
<file path=[Content_Types].xml><?xml version="1.0" encoding="utf-8"?>
<Types xmlns="http://schemas.openxmlformats.org/package/2006/content-types">
  <Override PartName="/ppt/slides/slide47.xml" ContentType="application/vnd.openxmlformats-officedocument.presentationml.slide+xml"/>
  <Override PartName="/ppt/slides/slide58.xml" ContentType="application/vnd.openxmlformats-officedocument.presentationml.slide+xml"/>
  <Override PartName="/ppt/slides/slide94.xml" ContentType="application/vnd.openxmlformats-officedocument.presentationml.slide+xml"/>
  <Override PartName="/ppt/slides/slide142.xml" ContentType="application/vnd.openxmlformats-officedocument.presentationml.slide+xml"/>
  <Override PartName="/ppt/notesSlides/notesSlide2.xml" ContentType="application/vnd.openxmlformats-officedocument.presentationml.notesSlide+xml"/>
  <Override PartName="/ppt/slides/slide36.xml" ContentType="application/vnd.openxmlformats-officedocument.presentationml.slide+xml"/>
  <Override PartName="/ppt/slides/slide83.xml" ContentType="application/vnd.openxmlformats-officedocument.presentationml.slide+xml"/>
  <Override PartName="/ppt/slides/slide120.xml" ContentType="application/vnd.openxmlformats-officedocument.presentationml.slide+xml"/>
  <Override PartName="/ppt/slides/slide131.xml" ContentType="application/vnd.openxmlformats-officedocument.presentationml.slide+xml"/>
  <Override PartName="/ppt/notesSlides/notesSlide38.xml" ContentType="application/vnd.openxmlformats-officedocument.presentationml.notesSlide+xml"/>
  <Override PartName="/ppt/notesSlides/notesSlide49.xml" ContentType="application/vnd.openxmlformats-officedocument.presentationml.notesSlide+xml"/>
  <Override PartName="/ppt/slides/slide25.xml" ContentType="application/vnd.openxmlformats-officedocument.presentationml.slide+xml"/>
  <Override PartName="/ppt/slides/slide72.xml" ContentType="application/vnd.openxmlformats-officedocument.presentationml.slide+xml"/>
  <Override PartName="/ppt/slideLayouts/slideLayout2.xml" ContentType="application/vnd.openxmlformats-officedocument.presentationml.slideLayout+xml"/>
  <Override PartName="/ppt/notesSlides/notesSlide27.xml" ContentType="application/vnd.openxmlformats-officedocument.presentationml.notesSlide+xml"/>
  <Override PartName="/ppt/notesSlides/notesSlide74.xml" ContentType="application/vnd.openxmlformats-officedocument.presentationml.notesSlide+xml"/>
  <Default Extension="xml" ContentType="application/xml"/>
  <Override PartName="/ppt/slides/slide14.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notesSlides/notesSlide63.xml" ContentType="application/vnd.openxmlformats-officedocument.presentationml.notesSlide+xml"/>
  <Override PartName="/ppt/tableStyles.xml" ContentType="application/vnd.openxmlformats-officedocument.presentationml.tableStyles+xml"/>
  <Override PartName="/ppt/notesSlides/notesSlide41.xml" ContentType="application/vnd.openxmlformats-officedocument.presentationml.notesSlide+xml"/>
  <Override PartName="/ppt/notesSlides/notesSlide52.xml" ContentType="application/vnd.openxmlformats-officedocument.presentationml.notesSlide+xml"/>
  <Override PartName="/ppt/slides/slide147.xml" ContentType="application/vnd.openxmlformats-officedocument.presentationml.slide+xml"/>
  <Override PartName="/ppt/notesSlides/notesSlide30.xml" ContentType="application/vnd.openxmlformats-officedocument.presentationml.notesSlide+xml"/>
  <Override PartName="/ppt/slides/slide99.xml" ContentType="application/vnd.openxmlformats-officedocument.presentationml.slide+xml"/>
  <Override PartName="/ppt/slides/slide136.xml" ContentType="application/vnd.openxmlformats-officedocument.presentationml.slide+xml"/>
  <Override PartName="/ppt/notesSlides/notesSlide7.xml" ContentType="application/vnd.openxmlformats-officedocument.presentationml.notesSlide+xml"/>
  <Override PartName="/ppt/slides/slide77.xml" ContentType="application/vnd.openxmlformats-officedocument.presentationml.slide+xml"/>
  <Override PartName="/ppt/slides/slide88.xml" ContentType="application/vnd.openxmlformats-officedocument.presentationml.slide+xml"/>
  <Override PartName="/ppt/slides/slide125.xml" ContentType="application/vnd.openxmlformats-officedocument.presentationml.slide+xml"/>
  <Override PartName="/ppt/slides/slide5.xml" ContentType="application/vnd.openxmlformats-officedocument.presentationml.slide+xml"/>
  <Override PartName="/ppt/slides/slide19.xml" ContentType="application/vnd.openxmlformats-officedocument.presentationml.slide+xml"/>
  <Override PartName="/ppt/slides/slide66.xml" ContentType="application/vnd.openxmlformats-officedocument.presentationml.slide+xml"/>
  <Override PartName="/ppt/slides/slide103.xml" ContentType="application/vnd.openxmlformats-officedocument.presentationml.slide+xml"/>
  <Override PartName="/ppt/slides/slide114.xml" ContentType="application/vnd.openxmlformats-officedocument.presentationml.slide+xml"/>
  <Override PartName="/ppt/slides/slide150.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68.xml" ContentType="application/vnd.openxmlformats-officedocument.presentationml.notesSlide+xml"/>
  <Override PartName="/ppt/notesSlides/notesSlide79.xml" ContentType="application/vnd.openxmlformats-officedocument.presentationml.notesSlide+xml"/>
  <Override PartName="/ppt/slides/slide55.xml" ContentType="application/vnd.openxmlformats-officedocument.presentationml.slide+xml"/>
  <Override PartName="/ppt/theme/theme2.xml" ContentType="application/vnd.openxmlformats-officedocument.theme+xml"/>
  <Override PartName="/ppt/notesSlides/notesSlide57.xml" ContentType="application/vnd.openxmlformats-officedocument.presentationml.notesSlide+xml"/>
  <Override PartName="/ppt/slides/slide33.xml" ContentType="application/vnd.openxmlformats-officedocument.presentationml.slide+xml"/>
  <Override PartName="/ppt/slides/slide44.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Default Extension="emf" ContentType="image/x-emf"/>
  <Override PartName="/ppt/notesSlides/notesSlide46.xml" ContentType="application/vnd.openxmlformats-officedocument.presentationml.notesSlide+xml"/>
  <Override PartName="/ppt/presentation.xml" ContentType="application/vnd.openxmlformats-officedocument.presentationml.presentation.main+xml"/>
  <Override PartName="/ppt/slides/slide22.xml" ContentType="application/vnd.openxmlformats-officedocument.presentationml.slide+xml"/>
  <Override PartName="/ppt/notesSlides/notesSlide24.xml" ContentType="application/vnd.openxmlformats-officedocument.presentationml.notesSlide+xml"/>
  <Override PartName="/ppt/notesSlides/notesSlide35.xml" ContentType="application/vnd.openxmlformats-officedocument.presentationml.notesSlide+xml"/>
  <Override PartName="/ppt/notesSlides/notesSlide71.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40.xml" ContentType="application/vnd.openxmlformats-officedocument.presentationml.slide+xml"/>
  <Override PartName="/ppt/notesSlides/notesSlide13.xml" ContentType="application/vnd.openxmlformats-officedocument.presentationml.notesSlide+xml"/>
  <Override PartName="/ppt/notesSlides/notesSlide42.xml" ContentType="application/vnd.openxmlformats-officedocument.presentationml.notesSlide+xml"/>
  <Override PartName="/ppt/notesSlides/notesSlide60.xml" ContentType="application/vnd.openxmlformats-officedocument.presentationml.notesSlide+xml"/>
  <Override PartName="/ppt/slides/slide119.xml" ContentType="application/vnd.openxmlformats-officedocument.presentationml.slide+xml"/>
  <Override PartName="/ppt/slides/slide148.xml" ContentType="application/vnd.openxmlformats-officedocument.presentationml.slide+xml"/>
  <Default Extension="gif" ContentType="image/gif"/>
  <Default Extension="vml" ContentType="application/vnd.openxmlformats-officedocument.vmlDrawing"/>
  <Override PartName="/ppt/notesSlides/notesSlide8.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slides/slide89.xml" ContentType="application/vnd.openxmlformats-officedocument.presentationml.slide+xml"/>
  <Override PartName="/ppt/slides/slide108.xml" ContentType="application/vnd.openxmlformats-officedocument.presentationml.slide+xml"/>
  <Override PartName="/ppt/slides/slide126.xml" ContentType="application/vnd.openxmlformats-officedocument.presentationml.slide+xml"/>
  <Override PartName="/ppt/slides/slide137.xml" ContentType="application/vnd.openxmlformats-officedocument.presentationml.slide+xml"/>
  <Override PartName="/ppt/slides/slide155.xml" ContentType="application/vnd.openxmlformats-officedocument.presentationml.slide+xml"/>
  <Override PartName="/ppt/slides/slide49.xml" ContentType="application/vnd.openxmlformats-officedocument.presentationml.slide+xml"/>
  <Override PartName="/ppt/slides/slide78.xml" ContentType="application/vnd.openxmlformats-officedocument.presentationml.slide+xml"/>
  <Override PartName="/ppt/slides/slide96.xml" ContentType="application/vnd.openxmlformats-officedocument.presentationml.slide+xml"/>
  <Override PartName="/ppt/slides/slide115.xml" ContentType="application/vnd.openxmlformats-officedocument.presentationml.slide+xml"/>
  <Override PartName="/ppt/slides/slide144.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s/slide104.xml" ContentType="application/vnd.openxmlformats-officedocument.presentationml.slide+xml"/>
  <Override PartName="/ppt/slides/slide122.xml" ContentType="application/vnd.openxmlformats-officedocument.presentationml.slide+xml"/>
  <Override PartName="/ppt/slides/slide133.xml" ContentType="application/vnd.openxmlformats-officedocument.presentationml.slide+xml"/>
  <Override PartName="/ppt/slides/slide151.xml" ContentType="application/vnd.openxmlformats-officedocument.presentationml.slide+xml"/>
  <Override PartName="/ppt/notesSlides/notesSlide69.xml" ContentType="application/vnd.openxmlformats-officedocument.presentationml.notesSlide+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s/slide92.xml" ContentType="application/vnd.openxmlformats-officedocument.presentationml.slide+xml"/>
  <Override PartName="/ppt/slides/slide111.xml" ContentType="application/vnd.openxmlformats-officedocument.presentationml.slide+xml"/>
  <Override PartName="/ppt/slides/slide140.xml" ContentType="application/vnd.openxmlformats-officedocument.presentationml.slide+xml"/>
  <Override PartName="/ppt/slideLayouts/slideLayout4.xml" ContentType="application/vnd.openxmlformats-officedocument.presentationml.slideLayout+xml"/>
  <Override PartName="/ppt/notesSlides/notesSlide29.xml" ContentType="application/vnd.openxmlformats-officedocument.presentationml.notesSlide+xml"/>
  <Override PartName="/ppt/notesSlides/notesSlide47.xml" ContentType="application/vnd.openxmlformats-officedocument.presentationml.notesSlide+xml"/>
  <Override PartName="/ppt/notesSlides/notesSlide58.xml" ContentType="application/vnd.openxmlformats-officedocument.presentationml.notesSlide+xml"/>
  <Override PartName="/ppt/notesSlides/notesSlide76.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slides/slide100.xml" ContentType="application/vnd.openxmlformats-officedocument.presentationml.slide+xml"/>
  <Default Extension="wmf" ContentType="image/x-wmf"/>
  <Override PartName="/ppt/notesSlides/notesSlide18.xml" ContentType="application/vnd.openxmlformats-officedocument.presentationml.notesSlide+xml"/>
  <Override PartName="/ppt/notesSlides/notesSlide36.xml" ContentType="application/vnd.openxmlformats-officedocument.presentationml.notesSlide+xml"/>
  <Override PartName="/ppt/notesSlides/notesSlide65.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notesSlides/notesSlide25.xml" ContentType="application/vnd.openxmlformats-officedocument.presentationml.notesSlide+xml"/>
  <Override PartName="/ppt/notesSlides/notesSlide43.xml" ContentType="application/vnd.openxmlformats-officedocument.presentationml.notesSlide+xml"/>
  <Override PartName="/ppt/notesSlides/notesSlide54.xml" ContentType="application/vnd.openxmlformats-officedocument.presentationml.notesSlide+xml"/>
  <Override PartName="/ppt/notesSlides/notesSlide72.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slides/slide149.xml" ContentType="application/vnd.openxmlformats-officedocument.presentationml.slide+xml"/>
  <Override PartName="/ppt/notesSlides/notesSlide14.xml" ContentType="application/vnd.openxmlformats-officedocument.presentationml.notesSlide+xml"/>
  <Override PartName="/ppt/notesSlides/notesSlide32.xml" ContentType="application/vnd.openxmlformats-officedocument.presentationml.notesSlide+xml"/>
  <Override PartName="/ppt/notesSlides/notesSlide61.xml" ContentType="application/vnd.openxmlformats-officedocument.presentationml.notesSlide+xml"/>
  <Override PartName="/ppt/slides/slide138.xml" ContentType="application/vnd.openxmlformats-officedocument.presentationml.sl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notesSlides/notesSlide50.xml" ContentType="application/vnd.openxmlformats-officedocument.presentationml.notesSlide+xml"/>
  <Override PartName="/ppt/slides/slide79.xml" ContentType="application/vnd.openxmlformats-officedocument.presentationml.slide+xml"/>
  <Override PartName="/ppt/slides/slide109.xml" ContentType="application/vnd.openxmlformats-officedocument.presentationml.slide+xml"/>
  <Override PartName="/ppt/slides/slide127.xml" ContentType="application/vnd.openxmlformats-officedocument.presentationml.slide+xml"/>
  <Override PartName="/ppt/slides/slide145.xml" ContentType="application/vnd.openxmlformats-officedocument.presentationml.slide+xml"/>
  <Override PartName="/ppt/slides/slide156.xml" ContentType="application/vnd.openxmlformats-officedocument.presentationml.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68.xml" ContentType="application/vnd.openxmlformats-officedocument.presentationml.slide+xml"/>
  <Override PartName="/ppt/slides/slide97.xml" ContentType="application/vnd.openxmlformats-officedocument.presentationml.slide+xml"/>
  <Override PartName="/ppt/slides/slide116.xml" ContentType="application/vnd.openxmlformats-officedocument.presentationml.slide+xml"/>
  <Override PartName="/ppt/slides/slide134.xml" ContentType="application/vnd.openxmlformats-officedocument.presentationml.slide+xml"/>
  <Override PartName="/ppt/notesSlides/notesSlide5.xml" ContentType="application/vnd.openxmlformats-officedocument.presentationml.notesSlide+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05.xml" ContentType="application/vnd.openxmlformats-officedocument.presentationml.slide+xml"/>
  <Override PartName="/ppt/slides/slide123.xml" ContentType="application/vnd.openxmlformats-officedocument.presentationml.slide+xml"/>
  <Override PartName="/ppt/slides/slide141.xml" ContentType="application/vnd.openxmlformats-officedocument.presentationml.slide+xml"/>
  <Override PartName="/ppt/slides/slide152.xml" ContentType="application/vnd.openxmlformats-officedocument.presentationml.slide+xml"/>
  <Override PartName="/ppt/notesSlides/notesSlide1.xml" ContentType="application/vnd.openxmlformats-officedocument.presentationml.notesSlide+xml"/>
  <Override PartName="/ppt/notesSlides/notesSlide59.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s/slide93.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s/slide130.xml" ContentType="application/vnd.openxmlformats-officedocument.presentationml.slide+xml"/>
  <Override PartName="/ppt/slideLayouts/slideLayout5.xml" ContentType="application/vnd.openxmlformats-officedocument.presentationml.slideLayout+xml"/>
  <Override PartName="/ppt/notesSlides/notesSlide19.xml" ContentType="application/vnd.openxmlformats-officedocument.presentationml.notesSlide+xml"/>
  <Override PartName="/ppt/notesSlides/notesSlide48.xml" ContentType="application/vnd.openxmlformats-officedocument.presentationml.notesSlide+xml"/>
  <Override PartName="/ppt/notesSlides/notesSlide66.xml" ContentType="application/vnd.openxmlformats-officedocument.presentationml.notesSlide+xml"/>
  <Override PartName="/ppt/notesSlides/notesSlide77.xml" ContentType="application/vnd.openxmlformats-officedocument.presentationml.notesSlide+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Default Extension="jpeg" ContentType="image/jpeg"/>
  <Override PartName="/ppt/notesSlides/notesSlide37.xml" ContentType="application/vnd.openxmlformats-officedocument.presentationml.notesSlide+xml"/>
  <Override PartName="/ppt/notesSlides/notesSlide55.xml" ContentType="application/vnd.openxmlformats-officedocument.presentationml.notesSlide+xml"/>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6.xml" ContentType="application/vnd.openxmlformats-officedocument.presentationml.notesSlide+xml"/>
  <Override PartName="/ppt/notesSlides/notesSlide44.xml" ContentType="application/vnd.openxmlformats-officedocument.presentationml.notesSlide+xml"/>
  <Override PartName="/ppt/notesSlides/notesSlide62.xml" ContentType="application/vnd.openxmlformats-officedocument.presentationml.notesSlide+xml"/>
  <Override PartName="/ppt/notesSlides/notesSlide73.xml" ContentType="application/vnd.openxmlformats-officedocument.presentationml.notesSlide+xml"/>
  <Override PartName="/ppt/slides/slide20.xml" ContentType="application/vnd.openxmlformats-officedocument.presentationml.slide+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notesSlides/notesSlide51.xml" ContentType="application/vnd.openxmlformats-officedocument.presentationml.notesSlide+xml"/>
  <Override PartName="/ppt/slides/slide139.xml" ContentType="application/vnd.openxmlformats-officedocument.presentationml.slide+xml"/>
  <Override PartName="/ppt/slides/slide157.xml" ContentType="application/vnd.openxmlformats-officedocument.presentationml.slide+xml"/>
  <Override PartName="/ppt/notesSlides/notesSlide11.xml" ContentType="application/vnd.openxmlformats-officedocument.presentationml.notesSlide+xml"/>
  <Override PartName="/ppt/notesSlides/notesSlide40.xml" ContentType="application/vnd.openxmlformats-officedocument.presentationml.notesSlide+xml"/>
  <Override PartName="/ppt/slides/slide98.xml" ContentType="application/vnd.openxmlformats-officedocument.presentationml.slide+xml"/>
  <Override PartName="/ppt/slides/slide117.xml" ContentType="application/vnd.openxmlformats-officedocument.presentationml.slide+xml"/>
  <Override PartName="/ppt/slides/slide128.xml" ContentType="application/vnd.openxmlformats-officedocument.presentationml.slide+xml"/>
  <Override PartName="/ppt/slides/slide146.xml" ContentType="application/vnd.openxmlformats-officedocument.presentationml.slide+xml"/>
  <Override PartName="/ppt/notesSlides/notesSlide6.xml" ContentType="application/vnd.openxmlformats-officedocument.presentationml.notesSlide+xml"/>
  <Override PartName="/ppt/slides/slide8.xml" ContentType="application/vnd.openxmlformats-officedocument.presentationml.slide+xml"/>
  <Override PartName="/ppt/slides/slide69.xml" ContentType="application/vnd.openxmlformats-officedocument.presentationml.slide+xml"/>
  <Override PartName="/ppt/slides/slide87.xml" ContentType="application/vnd.openxmlformats-officedocument.presentationml.slide+xml"/>
  <Override PartName="/ppt/slides/slide106.xml" ContentType="application/vnd.openxmlformats-officedocument.presentationml.slide+xml"/>
  <Override PartName="/ppt/slides/slide124.xml" ContentType="application/vnd.openxmlformats-officedocument.presentationml.slide+xml"/>
  <Override PartName="/ppt/slides/slide135.xml" ContentType="application/vnd.openxmlformats-officedocument.presentationml.slide+xml"/>
  <Override PartName="/ppt/slides/slide153.xml" ContentType="application/vnd.openxmlformats-officedocument.presentationml.slide+xml"/>
  <Override PartName="/ppt/slides/slide29.xml" ContentType="application/vnd.openxmlformats-officedocument.presentationml.slide+xml"/>
  <Override PartName="/ppt/slides/slide76.xml" ContentType="application/vnd.openxmlformats-officedocument.presentationml.slide+xml"/>
  <Override PartName="/ppt/slides/slide113.xml" ContentType="application/vnd.openxmlformats-officedocument.presentationml.slide+xml"/>
  <Override PartName="/ppt/notesSlides/notesSlide78.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102.xml" ContentType="application/vnd.openxmlformats-officedocument.presentationml.slide+xml"/>
  <Override PartName="/ppt/slideLayouts/slideLayout6.xml" ContentType="application/vnd.openxmlformats-officedocument.presentationml.slideLayout+xml"/>
  <Override PartName="/ppt/notesSlides/notesSlide67.xml" ContentType="application/vnd.openxmlformats-officedocument.presentationml.notesSlide+xml"/>
  <Override PartName="/ppt/slides/slide43.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notesSlides/notesSlide45.xml" ContentType="application/vnd.openxmlformats-officedocument.presentationml.notesSlide+xml"/>
  <Override PartName="/ppt/notesSlides/notesSlide56.xml" ContentType="application/vnd.openxmlformats-officedocument.presentationml.notesSlide+xml"/>
  <Override PartName="/ppt/slides/slide32.xml" ContentType="application/vnd.openxmlformats-officedocument.presentationml.slide+xml"/>
  <Override PartName="/ppt/notesSlides/notesSlide34.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notesSlides/notesSlide23.xml" ContentType="application/vnd.openxmlformats-officedocument.presentationml.notesSlide+xml"/>
  <Override PartName="/ppt/notesSlides/notesSlide70.xml" ContentType="application/vnd.openxmlformats-officedocument.presentationml.notesSlide+xml"/>
  <Override PartName="/ppt/slides/slide129.xml" ContentType="application/vnd.openxmlformats-officedocument.presentationml.slide+xml"/>
  <Override PartName="/ppt/notesSlides/notesSlide12.xml" ContentType="application/vnd.openxmlformats-officedocument.presentationml.notesSlide+xml"/>
  <Override PartName="/ppt/slides/slide118.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107.xml" ContentType="application/vnd.openxmlformats-officedocument.presentationml.slide+xml"/>
  <Override PartName="/ppt/slides/slide143.xml" ContentType="application/vnd.openxmlformats-officedocument.presentationml.slide+xml"/>
  <Override PartName="/ppt/slides/slide154.xml" ContentType="application/vnd.openxmlformats-officedocument.presentationml.slide+xml"/>
  <Override PartName="/ppt/viewProps.xml" ContentType="application/vnd.openxmlformats-officedocument.presentationml.viewProps+xml"/>
  <Override PartName="/ppt/slides/slide48.xml" ContentType="application/vnd.openxmlformats-officedocument.presentationml.slide+xml"/>
  <Override PartName="/ppt/slides/slide95.xml" ContentType="application/vnd.openxmlformats-officedocument.presentationml.slide+xml"/>
  <Override PartName="/ppt/slides/slide132.xml" ContentType="application/vnd.openxmlformats-officedocument.presentationml.slide+xml"/>
  <Default Extension="bin" ContentType="application/vnd.openxmlformats-officedocument.oleObject"/>
  <Override PartName="/ppt/notesSlides/notesSlide3.xml" ContentType="application/vnd.openxmlformats-officedocument.presentationml.notesSlide+xml"/>
  <Override PartName="/ppt/slides/slide26.xml" ContentType="application/vnd.openxmlformats-officedocument.presentationml.slide+xml"/>
  <Override PartName="/ppt/slides/slide37.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121.xml" ContentType="application/vnd.openxmlformats-officedocument.presentationml.slide+xml"/>
  <Override PartName="/ppt/presProps.xml" ContentType="application/vnd.openxmlformats-officedocument.presentationml.presProps+xml"/>
  <Override PartName="/ppt/notesSlides/notesSlide3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62.xml" ContentType="application/vnd.openxmlformats-officedocument.presentationml.slide+xml"/>
  <Override PartName="/ppt/slides/slide110.xml" ContentType="application/vnd.openxmlformats-officedocument.presentationml.slide+xml"/>
  <Override PartName="/ppt/slideLayouts/slideLayout3.xml" ContentType="application/vnd.openxmlformats-officedocument.presentationml.slideLayout+xml"/>
  <Override PartName="/ppt/notesSlides/notesSlide17.xml" ContentType="application/vnd.openxmlformats-officedocument.presentationml.notesSlide+xml"/>
  <Override PartName="/ppt/notesSlides/notesSlide28.xml" ContentType="application/vnd.openxmlformats-officedocument.presentationml.notesSlide+xml"/>
  <Override PartName="/ppt/notesSlides/notesSlide64.xml" ContentType="application/vnd.openxmlformats-officedocument.presentationml.notesSlide+xml"/>
  <Override PartName="/ppt/notesSlides/notesSlide75.xml" ContentType="application/vnd.openxmlformats-officedocument.presentationml.notesSlide+xml"/>
  <Override PartName="/ppt/slides/slide51.xml" ContentType="application/vnd.openxmlformats-officedocument.presentationml.slide+xml"/>
  <Override PartName="/ppt/notesSlides/notesSlide53.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1" r:id="rId1"/>
  </p:sldMasterIdLst>
  <p:notesMasterIdLst>
    <p:notesMasterId r:id="rId159"/>
  </p:notesMasterIdLst>
  <p:sldIdLst>
    <p:sldId id="282" r:id="rId2"/>
    <p:sldId id="287" r:id="rId3"/>
    <p:sldId id="525" r:id="rId4"/>
    <p:sldId id="526" r:id="rId5"/>
    <p:sldId id="531" r:id="rId6"/>
    <p:sldId id="532" r:id="rId7"/>
    <p:sldId id="533" r:id="rId8"/>
    <p:sldId id="534" r:id="rId9"/>
    <p:sldId id="535" r:id="rId10"/>
    <p:sldId id="536" r:id="rId11"/>
    <p:sldId id="438" r:id="rId12"/>
    <p:sldId id="439" r:id="rId13"/>
    <p:sldId id="513" r:id="rId14"/>
    <p:sldId id="510" r:id="rId15"/>
    <p:sldId id="511" r:id="rId16"/>
    <p:sldId id="512" r:id="rId17"/>
    <p:sldId id="440" r:id="rId18"/>
    <p:sldId id="403" r:id="rId19"/>
    <p:sldId id="405" r:id="rId20"/>
    <p:sldId id="443" r:id="rId21"/>
    <p:sldId id="444" r:id="rId22"/>
    <p:sldId id="515" r:id="rId23"/>
    <p:sldId id="579" r:id="rId24"/>
    <p:sldId id="580" r:id="rId25"/>
    <p:sldId id="581" r:id="rId26"/>
    <p:sldId id="582" r:id="rId27"/>
    <p:sldId id="583" r:id="rId28"/>
    <p:sldId id="584" r:id="rId29"/>
    <p:sldId id="445" r:id="rId30"/>
    <p:sldId id="404" r:id="rId31"/>
    <p:sldId id="441" r:id="rId32"/>
    <p:sldId id="474" r:id="rId33"/>
    <p:sldId id="406" r:id="rId34"/>
    <p:sldId id="475" r:id="rId35"/>
    <p:sldId id="593" r:id="rId36"/>
    <p:sldId id="530" r:id="rId37"/>
    <p:sldId id="477" r:id="rId38"/>
    <p:sldId id="407" r:id="rId39"/>
    <p:sldId id="409" r:id="rId40"/>
    <p:sldId id="410" r:id="rId41"/>
    <p:sldId id="591" r:id="rId42"/>
    <p:sldId id="411" r:id="rId43"/>
    <p:sldId id="412" r:id="rId44"/>
    <p:sldId id="446" r:id="rId45"/>
    <p:sldId id="447" r:id="rId46"/>
    <p:sldId id="417" r:id="rId47"/>
    <p:sldId id="478" r:id="rId48"/>
    <p:sldId id="418" r:id="rId49"/>
    <p:sldId id="419" r:id="rId50"/>
    <p:sldId id="516" r:id="rId51"/>
    <p:sldId id="517" r:id="rId52"/>
    <p:sldId id="519" r:id="rId53"/>
    <p:sldId id="420" r:id="rId54"/>
    <p:sldId id="422" r:id="rId55"/>
    <p:sldId id="421" r:id="rId56"/>
    <p:sldId id="423" r:id="rId57"/>
    <p:sldId id="424" r:id="rId58"/>
    <p:sldId id="426" r:id="rId59"/>
    <p:sldId id="425" r:id="rId60"/>
    <p:sldId id="427" r:id="rId61"/>
    <p:sldId id="448" r:id="rId62"/>
    <p:sldId id="449" r:id="rId63"/>
    <p:sldId id="538" r:id="rId64"/>
    <p:sldId id="428" r:id="rId65"/>
    <p:sldId id="539" r:id="rId66"/>
    <p:sldId id="520" r:id="rId67"/>
    <p:sldId id="522" r:id="rId68"/>
    <p:sldId id="479" r:id="rId69"/>
    <p:sldId id="585" r:id="rId70"/>
    <p:sldId id="586" r:id="rId71"/>
    <p:sldId id="430" r:id="rId72"/>
    <p:sldId id="431" r:id="rId73"/>
    <p:sldId id="481" r:id="rId74"/>
    <p:sldId id="537" r:id="rId75"/>
    <p:sldId id="518" r:id="rId76"/>
    <p:sldId id="432" r:id="rId77"/>
    <p:sldId id="483" r:id="rId78"/>
    <p:sldId id="482" r:id="rId79"/>
    <p:sldId id="587" r:id="rId80"/>
    <p:sldId id="451" r:id="rId81"/>
    <p:sldId id="452" r:id="rId82"/>
    <p:sldId id="508" r:id="rId83"/>
    <p:sldId id="588" r:id="rId84"/>
    <p:sldId id="592" r:id="rId85"/>
    <p:sldId id="542" r:id="rId86"/>
    <p:sldId id="541" r:id="rId87"/>
    <p:sldId id="454" r:id="rId88"/>
    <p:sldId id="589" r:id="rId89"/>
    <p:sldId id="509" r:id="rId90"/>
    <p:sldId id="486" r:id="rId91"/>
    <p:sldId id="543" r:id="rId92"/>
    <p:sldId id="544" r:id="rId93"/>
    <p:sldId id="545" r:id="rId94"/>
    <p:sldId id="546" r:id="rId95"/>
    <p:sldId id="523" r:id="rId96"/>
    <p:sldId id="524" r:id="rId97"/>
    <p:sldId id="484" r:id="rId98"/>
    <p:sldId id="456" r:id="rId99"/>
    <p:sldId id="457" r:id="rId100"/>
    <p:sldId id="590" r:id="rId101"/>
    <p:sldId id="550" r:id="rId102"/>
    <p:sldId id="458" r:id="rId103"/>
    <p:sldId id="459" r:id="rId104"/>
    <p:sldId id="460" r:id="rId105"/>
    <p:sldId id="507" r:id="rId106"/>
    <p:sldId id="505" r:id="rId107"/>
    <p:sldId id="594" r:id="rId108"/>
    <p:sldId id="506" r:id="rId109"/>
    <p:sldId id="551" r:id="rId110"/>
    <p:sldId id="461" r:id="rId111"/>
    <p:sldId id="462" r:id="rId112"/>
    <p:sldId id="463" r:id="rId113"/>
    <p:sldId id="464" r:id="rId114"/>
    <p:sldId id="549" r:id="rId115"/>
    <p:sldId id="548" r:id="rId116"/>
    <p:sldId id="465" r:id="rId117"/>
    <p:sldId id="552" r:id="rId118"/>
    <p:sldId id="553" r:id="rId119"/>
    <p:sldId id="554" r:id="rId120"/>
    <p:sldId id="466" r:id="rId121"/>
    <p:sldId id="555" r:id="rId122"/>
    <p:sldId id="467" r:id="rId123"/>
    <p:sldId id="468" r:id="rId124"/>
    <p:sldId id="469" r:id="rId125"/>
    <p:sldId id="556" r:id="rId126"/>
    <p:sldId id="489" r:id="rId127"/>
    <p:sldId id="565" r:id="rId128"/>
    <p:sldId id="566" r:id="rId129"/>
    <p:sldId id="567" r:id="rId130"/>
    <p:sldId id="569" r:id="rId131"/>
    <p:sldId id="568" r:id="rId132"/>
    <p:sldId id="557" r:id="rId133"/>
    <p:sldId id="491" r:id="rId134"/>
    <p:sldId id="570" r:id="rId135"/>
    <p:sldId id="492" r:id="rId136"/>
    <p:sldId id="571" r:id="rId137"/>
    <p:sldId id="572" r:id="rId138"/>
    <p:sldId id="503" r:id="rId139"/>
    <p:sldId id="547" r:id="rId140"/>
    <p:sldId id="573" r:id="rId141"/>
    <p:sldId id="574" r:id="rId142"/>
    <p:sldId id="575" r:id="rId143"/>
    <p:sldId id="558" r:id="rId144"/>
    <p:sldId id="576" r:id="rId145"/>
    <p:sldId id="577" r:id="rId146"/>
    <p:sldId id="559" r:id="rId147"/>
    <p:sldId id="495" r:id="rId148"/>
    <p:sldId id="578" r:id="rId149"/>
    <p:sldId id="496" r:id="rId150"/>
    <p:sldId id="560" r:id="rId151"/>
    <p:sldId id="561" r:id="rId152"/>
    <p:sldId id="595" r:id="rId153"/>
    <p:sldId id="562" r:id="rId154"/>
    <p:sldId id="563" r:id="rId155"/>
    <p:sldId id="527" r:id="rId156"/>
    <p:sldId id="528" r:id="rId157"/>
    <p:sldId id="473" r:id="rId158"/>
  </p:sldIdLst>
  <p:sldSz cx="9144000" cy="6858000" type="screen4x3"/>
  <p:notesSz cx="6858000" cy="9144000"/>
  <p:defaultTextStyle>
    <a:defPPr>
      <a:defRPr lang="zh-CN"/>
    </a:defPPr>
    <a:lvl1pPr algn="l" rtl="0" fontAlgn="base">
      <a:spcBef>
        <a:spcPct val="0"/>
      </a:spcBef>
      <a:spcAft>
        <a:spcPct val="0"/>
      </a:spcAft>
      <a:defRPr sz="2000" kern="1200">
        <a:solidFill>
          <a:schemeClr val="tx1"/>
        </a:solidFill>
        <a:latin typeface="Tahoma" pitchFamily="34" charset="0"/>
        <a:ea typeface="宋体" pitchFamily="2" charset="-122"/>
        <a:cs typeface="+mn-cs"/>
      </a:defRPr>
    </a:lvl1pPr>
    <a:lvl2pPr marL="457200" algn="l" rtl="0" fontAlgn="base">
      <a:spcBef>
        <a:spcPct val="0"/>
      </a:spcBef>
      <a:spcAft>
        <a:spcPct val="0"/>
      </a:spcAft>
      <a:defRPr sz="2000" kern="1200">
        <a:solidFill>
          <a:schemeClr val="tx1"/>
        </a:solidFill>
        <a:latin typeface="Tahoma" pitchFamily="34" charset="0"/>
        <a:ea typeface="宋体" pitchFamily="2" charset="-122"/>
        <a:cs typeface="+mn-cs"/>
      </a:defRPr>
    </a:lvl2pPr>
    <a:lvl3pPr marL="914400" algn="l" rtl="0" fontAlgn="base">
      <a:spcBef>
        <a:spcPct val="0"/>
      </a:spcBef>
      <a:spcAft>
        <a:spcPct val="0"/>
      </a:spcAft>
      <a:defRPr sz="2000" kern="1200">
        <a:solidFill>
          <a:schemeClr val="tx1"/>
        </a:solidFill>
        <a:latin typeface="Tahoma" pitchFamily="34" charset="0"/>
        <a:ea typeface="宋体" pitchFamily="2" charset="-122"/>
        <a:cs typeface="+mn-cs"/>
      </a:defRPr>
    </a:lvl3pPr>
    <a:lvl4pPr marL="1371600" algn="l" rtl="0" fontAlgn="base">
      <a:spcBef>
        <a:spcPct val="0"/>
      </a:spcBef>
      <a:spcAft>
        <a:spcPct val="0"/>
      </a:spcAft>
      <a:defRPr sz="2000" kern="1200">
        <a:solidFill>
          <a:schemeClr val="tx1"/>
        </a:solidFill>
        <a:latin typeface="Tahoma" pitchFamily="34" charset="0"/>
        <a:ea typeface="宋体" pitchFamily="2" charset="-122"/>
        <a:cs typeface="+mn-cs"/>
      </a:defRPr>
    </a:lvl4pPr>
    <a:lvl5pPr marL="1828800" algn="l" rtl="0" fontAlgn="base">
      <a:spcBef>
        <a:spcPct val="0"/>
      </a:spcBef>
      <a:spcAft>
        <a:spcPct val="0"/>
      </a:spcAft>
      <a:defRPr sz="2000" kern="1200">
        <a:solidFill>
          <a:schemeClr val="tx1"/>
        </a:solidFill>
        <a:latin typeface="Tahoma" pitchFamily="34" charset="0"/>
        <a:ea typeface="宋体" pitchFamily="2" charset="-122"/>
        <a:cs typeface="+mn-cs"/>
      </a:defRPr>
    </a:lvl5pPr>
    <a:lvl6pPr marL="2286000" algn="l" defTabSz="914400" rtl="0" eaLnBrk="1" latinLnBrk="0" hangingPunct="1">
      <a:defRPr sz="2000" kern="1200">
        <a:solidFill>
          <a:schemeClr val="tx1"/>
        </a:solidFill>
        <a:latin typeface="Tahoma" pitchFamily="34" charset="0"/>
        <a:ea typeface="宋体" pitchFamily="2" charset="-122"/>
        <a:cs typeface="+mn-cs"/>
      </a:defRPr>
    </a:lvl6pPr>
    <a:lvl7pPr marL="2743200" algn="l" defTabSz="914400" rtl="0" eaLnBrk="1" latinLnBrk="0" hangingPunct="1">
      <a:defRPr sz="2000" kern="1200">
        <a:solidFill>
          <a:schemeClr val="tx1"/>
        </a:solidFill>
        <a:latin typeface="Tahoma" pitchFamily="34" charset="0"/>
        <a:ea typeface="宋体" pitchFamily="2" charset="-122"/>
        <a:cs typeface="+mn-cs"/>
      </a:defRPr>
    </a:lvl7pPr>
    <a:lvl8pPr marL="3200400" algn="l" defTabSz="914400" rtl="0" eaLnBrk="1" latinLnBrk="0" hangingPunct="1">
      <a:defRPr sz="2000" kern="1200">
        <a:solidFill>
          <a:schemeClr val="tx1"/>
        </a:solidFill>
        <a:latin typeface="Tahoma" pitchFamily="34" charset="0"/>
        <a:ea typeface="宋体" pitchFamily="2" charset="-122"/>
        <a:cs typeface="+mn-cs"/>
      </a:defRPr>
    </a:lvl8pPr>
    <a:lvl9pPr marL="3657600" algn="l" defTabSz="914400" rtl="0" eaLnBrk="1" latinLnBrk="0" hangingPunct="1">
      <a:defRPr sz="2000" kern="1200">
        <a:solidFill>
          <a:schemeClr val="tx1"/>
        </a:solidFill>
        <a:latin typeface="Tahoma" pitchFamily="34" charset="0"/>
        <a:ea typeface="宋体" pitchFamily="2" charset="-122"/>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 uri="{2D200454-40CA-4A62-9FC3-DE9A4176ACB9}">
      <p15:notesGuideLst xmlns:p15="http://schemas.microsoft.com/office/powerpoint/2012/main" xmlns="">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clrMru>
    <a:srgbClr val="FF9900"/>
    <a:srgbClr val="CC9900"/>
    <a:srgbClr val="66FF33"/>
    <a:srgbClr val="CC66FF"/>
    <a:srgbClr val="66FFCC"/>
    <a:srgbClr val="FFFF99"/>
    <a:srgbClr val="CCCC00"/>
    <a:srgbClr val="FFCC00"/>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horzBarState="maximized">
    <p:restoredLeft sz="24198" autoAdjust="0"/>
    <p:restoredTop sz="55473" autoAdjust="0"/>
  </p:normalViewPr>
  <p:slideViewPr>
    <p:cSldViewPr>
      <p:cViewPr>
        <p:scale>
          <a:sx n="78" d="100"/>
          <a:sy n="78" d="100"/>
        </p:scale>
        <p:origin x="-2550" y="-984"/>
      </p:cViewPr>
      <p:guideLst>
        <p:guide orient="horz" pos="2160"/>
        <p:guide pos="2880"/>
      </p:guideLst>
    </p:cSldViewPr>
  </p:slideViewPr>
  <p:notesTextViewPr>
    <p:cViewPr>
      <p:scale>
        <a:sx n="150" d="100"/>
        <a:sy n="150" d="100"/>
      </p:scale>
      <p:origin x="0" y="0"/>
    </p:cViewPr>
  </p:notesTextViewPr>
  <p:sorterViewPr>
    <p:cViewPr varScale="1">
      <p:scale>
        <a:sx n="1" d="1"/>
        <a:sy n="1" d="1"/>
      </p:scale>
      <p:origin x="0" y="17748"/>
    </p:cViewPr>
  </p:sorterViewPr>
  <p:notesViewPr>
    <p:cSldViewPr>
      <p:cViewPr varScale="1">
        <p:scale>
          <a:sx n="57" d="100"/>
          <a:sy n="57" d="100"/>
        </p:scale>
        <p:origin x="-2544" y="-78"/>
      </p:cViewPr>
      <p:guideLst>
        <p:guide orient="horz" pos="2880"/>
        <p:guide pos="2160"/>
      </p:guideLst>
    </p:cSldViewPr>
  </p:notesViewPr>
  <p:gridSpacing cx="73736200" cy="7373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slide" Target="slides/slide153.xml"/><Relationship Id="rId159" Type="http://schemas.openxmlformats.org/officeDocument/2006/relationships/notesMaster" Target="notesMasters/notesMaster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presProps" Target="pres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slide" Target="slides/slide147.xml"/><Relationship Id="rId151" Type="http://schemas.openxmlformats.org/officeDocument/2006/relationships/slide" Target="slides/slide150.xml"/><Relationship Id="rId156" Type="http://schemas.openxmlformats.org/officeDocument/2006/relationships/slide" Target="slides/slide15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theme" Target="theme/theme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tableStyles" Target="tableStyle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52.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3.wmf"/></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3.wmf"/><Relationship Id="rId1" Type="http://schemas.openxmlformats.org/officeDocument/2006/relationships/image" Target="../media/image78.wmf"/></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83.wmf"/><Relationship Id="rId1" Type="http://schemas.openxmlformats.org/officeDocument/2006/relationships/image" Target="../media/image78.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83.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3.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3.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4.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34.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3.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4C21D49-A003-49F6-8389-8F46656E9A92}" type="datetimeFigureOut">
              <a:rPr lang="zh-CN" altLang="en-US" smtClean="0"/>
              <a:pPr/>
              <a:t>2018/6/27</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251D549-1584-4C1B-95BE-AF557ADCE29A}" type="slidenum">
              <a:rPr lang="zh-CN" altLang="en-US" smtClean="0"/>
              <a:pPr/>
              <a:t>‹#›</a:t>
            </a:fld>
            <a:endParaRPr lang="zh-CN" altLang="en-US"/>
          </a:p>
        </p:txBody>
      </p:sp>
    </p:spTree>
    <p:extLst>
      <p:ext uri="{BB962C8B-B14F-4D97-AF65-F5344CB8AC3E}">
        <p14:creationId xmlns:p14="http://schemas.microsoft.com/office/powerpoint/2010/main" xmlns="" val="8676998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smtClean="0">
                <a:solidFill>
                  <a:schemeClr val="tx1"/>
                </a:solidFill>
                <a:latin typeface="Arial" charset="0"/>
                <a:ea typeface="宋体" pitchFamily="2" charset="-122"/>
                <a:cs typeface="+mn-cs"/>
              </a:rPr>
              <a:t> </a:t>
            </a:r>
            <a:endParaRPr lang="zh-CN" altLang="en-US" dirty="0"/>
          </a:p>
        </p:txBody>
      </p:sp>
      <p:sp>
        <p:nvSpPr>
          <p:cNvPr id="4" name="灯片编号占位符 3"/>
          <p:cNvSpPr>
            <a:spLocks noGrp="1"/>
          </p:cNvSpPr>
          <p:nvPr>
            <p:ph type="sldNum" sz="quarter" idx="10"/>
          </p:nvPr>
        </p:nvSpPr>
        <p:spPr/>
        <p:txBody>
          <a:bodyPr/>
          <a:lstStyle/>
          <a:p>
            <a:fld id="{9C3C4F92-4541-43E9-8217-3E05D91D9193}" type="slidenum">
              <a:rPr lang="zh-CN" altLang="en-US" smtClean="0"/>
              <a:pPr/>
              <a:t>3</a:t>
            </a:fld>
            <a:endParaRPr lang="zh-CN" altLang="en-US"/>
          </a:p>
        </p:txBody>
      </p:sp>
    </p:spTree>
    <p:extLst>
      <p:ext uri="{BB962C8B-B14F-4D97-AF65-F5344CB8AC3E}">
        <p14:creationId xmlns:p14="http://schemas.microsoft.com/office/powerpoint/2010/main" xmlns="" val="18802785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Rectangle 7"/>
          <p:cNvSpPr>
            <a:spLocks noGrp="1" noChangeArrowheads="1"/>
          </p:cNvSpPr>
          <p:nvPr>
            <p:ph type="sldNum" sz="quarter" idx="5"/>
          </p:nvPr>
        </p:nvSpPr>
        <p:spPr/>
        <p:txBody>
          <a:bodyPr/>
          <a:lstStyle/>
          <a:p>
            <a:pPr>
              <a:defRPr/>
            </a:pPr>
            <a:fld id="{7796FBFC-53F3-439D-9AA7-49181513164B}" type="slidenum">
              <a:rPr lang="zh-CN" altLang="en-US" smtClean="0"/>
              <a:pPr>
                <a:defRPr/>
              </a:pPr>
              <a:t>15</a:t>
            </a:fld>
            <a:endParaRPr lang="en-US" altLang="zh-CN" smtClean="0"/>
          </a:p>
        </p:txBody>
      </p:sp>
      <p:sp>
        <p:nvSpPr>
          <p:cNvPr id="235523" name="Rectangle 7"/>
          <p:cNvSpPr txBox="1">
            <a:spLocks noGrp="1" noChangeArrowheads="1"/>
          </p:cNvSpPr>
          <p:nvPr/>
        </p:nvSpPr>
        <p:spPr bwMode="auto">
          <a:xfrm>
            <a:off x="3885903" y="8685893"/>
            <a:ext cx="2972097" cy="458107"/>
          </a:xfrm>
          <a:prstGeom prst="rect">
            <a:avLst/>
          </a:prstGeom>
          <a:noFill/>
          <a:ln w="9525">
            <a:noFill/>
            <a:miter lim="800000"/>
            <a:headEnd/>
            <a:tailEnd/>
          </a:ln>
        </p:spPr>
        <p:txBody>
          <a:bodyPr lIns="91420" tIns="45709" rIns="91420" bIns="45709" anchor="b"/>
          <a:lstStyle/>
          <a:p>
            <a:pPr algn="r" defTabSz="914485"/>
            <a:fld id="{E3DA658B-5099-475B-AC98-6865DC916240}" type="slidenum">
              <a:rPr lang="zh-CN" altLang="en-US" sz="1100">
                <a:latin typeface="Times New Roman" pitchFamily="18" charset="0"/>
              </a:rPr>
              <a:pPr algn="r" defTabSz="914485"/>
              <a:t>15</a:t>
            </a:fld>
            <a:endParaRPr lang="en-US" altLang="zh-CN" sz="1100" dirty="0">
              <a:latin typeface="Times New Roman" pitchFamily="18" charset="0"/>
            </a:endParaRPr>
          </a:p>
        </p:txBody>
      </p:sp>
      <p:sp>
        <p:nvSpPr>
          <p:cNvPr id="235524" name="Rectangle 2"/>
          <p:cNvSpPr>
            <a:spLocks noGrp="1" noRot="1" noChangeAspect="1" noChangeArrowheads="1" noTextEdit="1"/>
          </p:cNvSpPr>
          <p:nvPr>
            <p:ph type="sldImg"/>
          </p:nvPr>
        </p:nvSpPr>
        <p:spPr>
          <a:xfrm>
            <a:off x="1144588" y="684213"/>
            <a:ext cx="4570412" cy="3429000"/>
          </a:xfrm>
          <a:ln/>
        </p:spPr>
      </p:sp>
      <p:sp>
        <p:nvSpPr>
          <p:cNvPr id="235525" name="Rectangle 3"/>
          <p:cNvSpPr>
            <a:spLocks noGrp="1" noChangeArrowheads="1"/>
          </p:cNvSpPr>
          <p:nvPr>
            <p:ph type="body" idx="1"/>
          </p:nvPr>
        </p:nvSpPr>
        <p:spPr>
          <a:noFill/>
          <a:ln/>
        </p:spPr>
        <p:txBody>
          <a:bodyPr lIns="91420" tIns="45709" rIns="91420" bIns="45709"/>
          <a:lstStyle/>
          <a:p>
            <a:endParaRPr lang="en-US" altLang="zh-CN" dirty="0" smtClean="0"/>
          </a:p>
        </p:txBody>
      </p:sp>
    </p:spTree>
    <p:extLst>
      <p:ext uri="{BB962C8B-B14F-4D97-AF65-F5344CB8AC3E}">
        <p14:creationId xmlns:p14="http://schemas.microsoft.com/office/powerpoint/2010/main" xmlns="" val="32772248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Rectangle 7"/>
          <p:cNvSpPr>
            <a:spLocks noGrp="1" noChangeArrowheads="1"/>
          </p:cNvSpPr>
          <p:nvPr>
            <p:ph type="sldNum" sz="quarter" idx="5"/>
          </p:nvPr>
        </p:nvSpPr>
        <p:spPr/>
        <p:txBody>
          <a:bodyPr/>
          <a:lstStyle/>
          <a:p>
            <a:pPr>
              <a:defRPr/>
            </a:pPr>
            <a:fld id="{837309D5-BCBD-4E97-A8D0-E5222EEB9476}" type="slidenum">
              <a:rPr lang="zh-CN" altLang="en-US" smtClean="0"/>
              <a:pPr>
                <a:defRPr/>
              </a:pPr>
              <a:t>16</a:t>
            </a:fld>
            <a:endParaRPr lang="en-US" altLang="zh-CN" smtClean="0"/>
          </a:p>
        </p:txBody>
      </p:sp>
      <p:sp>
        <p:nvSpPr>
          <p:cNvPr id="236547" name="Rectangle 7"/>
          <p:cNvSpPr txBox="1">
            <a:spLocks noGrp="1" noChangeArrowheads="1"/>
          </p:cNvSpPr>
          <p:nvPr/>
        </p:nvSpPr>
        <p:spPr bwMode="auto">
          <a:xfrm>
            <a:off x="3885903" y="8685893"/>
            <a:ext cx="2972097" cy="458107"/>
          </a:xfrm>
          <a:prstGeom prst="rect">
            <a:avLst/>
          </a:prstGeom>
          <a:noFill/>
          <a:ln w="9525">
            <a:noFill/>
            <a:miter lim="800000"/>
            <a:headEnd/>
            <a:tailEnd/>
          </a:ln>
        </p:spPr>
        <p:txBody>
          <a:bodyPr lIns="91420" tIns="45709" rIns="91420" bIns="45709" anchor="b"/>
          <a:lstStyle/>
          <a:p>
            <a:pPr algn="r" defTabSz="914485"/>
            <a:fld id="{EA70D961-9B79-4F14-8875-F9EAEA2E5D6B}" type="slidenum">
              <a:rPr lang="zh-CN" altLang="en-US" sz="1100">
                <a:latin typeface="Times New Roman" pitchFamily="18" charset="0"/>
              </a:rPr>
              <a:pPr algn="r" defTabSz="914485"/>
              <a:t>16</a:t>
            </a:fld>
            <a:endParaRPr lang="en-US" altLang="zh-CN" sz="1100" dirty="0">
              <a:latin typeface="Times New Roman" pitchFamily="18" charset="0"/>
            </a:endParaRPr>
          </a:p>
        </p:txBody>
      </p:sp>
      <p:sp>
        <p:nvSpPr>
          <p:cNvPr id="236548" name="Rectangle 2"/>
          <p:cNvSpPr>
            <a:spLocks noGrp="1" noRot="1" noChangeAspect="1" noChangeArrowheads="1" noTextEdit="1"/>
          </p:cNvSpPr>
          <p:nvPr>
            <p:ph type="sldImg"/>
          </p:nvPr>
        </p:nvSpPr>
        <p:spPr>
          <a:xfrm>
            <a:off x="1144588" y="684213"/>
            <a:ext cx="4570412" cy="3429000"/>
          </a:xfrm>
          <a:ln/>
        </p:spPr>
      </p:sp>
      <p:sp>
        <p:nvSpPr>
          <p:cNvPr id="236549" name="Rectangle 3"/>
          <p:cNvSpPr>
            <a:spLocks noGrp="1" noChangeArrowheads="1"/>
          </p:cNvSpPr>
          <p:nvPr>
            <p:ph type="body" idx="1"/>
          </p:nvPr>
        </p:nvSpPr>
        <p:spPr>
          <a:noFill/>
          <a:ln/>
        </p:spPr>
        <p:txBody>
          <a:bodyPr lIns="91420" tIns="45709" rIns="91420" bIns="45709">
            <a:normAutofit fontScale="85000" lnSpcReduction="20000"/>
          </a:bodyPr>
          <a:lstStyle/>
          <a:p>
            <a:pPr eaLnBrk="1" hangingPunct="1"/>
            <a:r>
              <a:rPr lang="en-US" altLang="zh-CN" sz="2400" dirty="0" smtClean="0"/>
              <a:t>    </a:t>
            </a:r>
            <a:r>
              <a:rPr lang="en-US" altLang="zh-CN" sz="2400" baseline="0" dirty="0" smtClean="0"/>
              <a:t>Now that we have a basic understanding of 802.11 channels, let's describe an interesting (and </a:t>
            </a:r>
            <a:r>
              <a:rPr lang="en-US" altLang="zh-CN" sz="2400" u="sng" baseline="0" dirty="0" smtClean="0"/>
              <a:t>not completely uncommon</a:t>
            </a:r>
            <a:r>
              <a:rPr lang="en-US" altLang="zh-CN" sz="2400" baseline="0" dirty="0" smtClean="0"/>
              <a:t>) situation — that of a WiFi jungle. </a:t>
            </a:r>
          </a:p>
          <a:p>
            <a:pPr eaLnBrk="1" hangingPunct="1"/>
            <a:r>
              <a:rPr lang="en-US" altLang="zh-CN" sz="2400" baseline="0" dirty="0" smtClean="0"/>
              <a:t>    A WiFi jungle is any physical location </a:t>
            </a:r>
            <a:r>
              <a:rPr lang="en-US" altLang="zh-CN" sz="2400" b="1" u="none" baseline="0" dirty="0" smtClean="0"/>
              <a:t>where</a:t>
            </a:r>
            <a:r>
              <a:rPr lang="en-US" altLang="zh-CN" sz="2400" baseline="0" dirty="0" smtClean="0"/>
              <a:t> a wireless station receives a sufficiently strong signal from two or more APs. </a:t>
            </a:r>
          </a:p>
          <a:p>
            <a:r>
              <a:rPr lang="en-US" altLang="zh-CN" sz="2400" baseline="0" dirty="0" smtClean="0">
                <a:latin typeface="Times New Roman" pitchFamily="18" charset="0"/>
              </a:rPr>
              <a:t>    For example, in many cafés in New York City, a wireless station can </a:t>
            </a:r>
            <a:r>
              <a:rPr lang="en-US" altLang="zh-CN" sz="2400" b="1" u="none" baseline="0" dirty="0" smtClean="0">
                <a:latin typeface="Times New Roman" pitchFamily="18" charset="0"/>
              </a:rPr>
              <a:t>pick up</a:t>
            </a:r>
            <a:r>
              <a:rPr lang="en-US" altLang="zh-CN" sz="2400" baseline="0" dirty="0" smtClean="0">
                <a:latin typeface="Times New Roman" pitchFamily="18" charset="0"/>
              </a:rPr>
              <a:t> a signal from numerous nearby APs. </a:t>
            </a:r>
          </a:p>
          <a:p>
            <a:r>
              <a:rPr lang="en-US" altLang="zh-CN" sz="2400" baseline="0" dirty="0" smtClean="0">
                <a:latin typeface="Times New Roman" pitchFamily="18" charset="0"/>
              </a:rPr>
              <a:t>    One of the APs might be managed by the café, while the other APs might be in residential apartments near the café.</a:t>
            </a:r>
            <a:endParaRPr lang="en-US" altLang="zh-CN" sz="2400" baseline="0" dirty="0" smtClean="0"/>
          </a:p>
          <a:p>
            <a:pPr eaLnBrk="1" hangingPunct="1"/>
            <a:r>
              <a:rPr lang="en-US" altLang="zh-CN" sz="2400" baseline="0" dirty="0" smtClean="0"/>
              <a:t>    Each of these APs would </a:t>
            </a:r>
            <a:r>
              <a:rPr lang="en-US" altLang="zh-CN" sz="2400" b="1" baseline="0" dirty="0" smtClean="0"/>
              <a:t>likely</a:t>
            </a:r>
            <a:r>
              <a:rPr lang="en-US" altLang="zh-CN" sz="2400" baseline="0" dirty="0" smtClean="0"/>
              <a:t> be located in a different </a:t>
            </a:r>
            <a:r>
              <a:rPr lang="en-US" altLang="zh-CN" sz="2400" baseline="0" dirty="0" smtClean="0">
                <a:solidFill>
                  <a:srgbClr val="FF0000"/>
                </a:solidFill>
              </a:rPr>
              <a:t>IP</a:t>
            </a:r>
            <a:r>
              <a:rPr lang="en-US" altLang="zh-CN" sz="2400" baseline="0" dirty="0" smtClean="0"/>
              <a:t> subnet and would have been independently assigned a channel. </a:t>
            </a:r>
          </a:p>
          <a:p>
            <a:endParaRPr lang="zh-CN" altLang="en-US" sz="2400" dirty="0" smtClean="0"/>
          </a:p>
        </p:txBody>
      </p:sp>
    </p:spTree>
    <p:extLst>
      <p:ext uri="{BB962C8B-B14F-4D97-AF65-F5344CB8AC3E}">
        <p14:creationId xmlns:p14="http://schemas.microsoft.com/office/powerpoint/2010/main" xmlns="" val="30862830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kern="1200" dirty="0" smtClean="0">
                <a:ea typeface="宋体" pitchFamily="2" charset="-122"/>
              </a:rPr>
              <a:t>Typical data rate requirements in sensor networks </a:t>
            </a:r>
            <a:r>
              <a:rPr lang="en-US" altLang="zh-CN" kern="1200" dirty="0" smtClean="0">
                <a:solidFill>
                  <a:srgbClr val="FF0000"/>
                </a:solidFill>
                <a:ea typeface="宋体" pitchFamily="2" charset="-122"/>
              </a:rPr>
              <a:t>are comparable to </a:t>
            </a:r>
            <a:r>
              <a:rPr lang="en-US" altLang="zh-CN" kern="1200" dirty="0" smtClean="0">
                <a:ea typeface="宋体" pitchFamily="2" charset="-122"/>
              </a:rPr>
              <a:t>the bandwidths </a:t>
            </a:r>
            <a:r>
              <a:rPr lang="en-US" altLang="zh-CN" b="1" kern="1200" dirty="0" smtClean="0">
                <a:solidFill>
                  <a:srgbClr val="FF0000"/>
                </a:solidFill>
                <a:ea typeface="宋体" pitchFamily="2" charset="-122"/>
              </a:rPr>
              <a:t>provided</a:t>
            </a:r>
            <a:r>
              <a:rPr lang="en-US" altLang="zh-CN" kern="1200" dirty="0" smtClean="0">
                <a:ea typeface="宋体" pitchFamily="2" charset="-122"/>
              </a:rPr>
              <a:t> by dial-up modems, therefore the data rates </a:t>
            </a:r>
            <a:r>
              <a:rPr lang="en-US" altLang="zh-CN" kern="1200" dirty="0" smtClean="0">
                <a:solidFill>
                  <a:srgbClr val="FF0000"/>
                </a:solidFill>
                <a:ea typeface="宋体" pitchFamily="2" charset="-122"/>
              </a:rPr>
              <a:t>provided</a:t>
            </a:r>
            <a:r>
              <a:rPr lang="en-US" altLang="zh-CN" kern="1200" dirty="0" smtClean="0">
                <a:solidFill>
                  <a:srgbClr val="C00000"/>
                </a:solidFill>
                <a:ea typeface="宋体" pitchFamily="2" charset="-122"/>
              </a:rPr>
              <a:t> </a:t>
            </a:r>
            <a:r>
              <a:rPr lang="en-US" altLang="zh-CN" kern="1200" dirty="0" smtClean="0">
                <a:ea typeface="宋体" pitchFamily="2" charset="-122"/>
              </a:rPr>
              <a:t>by IEEE 802.11 are typically much higher </a:t>
            </a:r>
            <a:r>
              <a:rPr lang="en-US" altLang="zh-CN" kern="1200" dirty="0" smtClean="0">
                <a:solidFill>
                  <a:srgbClr val="FF0000"/>
                </a:solidFill>
                <a:ea typeface="宋体" pitchFamily="2" charset="-122"/>
              </a:rPr>
              <a:t>than</a:t>
            </a:r>
            <a:r>
              <a:rPr lang="en-US" altLang="zh-CN" kern="1200" dirty="0" smtClean="0">
                <a:ea typeface="宋体" pitchFamily="2" charset="-122"/>
              </a:rPr>
              <a:t> needed. </a:t>
            </a:r>
          </a:p>
          <a:p>
            <a:endParaRPr lang="zh-CN" altLang="en-US" dirty="0"/>
          </a:p>
        </p:txBody>
      </p:sp>
      <p:sp>
        <p:nvSpPr>
          <p:cNvPr id="4" name="灯片编号占位符 3"/>
          <p:cNvSpPr>
            <a:spLocks noGrp="1"/>
          </p:cNvSpPr>
          <p:nvPr>
            <p:ph type="sldNum" sz="quarter" idx="10"/>
          </p:nvPr>
        </p:nvSpPr>
        <p:spPr/>
        <p:txBody>
          <a:bodyPr/>
          <a:lstStyle/>
          <a:p>
            <a:fld id="{8251D549-1584-4C1B-95BE-AF557ADCE29A}" type="slidenum">
              <a:rPr lang="zh-CN" altLang="en-US" smtClean="0"/>
              <a:pPr/>
              <a:t>20</a:t>
            </a:fld>
            <a:endParaRPr lang="zh-CN" altLang="en-US"/>
          </a:p>
        </p:txBody>
      </p:sp>
    </p:spTree>
    <p:extLst>
      <p:ext uri="{BB962C8B-B14F-4D97-AF65-F5344CB8AC3E}">
        <p14:creationId xmlns:p14="http://schemas.microsoft.com/office/powerpoint/2010/main" xmlns="" val="21970376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p:cNvSpPr>
            <a:spLocks noGrp="1" noChangeArrowheads="1"/>
          </p:cNvSpPr>
          <p:nvPr>
            <p:ph type="sldNum" sz="quarter" idx="5"/>
          </p:nvPr>
        </p:nvSpPr>
        <p:spPr>
          <a:noFill/>
        </p:spPr>
        <p:txBody>
          <a:bodyPr/>
          <a:lstStyle/>
          <a:p>
            <a:fld id="{E9766FD8-47FC-472E-848E-004BB077D546}" type="slidenum">
              <a:rPr lang="en-US" altLang="zh-CN" smtClean="0">
                <a:latin typeface="Times New Roman" pitchFamily="18" charset="0"/>
                <a:ea typeface="宋体" pitchFamily="2" charset="-122"/>
              </a:rPr>
              <a:pPr/>
              <a:t>22</a:t>
            </a:fld>
            <a:endParaRPr lang="en-US" altLang="zh-CN" smtClean="0">
              <a:latin typeface="Times New Roman" pitchFamily="18" charset="0"/>
              <a:ea typeface="宋体" pitchFamily="2" charset="-122"/>
            </a:endParaRPr>
          </a:p>
        </p:txBody>
      </p:sp>
      <p:sp>
        <p:nvSpPr>
          <p:cNvPr id="107523" name="Rectangle 2"/>
          <p:cNvSpPr>
            <a:spLocks noGrp="1" noRot="1" noChangeAspect="1" noChangeArrowheads="1" noTextEdit="1"/>
          </p:cNvSpPr>
          <p:nvPr>
            <p:ph type="sldImg"/>
          </p:nvPr>
        </p:nvSpPr>
        <p:spPr>
          <a:ln/>
        </p:spPr>
      </p:sp>
      <p:sp>
        <p:nvSpPr>
          <p:cNvPr id="107524" name="Rectangle 3"/>
          <p:cNvSpPr>
            <a:spLocks noGrp="1" noChangeArrowheads="1"/>
          </p:cNvSpPr>
          <p:nvPr>
            <p:ph type="body" idx="1"/>
          </p:nvPr>
        </p:nvSpPr>
        <p:spPr>
          <a:noFill/>
          <a:ln/>
        </p:spPr>
        <p:txBody>
          <a:bodyPr/>
          <a:lstStyle/>
          <a:p>
            <a:pPr eaLnBrk="1" hangingPunct="1"/>
            <a:endParaRPr lang="en-US" smtClean="0">
              <a:latin typeface="Times New Roman" pitchFamily="18" charset="0"/>
              <a:ea typeface="宋体" pitchFamily="2" charset="-122"/>
            </a:endParaRPr>
          </a:p>
        </p:txBody>
      </p:sp>
    </p:spTree>
    <p:extLst>
      <p:ext uri="{BB962C8B-B14F-4D97-AF65-F5344CB8AC3E}">
        <p14:creationId xmlns:p14="http://schemas.microsoft.com/office/powerpoint/2010/main" xmlns="" val="8075767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dirty="0" smtClean="0"/>
              <a:t>    On 2 August 2007, a highway bridge </a:t>
            </a:r>
            <a:r>
              <a:rPr lang="en-US" altLang="zh-CN" u="sng" dirty="0" smtClean="0"/>
              <a:t>unexpectedly</a:t>
            </a:r>
            <a:r>
              <a:rPr lang="en-US" altLang="zh-CN" dirty="0" smtClean="0"/>
              <a:t> collapsed in Minnesota </a:t>
            </a:r>
            <a:r>
              <a:rPr lang="en-US" altLang="zh-CN" sz="1200" b="0" i="0" kern="1200" dirty="0" smtClean="0">
                <a:solidFill>
                  <a:schemeClr val="tx1"/>
                </a:solidFill>
                <a:effectLst/>
                <a:latin typeface="+mn-lt"/>
                <a:ea typeface="+mn-ea"/>
                <a:cs typeface="+mn-cs"/>
              </a:rPr>
              <a:t>[ˌ</a:t>
            </a:r>
            <a:r>
              <a:rPr lang="en-US" altLang="zh-CN" sz="1200" b="0" i="0" kern="1200" dirty="0" err="1" smtClean="0">
                <a:solidFill>
                  <a:schemeClr val="tx1"/>
                </a:solidFill>
                <a:effectLst/>
                <a:latin typeface="+mn-lt"/>
                <a:ea typeface="+mn-ea"/>
                <a:cs typeface="+mn-cs"/>
              </a:rPr>
              <a:t>miniˈsəutə</a:t>
            </a:r>
            <a:r>
              <a:rPr lang="en-US" altLang="zh-CN" sz="1200" b="0" i="0" kern="1200" dirty="0" smtClean="0">
                <a:solidFill>
                  <a:schemeClr val="tx1"/>
                </a:solidFill>
                <a:effectLst/>
                <a:latin typeface="+mn-lt"/>
                <a:ea typeface="+mn-ea"/>
                <a:cs typeface="+mn-cs"/>
              </a:rPr>
              <a:t>]</a:t>
            </a:r>
            <a:r>
              <a:rPr lang="en-US" altLang="zh-CN" dirty="0" smtClean="0"/>
              <a:t> into the </a:t>
            </a:r>
            <a:r>
              <a:rPr lang="en-US" altLang="zh-CN" u="sng" dirty="0" smtClean="0"/>
              <a:t>fast-flowing</a:t>
            </a:r>
            <a:r>
              <a:rPr lang="en-US" altLang="zh-CN" dirty="0" smtClean="0"/>
              <a:t> Mississippi river. </a:t>
            </a:r>
          </a:p>
          <a:p>
            <a:r>
              <a:rPr lang="en-US" altLang="zh-CN" dirty="0" smtClean="0"/>
              <a:t>    Nine people were killed in the event. </a:t>
            </a:r>
          </a:p>
          <a:p>
            <a:r>
              <a:rPr lang="en-US" altLang="zh-CN" dirty="0" smtClean="0"/>
              <a:t>    The </a:t>
            </a:r>
            <a:r>
              <a:rPr lang="en-US" altLang="zh-CN" u="sng" dirty="0" smtClean="0"/>
              <a:t>National Transportation Safety Board</a:t>
            </a:r>
            <a:r>
              <a:rPr lang="en-US" altLang="zh-CN" u="none" dirty="0" smtClean="0"/>
              <a:t> </a:t>
            </a:r>
            <a:r>
              <a:rPr lang="en-US" altLang="zh-CN" dirty="0" smtClean="0"/>
              <a:t>investigators were unable to determine the cause of the accident, but they </a:t>
            </a:r>
            <a:r>
              <a:rPr lang="en-US" altLang="zh-CN" u="sng" dirty="0" smtClean="0"/>
              <a:t>short</a:t>
            </a:r>
            <a:r>
              <a:rPr lang="en-US" altLang="zh-CN" u="sng" baseline="0" dirty="0" smtClean="0"/>
              <a:t>-</a:t>
            </a:r>
            <a:r>
              <a:rPr lang="en-US" altLang="zh-CN" u="sng" dirty="0" smtClean="0"/>
              <a:t>listed</a:t>
            </a:r>
            <a:r>
              <a:rPr lang="en-US" altLang="zh-CN" dirty="0" smtClean="0"/>
              <a:t> three potential causes, namely, </a:t>
            </a:r>
            <a:r>
              <a:rPr lang="en-US" altLang="zh-CN" u="sng" dirty="0" smtClean="0"/>
              <a:t>wear and tear</a:t>
            </a:r>
            <a:r>
              <a:rPr lang="en-US" altLang="zh-CN" dirty="0" smtClean="0"/>
              <a:t>, weather, and the weight of a nearby construction project which</a:t>
            </a:r>
            <a:r>
              <a:rPr lang="en-US" altLang="zh-CN" baseline="0" dirty="0" smtClean="0"/>
              <a:t> </a:t>
            </a:r>
            <a:r>
              <a:rPr lang="en-US" altLang="zh-CN" dirty="0" smtClean="0"/>
              <a:t>was taking place at the time.</a:t>
            </a:r>
          </a:p>
          <a:p>
            <a:r>
              <a:rPr lang="en-US" altLang="zh-CN" dirty="0" smtClean="0"/>
              <a:t>    The construction project was closing half of the bridge's eight lanes when the accident happened. </a:t>
            </a:r>
          </a:p>
          <a:p>
            <a:endParaRPr lang="en-US" altLang="zh-CN" dirty="0" smtClean="0"/>
          </a:p>
          <a:p>
            <a:r>
              <a:rPr lang="en-US" altLang="zh-CN" dirty="0" smtClean="0"/>
              <a:t>    Two weeks later — on 14 August 2007 — another bridge collapsed at a </a:t>
            </a:r>
            <a:r>
              <a:rPr lang="en-US" altLang="zh-CN" u="sng" dirty="0" smtClean="0"/>
              <a:t>popular Chinese tourist spot</a:t>
            </a:r>
            <a:r>
              <a:rPr lang="en-US" altLang="zh-CN" u="none" dirty="0" smtClean="0"/>
              <a:t> </a:t>
            </a:r>
            <a:r>
              <a:rPr lang="en-US" altLang="zh-CN" dirty="0" smtClean="0"/>
              <a:t>in Fenghuang county in Hunan province, killing 86 people </a:t>
            </a:r>
            <a:r>
              <a:rPr lang="en-US" altLang="zh-CN" u="sng" dirty="0" smtClean="0"/>
              <a:t>on the spot</a:t>
            </a:r>
            <a:r>
              <a:rPr lang="en-US" altLang="zh-CN" dirty="0" smtClean="0"/>
              <a:t>.</a:t>
            </a:r>
          </a:p>
          <a:p>
            <a:r>
              <a:rPr lang="en-US" altLang="zh-CN" dirty="0" smtClean="0"/>
              <a:t>    In fact, the BBC reported (14 August 2007) that China had identified more than 6000 bridges that were damaged or considered to be dangerous. </a:t>
            </a:r>
            <a:endParaRPr lang="zh-CN" altLang="en-US" dirty="0"/>
          </a:p>
        </p:txBody>
      </p:sp>
      <p:sp>
        <p:nvSpPr>
          <p:cNvPr id="4" name="灯片编号占位符 3"/>
          <p:cNvSpPr>
            <a:spLocks noGrp="1"/>
          </p:cNvSpPr>
          <p:nvPr>
            <p:ph type="sldNum" sz="quarter" idx="10"/>
          </p:nvPr>
        </p:nvSpPr>
        <p:spPr/>
        <p:txBody>
          <a:bodyPr/>
          <a:lstStyle/>
          <a:p>
            <a:pPr>
              <a:defRPr/>
            </a:pPr>
            <a:fld id="{208A7FA9-CCAC-4F43-8CFB-4A055CDDBC89}" type="slidenum">
              <a:rPr lang="en-US" altLang="zh-CN" smtClean="0"/>
              <a:pPr>
                <a:defRPr/>
              </a:pPr>
              <a:t>23</a:t>
            </a:fld>
            <a:endParaRPr lang="en-US" altLang="zh-CN"/>
          </a:p>
        </p:txBody>
      </p:sp>
    </p:spTree>
    <p:extLst>
      <p:ext uri="{BB962C8B-B14F-4D97-AF65-F5344CB8AC3E}">
        <p14:creationId xmlns:p14="http://schemas.microsoft.com/office/powerpoint/2010/main" xmlns="" val="11665211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dirty="0" smtClean="0">
                <a:solidFill>
                  <a:srgbClr val="FF0000"/>
                </a:solidFill>
              </a:rPr>
              <a:t>horizontal multi-hop link</a:t>
            </a:r>
            <a:endParaRPr lang="zh-CN" altLang="en-US" sz="1200" dirty="0" smtClean="0">
              <a:solidFill>
                <a:srgbClr val="FF0000"/>
              </a:solidFill>
            </a:endParaRPr>
          </a:p>
          <a:p>
            <a:r>
              <a:rPr lang="it-IT" altLang="zh-CN" sz="1200" dirty="0" smtClean="0">
                <a:latin typeface="+mn-lt"/>
              </a:rPr>
              <a:t>Ocean Bottom Monitoring: </a:t>
            </a:r>
            <a:r>
              <a:rPr lang="zh-CN" altLang="en-US" sz="1200" b="0" i="0" kern="1200" dirty="0" smtClean="0">
                <a:solidFill>
                  <a:schemeClr val="tx1"/>
                </a:solidFill>
                <a:latin typeface="+mn-lt"/>
                <a:ea typeface="+mn-ea"/>
                <a:cs typeface="+mn-cs"/>
              </a:rPr>
              <a:t>海底监测</a:t>
            </a:r>
            <a:endParaRPr lang="en-US" altLang="zh-CN" dirty="0" smtClean="0"/>
          </a:p>
          <a:p>
            <a:r>
              <a:rPr lang="zh-CN" altLang="en-US" dirty="0" smtClean="0"/>
              <a:t>超声波</a:t>
            </a:r>
            <a:r>
              <a:rPr lang="zh-CN" altLang="en-US" baseline="0" dirty="0" smtClean="0"/>
              <a:t> </a:t>
            </a:r>
            <a:r>
              <a:rPr lang="en-US" altLang="zh-CN" dirty="0" smtClean="0"/>
              <a:t>Ultrasonic Wave</a:t>
            </a:r>
          </a:p>
          <a:p>
            <a:r>
              <a:rPr lang="en-US" altLang="zh-CN" dirty="0" smtClean="0"/>
              <a:t>300Mhz</a:t>
            </a:r>
            <a:r>
              <a:rPr lang="en-US" altLang="zh-CN" baseline="0" dirty="0" smtClean="0"/>
              <a:t> </a:t>
            </a:r>
            <a:r>
              <a:rPr lang="en-US" altLang="zh-CN" dirty="0" smtClean="0"/>
              <a:t>--- 300Ghz</a:t>
            </a:r>
          </a:p>
          <a:p>
            <a:r>
              <a:rPr lang="en-US" altLang="zh-CN" b="1" dirty="0" smtClean="0"/>
              <a:t>tectonics</a:t>
            </a:r>
            <a:r>
              <a:rPr lang="en-US" altLang="zh-CN" dirty="0" smtClean="0"/>
              <a:t>:  </a:t>
            </a:r>
            <a:r>
              <a:rPr lang="en-US" altLang="zh-CN" sz="1200" b="0" i="0" kern="1200" dirty="0" smtClean="0">
                <a:solidFill>
                  <a:schemeClr val="tx1"/>
                </a:solidFill>
                <a:latin typeface="+mn-lt"/>
                <a:ea typeface="+mn-ea"/>
                <a:cs typeface="+mn-cs"/>
              </a:rPr>
              <a:t>n. [</a:t>
            </a:r>
            <a:r>
              <a:rPr lang="zh-CN" altLang="en-US" sz="1200" b="0" i="0" kern="1200" dirty="0" smtClean="0">
                <a:solidFill>
                  <a:schemeClr val="tx1"/>
                </a:solidFill>
                <a:latin typeface="+mn-lt"/>
                <a:ea typeface="+mn-ea"/>
                <a:cs typeface="+mn-cs"/>
              </a:rPr>
              <a:t>建</a:t>
            </a:r>
            <a:r>
              <a:rPr lang="en-US" altLang="zh-CN" sz="1200" b="0" i="0" kern="1200" dirty="0" smtClean="0">
                <a:solidFill>
                  <a:schemeClr val="tx1"/>
                </a:solidFill>
                <a:latin typeface="+mn-lt"/>
                <a:ea typeface="+mn-ea"/>
                <a:cs typeface="+mn-cs"/>
              </a:rPr>
              <a:t>]</a:t>
            </a:r>
            <a:r>
              <a:rPr lang="zh-CN" altLang="en-US" sz="1200" b="0" i="0" kern="1200" dirty="0" smtClean="0">
                <a:solidFill>
                  <a:schemeClr val="tx1"/>
                </a:solidFill>
                <a:latin typeface="+mn-lt"/>
                <a:ea typeface="+mn-ea"/>
                <a:cs typeface="+mn-cs"/>
              </a:rPr>
              <a:t>构造学，</a:t>
            </a:r>
            <a:r>
              <a:rPr lang="en-US" altLang="zh-CN" sz="1200" b="0" i="0" kern="1200" dirty="0" smtClean="0">
                <a:solidFill>
                  <a:schemeClr val="tx1"/>
                </a:solidFill>
                <a:latin typeface="+mn-lt"/>
                <a:ea typeface="+mn-ea"/>
                <a:cs typeface="+mn-cs"/>
              </a:rPr>
              <a:t>[</a:t>
            </a:r>
            <a:r>
              <a:rPr lang="zh-CN" altLang="en-US" sz="1200" b="0" i="0" kern="1200" dirty="0" smtClean="0">
                <a:solidFill>
                  <a:schemeClr val="tx1"/>
                </a:solidFill>
                <a:latin typeface="+mn-lt"/>
                <a:ea typeface="+mn-ea"/>
                <a:cs typeface="+mn-cs"/>
              </a:rPr>
              <a:t>地质</a:t>
            </a:r>
            <a:r>
              <a:rPr lang="en-US" altLang="zh-CN" sz="1200" b="0" i="0" kern="1200" dirty="0" smtClean="0">
                <a:solidFill>
                  <a:schemeClr val="tx1"/>
                </a:solidFill>
                <a:latin typeface="+mn-lt"/>
                <a:ea typeface="+mn-ea"/>
                <a:cs typeface="+mn-cs"/>
              </a:rPr>
              <a:t>]</a:t>
            </a:r>
            <a:r>
              <a:rPr lang="zh-CN" altLang="en-US" sz="1200" b="0" i="0" kern="1200" dirty="0" smtClean="0">
                <a:solidFill>
                  <a:schemeClr val="tx1"/>
                </a:solidFill>
                <a:latin typeface="+mn-lt"/>
                <a:ea typeface="+mn-ea"/>
                <a:cs typeface="+mn-cs"/>
              </a:rPr>
              <a:t>构造地质学</a:t>
            </a:r>
            <a:endParaRPr lang="en-US" altLang="zh-CN" sz="1200" b="0" i="0" kern="1200" dirty="0" smtClean="0">
              <a:solidFill>
                <a:schemeClr val="tx1"/>
              </a:solidFill>
              <a:latin typeface="+mn-lt"/>
              <a:ea typeface="+mn-ea"/>
              <a:cs typeface="+mn-cs"/>
            </a:endParaRPr>
          </a:p>
          <a:p>
            <a:r>
              <a:rPr lang="en-US" altLang="zh-CN" sz="1200" b="0" i="0" kern="1200" dirty="0" smtClean="0">
                <a:solidFill>
                  <a:schemeClr val="tx1"/>
                </a:solidFill>
                <a:latin typeface="+mn-lt"/>
                <a:ea typeface="+mn-ea"/>
                <a:cs typeface="+mn-cs"/>
              </a:rPr>
              <a:t>UW: underwater </a:t>
            </a:r>
          </a:p>
          <a:p>
            <a:r>
              <a:rPr lang="en-US" altLang="zh-CN" sz="1200" b="0" i="0" kern="1200" dirty="0" smtClean="0">
                <a:solidFill>
                  <a:schemeClr val="tx1"/>
                </a:solidFill>
                <a:latin typeface="+mn-lt"/>
                <a:ea typeface="+mn-ea"/>
                <a:cs typeface="+mn-cs"/>
              </a:rPr>
              <a:t>surface: </a:t>
            </a:r>
            <a:r>
              <a:rPr lang="zh-CN" altLang="en-US" sz="1200" b="0" i="0" kern="1200" dirty="0" smtClean="0">
                <a:solidFill>
                  <a:schemeClr val="tx1"/>
                </a:solidFill>
                <a:latin typeface="+mn-lt"/>
                <a:ea typeface="+mn-ea"/>
                <a:cs typeface="+mn-cs"/>
              </a:rPr>
              <a:t>表面；表层；外观</a:t>
            </a:r>
            <a:endParaRPr lang="zh-CN" altLang="en-US" dirty="0"/>
          </a:p>
        </p:txBody>
      </p:sp>
      <p:sp>
        <p:nvSpPr>
          <p:cNvPr id="4" name="灯片编号占位符 3"/>
          <p:cNvSpPr>
            <a:spLocks noGrp="1"/>
          </p:cNvSpPr>
          <p:nvPr>
            <p:ph type="sldNum" sz="quarter" idx="10"/>
          </p:nvPr>
        </p:nvSpPr>
        <p:spPr/>
        <p:txBody>
          <a:bodyPr/>
          <a:lstStyle/>
          <a:p>
            <a:pPr>
              <a:defRPr/>
            </a:pPr>
            <a:fld id="{208A7FA9-CCAC-4F43-8CFB-4A055CDDBC89}" type="slidenum">
              <a:rPr lang="en-US" altLang="zh-CN" smtClean="0"/>
              <a:pPr>
                <a:defRPr/>
              </a:pPr>
              <a:t>25</a:t>
            </a:fld>
            <a:endParaRPr lang="en-US" altLang="zh-CN"/>
          </a:p>
        </p:txBody>
      </p:sp>
    </p:spTree>
    <p:extLst>
      <p:ext uri="{BB962C8B-B14F-4D97-AF65-F5344CB8AC3E}">
        <p14:creationId xmlns:p14="http://schemas.microsoft.com/office/powerpoint/2010/main" xmlns="" val="36273795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it-IT" altLang="zh-CN" sz="1200" dirty="0" smtClean="0">
                <a:latin typeface="+mn-lt"/>
              </a:rPr>
              <a:t>acoustic vertical link</a:t>
            </a:r>
          </a:p>
          <a:p>
            <a:r>
              <a:rPr lang="it-IT" altLang="zh-CN" sz="1200" dirty="0" smtClean="0">
                <a:latin typeface="+mn-lt"/>
              </a:rPr>
              <a:t>ocean column</a:t>
            </a:r>
            <a:r>
              <a:rPr lang="it-IT" altLang="zh-CN" sz="1200" baseline="0" dirty="0" smtClean="0">
                <a:latin typeface="+mn-lt"/>
              </a:rPr>
              <a:t>: </a:t>
            </a:r>
            <a:r>
              <a:rPr lang="zh-CN" altLang="en-US" sz="1200" b="0" i="0" kern="1200" dirty="0" smtClean="0">
                <a:solidFill>
                  <a:schemeClr val="tx1"/>
                </a:solidFill>
                <a:latin typeface="+mn-lt"/>
                <a:ea typeface="+mn-ea"/>
                <a:cs typeface="+mn-cs"/>
              </a:rPr>
              <a:t>海洋柱监测</a:t>
            </a:r>
            <a:endParaRPr lang="zh-CN" altLang="en-US" dirty="0"/>
          </a:p>
        </p:txBody>
      </p:sp>
      <p:sp>
        <p:nvSpPr>
          <p:cNvPr id="4" name="灯片编号占位符 3"/>
          <p:cNvSpPr>
            <a:spLocks noGrp="1"/>
          </p:cNvSpPr>
          <p:nvPr>
            <p:ph type="sldNum" sz="quarter" idx="10"/>
          </p:nvPr>
        </p:nvSpPr>
        <p:spPr/>
        <p:txBody>
          <a:bodyPr/>
          <a:lstStyle/>
          <a:p>
            <a:fld id="{8251D549-1584-4C1B-95BE-AF557ADCE29A}" type="slidenum">
              <a:rPr lang="zh-CN" altLang="en-US" smtClean="0"/>
              <a:pPr/>
              <a:t>26</a:t>
            </a:fld>
            <a:endParaRPr lang="zh-CN" altLang="en-US"/>
          </a:p>
        </p:txBody>
      </p:sp>
    </p:spTree>
    <p:extLst>
      <p:ext uri="{BB962C8B-B14F-4D97-AF65-F5344CB8AC3E}">
        <p14:creationId xmlns:p14="http://schemas.microsoft.com/office/powerpoint/2010/main" xmlns="" val="24952346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208A7FA9-CCAC-4F43-8CFB-4A055CDDBC89}" type="slidenum">
              <a:rPr lang="en-US" altLang="zh-CN" smtClean="0"/>
              <a:pPr>
                <a:defRPr/>
              </a:pPr>
              <a:t>27</a:t>
            </a:fld>
            <a:endParaRPr lang="en-US" altLang="zh-CN"/>
          </a:p>
        </p:txBody>
      </p:sp>
    </p:spTree>
    <p:extLst>
      <p:ext uri="{BB962C8B-B14F-4D97-AF65-F5344CB8AC3E}">
        <p14:creationId xmlns:p14="http://schemas.microsoft.com/office/powerpoint/2010/main" xmlns="" val="23069444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latin typeface="+mn-lt"/>
                <a:ea typeface="+mn-ea"/>
                <a:cs typeface="+mn-cs"/>
              </a:rPr>
              <a:t>investigate into intelligence about the enemy</a:t>
            </a:r>
          </a:p>
          <a:p>
            <a:endParaRPr lang="zh-CN" altLang="en-US" dirty="0"/>
          </a:p>
        </p:txBody>
      </p:sp>
      <p:sp>
        <p:nvSpPr>
          <p:cNvPr id="4" name="灯片编号占位符 3"/>
          <p:cNvSpPr>
            <a:spLocks noGrp="1"/>
          </p:cNvSpPr>
          <p:nvPr>
            <p:ph type="sldNum" sz="quarter" idx="10"/>
          </p:nvPr>
        </p:nvSpPr>
        <p:spPr/>
        <p:txBody>
          <a:bodyPr/>
          <a:lstStyle/>
          <a:p>
            <a:fld id="{8251D549-1584-4C1B-95BE-AF557ADCE29A}" type="slidenum">
              <a:rPr lang="zh-CN" altLang="en-US" smtClean="0"/>
              <a:pPr/>
              <a:t>29</a:t>
            </a:fld>
            <a:endParaRPr lang="zh-CN" altLang="en-US"/>
          </a:p>
        </p:txBody>
      </p:sp>
    </p:spTree>
    <p:extLst>
      <p:ext uri="{BB962C8B-B14F-4D97-AF65-F5344CB8AC3E}">
        <p14:creationId xmlns:p14="http://schemas.microsoft.com/office/powerpoint/2010/main" xmlns="" val="19695391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9C82315-862D-465F-9048-079517101EA7}" type="slidenum">
              <a:rPr lang="zh-CN" altLang="en-US"/>
              <a:pPr/>
              <a:t>34</a:t>
            </a:fld>
            <a:endParaRPr lang="en-US" altLang="zh-CN"/>
          </a:p>
        </p:txBody>
      </p:sp>
      <p:sp>
        <p:nvSpPr>
          <p:cNvPr id="896002" name="Rectangle 2"/>
          <p:cNvSpPr>
            <a:spLocks noGrp="1" noRot="1" noChangeAspect="1" noChangeArrowheads="1" noTextEdit="1"/>
          </p:cNvSpPr>
          <p:nvPr>
            <p:ph type="sldImg"/>
          </p:nvPr>
        </p:nvSpPr>
        <p:spPr>
          <a:ln/>
        </p:spPr>
      </p:sp>
      <p:sp>
        <p:nvSpPr>
          <p:cNvPr id="896003" name="Rectangle 3"/>
          <p:cNvSpPr>
            <a:spLocks noGrp="1" noChangeArrowheads="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kern="1200" baseline="0" dirty="0" smtClean="0">
                <a:solidFill>
                  <a:schemeClr val="hlink"/>
                </a:solidFill>
                <a:latin typeface="Times New Roman" pitchFamily="18" charset="0"/>
                <a:ea typeface="+mn-ea"/>
                <a:cs typeface="+mn-cs"/>
              </a:rPr>
              <a:t>    </a:t>
            </a:r>
            <a:r>
              <a:rPr lang="en-US" altLang="zh-CN" sz="1200" kern="1200" dirty="0" smtClean="0">
                <a:solidFill>
                  <a:schemeClr val="hlink"/>
                </a:solidFill>
                <a:latin typeface="Times New Roman" pitchFamily="18" charset="0"/>
                <a:ea typeface="+mn-ea"/>
                <a:cs typeface="+mn-cs"/>
              </a:rPr>
              <a:t>Note that</a:t>
            </a:r>
            <a:r>
              <a:rPr lang="en-US" altLang="zh-CN" sz="1200" kern="1200" dirty="0" smtClean="0">
                <a:solidFill>
                  <a:schemeClr val="tx1"/>
                </a:solidFill>
                <a:latin typeface="Times New Roman" pitchFamily="18" charset="0"/>
                <a:ea typeface="+mn-ea"/>
                <a:cs typeface="+mn-cs"/>
              </a:rPr>
              <a:t> 802.11a DSSS should be corrected as </a:t>
            </a:r>
            <a:r>
              <a:rPr lang="en-US" altLang="zh-CN" sz="1200" kern="1200" dirty="0" smtClean="0">
                <a:solidFill>
                  <a:schemeClr val="hlink"/>
                </a:solidFill>
                <a:latin typeface="Times New Roman" pitchFamily="18" charset="0"/>
                <a:ea typeface="+mn-ea"/>
                <a:cs typeface="+mn-cs"/>
              </a:rPr>
              <a:t>802.11b HR-DSSS</a:t>
            </a:r>
            <a:r>
              <a:rPr lang="en-US" altLang="zh-CN" sz="1200" kern="1200" dirty="0" smtClean="0">
                <a:solidFill>
                  <a:schemeClr val="tx1"/>
                </a:solidFill>
                <a:latin typeface="Times New Roman" pitchFamily="18" charset="0"/>
                <a:ea typeface="+mn-ea"/>
                <a:cs typeface="+mn-cs"/>
              </a:rPr>
              <a:t>, and 802.11g (DSSS) should be corrected as </a:t>
            </a:r>
            <a:r>
              <a:rPr lang="en-US" altLang="zh-CN" sz="1200" kern="1200" dirty="0" smtClean="0">
                <a:solidFill>
                  <a:schemeClr val="hlink"/>
                </a:solidFill>
                <a:latin typeface="Times New Roman" pitchFamily="18" charset="0"/>
                <a:ea typeface="+mn-ea"/>
                <a:cs typeface="+mn-cs"/>
              </a:rPr>
              <a:t>802.11g (OFDM)</a:t>
            </a:r>
            <a:r>
              <a:rPr lang="en-US" altLang="zh-CN" sz="1200" kern="1200" dirty="0" smtClean="0">
                <a:solidFill>
                  <a:schemeClr val="tx1"/>
                </a:solidFill>
                <a:latin typeface="Times New Roman" pitchFamily="18" charset="0"/>
                <a:ea typeface="+mn-ea"/>
                <a:cs typeface="+mn-cs"/>
              </a:rPr>
              <a:t> </a:t>
            </a:r>
          </a:p>
          <a:p>
            <a:endParaRPr lang="zh-CN" altLang="en-US" dirty="0"/>
          </a:p>
        </p:txBody>
      </p:sp>
    </p:spTree>
    <p:extLst>
      <p:ext uri="{BB962C8B-B14F-4D97-AF65-F5344CB8AC3E}">
        <p14:creationId xmlns:p14="http://schemas.microsoft.com/office/powerpoint/2010/main" xmlns="" val="11116957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n</a:t>
            </a:r>
            <a:endParaRPr lang="zh-CN" altLang="en-US" dirty="0"/>
          </a:p>
        </p:txBody>
      </p:sp>
      <p:sp>
        <p:nvSpPr>
          <p:cNvPr id="4" name="灯片编号占位符 3"/>
          <p:cNvSpPr>
            <a:spLocks noGrp="1"/>
          </p:cNvSpPr>
          <p:nvPr>
            <p:ph type="sldNum" sz="quarter" idx="10"/>
          </p:nvPr>
        </p:nvSpPr>
        <p:spPr/>
        <p:txBody>
          <a:bodyPr/>
          <a:lstStyle/>
          <a:p>
            <a:fld id="{9C3C4F92-4541-43E9-8217-3E05D91D9193}" type="slidenum">
              <a:rPr lang="zh-CN" altLang="en-US" smtClean="0"/>
              <a:pPr/>
              <a:t>5</a:t>
            </a:fld>
            <a:endParaRPr lang="zh-CN" altLang="en-US"/>
          </a:p>
        </p:txBody>
      </p:sp>
    </p:spTree>
    <p:extLst>
      <p:ext uri="{BB962C8B-B14F-4D97-AF65-F5344CB8AC3E}">
        <p14:creationId xmlns:p14="http://schemas.microsoft.com/office/powerpoint/2010/main" xmlns="" val="24585349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251D549-1584-4C1B-95BE-AF557ADCE29A}" type="slidenum">
              <a:rPr lang="zh-CN" altLang="en-US" smtClean="0"/>
              <a:pPr/>
              <a:t>35</a:t>
            </a:fld>
            <a:endParaRPr lang="zh-CN" altLang="en-US"/>
          </a:p>
        </p:txBody>
      </p:sp>
    </p:spTree>
    <p:extLst>
      <p:ext uri="{BB962C8B-B14F-4D97-AF65-F5344CB8AC3E}">
        <p14:creationId xmlns:p14="http://schemas.microsoft.com/office/powerpoint/2010/main" xmlns="" val="32890247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902 -- 928</a:t>
            </a:r>
          </a:p>
          <a:p>
            <a:r>
              <a:rPr lang="en-US" altLang="zh-CN" dirty="0" smtClean="0"/>
              <a:t>2.4 — 2.4835</a:t>
            </a:r>
          </a:p>
          <a:p>
            <a:r>
              <a:rPr lang="en-US" altLang="zh-CN" dirty="0" smtClean="0"/>
              <a:t>5.725</a:t>
            </a:r>
            <a:r>
              <a:rPr lang="en-US" altLang="zh-CN" baseline="0" dirty="0" smtClean="0"/>
              <a:t> </a:t>
            </a:r>
            <a:r>
              <a:rPr lang="en-US" altLang="zh-CN" dirty="0" smtClean="0"/>
              <a:t>-- 5.850</a:t>
            </a:r>
            <a:endParaRPr lang="zh-CN" altLang="en-US" dirty="0"/>
          </a:p>
        </p:txBody>
      </p:sp>
      <p:sp>
        <p:nvSpPr>
          <p:cNvPr id="4" name="灯片编号占位符 3"/>
          <p:cNvSpPr>
            <a:spLocks noGrp="1"/>
          </p:cNvSpPr>
          <p:nvPr>
            <p:ph type="sldNum" sz="quarter" idx="10"/>
          </p:nvPr>
        </p:nvSpPr>
        <p:spPr/>
        <p:txBody>
          <a:bodyPr/>
          <a:lstStyle/>
          <a:p>
            <a:fld id="{9C3C4F92-4541-43E9-8217-3E05D91D9193}" type="slidenum">
              <a:rPr lang="zh-CN" altLang="en-US" smtClean="0"/>
              <a:pPr/>
              <a:t>36</a:t>
            </a:fld>
            <a:endParaRPr lang="zh-CN" altLang="en-US"/>
          </a:p>
        </p:txBody>
      </p:sp>
    </p:spTree>
    <p:extLst>
      <p:ext uri="{BB962C8B-B14F-4D97-AF65-F5344CB8AC3E}">
        <p14:creationId xmlns:p14="http://schemas.microsoft.com/office/powerpoint/2010/main" xmlns="" val="404391326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latin typeface="Arial" charset="0"/>
                <a:ea typeface="+mn-ea"/>
                <a:cs typeface="+mn-cs"/>
              </a:rPr>
              <a:t>At the receiver's side, the transmitted signal will be received and the received power is a function of the distance, the path loss index, and the receiver's antenna gain and effective area. </a:t>
            </a:r>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fld id="{8251D549-1584-4C1B-95BE-AF557ADCE29A}" type="slidenum">
              <a:rPr lang="zh-CN" altLang="en-US" smtClean="0"/>
              <a:pPr/>
              <a:t>39</a:t>
            </a:fld>
            <a:endParaRPr lang="zh-CN" altLang="en-US"/>
          </a:p>
        </p:txBody>
      </p:sp>
    </p:spTree>
    <p:extLst>
      <p:ext uri="{BB962C8B-B14F-4D97-AF65-F5344CB8AC3E}">
        <p14:creationId xmlns:p14="http://schemas.microsoft.com/office/powerpoint/2010/main" xmlns="" val="3980393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sz="1200" dirty="0" smtClean="0"/>
              <a:t>the lack of collision in CSMA/CD is a kind of indication </a:t>
            </a:r>
            <a:r>
              <a:rPr lang="en-US" altLang="zh-CN" sz="1200" dirty="0" smtClean="0">
                <a:solidFill>
                  <a:schemeClr val="hlink"/>
                </a:solidFill>
              </a:rPr>
              <a:t>to the source</a:t>
            </a:r>
            <a:r>
              <a:rPr lang="en-US" altLang="zh-CN" sz="1200" dirty="0" smtClean="0"/>
              <a:t> that data have arrived.</a:t>
            </a:r>
            <a:endParaRPr lang="zh-CN" altLang="en-US" dirty="0"/>
          </a:p>
        </p:txBody>
      </p:sp>
      <p:sp>
        <p:nvSpPr>
          <p:cNvPr id="4" name="灯片编号占位符 3"/>
          <p:cNvSpPr>
            <a:spLocks noGrp="1"/>
          </p:cNvSpPr>
          <p:nvPr>
            <p:ph type="sldNum" sz="quarter" idx="10"/>
          </p:nvPr>
        </p:nvSpPr>
        <p:spPr/>
        <p:txBody>
          <a:bodyPr/>
          <a:lstStyle/>
          <a:p>
            <a:fld id="{8251D549-1584-4C1B-95BE-AF557ADCE29A}" type="slidenum">
              <a:rPr lang="zh-CN" altLang="en-US" smtClean="0"/>
              <a:pPr/>
              <a:t>41</a:t>
            </a:fld>
            <a:endParaRPr lang="zh-CN" altLang="en-US"/>
          </a:p>
        </p:txBody>
      </p:sp>
    </p:spTree>
    <p:extLst>
      <p:ext uri="{BB962C8B-B14F-4D97-AF65-F5344CB8AC3E}">
        <p14:creationId xmlns:p14="http://schemas.microsoft.com/office/powerpoint/2010/main" xmlns="" val="380844459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251D549-1584-4C1B-95BE-AF557ADCE29A}" type="slidenum">
              <a:rPr lang="zh-CN" altLang="en-US" smtClean="0"/>
              <a:pPr/>
              <a:t>49</a:t>
            </a:fld>
            <a:endParaRPr lang="zh-CN" altLang="en-US"/>
          </a:p>
        </p:txBody>
      </p:sp>
    </p:spTree>
    <p:extLst>
      <p:ext uri="{BB962C8B-B14F-4D97-AF65-F5344CB8AC3E}">
        <p14:creationId xmlns:p14="http://schemas.microsoft.com/office/powerpoint/2010/main" xmlns="" val="29387475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sz="1200" kern="1200" dirty="0" smtClean="0">
                <a:solidFill>
                  <a:schemeClr val="tx1"/>
                </a:solidFill>
                <a:latin typeface="Arial" charset="0"/>
                <a:ea typeface="宋体" pitchFamily="2" charset="-122"/>
                <a:cs typeface="+mn-cs"/>
              </a:rPr>
              <a:t>    CSMA/CA (CSMA with Collision Avoidance) is a variation of CSMA </a:t>
            </a:r>
            <a:r>
              <a:rPr lang="en-US" altLang="zh-CN" sz="1200" b="1" kern="1200" dirty="0" smtClean="0">
                <a:solidFill>
                  <a:schemeClr val="tx1"/>
                </a:solidFill>
                <a:latin typeface="Arial" charset="0"/>
                <a:ea typeface="宋体" pitchFamily="2" charset="-122"/>
                <a:cs typeface="+mn-cs"/>
              </a:rPr>
              <a:t>that</a:t>
            </a:r>
            <a:r>
              <a:rPr lang="en-US" altLang="zh-CN" sz="1200" kern="1200" dirty="0" smtClean="0">
                <a:solidFill>
                  <a:schemeClr val="tx1"/>
                </a:solidFill>
                <a:latin typeface="Arial" charset="0"/>
                <a:ea typeface="宋体" pitchFamily="2" charset="-122"/>
                <a:cs typeface="+mn-cs"/>
              </a:rPr>
              <a:t> aims to improve the performance by avoiding collisions. </a:t>
            </a:r>
            <a:endParaRPr lang="zh-CN" altLang="zh-CN" sz="1200" kern="1200" dirty="0" smtClean="0">
              <a:solidFill>
                <a:schemeClr val="tx1"/>
              </a:solidFill>
              <a:latin typeface="Arial" charset="0"/>
              <a:ea typeface="宋体" pitchFamily="2" charset="-122"/>
              <a:cs typeface="+mn-cs"/>
            </a:endParaRPr>
          </a:p>
          <a:p>
            <a:r>
              <a:rPr lang="en-US" altLang="zh-CN" sz="1200" kern="1200" dirty="0" smtClean="0">
                <a:solidFill>
                  <a:schemeClr val="tx1"/>
                </a:solidFill>
                <a:latin typeface="Arial" charset="0"/>
                <a:ea typeface="宋体" pitchFamily="2" charset="-122"/>
                <a:cs typeface="+mn-cs"/>
              </a:rPr>
              <a:t>    In CSMA/CA, nodes sense the medium, but do not immediately access the channel when it is found idle. </a:t>
            </a:r>
            <a:endParaRPr lang="zh-CN" altLang="zh-CN" sz="1200" kern="1200" dirty="0" smtClean="0">
              <a:solidFill>
                <a:schemeClr val="tx1"/>
              </a:solidFill>
              <a:latin typeface="Arial" charset="0"/>
              <a:ea typeface="宋体" pitchFamily="2" charset="-122"/>
              <a:cs typeface="+mn-cs"/>
            </a:endParaRPr>
          </a:p>
          <a:p>
            <a:r>
              <a:rPr lang="en-US" altLang="zh-CN" sz="1200" kern="1200" dirty="0" smtClean="0">
                <a:solidFill>
                  <a:schemeClr val="tx1"/>
                </a:solidFill>
                <a:latin typeface="Arial" charset="0"/>
                <a:ea typeface="宋体" pitchFamily="2" charset="-122"/>
                <a:cs typeface="+mn-cs"/>
              </a:rPr>
              <a:t>    Instead, a node waits for a time period called DCF interframe space (DIFS) plus the random backoff value, which is a multiple of a slot size (see Figure 6.4).   </a:t>
            </a:r>
            <a:endParaRPr lang="zh-CN" altLang="zh-CN" sz="1200" kern="1200" dirty="0" smtClean="0">
              <a:solidFill>
                <a:schemeClr val="tx1"/>
              </a:solidFill>
              <a:latin typeface="Arial" charset="0"/>
              <a:ea typeface="宋体" pitchFamily="2" charset="-122"/>
              <a:cs typeface="+mn-cs"/>
            </a:endParaRPr>
          </a:p>
          <a:p>
            <a:r>
              <a:rPr lang="en-US" altLang="zh-CN" sz="1200" kern="1200" dirty="0" smtClean="0">
                <a:solidFill>
                  <a:schemeClr val="tx1"/>
                </a:solidFill>
                <a:latin typeface="Arial" charset="0"/>
                <a:ea typeface="宋体" pitchFamily="2" charset="-122"/>
                <a:cs typeface="+mn-cs"/>
              </a:rPr>
              <a:t>    In case there are multiple nodes attempting to access the medium, the one with the shorter backoff period will win. </a:t>
            </a:r>
          </a:p>
          <a:p>
            <a:r>
              <a:rPr lang="en-US" altLang="zh-CN" sz="1200" kern="1200" dirty="0" smtClean="0">
                <a:solidFill>
                  <a:schemeClr val="tx1"/>
                </a:solidFill>
                <a:latin typeface="Arial" charset="0"/>
                <a:ea typeface="宋体" pitchFamily="2" charset="-122"/>
                <a:cs typeface="+mn-cs"/>
              </a:rPr>
              <a:t>    For example, in Figure 6.4, node A waits for DIFS + 4×s(where s represents the slot size), while node B's backoff is DIFS + 7×s. </a:t>
            </a:r>
            <a:endParaRPr lang="zh-CN" altLang="zh-CN" sz="1200" kern="1200" dirty="0" smtClean="0">
              <a:solidFill>
                <a:schemeClr val="tx1"/>
              </a:solidFill>
              <a:latin typeface="Arial" charset="0"/>
              <a:ea typeface="宋体" pitchFamily="2" charset="-122"/>
              <a:cs typeface="+mn-cs"/>
            </a:endParaRPr>
          </a:p>
          <a:p>
            <a:r>
              <a:rPr lang="en-US" altLang="zh-CN" sz="1200" kern="1200" dirty="0" smtClean="0">
                <a:solidFill>
                  <a:schemeClr val="tx1"/>
                </a:solidFill>
                <a:latin typeface="Arial" charset="0"/>
                <a:ea typeface="宋体" pitchFamily="2" charset="-122"/>
                <a:cs typeface="+mn-cs"/>
              </a:rPr>
              <a:t>    Once node A begins with its transmission, node B </a:t>
            </a:r>
            <a:r>
              <a:rPr lang="en-US" altLang="zh-CN" sz="1200" u="sng" kern="1200" dirty="0" smtClean="0">
                <a:solidFill>
                  <a:schemeClr val="tx1"/>
                </a:solidFill>
                <a:latin typeface="Arial" charset="0"/>
                <a:ea typeface="宋体" pitchFamily="2" charset="-122"/>
                <a:cs typeface="+mn-cs"/>
              </a:rPr>
              <a:t>freezes</a:t>
            </a:r>
            <a:r>
              <a:rPr lang="en-US" altLang="zh-CN" sz="1200" kern="1200" dirty="0" smtClean="0">
                <a:solidFill>
                  <a:schemeClr val="tx1"/>
                </a:solidFill>
                <a:latin typeface="Arial" charset="0"/>
                <a:ea typeface="宋体" pitchFamily="2" charset="-122"/>
                <a:cs typeface="+mn-cs"/>
              </a:rPr>
              <a:t> its own backoff timer and </a:t>
            </a:r>
            <a:r>
              <a:rPr lang="en-US" altLang="zh-CN" sz="1200" u="sng" kern="1200" dirty="0" smtClean="0">
                <a:solidFill>
                  <a:schemeClr val="tx1"/>
                </a:solidFill>
                <a:latin typeface="Arial" charset="0"/>
                <a:ea typeface="宋体" pitchFamily="2" charset="-122"/>
                <a:cs typeface="+mn-cs"/>
              </a:rPr>
              <a:t>resumes</a:t>
            </a:r>
            <a:r>
              <a:rPr lang="en-US" altLang="zh-CN" sz="1200" kern="1200" dirty="0" smtClean="0">
                <a:solidFill>
                  <a:schemeClr val="tx1"/>
                </a:solidFill>
                <a:latin typeface="Arial" charset="0"/>
                <a:ea typeface="宋体" pitchFamily="2" charset="-122"/>
                <a:cs typeface="+mn-cs"/>
              </a:rPr>
              <a:t> the timer after node A completes its transmission </a:t>
            </a:r>
            <a:r>
              <a:rPr lang="en-US" altLang="zh-CN" sz="1200" u="sng" kern="1200" dirty="0" smtClean="0">
                <a:solidFill>
                  <a:schemeClr val="tx1"/>
                </a:solidFill>
                <a:latin typeface="Arial" charset="0"/>
                <a:ea typeface="宋体" pitchFamily="2" charset="-122"/>
                <a:cs typeface="+mn-cs"/>
              </a:rPr>
              <a:t>plus</a:t>
            </a:r>
            <a:r>
              <a:rPr lang="en-US" altLang="zh-CN" sz="1200" u="none" kern="1200" dirty="0" smtClean="0">
                <a:solidFill>
                  <a:schemeClr val="tx1"/>
                </a:solidFill>
                <a:latin typeface="Arial" charset="0"/>
                <a:ea typeface="宋体" pitchFamily="2" charset="-122"/>
                <a:cs typeface="+mn-cs"/>
              </a:rPr>
              <a:t> </a:t>
            </a:r>
            <a:r>
              <a:rPr lang="en-US" altLang="zh-CN" sz="1200" kern="1200" dirty="0" smtClean="0">
                <a:solidFill>
                  <a:schemeClr val="tx1"/>
                </a:solidFill>
                <a:latin typeface="Arial" charset="0"/>
                <a:ea typeface="宋体" pitchFamily="2" charset="-122"/>
                <a:cs typeface="+mn-cs"/>
              </a:rPr>
              <a:t>another period of DIFS. </a:t>
            </a:r>
            <a:endParaRPr lang="zh-CN" altLang="zh-CN" sz="1200" kern="1200" dirty="0" smtClean="0">
              <a:solidFill>
                <a:schemeClr val="tx1"/>
              </a:solidFill>
              <a:latin typeface="Arial" charset="0"/>
              <a:ea typeface="宋体" pitchFamily="2" charset="-122"/>
              <a:cs typeface="+mn-cs"/>
            </a:endParaRPr>
          </a:p>
          <a:p>
            <a:r>
              <a:rPr lang="en-US" altLang="zh-CN" sz="1200" kern="1200" dirty="0" smtClean="0">
                <a:solidFill>
                  <a:schemeClr val="tx1"/>
                </a:solidFill>
                <a:latin typeface="Arial" charset="0"/>
                <a:ea typeface="宋体" pitchFamily="2" charset="-122"/>
                <a:cs typeface="+mn-cs"/>
              </a:rPr>
              <a:t>    Finally, once node B's backoff timer expires, it can also begin its transmission.</a:t>
            </a:r>
            <a:endParaRPr lang="zh-CN" altLang="zh-CN" sz="1200" kern="1200" dirty="0" smtClean="0">
              <a:solidFill>
                <a:schemeClr val="tx1"/>
              </a:solidFill>
              <a:latin typeface="Arial" charset="0"/>
              <a:ea typeface="宋体" pitchFamily="2" charset="-122"/>
              <a:cs typeface="+mn-cs"/>
            </a:endParaRPr>
          </a:p>
          <a:p>
            <a:endParaRPr lang="zh-CN" altLang="en-US" dirty="0"/>
          </a:p>
        </p:txBody>
      </p:sp>
      <p:sp>
        <p:nvSpPr>
          <p:cNvPr id="4" name="灯片编号占位符 3"/>
          <p:cNvSpPr>
            <a:spLocks noGrp="1"/>
          </p:cNvSpPr>
          <p:nvPr>
            <p:ph type="sldNum" sz="quarter" idx="10"/>
          </p:nvPr>
        </p:nvSpPr>
        <p:spPr/>
        <p:txBody>
          <a:bodyPr/>
          <a:lstStyle/>
          <a:p>
            <a:pPr>
              <a:defRPr/>
            </a:pPr>
            <a:fld id="{208A7FA9-CCAC-4F43-8CFB-4A055CDDBC89}" type="slidenum">
              <a:rPr lang="en-US" altLang="zh-CN" smtClean="0"/>
              <a:pPr>
                <a:defRPr/>
              </a:pPr>
              <a:t>50</a:t>
            </a:fld>
            <a:endParaRPr lang="en-US" altLang="zh-CN"/>
          </a:p>
        </p:txBody>
      </p:sp>
    </p:spTree>
    <p:extLst>
      <p:ext uri="{BB962C8B-B14F-4D97-AF65-F5344CB8AC3E}">
        <p14:creationId xmlns:p14="http://schemas.microsoft.com/office/powerpoint/2010/main" xmlns="" val="74256474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dirty="0" smtClean="0"/>
              <a:t>No</a:t>
            </a:r>
            <a:r>
              <a:rPr lang="en-US" altLang="zh-CN" baseline="0" dirty="0" smtClean="0"/>
              <a:t> consideration into DIFS </a:t>
            </a:r>
            <a:endParaRPr lang="zh-CN" altLang="en-US" dirty="0"/>
          </a:p>
        </p:txBody>
      </p:sp>
      <p:sp>
        <p:nvSpPr>
          <p:cNvPr id="4" name="灯片编号占位符 3"/>
          <p:cNvSpPr>
            <a:spLocks noGrp="1"/>
          </p:cNvSpPr>
          <p:nvPr>
            <p:ph type="sldNum" sz="quarter" idx="10"/>
          </p:nvPr>
        </p:nvSpPr>
        <p:spPr/>
        <p:txBody>
          <a:bodyPr/>
          <a:lstStyle/>
          <a:p>
            <a:fld id="{8251D549-1584-4C1B-95BE-AF557ADCE29A}" type="slidenum">
              <a:rPr lang="zh-CN" altLang="en-US" smtClean="0"/>
              <a:pPr/>
              <a:t>51</a:t>
            </a:fld>
            <a:endParaRPr lang="zh-CN" altLang="en-US"/>
          </a:p>
        </p:txBody>
      </p:sp>
    </p:spTree>
    <p:extLst>
      <p:ext uri="{BB962C8B-B14F-4D97-AF65-F5344CB8AC3E}">
        <p14:creationId xmlns:p14="http://schemas.microsoft.com/office/powerpoint/2010/main" xmlns="" val="262883258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dirty="0" smtClean="0"/>
              <a:t>freeze  froze frozen</a:t>
            </a:r>
            <a:endParaRPr lang="zh-CN" altLang="en-US" dirty="0"/>
          </a:p>
        </p:txBody>
      </p:sp>
      <p:sp>
        <p:nvSpPr>
          <p:cNvPr id="4" name="灯片编号占位符 3"/>
          <p:cNvSpPr>
            <a:spLocks noGrp="1"/>
          </p:cNvSpPr>
          <p:nvPr>
            <p:ph type="sldNum" sz="quarter" idx="10"/>
          </p:nvPr>
        </p:nvSpPr>
        <p:spPr/>
        <p:txBody>
          <a:bodyPr/>
          <a:lstStyle/>
          <a:p>
            <a:fld id="{8251D549-1584-4C1B-95BE-AF557ADCE29A}" type="slidenum">
              <a:rPr lang="zh-CN" altLang="en-US" smtClean="0"/>
              <a:pPr/>
              <a:t>62</a:t>
            </a:fld>
            <a:endParaRPr lang="zh-CN" altLang="en-US"/>
          </a:p>
        </p:txBody>
      </p:sp>
    </p:spTree>
    <p:extLst>
      <p:ext uri="{BB962C8B-B14F-4D97-AF65-F5344CB8AC3E}">
        <p14:creationId xmlns:p14="http://schemas.microsoft.com/office/powerpoint/2010/main" xmlns="" val="282099552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C3C4F92-4541-43E9-8217-3E05D91D9193}" type="slidenum">
              <a:rPr lang="zh-CN" altLang="en-US" smtClean="0"/>
              <a:pPr/>
              <a:t>63</a:t>
            </a:fld>
            <a:endParaRPr lang="zh-CN" altLang="en-US"/>
          </a:p>
        </p:txBody>
      </p:sp>
    </p:spTree>
    <p:extLst>
      <p:ext uri="{BB962C8B-B14F-4D97-AF65-F5344CB8AC3E}">
        <p14:creationId xmlns:p14="http://schemas.microsoft.com/office/powerpoint/2010/main" xmlns="" val="248776013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n</a:t>
            </a:r>
            <a:endParaRPr lang="zh-CN" altLang="en-US" dirty="0"/>
          </a:p>
        </p:txBody>
      </p:sp>
      <p:sp>
        <p:nvSpPr>
          <p:cNvPr id="4" name="灯片编号占位符 3"/>
          <p:cNvSpPr>
            <a:spLocks noGrp="1"/>
          </p:cNvSpPr>
          <p:nvPr>
            <p:ph type="sldNum" sz="quarter" idx="10"/>
          </p:nvPr>
        </p:nvSpPr>
        <p:spPr/>
        <p:txBody>
          <a:bodyPr/>
          <a:lstStyle/>
          <a:p>
            <a:fld id="{9C3C4F92-4541-43E9-8217-3E05D91D9193}" type="slidenum">
              <a:rPr lang="zh-CN" altLang="en-US" smtClean="0"/>
              <a:pPr/>
              <a:t>65</a:t>
            </a:fld>
            <a:endParaRPr lang="zh-CN" altLang="en-US"/>
          </a:p>
        </p:txBody>
      </p:sp>
    </p:spTree>
    <p:extLst>
      <p:ext uri="{BB962C8B-B14F-4D97-AF65-F5344CB8AC3E}">
        <p14:creationId xmlns:p14="http://schemas.microsoft.com/office/powerpoint/2010/main" xmlns="" val="42822619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n</a:t>
            </a:r>
            <a:endParaRPr lang="zh-CN" altLang="en-US" dirty="0"/>
          </a:p>
        </p:txBody>
      </p:sp>
      <p:sp>
        <p:nvSpPr>
          <p:cNvPr id="4" name="灯片编号占位符 3"/>
          <p:cNvSpPr>
            <a:spLocks noGrp="1"/>
          </p:cNvSpPr>
          <p:nvPr>
            <p:ph type="sldNum" sz="quarter" idx="10"/>
          </p:nvPr>
        </p:nvSpPr>
        <p:spPr/>
        <p:txBody>
          <a:bodyPr/>
          <a:lstStyle/>
          <a:p>
            <a:fld id="{9C3C4F92-4541-43E9-8217-3E05D91D9193}" type="slidenum">
              <a:rPr lang="zh-CN" altLang="en-US" smtClean="0"/>
              <a:pPr/>
              <a:t>6</a:t>
            </a:fld>
            <a:endParaRPr lang="zh-CN" altLang="en-US"/>
          </a:p>
        </p:txBody>
      </p:sp>
    </p:spTree>
    <p:extLst>
      <p:ext uri="{BB962C8B-B14F-4D97-AF65-F5344CB8AC3E}">
        <p14:creationId xmlns:p14="http://schemas.microsoft.com/office/powerpoint/2010/main" xmlns="" val="11033859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noFill/>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defTabSz="912983">
              <a:defRPr sz="2300">
                <a:solidFill>
                  <a:schemeClr val="tx1"/>
                </a:solidFill>
                <a:latin typeface="Comic Sans MS" panose="030F0702030302020204" pitchFamily="66" charset="0"/>
                <a:ea typeface="MS PGothic" panose="020B0600070205080204" pitchFamily="34" charset="-128"/>
              </a:defRPr>
            </a:lvl1pPr>
            <a:lvl2pPr marL="702756" indent="-270291" defTabSz="912983">
              <a:defRPr sz="2300">
                <a:solidFill>
                  <a:schemeClr val="tx1"/>
                </a:solidFill>
                <a:latin typeface="Comic Sans MS" panose="030F0702030302020204" pitchFamily="66" charset="0"/>
                <a:ea typeface="MS PGothic" panose="020B0600070205080204" pitchFamily="34" charset="-128"/>
              </a:defRPr>
            </a:lvl2pPr>
            <a:lvl3pPr marL="1081164" indent="-216233" defTabSz="912983">
              <a:defRPr sz="2300">
                <a:solidFill>
                  <a:schemeClr val="tx1"/>
                </a:solidFill>
                <a:latin typeface="Comic Sans MS" panose="030F0702030302020204" pitchFamily="66" charset="0"/>
                <a:ea typeface="MS PGothic" panose="020B0600070205080204" pitchFamily="34" charset="-128"/>
              </a:defRPr>
            </a:lvl3pPr>
            <a:lvl4pPr marL="1513629" indent="-216233" defTabSz="912983">
              <a:defRPr sz="2300">
                <a:solidFill>
                  <a:schemeClr val="tx1"/>
                </a:solidFill>
                <a:latin typeface="Comic Sans MS" panose="030F0702030302020204" pitchFamily="66" charset="0"/>
                <a:ea typeface="MS PGothic" panose="020B0600070205080204" pitchFamily="34" charset="-128"/>
              </a:defRPr>
            </a:lvl4pPr>
            <a:lvl5pPr marL="1946095" indent="-216233" defTabSz="912983">
              <a:defRPr sz="2300">
                <a:solidFill>
                  <a:schemeClr val="tx1"/>
                </a:solidFill>
                <a:latin typeface="Comic Sans MS" panose="030F0702030302020204" pitchFamily="66" charset="0"/>
                <a:ea typeface="MS PGothic" panose="020B0600070205080204" pitchFamily="34" charset="-128"/>
              </a:defRPr>
            </a:lvl5pPr>
            <a:lvl6pPr marL="2378560" indent="-216233" defTabSz="912983" eaLnBrk="0" fontAlgn="base" hangingPunct="0">
              <a:spcBef>
                <a:spcPct val="0"/>
              </a:spcBef>
              <a:spcAft>
                <a:spcPct val="0"/>
              </a:spcAft>
              <a:defRPr sz="2300">
                <a:solidFill>
                  <a:schemeClr val="tx1"/>
                </a:solidFill>
                <a:latin typeface="Comic Sans MS" panose="030F0702030302020204" pitchFamily="66" charset="0"/>
                <a:ea typeface="MS PGothic" panose="020B0600070205080204" pitchFamily="34" charset="-128"/>
              </a:defRPr>
            </a:lvl6pPr>
            <a:lvl7pPr marL="2811026" indent="-216233" defTabSz="912983" eaLnBrk="0" fontAlgn="base" hangingPunct="0">
              <a:spcBef>
                <a:spcPct val="0"/>
              </a:spcBef>
              <a:spcAft>
                <a:spcPct val="0"/>
              </a:spcAft>
              <a:defRPr sz="2300">
                <a:solidFill>
                  <a:schemeClr val="tx1"/>
                </a:solidFill>
                <a:latin typeface="Comic Sans MS" panose="030F0702030302020204" pitchFamily="66" charset="0"/>
                <a:ea typeface="MS PGothic" panose="020B0600070205080204" pitchFamily="34" charset="-128"/>
              </a:defRPr>
            </a:lvl7pPr>
            <a:lvl8pPr marL="3243491" indent="-216233" defTabSz="912983" eaLnBrk="0" fontAlgn="base" hangingPunct="0">
              <a:spcBef>
                <a:spcPct val="0"/>
              </a:spcBef>
              <a:spcAft>
                <a:spcPct val="0"/>
              </a:spcAft>
              <a:defRPr sz="2300">
                <a:solidFill>
                  <a:schemeClr val="tx1"/>
                </a:solidFill>
                <a:latin typeface="Comic Sans MS" panose="030F0702030302020204" pitchFamily="66" charset="0"/>
                <a:ea typeface="MS PGothic" panose="020B0600070205080204" pitchFamily="34" charset="-128"/>
              </a:defRPr>
            </a:lvl8pPr>
            <a:lvl9pPr marL="3675957" indent="-216233" defTabSz="912983" eaLnBrk="0" fontAlgn="base" hangingPunct="0">
              <a:spcBef>
                <a:spcPct val="0"/>
              </a:spcBef>
              <a:spcAft>
                <a:spcPct val="0"/>
              </a:spcAft>
              <a:defRPr sz="2300">
                <a:solidFill>
                  <a:schemeClr val="tx1"/>
                </a:solidFill>
                <a:latin typeface="Comic Sans MS" panose="030F0702030302020204" pitchFamily="66" charset="0"/>
                <a:ea typeface="MS PGothic" panose="020B0600070205080204" pitchFamily="34" charset="-128"/>
              </a:defRPr>
            </a:lvl9pPr>
          </a:lstStyle>
          <a:p>
            <a:fld id="{59AB0022-7677-4A12-BDFA-09D2CB1775E1}" type="slidenum">
              <a:rPr lang="en-US" altLang="zh-CN" sz="1100">
                <a:latin typeface="Times New Roman" panose="02020603050405020304" pitchFamily="18" charset="0"/>
              </a:rPr>
              <a:pPr/>
              <a:t>66</a:t>
            </a:fld>
            <a:endParaRPr lang="en-US" altLang="zh-CN" sz="1100" dirty="0">
              <a:latin typeface="Times New Roman" panose="02020603050405020304" pitchFamily="18" charset="0"/>
            </a:endParaRPr>
          </a:p>
        </p:txBody>
      </p:sp>
      <p:sp>
        <p:nvSpPr>
          <p:cNvPr id="98307" name="Rectangle 2"/>
          <p:cNvSpPr>
            <a:spLocks noGrp="1" noRot="1" noChangeAspect="1" noChangeArrowheads="1" noTextEdit="1"/>
          </p:cNvSpPr>
          <p:nvPr>
            <p:ph type="sldImg"/>
          </p:nvPr>
        </p:nvSpPr>
        <p:spPr>
          <a:ln/>
        </p:spPr>
      </p:sp>
      <p:sp>
        <p:nvSpPr>
          <p:cNvPr id="98308" name="Rectangle 3"/>
          <p:cNvSpPr>
            <a:spLocks noGrp="1" noChangeArrowheads="1"/>
          </p:cNvSpPr>
          <p:nvPr>
            <p:ph type="body" idx="1"/>
          </p:nvPr>
        </p:nvSpPr>
        <p:spPr>
          <a:extLs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a:normAutofit fontScale="85000" lnSpcReduction="20000"/>
          </a:bodyPr>
          <a:lstStyle/>
          <a:p>
            <a:r>
              <a:rPr lang="en-US" altLang="zh-CN" sz="1100" dirty="0" smtClean="0">
                <a:latin typeface="Times New Roman" pitchFamily="18" charset="0"/>
              </a:rPr>
              <a:t>    In order to avoid this problem, the IEEE 802.11 protocol allows a station to use a short </a:t>
            </a:r>
            <a:r>
              <a:rPr lang="en-US" altLang="zh-CN" sz="1100" b="1" dirty="0" smtClean="0">
                <a:latin typeface="Times New Roman" pitchFamily="18" charset="0"/>
              </a:rPr>
              <a:t>Request to Send (RTS) </a:t>
            </a:r>
            <a:r>
              <a:rPr lang="en-US" altLang="zh-CN" sz="1100" dirty="0" smtClean="0">
                <a:latin typeface="Times New Roman" pitchFamily="18" charset="0"/>
              </a:rPr>
              <a:t>control frame and a short </a:t>
            </a:r>
            <a:r>
              <a:rPr lang="en-US" altLang="zh-CN" sz="1100" b="1" dirty="0" smtClean="0">
                <a:latin typeface="Times New Roman" pitchFamily="18" charset="0"/>
              </a:rPr>
              <a:t>Clear to Send (CTS) </a:t>
            </a:r>
            <a:r>
              <a:rPr lang="en-US" altLang="zh-CN" sz="1100" dirty="0" smtClean="0">
                <a:latin typeface="Times New Roman" pitchFamily="18" charset="0"/>
              </a:rPr>
              <a:t>control frame to </a:t>
            </a:r>
            <a:r>
              <a:rPr lang="en-US" altLang="zh-CN" sz="1100" i="0" dirty="0" smtClean="0">
                <a:latin typeface="Times New Roman" pitchFamily="18" charset="0"/>
              </a:rPr>
              <a:t>reserve</a:t>
            </a:r>
            <a:r>
              <a:rPr lang="en-US" altLang="zh-CN" sz="1100" i="1" dirty="0" smtClean="0">
                <a:latin typeface="Times New Roman" pitchFamily="18" charset="0"/>
              </a:rPr>
              <a:t> </a:t>
            </a:r>
            <a:r>
              <a:rPr lang="en-US" altLang="zh-CN" sz="1100" dirty="0" smtClean="0">
                <a:latin typeface="Times New Roman" pitchFamily="18" charset="0"/>
              </a:rPr>
              <a:t>access to the channel. </a:t>
            </a:r>
          </a:p>
          <a:p>
            <a:r>
              <a:rPr lang="en-US" altLang="zh-CN" sz="1100" dirty="0" smtClean="0">
                <a:latin typeface="Times New Roman" pitchFamily="18" charset="0"/>
              </a:rPr>
              <a:t>    When a sender wants to send a DATA frame, it can first send an RTS frame to the AP, indicating the total time required to transmit the DATA frame and the acknowledgment (ACK) frame. </a:t>
            </a:r>
          </a:p>
          <a:p>
            <a:r>
              <a:rPr lang="en-US" altLang="zh-CN" sz="1100" dirty="0" smtClean="0">
                <a:latin typeface="Times New Roman" pitchFamily="18" charset="0"/>
              </a:rPr>
              <a:t>    When the AP receives the RTS frame, it responds by broadcasting a CTS frame. </a:t>
            </a:r>
          </a:p>
          <a:p>
            <a:r>
              <a:rPr lang="en-US" altLang="zh-CN" sz="1100" dirty="0" smtClean="0">
                <a:latin typeface="Times New Roman" pitchFamily="18" charset="0"/>
              </a:rPr>
              <a:t>    This CTS frame </a:t>
            </a:r>
            <a:r>
              <a:rPr lang="en-US" altLang="zh-CN" sz="1100" b="1" dirty="0" smtClean="0">
                <a:latin typeface="Times New Roman" pitchFamily="18" charset="0"/>
              </a:rPr>
              <a:t>serves</a:t>
            </a:r>
            <a:r>
              <a:rPr lang="en-US" altLang="zh-CN" sz="1100" dirty="0" smtClean="0">
                <a:latin typeface="Times New Roman" pitchFamily="18" charset="0"/>
              </a:rPr>
              <a:t> two purposes: it gives the sender </a:t>
            </a:r>
            <a:r>
              <a:rPr lang="en-US" altLang="zh-CN" sz="1100" b="1" dirty="0" smtClean="0">
                <a:latin typeface="Times New Roman" pitchFamily="18" charset="0"/>
              </a:rPr>
              <a:t>explicit</a:t>
            </a:r>
            <a:r>
              <a:rPr lang="en-US" altLang="zh-CN" sz="1100" dirty="0" smtClean="0">
                <a:latin typeface="Times New Roman" pitchFamily="18" charset="0"/>
              </a:rPr>
              <a:t> permission to send and also instructs the other stations not to send </a:t>
            </a:r>
            <a:r>
              <a:rPr lang="en-US" altLang="zh-CN" sz="1100" u="sng" dirty="0" smtClean="0">
                <a:latin typeface="Times New Roman" pitchFamily="18" charset="0"/>
              </a:rPr>
              <a:t>for the reserved duration</a:t>
            </a:r>
            <a:r>
              <a:rPr lang="en-US" altLang="zh-CN" sz="1100" dirty="0" smtClean="0">
                <a:latin typeface="Times New Roman" pitchFamily="18" charset="0"/>
              </a:rPr>
              <a:t>.</a:t>
            </a:r>
          </a:p>
          <a:p>
            <a:r>
              <a:rPr lang="en-US" altLang="zh-CN" sz="1100" dirty="0" smtClean="0">
                <a:latin typeface="Times New Roman" pitchFamily="18" charset="0"/>
              </a:rPr>
              <a:t>    </a:t>
            </a:r>
          </a:p>
          <a:p>
            <a:r>
              <a:rPr lang="en-US" altLang="zh-CN" sz="1100" dirty="0" smtClean="0">
                <a:latin typeface="Times New Roman" pitchFamily="18" charset="0"/>
              </a:rPr>
              <a:t>    Thus, in Figure 6.12, before transmitting a DATA frame, H1 first broadcasts an RTS frame, which is heard by all stations </a:t>
            </a:r>
            <a:r>
              <a:rPr lang="en-US" altLang="zh-CN" sz="1100" b="1" u="none" dirty="0" smtClean="0">
                <a:latin typeface="Times New Roman" pitchFamily="18" charset="0"/>
              </a:rPr>
              <a:t>in its circle</a:t>
            </a:r>
            <a:r>
              <a:rPr lang="en-US" altLang="zh-CN" sz="1100" b="1" dirty="0" smtClean="0">
                <a:latin typeface="Times New Roman" pitchFamily="18" charset="0"/>
              </a:rPr>
              <a:t>, </a:t>
            </a:r>
            <a:r>
              <a:rPr lang="en-US" altLang="zh-CN" sz="1100" dirty="0" smtClean="0">
                <a:latin typeface="Times New Roman" pitchFamily="18" charset="0"/>
              </a:rPr>
              <a:t>including the AP. </a:t>
            </a:r>
          </a:p>
          <a:p>
            <a:r>
              <a:rPr lang="en-US" altLang="zh-CN" sz="1100" dirty="0" smtClean="0">
                <a:latin typeface="Times New Roman" pitchFamily="18" charset="0"/>
              </a:rPr>
              <a:t>    The AP then responds with a CTS frame, which is heard by all stations </a:t>
            </a:r>
            <a:r>
              <a:rPr lang="en-US" altLang="zh-CN" sz="1100" b="1" u="none" dirty="0" smtClean="0">
                <a:latin typeface="Times New Roman" pitchFamily="18" charset="0"/>
              </a:rPr>
              <a:t>within its range</a:t>
            </a:r>
            <a:r>
              <a:rPr lang="en-US" altLang="zh-CN" sz="1100" dirty="0" smtClean="0">
                <a:latin typeface="Times New Roman" pitchFamily="18" charset="0"/>
              </a:rPr>
              <a:t>, including H1 and H2. </a:t>
            </a:r>
          </a:p>
          <a:p>
            <a:r>
              <a:rPr lang="en-US" altLang="zh-CN" sz="1100" dirty="0" smtClean="0">
                <a:latin typeface="Times New Roman" pitchFamily="18" charset="0"/>
              </a:rPr>
              <a:t>    Station H2, having heard the CTS, refrains from transmitting for the time </a:t>
            </a:r>
            <a:r>
              <a:rPr lang="en-US" altLang="zh-CN" sz="1100" b="1" dirty="0" smtClean="0">
                <a:latin typeface="Times New Roman" pitchFamily="18" charset="0"/>
              </a:rPr>
              <a:t>specified</a:t>
            </a:r>
            <a:r>
              <a:rPr lang="en-US" altLang="zh-CN" sz="1100" dirty="0" smtClean="0">
                <a:latin typeface="Times New Roman" pitchFamily="18" charset="0"/>
              </a:rPr>
              <a:t> in the CTS frame. </a:t>
            </a:r>
          </a:p>
          <a:p>
            <a:r>
              <a:rPr lang="en-US" altLang="zh-CN" sz="1100" dirty="0" smtClean="0">
                <a:latin typeface="Times New Roman" pitchFamily="18" charset="0"/>
              </a:rPr>
              <a:t>    The RTS, CTS, DATA, and ACK frames are shown in Figure 6.12.</a:t>
            </a:r>
          </a:p>
          <a:p>
            <a:endParaRPr lang="en-US" altLang="zh-CN" sz="1100" dirty="0" smtClean="0">
              <a:latin typeface="Times New Roman" pitchFamily="18" charset="0"/>
            </a:endParaRPr>
          </a:p>
          <a:p>
            <a:r>
              <a:rPr lang="en-US" altLang="zh-CN" sz="1100" dirty="0" smtClean="0">
                <a:latin typeface="Times New Roman" pitchFamily="18" charset="0"/>
              </a:rPr>
              <a:t>    The use of the RTS and CTS frames can improve performance in two important ways:</a:t>
            </a:r>
          </a:p>
          <a:p>
            <a:r>
              <a:rPr lang="en-US" altLang="zh-CN" sz="1100" dirty="0" smtClean="0">
                <a:latin typeface="Times New Roman" pitchFamily="18" charset="0"/>
              </a:rPr>
              <a:t>    • The hidden station problem is </a:t>
            </a:r>
            <a:r>
              <a:rPr lang="en-US" altLang="zh-CN" sz="1100" b="1" dirty="0" smtClean="0">
                <a:latin typeface="Times New Roman" pitchFamily="18" charset="0"/>
              </a:rPr>
              <a:t>mitigated</a:t>
            </a:r>
            <a:r>
              <a:rPr lang="en-US" altLang="zh-CN" sz="1100" dirty="0" smtClean="0">
                <a:latin typeface="Times New Roman" pitchFamily="18" charset="0"/>
              </a:rPr>
              <a:t>, since a long DATA frame is transmitted only after the channel has been reserved. </a:t>
            </a:r>
          </a:p>
          <a:p>
            <a:r>
              <a:rPr lang="en-US" altLang="zh-CN" sz="1100" dirty="0" smtClean="0">
                <a:latin typeface="Times New Roman" pitchFamily="18" charset="0"/>
              </a:rPr>
              <a:t>    • Because the RTS and CTS frames are short, a collision involving an RTS or CTS frame will last only for the duration of the short RTS or CTS frame. </a:t>
            </a:r>
          </a:p>
          <a:p>
            <a:r>
              <a:rPr lang="en-US" altLang="zh-CN" sz="1100" dirty="0" smtClean="0">
                <a:latin typeface="Times New Roman" pitchFamily="18" charset="0"/>
              </a:rPr>
              <a:t>    Once the RTS and CTS frames are correctly transmitted, the following DATA and ACK frames should be transmitted without collisions.</a:t>
            </a:r>
          </a:p>
          <a:p>
            <a:endParaRPr lang="en-US" altLang="zh-CN" sz="1100" dirty="0" smtClean="0">
              <a:latin typeface="Times New Roman" pitchFamily="18" charset="0"/>
            </a:endParaRPr>
          </a:p>
          <a:p>
            <a:r>
              <a:rPr lang="en-US" altLang="zh-CN" sz="1100" dirty="0" smtClean="0">
                <a:latin typeface="Times New Roman" pitchFamily="18" charset="0"/>
              </a:rPr>
              <a:t>    You are encouraged to check out the 802.11 applet in the textbook’s companion Web site. </a:t>
            </a:r>
          </a:p>
          <a:p>
            <a:r>
              <a:rPr lang="en-US" altLang="zh-CN" sz="1100" dirty="0" smtClean="0">
                <a:latin typeface="Times New Roman" pitchFamily="18" charset="0"/>
              </a:rPr>
              <a:t>    This interactive applet illustrates the CSMA/CA protocol, including the RTS/CTS exchange sequence.</a:t>
            </a:r>
          </a:p>
          <a:p>
            <a:endParaRPr lang="en-US" altLang="zh-CN" sz="1100" dirty="0" smtClean="0">
              <a:latin typeface="Times New Roman" pitchFamily="18" charset="0"/>
            </a:endParaRPr>
          </a:p>
          <a:p>
            <a:r>
              <a:rPr lang="en-US" altLang="zh-CN" sz="1100" dirty="0" smtClean="0">
                <a:latin typeface="Times New Roman" pitchFamily="18" charset="0"/>
              </a:rPr>
              <a:t>    Although the RTS/CTS exchange can help reduce collisions, it also </a:t>
            </a:r>
            <a:r>
              <a:rPr lang="en-US" altLang="zh-CN" sz="1100" b="1" dirty="0" smtClean="0">
                <a:latin typeface="Times New Roman" pitchFamily="18" charset="0"/>
              </a:rPr>
              <a:t>introduces</a:t>
            </a:r>
            <a:r>
              <a:rPr lang="en-US" altLang="zh-CN" sz="1100" dirty="0" smtClean="0">
                <a:latin typeface="Times New Roman" pitchFamily="18" charset="0"/>
              </a:rPr>
              <a:t> delay and </a:t>
            </a:r>
            <a:r>
              <a:rPr lang="en-US" altLang="zh-CN" sz="1100" b="1" dirty="0" smtClean="0">
                <a:latin typeface="Times New Roman" pitchFamily="18" charset="0"/>
              </a:rPr>
              <a:t>consumes</a:t>
            </a:r>
            <a:r>
              <a:rPr lang="en-US" altLang="zh-CN" sz="1100" dirty="0" smtClean="0">
                <a:latin typeface="Times New Roman" pitchFamily="18" charset="0"/>
              </a:rPr>
              <a:t> channel resources. </a:t>
            </a:r>
          </a:p>
          <a:p>
            <a:r>
              <a:rPr lang="en-US" altLang="zh-CN" sz="1100" dirty="0" smtClean="0">
                <a:latin typeface="Times New Roman" pitchFamily="18" charset="0"/>
              </a:rPr>
              <a:t>    For this reason, the RTS/CTS exchange is only used (</a:t>
            </a:r>
            <a:r>
              <a:rPr lang="en-US" altLang="zh-CN" sz="1100" b="1" dirty="0" smtClean="0">
                <a:latin typeface="Times New Roman" pitchFamily="18" charset="0"/>
              </a:rPr>
              <a:t>if at all</a:t>
            </a:r>
            <a:r>
              <a:rPr lang="en-US" altLang="zh-CN" sz="1100" dirty="0" smtClean="0">
                <a:latin typeface="Times New Roman" pitchFamily="18" charset="0"/>
              </a:rPr>
              <a:t>) to reserve the channel for the transmission of a long DATA</a:t>
            </a:r>
            <a:r>
              <a:rPr lang="en-US" altLang="zh-CN" sz="1100" baseline="0" dirty="0" smtClean="0">
                <a:latin typeface="Times New Roman" pitchFamily="18" charset="0"/>
              </a:rPr>
              <a:t> </a:t>
            </a:r>
            <a:r>
              <a:rPr lang="en-US" altLang="zh-CN" sz="1100" dirty="0" smtClean="0">
                <a:latin typeface="Times New Roman" pitchFamily="18" charset="0"/>
              </a:rPr>
              <a:t>frame. </a:t>
            </a:r>
          </a:p>
          <a:p>
            <a:r>
              <a:rPr lang="en-US" altLang="zh-CN" sz="1100" dirty="0" smtClean="0">
                <a:latin typeface="Times New Roman" pitchFamily="18" charset="0"/>
              </a:rPr>
              <a:t>    In practice, each wireless station can set an RTS threshold </a:t>
            </a:r>
            <a:r>
              <a:rPr lang="en-US" altLang="zh-CN" sz="1100" b="1" dirty="0" smtClean="0">
                <a:latin typeface="Times New Roman" pitchFamily="18" charset="0"/>
              </a:rPr>
              <a:t>such that </a:t>
            </a:r>
            <a:r>
              <a:rPr lang="en-US" altLang="zh-CN" sz="1100" dirty="0" smtClean="0">
                <a:latin typeface="Times New Roman" pitchFamily="18" charset="0"/>
              </a:rPr>
              <a:t>the RTS/CTS sequence is used only when the frame is longer than the threshold. </a:t>
            </a:r>
          </a:p>
          <a:p>
            <a:r>
              <a:rPr lang="en-US" altLang="zh-CN" sz="1100" dirty="0" smtClean="0">
                <a:latin typeface="Times New Roman" pitchFamily="18" charset="0"/>
              </a:rPr>
              <a:t>    For many wireless stations, the default RTS threshold value is larger than the maximum frame length, so the RTS/CTS sequence is </a:t>
            </a:r>
            <a:r>
              <a:rPr lang="en-US" altLang="zh-CN" sz="1100" b="1" dirty="0" smtClean="0">
                <a:latin typeface="Times New Roman" pitchFamily="18" charset="0"/>
              </a:rPr>
              <a:t>skipped</a:t>
            </a:r>
            <a:r>
              <a:rPr lang="en-US" altLang="zh-CN" sz="1100" dirty="0" smtClean="0">
                <a:latin typeface="Times New Roman" pitchFamily="18" charset="0"/>
              </a:rPr>
              <a:t> for all DATA frames sent.</a:t>
            </a:r>
            <a:endParaRPr lang="zh-CN" altLang="zh-CN" dirty="0" smtClean="0"/>
          </a:p>
        </p:txBody>
      </p:sp>
    </p:spTree>
    <p:extLst>
      <p:ext uri="{BB962C8B-B14F-4D97-AF65-F5344CB8AC3E}">
        <p14:creationId xmlns:p14="http://schemas.microsoft.com/office/powerpoint/2010/main" xmlns="" val="34628701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8" name="Rectangle 7"/>
          <p:cNvSpPr>
            <a:spLocks noGrp="1" noChangeArrowheads="1"/>
          </p:cNvSpPr>
          <p:nvPr>
            <p:ph type="sldNum" sz="quarter" idx="5"/>
          </p:nvPr>
        </p:nvSpPr>
        <p:spPr/>
        <p:txBody>
          <a:bodyPr/>
          <a:lstStyle/>
          <a:p>
            <a:pPr>
              <a:defRPr/>
            </a:pPr>
            <a:fld id="{3321115C-24DE-4133-B61A-16229A909372}" type="slidenum">
              <a:rPr lang="zh-CN" altLang="en-US" smtClean="0"/>
              <a:pPr>
                <a:defRPr/>
              </a:pPr>
              <a:t>67</a:t>
            </a:fld>
            <a:endParaRPr lang="en-US" altLang="zh-CN" smtClean="0"/>
          </a:p>
        </p:txBody>
      </p:sp>
      <p:sp>
        <p:nvSpPr>
          <p:cNvPr id="254979" name="Rectangle 2"/>
          <p:cNvSpPr>
            <a:spLocks noGrp="1" noRot="1" noChangeAspect="1" noChangeArrowheads="1" noTextEdit="1"/>
          </p:cNvSpPr>
          <p:nvPr>
            <p:ph type="sldImg"/>
          </p:nvPr>
        </p:nvSpPr>
        <p:spPr>
          <a:xfrm>
            <a:off x="1144588" y="685800"/>
            <a:ext cx="4570412" cy="3429000"/>
          </a:xfrm>
          <a:ln/>
        </p:spPr>
      </p:sp>
      <p:sp>
        <p:nvSpPr>
          <p:cNvPr id="630787" name="Rectangle 3"/>
          <p:cNvSpPr>
            <a:spLocks noGrp="1" noChangeArrowheads="1"/>
          </p:cNvSpPr>
          <p:nvPr>
            <p:ph type="body" idx="1"/>
          </p:nvPr>
        </p:nvSpPr>
        <p:spPr>
          <a:xfrm>
            <a:off x="686098" y="4343704"/>
            <a:ext cx="5485805" cy="4113892"/>
          </a:xfrm>
        </p:spPr>
        <p:txBody>
          <a:bodyPr>
            <a:normAutofit lnSpcReduction="10000"/>
          </a:bodyPr>
          <a:lstStyle/>
          <a:p>
            <a:r>
              <a:rPr lang="en-US" altLang="zh-CN" sz="900" dirty="0" smtClean="0">
                <a:latin typeface="Times New Roman" pitchFamily="18" charset="0"/>
              </a:rPr>
              <a:t>    Although the RTS/CTS exchange can help reduce collisions, it also introduces delay and consumes channel resources. </a:t>
            </a:r>
          </a:p>
          <a:p>
            <a:r>
              <a:rPr lang="en-US" altLang="zh-CN" sz="900" dirty="0" smtClean="0">
                <a:latin typeface="Times New Roman" pitchFamily="18" charset="0"/>
              </a:rPr>
              <a:t>    For this reason, the RTS/CTS exchange is only used (</a:t>
            </a:r>
            <a:r>
              <a:rPr lang="en-US" altLang="zh-CN" sz="900" b="1" dirty="0" smtClean="0">
                <a:latin typeface="Times New Roman" pitchFamily="18" charset="0"/>
              </a:rPr>
              <a:t>if at all</a:t>
            </a:r>
            <a:r>
              <a:rPr lang="en-US" altLang="zh-CN" sz="900" dirty="0" smtClean="0">
                <a:latin typeface="Times New Roman" pitchFamily="18" charset="0"/>
              </a:rPr>
              <a:t>) to reserve the channel for the transmission of a long DATA</a:t>
            </a:r>
            <a:r>
              <a:rPr lang="en-US" altLang="zh-CN" sz="900" baseline="0" dirty="0" smtClean="0">
                <a:latin typeface="Times New Roman" pitchFamily="18" charset="0"/>
              </a:rPr>
              <a:t> </a:t>
            </a:r>
            <a:r>
              <a:rPr lang="en-US" altLang="zh-CN" sz="900" dirty="0" smtClean="0">
                <a:latin typeface="Times New Roman" pitchFamily="18" charset="0"/>
              </a:rPr>
              <a:t>frame. </a:t>
            </a:r>
          </a:p>
          <a:p>
            <a:r>
              <a:rPr lang="en-US" altLang="zh-CN" sz="900" dirty="0" smtClean="0">
                <a:latin typeface="Times New Roman" pitchFamily="18" charset="0"/>
              </a:rPr>
              <a:t>    In practice, each wireless station can set an RTS threshold such that the RTS/CTS sequence is used only when the frame is longer than the threshold. </a:t>
            </a:r>
          </a:p>
          <a:p>
            <a:r>
              <a:rPr lang="en-US" altLang="zh-CN" sz="900" dirty="0" smtClean="0">
                <a:latin typeface="Times New Roman" pitchFamily="18" charset="0"/>
              </a:rPr>
              <a:t>    For many wireless stations, the default RTS threshold value is larger than the maximum frame length, so the RTS/CTS sequence is skipped for all DATA frames sent.</a:t>
            </a:r>
            <a:endParaRPr lang="zh-CN" altLang="zh-CN" sz="900" dirty="0" smtClean="0"/>
          </a:p>
          <a:p>
            <a:pPr marL="216233" indent="-216233">
              <a:lnSpc>
                <a:spcPct val="90000"/>
              </a:lnSpc>
              <a:defRPr/>
            </a:pPr>
            <a:endParaRPr lang="en-US" altLang="zh-CN" sz="900" b="1" u="sng" dirty="0" smtClean="0"/>
          </a:p>
          <a:p>
            <a:pPr marL="216233" indent="-216233">
              <a:lnSpc>
                <a:spcPct val="90000"/>
              </a:lnSpc>
              <a:defRPr/>
            </a:pPr>
            <a:endParaRPr lang="en-US" altLang="zh-CN" sz="900" b="1" u="sng" dirty="0" smtClean="0"/>
          </a:p>
          <a:p>
            <a:pPr marL="216233" indent="-216233">
              <a:lnSpc>
                <a:spcPct val="90000"/>
              </a:lnSpc>
              <a:defRPr/>
            </a:pPr>
            <a:r>
              <a:rPr lang="en-US" altLang="zh-CN" sz="900" b="1" u="sng" dirty="0" smtClean="0"/>
              <a:t>From Data Communications and Networking (Behrouz </a:t>
            </a:r>
            <a:r>
              <a:rPr lang="en-US" altLang="zh-CN" sz="900" b="1" u="sng" dirty="0" err="1" smtClean="0"/>
              <a:t>A.Forouzan</a:t>
            </a:r>
            <a:r>
              <a:rPr lang="en-US" altLang="zh-CN" sz="900" b="1" u="sng" dirty="0" smtClean="0"/>
              <a:t>)</a:t>
            </a:r>
          </a:p>
          <a:p>
            <a:pPr marL="216233" indent="-216233">
              <a:lnSpc>
                <a:spcPct val="90000"/>
              </a:lnSpc>
              <a:defRPr/>
            </a:pPr>
            <a:r>
              <a:rPr lang="en-US" altLang="zh-CN" sz="900" b="1" dirty="0" smtClean="0"/>
              <a:t>1.</a:t>
            </a:r>
            <a:r>
              <a:rPr lang="en-US" altLang="zh-CN" sz="900" dirty="0" smtClean="0"/>
              <a:t> Before sending a frame, the source station </a:t>
            </a:r>
            <a:r>
              <a:rPr lang="en-US" altLang="zh-CN" sz="900" dirty="0" smtClean="0">
                <a:solidFill>
                  <a:schemeClr val="hlink"/>
                </a:solidFill>
              </a:rPr>
              <a:t>senses </a:t>
            </a:r>
            <a:r>
              <a:rPr lang="en-US" altLang="zh-CN" sz="900" dirty="0" smtClean="0"/>
              <a:t>the medium by </a:t>
            </a:r>
            <a:r>
              <a:rPr lang="en-US" altLang="zh-CN" sz="900" b="1" dirty="0" smtClean="0"/>
              <a:t>checking</a:t>
            </a:r>
            <a:r>
              <a:rPr lang="en-US" altLang="zh-CN" sz="900" dirty="0" smtClean="0"/>
              <a:t> the energy level at the carrier frequency.  </a:t>
            </a:r>
          </a:p>
          <a:p>
            <a:pPr marL="216233" indent="-216233">
              <a:lnSpc>
                <a:spcPct val="90000"/>
              </a:lnSpc>
              <a:buFontTx/>
              <a:buAutoNum type="alphaLcParenBoth"/>
              <a:defRPr/>
            </a:pPr>
            <a:r>
              <a:rPr lang="en-US" altLang="zh-CN" sz="900" dirty="0" smtClean="0"/>
              <a:t> The channel uses a persistence strategy with</a:t>
            </a:r>
            <a:r>
              <a:rPr lang="en-US" altLang="zh-CN" sz="900" b="1" dirty="0" smtClean="0"/>
              <a:t> back-off </a:t>
            </a:r>
            <a:r>
              <a:rPr lang="en-US" altLang="zh-CN" sz="900" dirty="0" smtClean="0"/>
              <a:t>until the channel is idle.</a:t>
            </a:r>
          </a:p>
          <a:p>
            <a:pPr marL="216233" indent="-216233">
              <a:lnSpc>
                <a:spcPct val="90000"/>
              </a:lnSpc>
              <a:buFontTx/>
              <a:buAutoNum type="alphaLcParenBoth"/>
              <a:defRPr/>
            </a:pPr>
            <a:r>
              <a:rPr lang="en-US" altLang="zh-CN" sz="900" dirty="0" smtClean="0"/>
              <a:t> After the station is found to be idle, the station waits for a period of time called the </a:t>
            </a:r>
            <a:r>
              <a:rPr lang="en-US" altLang="zh-CN" sz="900" dirty="0" smtClean="0">
                <a:solidFill>
                  <a:schemeClr val="hlink"/>
                </a:solidFill>
              </a:rPr>
              <a:t>distributed interframe space</a:t>
            </a:r>
            <a:r>
              <a:rPr lang="en-US" altLang="zh-CN" sz="900" dirty="0" smtClean="0"/>
              <a:t> (DIFS)</a:t>
            </a:r>
            <a:r>
              <a:rPr lang="en-US" altLang="zh-CN" sz="900" dirty="0" smtClean="0">
                <a:solidFill>
                  <a:schemeClr val="hlink"/>
                </a:solidFill>
              </a:rPr>
              <a:t>; </a:t>
            </a:r>
            <a:r>
              <a:rPr lang="en-US" altLang="zh-CN" sz="900" dirty="0" smtClean="0"/>
              <a:t>then the station sends a control frame called the request to send (</a:t>
            </a:r>
            <a:r>
              <a:rPr lang="en-US" altLang="zh-CN" sz="900" dirty="0" smtClean="0">
                <a:solidFill>
                  <a:schemeClr val="hlink"/>
                </a:solidFill>
              </a:rPr>
              <a:t>RTS</a:t>
            </a:r>
            <a:r>
              <a:rPr lang="en-US" altLang="zh-CN" sz="900" dirty="0" smtClean="0"/>
              <a:t>). </a:t>
            </a:r>
          </a:p>
          <a:p>
            <a:pPr marL="216233" indent="-216233">
              <a:lnSpc>
                <a:spcPct val="90000"/>
              </a:lnSpc>
              <a:defRPr/>
            </a:pPr>
            <a:r>
              <a:rPr lang="en-US" altLang="zh-CN" sz="900" b="1" dirty="0" smtClean="0"/>
              <a:t>2.</a:t>
            </a:r>
            <a:r>
              <a:rPr lang="en-US" altLang="zh-CN" sz="900" dirty="0" smtClean="0"/>
              <a:t> After receiving the RTS and waiting a period of time called the </a:t>
            </a:r>
            <a:r>
              <a:rPr lang="en-US" altLang="zh-CN" sz="900" dirty="0" smtClean="0">
                <a:solidFill>
                  <a:schemeClr val="hlink"/>
                </a:solidFill>
              </a:rPr>
              <a:t>short interframe space</a:t>
            </a:r>
            <a:r>
              <a:rPr lang="en-US" altLang="zh-CN" sz="900" dirty="0" smtClean="0"/>
              <a:t> (SIFS), the destination station sends a control frame, called the </a:t>
            </a:r>
            <a:r>
              <a:rPr lang="en-US" altLang="zh-CN" sz="900" dirty="0" smtClean="0">
                <a:solidFill>
                  <a:schemeClr val="hlink"/>
                </a:solidFill>
              </a:rPr>
              <a:t>clear to send</a:t>
            </a:r>
            <a:r>
              <a:rPr lang="en-US" altLang="zh-CN" sz="900" dirty="0" smtClean="0"/>
              <a:t> (</a:t>
            </a:r>
            <a:r>
              <a:rPr lang="en-US" altLang="zh-CN" sz="900" dirty="0" smtClean="0">
                <a:solidFill>
                  <a:schemeClr val="hlink"/>
                </a:solidFill>
                <a:effectLst>
                  <a:outerShdw blurRad="38100" dist="38100" dir="2700000" algn="tl">
                    <a:srgbClr val="C0C0C0"/>
                  </a:outerShdw>
                </a:effectLst>
              </a:rPr>
              <a:t>CTS</a:t>
            </a:r>
            <a:r>
              <a:rPr lang="en-US" altLang="zh-CN" sz="900" dirty="0" smtClean="0"/>
              <a:t>), to the source station. </a:t>
            </a:r>
          </a:p>
          <a:p>
            <a:pPr marL="216233" indent="-216233">
              <a:lnSpc>
                <a:spcPct val="90000"/>
              </a:lnSpc>
              <a:buFontTx/>
              <a:buAutoNum type="alphaLcParenBoth"/>
              <a:defRPr/>
            </a:pPr>
            <a:r>
              <a:rPr lang="en-US" altLang="zh-CN" sz="900" dirty="0" smtClean="0"/>
              <a:t>This control frame </a:t>
            </a:r>
            <a:r>
              <a:rPr lang="en-US" altLang="zh-CN" sz="900" b="1" dirty="0" smtClean="0">
                <a:solidFill>
                  <a:schemeClr val="hlink"/>
                </a:solidFill>
              </a:rPr>
              <a:t>indicates</a:t>
            </a:r>
            <a:r>
              <a:rPr lang="en-US" altLang="zh-CN" sz="900" dirty="0" smtClean="0"/>
              <a:t> that the destination station is ready to receive data. </a:t>
            </a:r>
          </a:p>
          <a:p>
            <a:pPr marL="216233" indent="-216233">
              <a:lnSpc>
                <a:spcPct val="90000"/>
              </a:lnSpc>
              <a:defRPr/>
            </a:pPr>
            <a:endParaRPr lang="en-US" altLang="zh-CN" sz="900" b="1" dirty="0" smtClean="0"/>
          </a:p>
          <a:p>
            <a:pPr marL="216233" indent="-216233">
              <a:lnSpc>
                <a:spcPct val="90000"/>
              </a:lnSpc>
              <a:defRPr/>
            </a:pPr>
            <a:r>
              <a:rPr lang="en-US" altLang="zh-CN" sz="900" b="1" dirty="0" smtClean="0"/>
              <a:t>3.</a:t>
            </a:r>
            <a:r>
              <a:rPr lang="en-US" altLang="zh-CN" sz="900" dirty="0" smtClean="0"/>
              <a:t> </a:t>
            </a:r>
            <a:r>
              <a:rPr lang="en-US" altLang="zh-CN" sz="900" u="sng" dirty="0" smtClean="0"/>
              <a:t>The source station sends data </a:t>
            </a:r>
            <a:r>
              <a:rPr lang="en-US" altLang="zh-CN" sz="900" b="1" u="sng" dirty="0" smtClean="0"/>
              <a:t>after</a:t>
            </a:r>
            <a:r>
              <a:rPr lang="en-US" altLang="zh-CN" sz="900" u="sng" dirty="0" smtClean="0"/>
              <a:t> waiting an amount of time equal to SIFS</a:t>
            </a:r>
            <a:r>
              <a:rPr lang="en-US" altLang="zh-CN" sz="900" dirty="0" smtClean="0"/>
              <a:t>.</a:t>
            </a:r>
          </a:p>
          <a:p>
            <a:pPr marL="216233" indent="-216233">
              <a:lnSpc>
                <a:spcPct val="90000"/>
              </a:lnSpc>
              <a:defRPr/>
            </a:pPr>
            <a:r>
              <a:rPr lang="en-US" altLang="zh-CN" sz="900" b="1" dirty="0" smtClean="0"/>
              <a:t>4.</a:t>
            </a:r>
            <a:r>
              <a:rPr lang="en-US" altLang="zh-CN" sz="900" dirty="0" smtClean="0"/>
              <a:t> The destination station, after waiting an amount of time equal to SIFS, sends an acknowledgement to show that the frame has been received.</a:t>
            </a:r>
          </a:p>
          <a:p>
            <a:pPr marL="216233" indent="-216233">
              <a:lnSpc>
                <a:spcPct val="90000"/>
              </a:lnSpc>
              <a:buFont typeface="Wingdings" pitchFamily="2" charset="2"/>
              <a:buAutoNum type="alphaLcParenBoth"/>
              <a:defRPr/>
            </a:pPr>
            <a:r>
              <a:rPr lang="en-US" altLang="zh-CN" sz="900" dirty="0" smtClean="0"/>
              <a:t>Acknowledgement is needed in this protocol because the station </a:t>
            </a:r>
            <a:r>
              <a:rPr lang="en-US" altLang="zh-CN" sz="900" dirty="0" smtClean="0">
                <a:solidFill>
                  <a:schemeClr val="hlink"/>
                </a:solidFill>
              </a:rPr>
              <a:t>does not have any means</a:t>
            </a:r>
            <a:r>
              <a:rPr lang="en-US" altLang="zh-CN" sz="900" dirty="0" smtClean="0"/>
              <a:t> </a:t>
            </a:r>
            <a:r>
              <a:rPr lang="en-US" altLang="zh-CN" sz="900" b="1" dirty="0" smtClean="0"/>
              <a:t>to</a:t>
            </a:r>
            <a:r>
              <a:rPr lang="en-US" altLang="zh-CN" sz="900" dirty="0" smtClean="0"/>
              <a:t> check for the successful </a:t>
            </a:r>
            <a:r>
              <a:rPr lang="en-US" altLang="zh-CN" sz="900" b="1" dirty="0" smtClean="0"/>
              <a:t>arrival</a:t>
            </a:r>
            <a:r>
              <a:rPr lang="en-US" altLang="zh-CN" sz="900" dirty="0" smtClean="0"/>
              <a:t> of its data </a:t>
            </a:r>
            <a:r>
              <a:rPr lang="en-US" altLang="zh-CN" sz="900" b="1" dirty="0" smtClean="0"/>
              <a:t>at</a:t>
            </a:r>
            <a:r>
              <a:rPr lang="en-US" altLang="zh-CN" sz="900" dirty="0" smtClean="0"/>
              <a:t> the destination. </a:t>
            </a:r>
          </a:p>
          <a:p>
            <a:pPr marL="216233" indent="-216233">
              <a:lnSpc>
                <a:spcPct val="90000"/>
              </a:lnSpc>
              <a:buFont typeface="Wingdings" pitchFamily="2" charset="2"/>
              <a:buAutoNum type="alphaLcParenBoth"/>
              <a:defRPr/>
            </a:pPr>
            <a:r>
              <a:rPr lang="en-US" altLang="zh-CN" sz="900" dirty="0" smtClean="0"/>
              <a:t>On the other hand, the lack of collision in CSMA/CD is a kind of indication </a:t>
            </a:r>
            <a:r>
              <a:rPr lang="en-US" altLang="zh-CN" sz="900" dirty="0" smtClean="0">
                <a:solidFill>
                  <a:schemeClr val="hlink"/>
                </a:solidFill>
              </a:rPr>
              <a:t>to the source</a:t>
            </a:r>
            <a:r>
              <a:rPr lang="en-US" altLang="zh-CN" sz="900" dirty="0" smtClean="0"/>
              <a:t> that data have arrived. </a:t>
            </a:r>
          </a:p>
          <a:p>
            <a:pPr marL="216233" indent="-216233">
              <a:lnSpc>
                <a:spcPct val="90000"/>
              </a:lnSpc>
              <a:buClr>
                <a:srgbClr val="00CC00"/>
              </a:buClr>
              <a:defRPr/>
            </a:pPr>
            <a:endParaRPr lang="en-US" altLang="zh-CN" sz="900" b="1" dirty="0" smtClean="0"/>
          </a:p>
          <a:p>
            <a:pPr marL="216233" indent="-216233">
              <a:lnSpc>
                <a:spcPct val="90000"/>
              </a:lnSpc>
              <a:buClr>
                <a:srgbClr val="00CC00"/>
              </a:buClr>
              <a:defRPr/>
            </a:pPr>
            <a:r>
              <a:rPr lang="en-US" altLang="zh-CN" sz="900" b="1" dirty="0" smtClean="0"/>
              <a:t>About Network Allocation Vector </a:t>
            </a:r>
            <a:r>
              <a:rPr lang="en-US" altLang="zh-CN" dirty="0" smtClean="0"/>
              <a:t>  </a:t>
            </a:r>
          </a:p>
          <a:p>
            <a:pPr marL="216233" indent="-216233">
              <a:lnSpc>
                <a:spcPct val="90000"/>
              </a:lnSpc>
              <a:buSzPct val="60000"/>
              <a:buFontTx/>
              <a:buAutoNum type="alphaLcParenBoth"/>
              <a:defRPr/>
            </a:pPr>
            <a:r>
              <a:rPr lang="en-US" altLang="zh-CN" sz="900" dirty="0" smtClean="0"/>
              <a:t>How do other stations </a:t>
            </a:r>
            <a:r>
              <a:rPr lang="en-US" altLang="zh-CN" sz="900" dirty="0" smtClean="0">
                <a:solidFill>
                  <a:schemeClr val="hlink"/>
                </a:solidFill>
              </a:rPr>
              <a:t>defer</a:t>
            </a:r>
            <a:r>
              <a:rPr lang="en-US" altLang="zh-CN" sz="900" dirty="0" smtClean="0"/>
              <a:t> sending their data </a:t>
            </a:r>
            <a:r>
              <a:rPr lang="en-US" altLang="zh-CN" sz="900" b="1" dirty="0" smtClean="0"/>
              <a:t>if one station acquires access?</a:t>
            </a:r>
          </a:p>
          <a:p>
            <a:pPr marL="216233" indent="-216233">
              <a:lnSpc>
                <a:spcPct val="90000"/>
              </a:lnSpc>
              <a:buSzPct val="60000"/>
              <a:buFontTx/>
              <a:buAutoNum type="alphaLcParenBoth"/>
              <a:defRPr/>
            </a:pPr>
            <a:r>
              <a:rPr lang="en-US" altLang="zh-CN" sz="900" dirty="0" smtClean="0"/>
              <a:t>In other words, how is the collision avoidance aspect of this protocol </a:t>
            </a:r>
            <a:r>
              <a:rPr lang="en-US" altLang="zh-CN" sz="900" dirty="0" smtClean="0">
                <a:solidFill>
                  <a:schemeClr val="hlink"/>
                </a:solidFill>
              </a:rPr>
              <a:t>accomplished </a:t>
            </a:r>
            <a:r>
              <a:rPr lang="en-US" altLang="zh-CN" sz="900" dirty="0" smtClean="0"/>
              <a:t>? The key is a feature called NAV.</a:t>
            </a:r>
          </a:p>
          <a:p>
            <a:pPr marL="216233" indent="-216233">
              <a:lnSpc>
                <a:spcPct val="90000"/>
              </a:lnSpc>
              <a:buSzPct val="60000"/>
              <a:buFontTx/>
              <a:buAutoNum type="alphaLcParenBoth"/>
              <a:defRPr/>
            </a:pPr>
            <a:r>
              <a:rPr lang="en-US" altLang="zh-CN" sz="900" dirty="0" smtClean="0"/>
              <a:t>When a station sends an RTS frame, it includes the duration of time </a:t>
            </a:r>
            <a:r>
              <a:rPr lang="en-US" altLang="zh-CN" sz="900" b="1" dirty="0" smtClean="0"/>
              <a:t>that</a:t>
            </a:r>
            <a:r>
              <a:rPr lang="en-US" altLang="zh-CN" sz="900" dirty="0" smtClean="0"/>
              <a:t> it needs to occupy the channel.</a:t>
            </a:r>
          </a:p>
          <a:p>
            <a:pPr marL="216233" indent="-216233">
              <a:lnSpc>
                <a:spcPct val="90000"/>
              </a:lnSpc>
              <a:defRPr/>
            </a:pPr>
            <a:endParaRPr lang="en-US" altLang="zh-CN" sz="900" dirty="0" smtClean="0"/>
          </a:p>
          <a:p>
            <a:pPr marL="216233" indent="-216233">
              <a:lnSpc>
                <a:spcPct val="90000"/>
              </a:lnSpc>
              <a:defRPr/>
            </a:pPr>
            <a:endParaRPr lang="en-US" altLang="zh-CN" sz="900" dirty="0" smtClean="0"/>
          </a:p>
        </p:txBody>
      </p:sp>
    </p:spTree>
    <p:extLst>
      <p:ext uri="{BB962C8B-B14F-4D97-AF65-F5344CB8AC3E}">
        <p14:creationId xmlns:p14="http://schemas.microsoft.com/office/powerpoint/2010/main" xmlns="" val="5468465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fontScale="85000" lnSpcReduction="20000"/>
          </a:bodyPr>
          <a:lstStyle/>
          <a:p>
            <a:r>
              <a:rPr lang="en-US" altLang="zh-CN" sz="1200" dirty="0" smtClean="0">
                <a:latin typeface="Times New Roman" pitchFamily="18" charset="0"/>
              </a:rPr>
              <a:t>    Although the RTS/CTS exchange can help reduce collisions, it also introduces delay and consumes channel resources. </a:t>
            </a:r>
          </a:p>
          <a:p>
            <a:r>
              <a:rPr lang="en-US" altLang="zh-CN" sz="1200" dirty="0" smtClean="0">
                <a:latin typeface="Times New Roman" pitchFamily="18" charset="0"/>
              </a:rPr>
              <a:t>    For this reason, the RTS/CTS exchange is only used (</a:t>
            </a:r>
            <a:r>
              <a:rPr lang="en-US" altLang="zh-CN" sz="1200" b="1" dirty="0" smtClean="0">
                <a:latin typeface="Times New Roman" pitchFamily="18" charset="0"/>
              </a:rPr>
              <a:t>if at all</a:t>
            </a:r>
            <a:r>
              <a:rPr lang="en-US" altLang="zh-CN" sz="1200" dirty="0" smtClean="0">
                <a:latin typeface="Times New Roman" pitchFamily="18" charset="0"/>
              </a:rPr>
              <a:t>) to reserve the channel for the transmission of a long DATA</a:t>
            </a:r>
            <a:r>
              <a:rPr lang="en-US" altLang="zh-CN" sz="1200" baseline="0" dirty="0" smtClean="0">
                <a:latin typeface="Times New Roman" pitchFamily="18" charset="0"/>
              </a:rPr>
              <a:t> </a:t>
            </a:r>
            <a:r>
              <a:rPr lang="en-US" altLang="zh-CN" sz="1200" dirty="0" smtClean="0">
                <a:latin typeface="Times New Roman" pitchFamily="18" charset="0"/>
              </a:rPr>
              <a:t>frame. </a:t>
            </a:r>
          </a:p>
          <a:p>
            <a:r>
              <a:rPr lang="en-US" altLang="zh-CN" sz="1200" dirty="0" smtClean="0">
                <a:latin typeface="Times New Roman" pitchFamily="18" charset="0"/>
              </a:rPr>
              <a:t>    In practice, each wireless station can set an RTS threshold such that the RTS/CTS sequence is used only when the frame is longer than the threshold. </a:t>
            </a:r>
          </a:p>
          <a:p>
            <a:r>
              <a:rPr lang="en-US" altLang="zh-CN" sz="1200" dirty="0" smtClean="0">
                <a:latin typeface="Times New Roman" pitchFamily="18" charset="0"/>
              </a:rPr>
              <a:t>    For many wireless stations, the default RTS threshold value is larger than the maximum frame length, so the RTS/CTS sequence is skipped for all DATA frames sent.</a:t>
            </a:r>
            <a:endParaRPr lang="zh-CN" altLang="zh-CN" sz="1200" dirty="0" smtClean="0"/>
          </a:p>
          <a:p>
            <a:pPr marL="216233" indent="-216233">
              <a:lnSpc>
                <a:spcPct val="90000"/>
              </a:lnSpc>
              <a:defRPr/>
            </a:pPr>
            <a:endParaRPr lang="en-US" altLang="zh-CN" sz="1200" b="1" u="sng" dirty="0" smtClean="0"/>
          </a:p>
          <a:p>
            <a:pPr marL="216233" indent="-216233">
              <a:lnSpc>
                <a:spcPct val="90000"/>
              </a:lnSpc>
              <a:defRPr/>
            </a:pPr>
            <a:endParaRPr lang="en-US" altLang="zh-CN" sz="1200" b="1" u="sng" dirty="0" smtClean="0"/>
          </a:p>
          <a:p>
            <a:pPr marL="216233" indent="-216233">
              <a:lnSpc>
                <a:spcPct val="90000"/>
              </a:lnSpc>
              <a:defRPr/>
            </a:pPr>
            <a:r>
              <a:rPr lang="en-US" altLang="zh-CN" sz="1200" b="1" u="sng" dirty="0" smtClean="0"/>
              <a:t>From Data Communications and Networking (Behrouz </a:t>
            </a:r>
            <a:r>
              <a:rPr lang="en-US" altLang="zh-CN" sz="1200" b="1" u="sng" dirty="0" err="1" smtClean="0"/>
              <a:t>A.Forouzan</a:t>
            </a:r>
            <a:r>
              <a:rPr lang="en-US" altLang="zh-CN" sz="1200" b="1" u="sng" dirty="0" smtClean="0"/>
              <a:t>)</a:t>
            </a:r>
          </a:p>
          <a:p>
            <a:pPr marL="216233" indent="-216233">
              <a:lnSpc>
                <a:spcPct val="90000"/>
              </a:lnSpc>
              <a:defRPr/>
            </a:pPr>
            <a:r>
              <a:rPr lang="en-US" altLang="zh-CN" sz="1200" b="1" dirty="0" smtClean="0"/>
              <a:t>1.</a:t>
            </a:r>
            <a:r>
              <a:rPr lang="en-US" altLang="zh-CN" sz="1200" dirty="0" smtClean="0"/>
              <a:t> Before sending a frame, the source station </a:t>
            </a:r>
            <a:r>
              <a:rPr lang="en-US" altLang="zh-CN" sz="1200" dirty="0" smtClean="0">
                <a:solidFill>
                  <a:schemeClr val="hlink"/>
                </a:solidFill>
              </a:rPr>
              <a:t>senses </a:t>
            </a:r>
            <a:r>
              <a:rPr lang="en-US" altLang="zh-CN" sz="1200" dirty="0" smtClean="0"/>
              <a:t>the medium by </a:t>
            </a:r>
            <a:r>
              <a:rPr lang="en-US" altLang="zh-CN" sz="1200" b="1" dirty="0" smtClean="0"/>
              <a:t>checking</a:t>
            </a:r>
            <a:r>
              <a:rPr lang="en-US" altLang="zh-CN" sz="1200" dirty="0" smtClean="0"/>
              <a:t> the energy level at the carrier frequency.  </a:t>
            </a:r>
          </a:p>
          <a:p>
            <a:pPr marL="216233" indent="-216233">
              <a:lnSpc>
                <a:spcPct val="90000"/>
              </a:lnSpc>
              <a:buFontTx/>
              <a:buAutoNum type="alphaLcParenBoth"/>
              <a:defRPr/>
            </a:pPr>
            <a:r>
              <a:rPr lang="en-US" altLang="zh-CN" sz="1200" dirty="0" smtClean="0"/>
              <a:t> The channel uses a persistence strategy with</a:t>
            </a:r>
            <a:r>
              <a:rPr lang="en-US" altLang="zh-CN" sz="1200" b="1" dirty="0" smtClean="0"/>
              <a:t> back-off </a:t>
            </a:r>
            <a:r>
              <a:rPr lang="en-US" altLang="zh-CN" sz="1200" dirty="0" smtClean="0"/>
              <a:t>until the channel is idle.</a:t>
            </a:r>
          </a:p>
          <a:p>
            <a:pPr marL="216233" indent="-216233">
              <a:lnSpc>
                <a:spcPct val="90000"/>
              </a:lnSpc>
              <a:buFontTx/>
              <a:buAutoNum type="alphaLcParenBoth"/>
              <a:defRPr/>
            </a:pPr>
            <a:r>
              <a:rPr lang="en-US" altLang="zh-CN" sz="1200" dirty="0" smtClean="0"/>
              <a:t> After the station is found to be idle, the station waits for a period of time called the </a:t>
            </a:r>
            <a:r>
              <a:rPr lang="en-US" altLang="zh-CN" sz="1200" dirty="0" smtClean="0">
                <a:solidFill>
                  <a:schemeClr val="hlink"/>
                </a:solidFill>
              </a:rPr>
              <a:t>distributed </a:t>
            </a:r>
            <a:r>
              <a:rPr lang="en-US" altLang="zh-CN" sz="1200" dirty="0" err="1" smtClean="0">
                <a:solidFill>
                  <a:schemeClr val="hlink"/>
                </a:solidFill>
              </a:rPr>
              <a:t>interframe</a:t>
            </a:r>
            <a:r>
              <a:rPr lang="en-US" altLang="zh-CN" sz="1200" baseline="0" dirty="0" smtClean="0">
                <a:solidFill>
                  <a:schemeClr val="hlink"/>
                </a:solidFill>
              </a:rPr>
              <a:t> </a:t>
            </a:r>
            <a:r>
              <a:rPr lang="en-US" altLang="zh-CN" sz="1200" dirty="0" smtClean="0">
                <a:solidFill>
                  <a:schemeClr val="hlink"/>
                </a:solidFill>
              </a:rPr>
              <a:t>space</a:t>
            </a:r>
            <a:r>
              <a:rPr lang="en-US" altLang="zh-CN" sz="1200" dirty="0" smtClean="0"/>
              <a:t> (DIFS)</a:t>
            </a:r>
            <a:r>
              <a:rPr lang="en-US" altLang="zh-CN" sz="1200" dirty="0" smtClean="0">
                <a:solidFill>
                  <a:schemeClr val="hlink"/>
                </a:solidFill>
              </a:rPr>
              <a:t>; </a:t>
            </a:r>
            <a:r>
              <a:rPr lang="en-US" altLang="zh-CN" sz="1200" dirty="0" smtClean="0"/>
              <a:t>then the station sends a control frame called the request to send (</a:t>
            </a:r>
            <a:r>
              <a:rPr lang="en-US" altLang="zh-CN" sz="1200" dirty="0" smtClean="0">
                <a:solidFill>
                  <a:schemeClr val="hlink"/>
                </a:solidFill>
              </a:rPr>
              <a:t>RTS</a:t>
            </a:r>
            <a:r>
              <a:rPr lang="en-US" altLang="zh-CN" sz="1200" dirty="0" smtClean="0"/>
              <a:t>). </a:t>
            </a:r>
          </a:p>
          <a:p>
            <a:pPr marL="216233" indent="-216233">
              <a:lnSpc>
                <a:spcPct val="90000"/>
              </a:lnSpc>
              <a:defRPr/>
            </a:pPr>
            <a:r>
              <a:rPr lang="en-US" altLang="zh-CN" sz="1200" b="1" dirty="0" smtClean="0"/>
              <a:t>2.</a:t>
            </a:r>
            <a:r>
              <a:rPr lang="en-US" altLang="zh-CN" sz="1200" dirty="0" smtClean="0"/>
              <a:t> After receiving the RTS and waiting a period of time called the </a:t>
            </a:r>
            <a:r>
              <a:rPr lang="en-US" altLang="zh-CN" sz="1200" dirty="0" smtClean="0">
                <a:solidFill>
                  <a:schemeClr val="hlink"/>
                </a:solidFill>
              </a:rPr>
              <a:t>short </a:t>
            </a:r>
            <a:r>
              <a:rPr lang="en-US" altLang="zh-CN" sz="1200" dirty="0" err="1" smtClean="0">
                <a:solidFill>
                  <a:schemeClr val="hlink"/>
                </a:solidFill>
              </a:rPr>
              <a:t>interframe</a:t>
            </a:r>
            <a:r>
              <a:rPr lang="en-US" altLang="zh-CN" sz="1200" dirty="0" smtClean="0">
                <a:solidFill>
                  <a:schemeClr val="hlink"/>
                </a:solidFill>
              </a:rPr>
              <a:t> space</a:t>
            </a:r>
            <a:r>
              <a:rPr lang="en-US" altLang="zh-CN" sz="1200" dirty="0" smtClean="0"/>
              <a:t> (SIFS), the destination station sends a control frame, called the </a:t>
            </a:r>
            <a:r>
              <a:rPr lang="en-US" altLang="zh-CN" sz="1200" dirty="0" smtClean="0">
                <a:solidFill>
                  <a:schemeClr val="hlink"/>
                </a:solidFill>
              </a:rPr>
              <a:t>clear to send</a:t>
            </a:r>
            <a:r>
              <a:rPr lang="en-US" altLang="zh-CN" sz="1200" dirty="0" smtClean="0"/>
              <a:t> (</a:t>
            </a:r>
            <a:r>
              <a:rPr lang="en-US" altLang="zh-CN" sz="1200" dirty="0" smtClean="0">
                <a:solidFill>
                  <a:schemeClr val="hlink"/>
                </a:solidFill>
                <a:effectLst>
                  <a:outerShdw blurRad="38100" dist="38100" dir="2700000" algn="tl">
                    <a:srgbClr val="C0C0C0"/>
                  </a:outerShdw>
                </a:effectLst>
              </a:rPr>
              <a:t>CTS</a:t>
            </a:r>
            <a:r>
              <a:rPr lang="en-US" altLang="zh-CN" sz="1200" dirty="0" smtClean="0"/>
              <a:t>), to the source station. </a:t>
            </a:r>
          </a:p>
          <a:p>
            <a:pPr marL="216233" indent="-216233">
              <a:lnSpc>
                <a:spcPct val="90000"/>
              </a:lnSpc>
              <a:buFontTx/>
              <a:buAutoNum type="alphaLcParenBoth"/>
              <a:defRPr/>
            </a:pPr>
            <a:r>
              <a:rPr lang="en-US" altLang="zh-CN" sz="1200" dirty="0" smtClean="0"/>
              <a:t>This control frame </a:t>
            </a:r>
            <a:r>
              <a:rPr lang="en-US" altLang="zh-CN" sz="1200" b="1" dirty="0" smtClean="0">
                <a:solidFill>
                  <a:schemeClr val="hlink"/>
                </a:solidFill>
              </a:rPr>
              <a:t>indicates</a:t>
            </a:r>
            <a:r>
              <a:rPr lang="en-US" altLang="zh-CN" sz="1200" dirty="0" smtClean="0"/>
              <a:t> that the destination station is ready to receive data. </a:t>
            </a:r>
          </a:p>
          <a:p>
            <a:pPr marL="216233" indent="-216233">
              <a:lnSpc>
                <a:spcPct val="90000"/>
              </a:lnSpc>
              <a:defRPr/>
            </a:pPr>
            <a:endParaRPr lang="en-US" altLang="zh-CN" sz="1200" b="1" dirty="0" smtClean="0"/>
          </a:p>
          <a:p>
            <a:pPr marL="216233" indent="-216233">
              <a:lnSpc>
                <a:spcPct val="90000"/>
              </a:lnSpc>
              <a:defRPr/>
            </a:pPr>
            <a:r>
              <a:rPr lang="en-US" altLang="zh-CN" sz="1200" b="1" dirty="0" smtClean="0"/>
              <a:t>3.</a:t>
            </a:r>
            <a:r>
              <a:rPr lang="en-US" altLang="zh-CN" sz="1200" dirty="0" smtClean="0"/>
              <a:t> </a:t>
            </a:r>
            <a:r>
              <a:rPr lang="en-US" altLang="zh-CN" sz="1200" u="sng" dirty="0" smtClean="0"/>
              <a:t>The source station sends data </a:t>
            </a:r>
            <a:r>
              <a:rPr lang="en-US" altLang="zh-CN" sz="1200" b="1" u="sng" dirty="0" smtClean="0"/>
              <a:t>after</a:t>
            </a:r>
            <a:r>
              <a:rPr lang="en-US" altLang="zh-CN" sz="1200" u="sng" dirty="0" smtClean="0"/>
              <a:t> waiting an amount of time equal to SIFS</a:t>
            </a:r>
            <a:r>
              <a:rPr lang="en-US" altLang="zh-CN" sz="1200" dirty="0" smtClean="0"/>
              <a:t>.</a:t>
            </a:r>
          </a:p>
          <a:p>
            <a:pPr marL="216233" indent="-216233">
              <a:lnSpc>
                <a:spcPct val="90000"/>
              </a:lnSpc>
              <a:defRPr/>
            </a:pPr>
            <a:r>
              <a:rPr lang="en-US" altLang="zh-CN" sz="1200" b="1" dirty="0" smtClean="0"/>
              <a:t>4.</a:t>
            </a:r>
            <a:r>
              <a:rPr lang="en-US" altLang="zh-CN" sz="1200" dirty="0" smtClean="0"/>
              <a:t> The destination station, after waiting an amount of time equal to SIFS, sends an acknowledgement to show that the frame has been received.</a:t>
            </a:r>
          </a:p>
          <a:p>
            <a:pPr marL="216233" indent="-216233">
              <a:lnSpc>
                <a:spcPct val="90000"/>
              </a:lnSpc>
              <a:buFont typeface="Wingdings" pitchFamily="2" charset="2"/>
              <a:buAutoNum type="alphaLcParenBoth"/>
              <a:defRPr/>
            </a:pPr>
            <a:r>
              <a:rPr lang="en-US" altLang="zh-CN" sz="1200" dirty="0" smtClean="0"/>
              <a:t>Acknowledgement is needed in this protocol because the station </a:t>
            </a:r>
            <a:r>
              <a:rPr lang="en-US" altLang="zh-CN" sz="1200" dirty="0" smtClean="0">
                <a:solidFill>
                  <a:schemeClr val="hlink"/>
                </a:solidFill>
              </a:rPr>
              <a:t>does not have any means</a:t>
            </a:r>
            <a:r>
              <a:rPr lang="en-US" altLang="zh-CN" sz="1200" dirty="0" smtClean="0"/>
              <a:t> </a:t>
            </a:r>
            <a:r>
              <a:rPr lang="en-US" altLang="zh-CN" sz="1200" b="1" dirty="0" smtClean="0"/>
              <a:t>to</a:t>
            </a:r>
            <a:r>
              <a:rPr lang="en-US" altLang="zh-CN" sz="1200" dirty="0" smtClean="0"/>
              <a:t> check for the successful </a:t>
            </a:r>
            <a:r>
              <a:rPr lang="en-US" altLang="zh-CN" sz="1200" b="1" dirty="0" smtClean="0"/>
              <a:t>arrival</a:t>
            </a:r>
            <a:r>
              <a:rPr lang="en-US" altLang="zh-CN" sz="1200" dirty="0" smtClean="0"/>
              <a:t> of its data </a:t>
            </a:r>
            <a:r>
              <a:rPr lang="en-US" altLang="zh-CN" sz="1200" b="1" dirty="0" smtClean="0"/>
              <a:t>at</a:t>
            </a:r>
            <a:r>
              <a:rPr lang="en-US" altLang="zh-CN" sz="1200" dirty="0" smtClean="0"/>
              <a:t> the destination. </a:t>
            </a:r>
          </a:p>
          <a:p>
            <a:pPr marL="216233" indent="-216233">
              <a:lnSpc>
                <a:spcPct val="90000"/>
              </a:lnSpc>
              <a:buFont typeface="Wingdings" pitchFamily="2" charset="2"/>
              <a:buAutoNum type="alphaLcParenBoth"/>
              <a:defRPr/>
            </a:pPr>
            <a:r>
              <a:rPr lang="en-US" altLang="zh-CN" sz="1200" dirty="0" smtClean="0"/>
              <a:t>On the other hand, the lack of collision in CSMA/CD is a kind of indication </a:t>
            </a:r>
            <a:r>
              <a:rPr lang="en-US" altLang="zh-CN" sz="1200" dirty="0" smtClean="0">
                <a:solidFill>
                  <a:schemeClr val="hlink"/>
                </a:solidFill>
              </a:rPr>
              <a:t>to the source</a:t>
            </a:r>
            <a:r>
              <a:rPr lang="en-US" altLang="zh-CN" sz="1200" dirty="0" smtClean="0"/>
              <a:t> that data have arrived. </a:t>
            </a:r>
          </a:p>
          <a:p>
            <a:pPr marL="216233" indent="-216233">
              <a:lnSpc>
                <a:spcPct val="90000"/>
              </a:lnSpc>
              <a:buClr>
                <a:srgbClr val="00CC00"/>
              </a:buClr>
              <a:defRPr/>
            </a:pPr>
            <a:endParaRPr lang="en-US" altLang="zh-CN" sz="1200" b="1" dirty="0" smtClean="0"/>
          </a:p>
          <a:p>
            <a:pPr marL="216233" indent="-216233">
              <a:lnSpc>
                <a:spcPct val="90000"/>
              </a:lnSpc>
              <a:buClr>
                <a:srgbClr val="00CC00"/>
              </a:buClr>
              <a:defRPr/>
            </a:pPr>
            <a:r>
              <a:rPr lang="en-US" altLang="zh-CN" sz="1200" b="1" dirty="0" smtClean="0"/>
              <a:t>About Network Allocation Vector </a:t>
            </a:r>
            <a:r>
              <a:rPr lang="en-US" altLang="zh-CN" dirty="0" smtClean="0"/>
              <a:t>  </a:t>
            </a:r>
          </a:p>
          <a:p>
            <a:pPr marL="216233" indent="-216233">
              <a:lnSpc>
                <a:spcPct val="90000"/>
              </a:lnSpc>
              <a:buSzPct val="60000"/>
              <a:buFontTx/>
              <a:buAutoNum type="alphaLcParenBoth"/>
              <a:defRPr/>
            </a:pPr>
            <a:r>
              <a:rPr lang="en-US" altLang="zh-CN" sz="1200" dirty="0" smtClean="0"/>
              <a:t>How do other stations </a:t>
            </a:r>
            <a:r>
              <a:rPr lang="en-US" altLang="zh-CN" sz="1200" dirty="0" smtClean="0">
                <a:solidFill>
                  <a:schemeClr val="hlink"/>
                </a:solidFill>
              </a:rPr>
              <a:t>defer</a:t>
            </a:r>
            <a:r>
              <a:rPr lang="en-US" altLang="zh-CN" sz="1200" dirty="0" smtClean="0"/>
              <a:t> sending their data </a:t>
            </a:r>
            <a:r>
              <a:rPr lang="en-US" altLang="zh-CN" sz="1200" b="1" dirty="0" smtClean="0"/>
              <a:t>if one station acquires access?</a:t>
            </a:r>
          </a:p>
          <a:p>
            <a:pPr marL="216233" indent="-216233">
              <a:lnSpc>
                <a:spcPct val="90000"/>
              </a:lnSpc>
              <a:buSzPct val="60000"/>
              <a:buFontTx/>
              <a:buAutoNum type="alphaLcParenBoth"/>
              <a:defRPr/>
            </a:pPr>
            <a:r>
              <a:rPr lang="en-US" altLang="zh-CN" sz="1200" dirty="0" smtClean="0"/>
              <a:t>In other words, how is the collision avoidance aspect of this protocol </a:t>
            </a:r>
            <a:r>
              <a:rPr lang="en-US" altLang="zh-CN" sz="1200" dirty="0" smtClean="0">
                <a:solidFill>
                  <a:schemeClr val="hlink"/>
                </a:solidFill>
              </a:rPr>
              <a:t>accomplished </a:t>
            </a:r>
            <a:r>
              <a:rPr lang="en-US" altLang="zh-CN" sz="1200" dirty="0" smtClean="0"/>
              <a:t>? The key is a feature called NAV.</a:t>
            </a:r>
          </a:p>
          <a:p>
            <a:pPr marL="216233" indent="-216233">
              <a:lnSpc>
                <a:spcPct val="90000"/>
              </a:lnSpc>
              <a:buSzPct val="60000"/>
              <a:buFontTx/>
              <a:buAutoNum type="alphaLcParenBoth"/>
              <a:defRPr/>
            </a:pPr>
            <a:r>
              <a:rPr lang="en-US" altLang="zh-CN" sz="1200" dirty="0" smtClean="0"/>
              <a:t>When a station sends an RTS frame, it includes the duration of time </a:t>
            </a:r>
            <a:r>
              <a:rPr lang="en-US" altLang="zh-CN" sz="1200" b="1" dirty="0" smtClean="0"/>
              <a:t>that</a:t>
            </a:r>
            <a:r>
              <a:rPr lang="en-US" altLang="zh-CN" sz="1200" dirty="0" smtClean="0"/>
              <a:t> it needs to occupy the channel.</a:t>
            </a:r>
          </a:p>
          <a:p>
            <a:pPr marL="216233" indent="-216233">
              <a:lnSpc>
                <a:spcPct val="90000"/>
              </a:lnSpc>
              <a:defRPr/>
            </a:pPr>
            <a:endParaRPr lang="en-US" altLang="zh-CN" sz="1200" dirty="0" smtClean="0"/>
          </a:p>
          <a:p>
            <a:endParaRPr lang="zh-CN" altLang="en-US" dirty="0"/>
          </a:p>
        </p:txBody>
      </p:sp>
      <p:sp>
        <p:nvSpPr>
          <p:cNvPr id="4" name="灯片编号占位符 3"/>
          <p:cNvSpPr>
            <a:spLocks noGrp="1"/>
          </p:cNvSpPr>
          <p:nvPr>
            <p:ph type="sldNum" sz="quarter" idx="10"/>
          </p:nvPr>
        </p:nvSpPr>
        <p:spPr/>
        <p:txBody>
          <a:bodyPr/>
          <a:lstStyle/>
          <a:p>
            <a:fld id="{8251D549-1584-4C1B-95BE-AF557ADCE29A}" type="slidenum">
              <a:rPr lang="zh-CN" altLang="en-US" smtClean="0"/>
              <a:pPr/>
              <a:t>68</a:t>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n</a:t>
            </a:r>
            <a:endParaRPr lang="zh-CN" altLang="en-US" dirty="0"/>
          </a:p>
        </p:txBody>
      </p:sp>
      <p:sp>
        <p:nvSpPr>
          <p:cNvPr id="4" name="灯片编号占位符 3"/>
          <p:cNvSpPr>
            <a:spLocks noGrp="1"/>
          </p:cNvSpPr>
          <p:nvPr>
            <p:ph type="sldNum" sz="quarter" idx="10"/>
          </p:nvPr>
        </p:nvSpPr>
        <p:spPr/>
        <p:txBody>
          <a:bodyPr/>
          <a:lstStyle/>
          <a:p>
            <a:fld id="{9C3C4F92-4541-43E9-8217-3E05D91D9193}" type="slidenum">
              <a:rPr lang="zh-CN" altLang="en-US" smtClean="0"/>
              <a:pPr/>
              <a:t>69</a:t>
            </a:fld>
            <a:endParaRPr lang="zh-CN" altLang="en-US"/>
          </a:p>
        </p:txBody>
      </p:sp>
    </p:spTree>
    <p:extLst>
      <p:ext uri="{BB962C8B-B14F-4D97-AF65-F5344CB8AC3E}">
        <p14:creationId xmlns:p14="http://schemas.microsoft.com/office/powerpoint/2010/main" xmlns="" val="148357443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n</a:t>
            </a:r>
            <a:endParaRPr lang="zh-CN" altLang="en-US" dirty="0"/>
          </a:p>
        </p:txBody>
      </p:sp>
      <p:sp>
        <p:nvSpPr>
          <p:cNvPr id="4" name="灯片编号占位符 3"/>
          <p:cNvSpPr>
            <a:spLocks noGrp="1"/>
          </p:cNvSpPr>
          <p:nvPr>
            <p:ph type="sldNum" sz="quarter" idx="10"/>
          </p:nvPr>
        </p:nvSpPr>
        <p:spPr/>
        <p:txBody>
          <a:bodyPr/>
          <a:lstStyle/>
          <a:p>
            <a:fld id="{9C3C4F92-4541-43E9-8217-3E05D91D9193}" type="slidenum">
              <a:rPr lang="zh-CN" altLang="en-US" smtClean="0"/>
              <a:pPr/>
              <a:t>70</a:t>
            </a:fld>
            <a:endParaRPr lang="zh-CN" altLang="en-US"/>
          </a:p>
        </p:txBody>
      </p:sp>
    </p:spTree>
    <p:extLst>
      <p:ext uri="{BB962C8B-B14F-4D97-AF65-F5344CB8AC3E}">
        <p14:creationId xmlns:p14="http://schemas.microsoft.com/office/powerpoint/2010/main" xmlns="" val="494411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266" name="Rectangle 7"/>
          <p:cNvSpPr>
            <a:spLocks noGrp="1" noChangeArrowheads="1"/>
          </p:cNvSpPr>
          <p:nvPr>
            <p:ph type="sldNum" sz="quarter" idx="5"/>
          </p:nvPr>
        </p:nvSpPr>
        <p:spPr/>
        <p:txBody>
          <a:bodyPr/>
          <a:lstStyle/>
          <a:p>
            <a:pPr>
              <a:defRPr/>
            </a:pPr>
            <a:fld id="{7EC636D7-E665-4970-B84E-2FFDEFDD7A5B}" type="slidenum">
              <a:rPr lang="zh-CN" altLang="en-US" smtClean="0"/>
              <a:pPr>
                <a:defRPr/>
              </a:pPr>
              <a:t>73</a:t>
            </a:fld>
            <a:endParaRPr lang="en-US" altLang="zh-CN" smtClean="0"/>
          </a:p>
        </p:txBody>
      </p:sp>
      <p:sp>
        <p:nvSpPr>
          <p:cNvPr id="274435" name="Rectangle 2"/>
          <p:cNvSpPr>
            <a:spLocks noGrp="1" noRot="1" noChangeAspect="1" noChangeArrowheads="1" noTextEdit="1"/>
          </p:cNvSpPr>
          <p:nvPr>
            <p:ph type="sldImg"/>
          </p:nvPr>
        </p:nvSpPr>
        <p:spPr>
          <a:xfrm>
            <a:off x="1257300" y="720725"/>
            <a:ext cx="4800600" cy="3600450"/>
          </a:xfrm>
          <a:ln/>
        </p:spPr>
      </p:sp>
      <p:sp>
        <p:nvSpPr>
          <p:cNvPr id="274436" name="Rectangle 3"/>
          <p:cNvSpPr>
            <a:spLocks noGrp="1" noChangeArrowheads="1"/>
          </p:cNvSpPr>
          <p:nvPr>
            <p:ph type="body" idx="1"/>
          </p:nvPr>
        </p:nvSpPr>
        <p:spPr>
          <a:xfrm>
            <a:off x="731838" y="4560888"/>
            <a:ext cx="5851525" cy="4319587"/>
          </a:xfrm>
          <a:noFill/>
          <a:ln/>
        </p:spPr>
        <p:txBody>
          <a:bodyPr/>
          <a:lstStyle/>
          <a:p>
            <a:r>
              <a:rPr lang="en-US" altLang="zh-CN" dirty="0" smtClean="0"/>
              <a:t>duration</a:t>
            </a:r>
            <a:endParaRPr lang="zh-CN" altLang="en-US" dirty="0" smtClean="0"/>
          </a:p>
        </p:txBody>
      </p:sp>
    </p:spTree>
    <p:extLst>
      <p:ext uri="{BB962C8B-B14F-4D97-AF65-F5344CB8AC3E}">
        <p14:creationId xmlns:p14="http://schemas.microsoft.com/office/powerpoint/2010/main" xmlns="" val="343988088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C3C4F92-4541-43E9-8217-3E05D91D9193}" type="slidenum">
              <a:rPr lang="zh-CN" altLang="en-US" smtClean="0"/>
              <a:pPr/>
              <a:t>74</a:t>
            </a:fld>
            <a:endParaRPr lang="zh-CN" altLang="en-US"/>
          </a:p>
        </p:txBody>
      </p:sp>
    </p:spTree>
    <p:extLst>
      <p:ext uri="{BB962C8B-B14F-4D97-AF65-F5344CB8AC3E}">
        <p14:creationId xmlns:p14="http://schemas.microsoft.com/office/powerpoint/2010/main" xmlns="" val="220845518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058" name="Rectangle 7"/>
          <p:cNvSpPr>
            <a:spLocks noGrp="1" noChangeArrowheads="1"/>
          </p:cNvSpPr>
          <p:nvPr>
            <p:ph type="sldNum" sz="quarter" idx="5"/>
          </p:nvPr>
        </p:nvSpPr>
        <p:spPr>
          <a:noFill/>
        </p:spPr>
        <p:txBody>
          <a:bodyPr/>
          <a:lstStyle/>
          <a:p>
            <a:fld id="{3DD65F34-7E4C-43B9-B432-F705AF46FD4D}" type="slidenum">
              <a:rPr lang="zh-CN" altLang="en-US"/>
              <a:pPr/>
              <a:t>75</a:t>
            </a:fld>
            <a:endParaRPr lang="en-US" altLang="zh-CN"/>
          </a:p>
        </p:txBody>
      </p:sp>
      <p:sp>
        <p:nvSpPr>
          <p:cNvPr id="301059" name="Rectangle 2"/>
          <p:cNvSpPr>
            <a:spLocks noGrp="1" noRot="1" noChangeAspect="1" noChangeArrowheads="1" noTextEdit="1"/>
          </p:cNvSpPr>
          <p:nvPr>
            <p:ph type="sldImg"/>
          </p:nvPr>
        </p:nvSpPr>
        <p:spPr>
          <a:ln/>
        </p:spPr>
      </p:sp>
      <p:sp>
        <p:nvSpPr>
          <p:cNvPr id="301060" name="Rectangle 3"/>
          <p:cNvSpPr>
            <a:spLocks noGrp="1" noChangeArrowheads="1"/>
          </p:cNvSpPr>
          <p:nvPr>
            <p:ph type="body" idx="1"/>
          </p:nvPr>
        </p:nvSpPr>
        <p:spPr>
          <a:noFill/>
          <a:ln/>
        </p:spPr>
        <p:txBody>
          <a:bodyPr/>
          <a:lstStyle/>
          <a:p>
            <a:pPr eaLnBrk="1" hangingPunct="1"/>
            <a:endParaRPr lang="zh-CN" altLang="en-US" dirty="0" smtClean="0"/>
          </a:p>
        </p:txBody>
      </p:sp>
    </p:spTree>
    <p:extLst>
      <p:ext uri="{BB962C8B-B14F-4D97-AF65-F5344CB8AC3E}">
        <p14:creationId xmlns:p14="http://schemas.microsoft.com/office/powerpoint/2010/main" xmlns="" val="272204827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251D549-1584-4C1B-95BE-AF557ADCE29A}" type="slidenum">
              <a:rPr lang="zh-CN" altLang="en-US" smtClean="0"/>
              <a:pPr/>
              <a:t>76</a:t>
            </a:fld>
            <a:endParaRPr lang="zh-CN" altLang="en-US"/>
          </a:p>
        </p:txBody>
      </p:sp>
    </p:spTree>
    <p:extLst>
      <p:ext uri="{BB962C8B-B14F-4D97-AF65-F5344CB8AC3E}">
        <p14:creationId xmlns:p14="http://schemas.microsoft.com/office/powerpoint/2010/main" xmlns="" val="254018823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sz="1200" b="0" i="0" kern="1200" dirty="0" smtClean="0">
                <a:solidFill>
                  <a:schemeClr val="tx1"/>
                </a:solidFill>
                <a:latin typeface="+mn-lt"/>
                <a:ea typeface="+mn-ea"/>
                <a:cs typeface="+mn-cs"/>
              </a:rPr>
              <a:t> </a:t>
            </a:r>
            <a:r>
              <a:rPr lang="en-US" altLang="zh-CN" sz="1200" b="0" i="0" kern="1200" dirty="0" smtClean="0">
                <a:solidFill>
                  <a:schemeClr val="tx1"/>
                </a:solidFill>
                <a:latin typeface="+mn-lt"/>
                <a:ea typeface="+mn-ea"/>
                <a:cs typeface="+mn-cs"/>
              </a:rPr>
              <a:t>PS-POLL</a:t>
            </a:r>
            <a:r>
              <a:rPr lang="zh-CN" altLang="en-US" sz="1200" b="0" i="0" kern="1200" dirty="0" smtClean="0">
                <a:solidFill>
                  <a:schemeClr val="tx1"/>
                </a:solidFill>
                <a:latin typeface="+mn-lt"/>
                <a:ea typeface="+mn-ea"/>
                <a:cs typeface="+mn-cs"/>
              </a:rPr>
              <a:t>帧：移动式工作站从省电模式苏醒后，回向</a:t>
            </a:r>
            <a:r>
              <a:rPr lang="en-US" altLang="zh-CN" sz="1200" b="0" i="0" kern="1200" dirty="0" smtClean="0">
                <a:solidFill>
                  <a:schemeClr val="tx1"/>
                </a:solidFill>
                <a:latin typeface="+mn-lt"/>
                <a:ea typeface="+mn-ea"/>
                <a:cs typeface="+mn-cs"/>
              </a:rPr>
              <a:t>AP</a:t>
            </a:r>
            <a:r>
              <a:rPr lang="zh-CN" altLang="en-US" sz="1200" b="0" i="0" kern="1200" dirty="0" smtClean="0">
                <a:solidFill>
                  <a:schemeClr val="tx1"/>
                </a:solidFill>
                <a:latin typeface="+mn-lt"/>
                <a:ea typeface="+mn-ea"/>
                <a:cs typeface="+mn-cs"/>
              </a:rPr>
              <a:t>传送一个</a:t>
            </a:r>
            <a:r>
              <a:rPr lang="en-US" altLang="zh-CN" sz="1200" b="0" i="0" kern="1200" dirty="0" smtClean="0">
                <a:solidFill>
                  <a:schemeClr val="tx1"/>
                </a:solidFill>
                <a:latin typeface="+mn-lt"/>
                <a:ea typeface="+mn-ea"/>
                <a:cs typeface="+mn-cs"/>
              </a:rPr>
              <a:t>PS-POLL</a:t>
            </a:r>
            <a:r>
              <a:rPr lang="zh-CN" altLang="en-US" sz="1200" b="0" i="0" kern="1200" dirty="0" smtClean="0">
                <a:solidFill>
                  <a:schemeClr val="tx1"/>
                </a:solidFill>
                <a:latin typeface="+mn-lt"/>
                <a:ea typeface="+mn-ea"/>
                <a:cs typeface="+mn-cs"/>
              </a:rPr>
              <a:t>帧用于获得缓存帧。属于控制帧</a:t>
            </a:r>
            <a:endParaRPr lang="zh-CN" altLang="en-US" dirty="0"/>
          </a:p>
        </p:txBody>
      </p:sp>
      <p:sp>
        <p:nvSpPr>
          <p:cNvPr id="4" name="灯片编号占位符 3"/>
          <p:cNvSpPr>
            <a:spLocks noGrp="1"/>
          </p:cNvSpPr>
          <p:nvPr>
            <p:ph type="sldNum" sz="quarter" idx="10"/>
          </p:nvPr>
        </p:nvSpPr>
        <p:spPr/>
        <p:txBody>
          <a:bodyPr/>
          <a:lstStyle/>
          <a:p>
            <a:fld id="{8251D549-1584-4C1B-95BE-AF557ADCE29A}" type="slidenum">
              <a:rPr lang="zh-CN" altLang="en-US" smtClean="0"/>
              <a:pPr/>
              <a:t>78</a:t>
            </a:fld>
            <a:endParaRPr lang="zh-CN" altLang="en-US"/>
          </a:p>
        </p:txBody>
      </p:sp>
    </p:spTree>
    <p:extLst>
      <p:ext uri="{BB962C8B-B14F-4D97-AF65-F5344CB8AC3E}">
        <p14:creationId xmlns:p14="http://schemas.microsoft.com/office/powerpoint/2010/main" xmlns="" val="30332545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n</a:t>
            </a:r>
            <a:endParaRPr lang="zh-CN" altLang="en-US" dirty="0"/>
          </a:p>
        </p:txBody>
      </p:sp>
      <p:sp>
        <p:nvSpPr>
          <p:cNvPr id="4" name="灯片编号占位符 3"/>
          <p:cNvSpPr>
            <a:spLocks noGrp="1"/>
          </p:cNvSpPr>
          <p:nvPr>
            <p:ph type="sldNum" sz="quarter" idx="10"/>
          </p:nvPr>
        </p:nvSpPr>
        <p:spPr/>
        <p:txBody>
          <a:bodyPr/>
          <a:lstStyle/>
          <a:p>
            <a:fld id="{9C3C4F92-4541-43E9-8217-3E05D91D9193}" type="slidenum">
              <a:rPr lang="zh-CN" altLang="en-US" smtClean="0"/>
              <a:pPr/>
              <a:t>7</a:t>
            </a:fld>
            <a:endParaRPr lang="zh-CN" altLang="en-US"/>
          </a:p>
        </p:txBody>
      </p:sp>
    </p:spTree>
    <p:extLst>
      <p:ext uri="{BB962C8B-B14F-4D97-AF65-F5344CB8AC3E}">
        <p14:creationId xmlns:p14="http://schemas.microsoft.com/office/powerpoint/2010/main" xmlns="" val="76921740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n</a:t>
            </a:r>
            <a:endParaRPr lang="zh-CN" altLang="en-US" dirty="0"/>
          </a:p>
        </p:txBody>
      </p:sp>
      <p:sp>
        <p:nvSpPr>
          <p:cNvPr id="4" name="灯片编号占位符 3"/>
          <p:cNvSpPr>
            <a:spLocks noGrp="1"/>
          </p:cNvSpPr>
          <p:nvPr>
            <p:ph type="sldNum" sz="quarter" idx="10"/>
          </p:nvPr>
        </p:nvSpPr>
        <p:spPr/>
        <p:txBody>
          <a:bodyPr/>
          <a:lstStyle/>
          <a:p>
            <a:fld id="{9C3C4F92-4541-43E9-8217-3E05D91D9193}" type="slidenum">
              <a:rPr lang="zh-CN" altLang="en-US" smtClean="0"/>
              <a:pPr/>
              <a:t>79</a:t>
            </a:fld>
            <a:endParaRPr lang="zh-CN" altLang="en-US"/>
          </a:p>
        </p:txBody>
      </p:sp>
    </p:spTree>
    <p:extLst>
      <p:ext uri="{BB962C8B-B14F-4D97-AF65-F5344CB8AC3E}">
        <p14:creationId xmlns:p14="http://schemas.microsoft.com/office/powerpoint/2010/main" xmlns="" val="180580847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C585463-A7A4-4CE4-8681-473DC1D56CDA}" type="slidenum">
              <a:rPr lang="zh-CN" altLang="en-US"/>
              <a:pPr/>
              <a:t>82</a:t>
            </a:fld>
            <a:endParaRPr lang="en-US" altLang="zh-CN"/>
          </a:p>
        </p:txBody>
      </p:sp>
      <p:sp>
        <p:nvSpPr>
          <p:cNvPr id="1183746" name="Rectangle 2"/>
          <p:cNvSpPr>
            <a:spLocks noGrp="1" noRot="1" noChangeAspect="1" noChangeArrowheads="1" noTextEdit="1"/>
          </p:cNvSpPr>
          <p:nvPr>
            <p:ph type="sldImg"/>
          </p:nvPr>
        </p:nvSpPr>
        <p:spPr>
          <a:ln/>
        </p:spPr>
      </p:sp>
      <p:sp>
        <p:nvSpPr>
          <p:cNvPr id="1183747" name="Rectangle 3"/>
          <p:cNvSpPr>
            <a:spLocks noGrp="1" noChangeArrowheads="1"/>
          </p:cNvSpPr>
          <p:nvPr>
            <p:ph type="body" idx="1"/>
          </p:nvPr>
        </p:nvSpPr>
        <p:spPr/>
        <p:txBody>
          <a:bodyPr/>
          <a:lstStyle/>
          <a:p>
            <a:r>
              <a:rPr lang="en-US" altLang="zh-CN" dirty="0" smtClean="0"/>
              <a:t>  N/A</a:t>
            </a:r>
            <a:r>
              <a:rPr lang="zh-CN" altLang="en-US" dirty="0"/>
              <a:t>：</a:t>
            </a:r>
            <a:r>
              <a:rPr lang="en-US" altLang="zh-CN" dirty="0"/>
              <a:t>Not Available </a:t>
            </a:r>
            <a:r>
              <a:rPr lang="zh-CN" altLang="en-US" dirty="0"/>
              <a:t>不可用</a:t>
            </a:r>
          </a:p>
          <a:p>
            <a:r>
              <a:rPr lang="zh-CN" altLang="en-US" dirty="0" smtClean="0"/>
              <a:t>  比较</a:t>
            </a:r>
            <a:r>
              <a:rPr lang="zh-CN" altLang="en-US" dirty="0"/>
              <a:t>多用在填写表格的时候，表示“本</a:t>
            </a:r>
            <a:r>
              <a:rPr lang="zh-CN" altLang="en-US" dirty="0" smtClean="0"/>
              <a:t>栏目</a:t>
            </a:r>
            <a:r>
              <a:rPr lang="en-US" altLang="zh-CN" dirty="0" smtClean="0"/>
              <a:t>(</a:t>
            </a:r>
            <a:r>
              <a:rPr lang="zh-CN" altLang="en-US" dirty="0" smtClean="0"/>
              <a:t>对我</a:t>
            </a:r>
            <a:r>
              <a:rPr lang="en-US" altLang="zh-CN" dirty="0" smtClean="0"/>
              <a:t>)</a:t>
            </a:r>
            <a:r>
              <a:rPr lang="zh-CN" altLang="en-US" dirty="0" smtClean="0"/>
              <a:t>不适用</a:t>
            </a:r>
            <a:r>
              <a:rPr lang="zh-CN" altLang="en-US" dirty="0"/>
              <a:t>”，在没有东西可填写但空格也不允许留空的时候，就要写</a:t>
            </a:r>
            <a:r>
              <a:rPr lang="en-US" altLang="zh-CN" dirty="0"/>
              <a:t>N/A</a:t>
            </a:r>
            <a:r>
              <a:rPr lang="zh-CN" altLang="en-US" dirty="0" smtClean="0"/>
              <a:t>。</a:t>
            </a:r>
            <a:endParaRPr lang="en-US" altLang="zh-CN" dirty="0" smtClean="0"/>
          </a:p>
          <a:p>
            <a:r>
              <a:rPr lang="en-US" altLang="zh-CN" dirty="0" smtClean="0"/>
              <a:t>  </a:t>
            </a:r>
            <a:r>
              <a:rPr lang="zh-CN" altLang="en-US" dirty="0" smtClean="0"/>
              <a:t>在</a:t>
            </a:r>
            <a:r>
              <a:rPr lang="zh-CN" altLang="en-US" dirty="0"/>
              <a:t>英语国家，也用</a:t>
            </a:r>
            <a:r>
              <a:rPr lang="en-US" altLang="zh-CN" dirty="0" smtClean="0"/>
              <a:t>n/a </a:t>
            </a:r>
            <a:r>
              <a:rPr lang="zh-CN" altLang="en-US" dirty="0" smtClean="0"/>
              <a:t>或者 </a:t>
            </a:r>
            <a:r>
              <a:rPr lang="en-US" altLang="zh-CN" dirty="0" err="1" smtClean="0"/>
              <a:t>n.a</a:t>
            </a:r>
            <a:r>
              <a:rPr lang="en-US" altLang="zh-CN" dirty="0"/>
              <a:t>.</a:t>
            </a:r>
            <a:r>
              <a:rPr lang="zh-CN" altLang="en-US" dirty="0"/>
              <a:t>来表达。都是同一个意思</a:t>
            </a:r>
            <a:r>
              <a:rPr lang="zh-CN" altLang="en-US" dirty="0" smtClean="0"/>
              <a:t>。</a:t>
            </a:r>
            <a:endParaRPr lang="en-US" altLang="zh-CN" dirty="0" smtClean="0"/>
          </a:p>
          <a:p>
            <a:r>
              <a:rPr lang="en-US" altLang="zh-CN" b="1" dirty="0" smtClean="0"/>
              <a:t>From A</a:t>
            </a:r>
            <a:r>
              <a:rPr lang="en-US" altLang="zh-CN" b="1" baseline="0" dirty="0" smtClean="0"/>
              <a:t> systems approach</a:t>
            </a:r>
          </a:p>
          <a:p>
            <a:r>
              <a:rPr lang="en-US" altLang="zh-CN" sz="1200" kern="1200" baseline="0" dirty="0" smtClean="0">
                <a:solidFill>
                  <a:schemeClr val="tx1"/>
                </a:solidFill>
                <a:latin typeface="+mn-lt"/>
                <a:ea typeface="+mn-ea"/>
                <a:cs typeface="+mn-cs"/>
              </a:rPr>
              <a:t>    </a:t>
            </a:r>
            <a:r>
              <a:rPr lang="en-US" altLang="zh-CN" sz="1200" i="0" kern="1200" baseline="0" dirty="0" smtClean="0">
                <a:solidFill>
                  <a:schemeClr val="tx1"/>
                </a:solidFill>
                <a:latin typeface="+mn-lt"/>
                <a:ea typeface="+mn-ea"/>
                <a:cs typeface="+mn-cs"/>
              </a:rPr>
              <a:t>Perhaps the most striking difference in the 802.11 frame is that it has four address fields, each of which can </a:t>
            </a:r>
            <a:r>
              <a:rPr lang="en-US" altLang="zh-CN" sz="1200" b="1" i="0" kern="1200" baseline="0" dirty="0" smtClean="0">
                <a:solidFill>
                  <a:schemeClr val="tx1"/>
                </a:solidFill>
                <a:latin typeface="+mn-lt"/>
                <a:ea typeface="+mn-ea"/>
                <a:cs typeface="+mn-cs"/>
              </a:rPr>
              <a:t>hold</a:t>
            </a:r>
            <a:r>
              <a:rPr lang="en-US" altLang="zh-CN" sz="1200" i="0" kern="1200" baseline="0" dirty="0" smtClean="0">
                <a:solidFill>
                  <a:schemeClr val="tx1"/>
                </a:solidFill>
                <a:latin typeface="+mn-lt"/>
                <a:ea typeface="+mn-ea"/>
                <a:cs typeface="+mn-cs"/>
              </a:rPr>
              <a:t> a 6-byte MAC address. </a:t>
            </a:r>
          </a:p>
          <a:p>
            <a:r>
              <a:rPr lang="en-US" altLang="zh-CN" sz="1200" i="0" kern="1200" baseline="0" dirty="0" smtClean="0">
                <a:solidFill>
                  <a:schemeClr val="tx1"/>
                </a:solidFill>
                <a:latin typeface="+mn-lt"/>
                <a:ea typeface="+mn-ea"/>
                <a:cs typeface="+mn-cs"/>
              </a:rPr>
              <a:t>    But why four address fields?</a:t>
            </a:r>
          </a:p>
          <a:p>
            <a:r>
              <a:rPr lang="en-US" altLang="zh-CN" sz="1200" kern="1200" baseline="0" dirty="0" smtClean="0">
                <a:solidFill>
                  <a:schemeClr val="tx1"/>
                </a:solidFill>
                <a:latin typeface="+mn-lt"/>
                <a:ea typeface="+mn-ea"/>
                <a:cs typeface="+mn-cs"/>
              </a:rPr>
              <a:t>    Doesn’t a source MAC field and destination MAC field suffice, as they do for Ethernet? </a:t>
            </a:r>
          </a:p>
          <a:p>
            <a:r>
              <a:rPr lang="en-US" altLang="zh-CN" sz="1200" kern="1200" baseline="0" dirty="0" smtClean="0">
                <a:solidFill>
                  <a:schemeClr val="tx1"/>
                </a:solidFill>
                <a:latin typeface="+mn-lt"/>
                <a:ea typeface="+mn-ea"/>
                <a:cs typeface="+mn-cs"/>
              </a:rPr>
              <a:t>    </a:t>
            </a:r>
            <a:r>
              <a:rPr lang="en-US" altLang="zh-CN" sz="1200" b="1" kern="1200" baseline="0" dirty="0" smtClean="0">
                <a:solidFill>
                  <a:schemeClr val="tx1"/>
                </a:solidFill>
                <a:latin typeface="+mn-lt"/>
                <a:ea typeface="+mn-ea"/>
                <a:cs typeface="+mn-cs"/>
              </a:rPr>
              <a:t>It turns out that </a:t>
            </a:r>
            <a:r>
              <a:rPr lang="en-US" altLang="zh-CN" sz="1200" kern="1200" baseline="0" dirty="0" smtClean="0">
                <a:solidFill>
                  <a:schemeClr val="tx1"/>
                </a:solidFill>
                <a:latin typeface="+mn-lt"/>
                <a:ea typeface="+mn-ea"/>
                <a:cs typeface="+mn-cs"/>
              </a:rPr>
              <a:t>three address fields are needed for internetworking purposes — specifically, for moving the network-layer datagram </a:t>
            </a:r>
            <a:r>
              <a:rPr lang="en-US" altLang="zh-CN" sz="1200" b="1" kern="1200" baseline="0" dirty="0" smtClean="0">
                <a:solidFill>
                  <a:schemeClr val="tx1"/>
                </a:solidFill>
                <a:latin typeface="+mn-lt"/>
                <a:ea typeface="+mn-ea"/>
                <a:cs typeface="+mn-cs"/>
              </a:rPr>
              <a:t>from</a:t>
            </a:r>
            <a:r>
              <a:rPr lang="en-US" altLang="zh-CN" sz="1200" kern="1200" baseline="0" dirty="0" smtClean="0">
                <a:solidFill>
                  <a:schemeClr val="tx1"/>
                </a:solidFill>
                <a:latin typeface="+mn-lt"/>
                <a:ea typeface="+mn-ea"/>
                <a:cs typeface="+mn-cs"/>
              </a:rPr>
              <a:t> a wireless station </a:t>
            </a:r>
            <a:r>
              <a:rPr lang="en-US" altLang="zh-CN" sz="1200" b="1" kern="1200" baseline="0" dirty="0" smtClean="0">
                <a:solidFill>
                  <a:schemeClr val="tx1"/>
                </a:solidFill>
                <a:latin typeface="+mn-lt"/>
                <a:ea typeface="+mn-ea"/>
                <a:cs typeface="+mn-cs"/>
              </a:rPr>
              <a:t>through</a:t>
            </a:r>
            <a:r>
              <a:rPr lang="en-US" altLang="zh-CN" sz="1200" kern="1200" baseline="0" dirty="0" smtClean="0">
                <a:solidFill>
                  <a:schemeClr val="tx1"/>
                </a:solidFill>
                <a:latin typeface="+mn-lt"/>
                <a:ea typeface="+mn-ea"/>
                <a:cs typeface="+mn-cs"/>
              </a:rPr>
              <a:t> an AP </a:t>
            </a:r>
            <a:r>
              <a:rPr lang="en-US" altLang="zh-CN" sz="1200" b="1" kern="1200" baseline="0" dirty="0" smtClean="0">
                <a:solidFill>
                  <a:schemeClr val="tx1"/>
                </a:solidFill>
                <a:latin typeface="+mn-lt"/>
                <a:ea typeface="+mn-ea"/>
                <a:cs typeface="+mn-cs"/>
              </a:rPr>
              <a:t>to</a:t>
            </a:r>
            <a:r>
              <a:rPr lang="en-US" altLang="zh-CN" sz="1200" kern="1200" baseline="0" dirty="0" smtClean="0">
                <a:solidFill>
                  <a:schemeClr val="tx1"/>
                </a:solidFill>
                <a:latin typeface="+mn-lt"/>
                <a:ea typeface="+mn-ea"/>
                <a:cs typeface="+mn-cs"/>
              </a:rPr>
              <a:t> a router interface. </a:t>
            </a:r>
          </a:p>
          <a:p>
            <a:r>
              <a:rPr lang="en-US" altLang="zh-CN" sz="1200" kern="1200" baseline="0" dirty="0" smtClean="0">
                <a:solidFill>
                  <a:schemeClr val="tx1"/>
                </a:solidFill>
                <a:latin typeface="+mn-lt"/>
                <a:ea typeface="+mn-ea"/>
                <a:cs typeface="+mn-cs"/>
              </a:rPr>
              <a:t>    The fourth address field is used when APs forward frames to each other in ad hoc mode.</a:t>
            </a:r>
          </a:p>
          <a:p>
            <a:r>
              <a:rPr lang="en-US" altLang="zh-CN" sz="1200" kern="1200" baseline="0" dirty="0" smtClean="0">
                <a:solidFill>
                  <a:schemeClr val="tx1"/>
                </a:solidFill>
                <a:latin typeface="+mn-lt"/>
                <a:ea typeface="+mn-ea"/>
                <a:cs typeface="+mn-cs"/>
              </a:rPr>
              <a:t>    Since we are only considering infrastructure networks here, let’s focus our attention on the first three address fields. </a:t>
            </a:r>
          </a:p>
          <a:p>
            <a:r>
              <a:rPr lang="en-US" altLang="zh-CN" sz="1200" kern="1200" baseline="0" dirty="0" smtClean="0">
                <a:solidFill>
                  <a:schemeClr val="tx1"/>
                </a:solidFill>
                <a:latin typeface="+mn-lt"/>
                <a:ea typeface="+mn-ea"/>
                <a:cs typeface="+mn-cs"/>
              </a:rPr>
              <a:t>    The 802.11 standard defines these fields as follows:</a:t>
            </a:r>
          </a:p>
          <a:p>
            <a:endParaRPr lang="en-US" altLang="zh-CN" sz="1200" kern="1200" baseline="0" dirty="0" smtClean="0">
              <a:solidFill>
                <a:schemeClr val="tx1"/>
              </a:solidFill>
              <a:latin typeface="+mn-lt"/>
              <a:ea typeface="+mn-ea"/>
              <a:cs typeface="+mn-cs"/>
            </a:endParaRPr>
          </a:p>
          <a:p>
            <a:r>
              <a:rPr lang="en-US" altLang="zh-CN" sz="1200" kern="1200" baseline="0" dirty="0" smtClean="0">
                <a:solidFill>
                  <a:schemeClr val="tx1"/>
                </a:solidFill>
                <a:latin typeface="+mn-lt"/>
                <a:ea typeface="+mn-ea"/>
                <a:cs typeface="+mn-cs"/>
              </a:rPr>
              <a:t>    To </a:t>
            </a:r>
            <a:r>
              <a:rPr lang="en-US" altLang="zh-CN" sz="1200" b="1" kern="1200" baseline="0" dirty="0" smtClean="0">
                <a:solidFill>
                  <a:schemeClr val="tx1"/>
                </a:solidFill>
                <a:latin typeface="+mn-lt"/>
                <a:ea typeface="+mn-ea"/>
                <a:cs typeface="+mn-cs"/>
              </a:rPr>
              <a:t>gain</a:t>
            </a:r>
            <a:r>
              <a:rPr lang="en-US" altLang="zh-CN" sz="1200" kern="1200" baseline="0" dirty="0" smtClean="0">
                <a:solidFill>
                  <a:schemeClr val="tx1"/>
                </a:solidFill>
                <a:latin typeface="+mn-lt"/>
                <a:ea typeface="+mn-ea"/>
                <a:cs typeface="+mn-cs"/>
              </a:rPr>
              <a:t> further insight </a:t>
            </a:r>
            <a:r>
              <a:rPr lang="en-US" altLang="zh-CN" sz="1200" b="1" kern="1200" baseline="0" dirty="0" smtClean="0">
                <a:solidFill>
                  <a:schemeClr val="tx1"/>
                </a:solidFill>
                <a:latin typeface="+mn-lt"/>
                <a:ea typeface="+mn-ea"/>
                <a:cs typeface="+mn-cs"/>
              </a:rPr>
              <a:t>into</a:t>
            </a:r>
            <a:r>
              <a:rPr lang="en-US" altLang="zh-CN" sz="1200" kern="1200" baseline="0" dirty="0" smtClean="0">
                <a:solidFill>
                  <a:schemeClr val="tx1"/>
                </a:solidFill>
                <a:latin typeface="+mn-lt"/>
                <a:ea typeface="+mn-ea"/>
                <a:cs typeface="+mn-cs"/>
              </a:rPr>
              <a:t> the purpose of address 3, let’s </a:t>
            </a:r>
            <a:r>
              <a:rPr lang="en-US" altLang="zh-CN" sz="1200" b="1" kern="1200" baseline="0" dirty="0" smtClean="0">
                <a:solidFill>
                  <a:schemeClr val="tx1"/>
                </a:solidFill>
                <a:latin typeface="+mn-lt"/>
                <a:ea typeface="+mn-ea"/>
                <a:cs typeface="+mn-cs"/>
              </a:rPr>
              <a:t>walk through </a:t>
            </a:r>
            <a:r>
              <a:rPr lang="en-US" altLang="zh-CN" sz="1200" kern="1200" baseline="0" dirty="0" smtClean="0">
                <a:solidFill>
                  <a:schemeClr val="tx1"/>
                </a:solidFill>
                <a:latin typeface="+mn-lt"/>
                <a:ea typeface="+mn-ea"/>
                <a:cs typeface="+mn-cs"/>
              </a:rPr>
              <a:t>an internetworking example in the context of Figure 6.14.</a:t>
            </a:r>
            <a:endParaRPr lang="en-US" altLang="zh-CN" b="1" baseline="0" dirty="0" smtClean="0"/>
          </a:p>
          <a:p>
            <a:endParaRPr lang="zh-CN" altLang="en-US" b="1" dirty="0"/>
          </a:p>
        </p:txBody>
      </p:sp>
    </p:spTree>
    <p:extLst>
      <p:ext uri="{BB962C8B-B14F-4D97-AF65-F5344CB8AC3E}">
        <p14:creationId xmlns:p14="http://schemas.microsoft.com/office/powerpoint/2010/main" xmlns="" val="267862602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fontScale="77500" lnSpcReduction="20000"/>
          </a:bodyPr>
          <a:lstStyle/>
          <a:p>
            <a:r>
              <a:rPr lang="en-US" altLang="zh-CN" sz="1200" kern="1200" baseline="0" dirty="0" smtClean="0">
                <a:solidFill>
                  <a:schemeClr val="tx1"/>
                </a:solidFill>
                <a:latin typeface="+mn-lt"/>
                <a:ea typeface="+mn-ea"/>
                <a:cs typeface="+mn-cs"/>
              </a:rPr>
              <a:t>    To gain further insight into the purpose of address 3, let’s walk through an internetworking example in the context of Figure 6.14. </a:t>
            </a:r>
          </a:p>
          <a:p>
            <a:r>
              <a:rPr lang="en-US" altLang="zh-CN" sz="1200" kern="1200" baseline="0" dirty="0" smtClean="0">
                <a:solidFill>
                  <a:schemeClr val="tx1"/>
                </a:solidFill>
                <a:latin typeface="+mn-lt"/>
                <a:ea typeface="+mn-ea"/>
                <a:cs typeface="+mn-cs"/>
              </a:rPr>
              <a:t>    In this figure, there are two APs, each of which is responsible for a number of wireless stations.   </a:t>
            </a:r>
          </a:p>
          <a:p>
            <a:r>
              <a:rPr lang="en-US" altLang="zh-CN" sz="1200" kern="1200" baseline="0" dirty="0" smtClean="0">
                <a:solidFill>
                  <a:schemeClr val="tx1"/>
                </a:solidFill>
                <a:latin typeface="+mn-lt"/>
                <a:ea typeface="+mn-ea"/>
                <a:cs typeface="+mn-cs"/>
              </a:rPr>
              <a:t>    Each of the APs has a direct connection to a router, which </a:t>
            </a:r>
            <a:r>
              <a:rPr lang="en-US" altLang="zh-CN" sz="1200" b="1" kern="1200" baseline="0" dirty="0" smtClean="0">
                <a:solidFill>
                  <a:schemeClr val="tx1"/>
                </a:solidFill>
                <a:latin typeface="+mn-lt"/>
                <a:ea typeface="+mn-ea"/>
                <a:cs typeface="+mn-cs"/>
              </a:rPr>
              <a:t>in turn </a:t>
            </a:r>
            <a:r>
              <a:rPr lang="en-US" altLang="zh-CN" sz="1200" kern="1200" baseline="0" dirty="0" smtClean="0">
                <a:solidFill>
                  <a:schemeClr val="tx1"/>
                </a:solidFill>
                <a:latin typeface="+mn-lt"/>
                <a:ea typeface="+mn-ea"/>
                <a:cs typeface="+mn-cs"/>
              </a:rPr>
              <a:t>connects to the global Internet. </a:t>
            </a:r>
          </a:p>
          <a:p>
            <a:r>
              <a:rPr lang="en-US" altLang="zh-CN" sz="1200" kern="1200" baseline="0" dirty="0" smtClean="0">
                <a:solidFill>
                  <a:schemeClr val="tx1"/>
                </a:solidFill>
                <a:latin typeface="+mn-lt"/>
                <a:ea typeface="+mn-ea"/>
                <a:cs typeface="+mn-cs"/>
              </a:rPr>
              <a:t>    </a:t>
            </a:r>
            <a:r>
              <a:rPr lang="en-US" altLang="zh-CN" dirty="0" smtClean="0"/>
              <a:t>We </a:t>
            </a:r>
            <a:r>
              <a:rPr lang="en-US" altLang="zh-CN" u="sng" dirty="0" smtClean="0"/>
              <a:t>should keep in mind</a:t>
            </a:r>
            <a:r>
              <a:rPr lang="en-US" altLang="zh-CN" dirty="0" smtClean="0"/>
              <a:t> that an AP is a link-layer device, and thus neither “</a:t>
            </a:r>
            <a:r>
              <a:rPr lang="en-US" altLang="zh-CN" b="1" dirty="0" smtClean="0"/>
              <a:t>speaks</a:t>
            </a:r>
            <a:r>
              <a:rPr lang="en-US" altLang="zh-CN" dirty="0" smtClean="0"/>
              <a:t>” IP nor </a:t>
            </a:r>
            <a:r>
              <a:rPr lang="en-US" altLang="zh-CN" b="1" dirty="0" smtClean="0"/>
              <a:t>understands</a:t>
            </a:r>
            <a:r>
              <a:rPr lang="en-US" altLang="zh-CN" dirty="0" smtClean="0"/>
              <a:t> IP addresses. (</a:t>
            </a:r>
            <a:r>
              <a:rPr lang="zh-CN" altLang="en-US" dirty="0" smtClean="0"/>
              <a:t>不能够运行</a:t>
            </a:r>
            <a:r>
              <a:rPr lang="en-US" altLang="zh-CN" dirty="0" smtClean="0"/>
              <a:t>DHCP</a:t>
            </a:r>
            <a:r>
              <a:rPr lang="zh-CN" altLang="en-US" dirty="0" smtClean="0"/>
              <a:t>来分配</a:t>
            </a:r>
            <a:r>
              <a:rPr lang="en-US" altLang="zh-CN" dirty="0" smtClean="0"/>
              <a:t>IP</a:t>
            </a:r>
            <a:r>
              <a:rPr lang="zh-CN" altLang="en-US" dirty="0" smtClean="0"/>
              <a:t>地址，由路由器来分配地址！</a:t>
            </a:r>
            <a:r>
              <a:rPr lang="en-US" altLang="zh-CN" dirty="0" smtClean="0"/>
              <a:t>)</a:t>
            </a:r>
            <a:endParaRPr lang="en-US" altLang="zh-CN" sz="1200" kern="1200" baseline="0" dirty="0" smtClean="0">
              <a:solidFill>
                <a:schemeClr val="tx1"/>
              </a:solidFill>
              <a:latin typeface="+mn-lt"/>
              <a:ea typeface="+mn-ea"/>
              <a:cs typeface="+mn-cs"/>
            </a:endParaRPr>
          </a:p>
          <a:p>
            <a:r>
              <a:rPr lang="en-US" altLang="zh-CN" sz="1200" kern="1200" baseline="0" dirty="0" smtClean="0">
                <a:solidFill>
                  <a:schemeClr val="tx1"/>
                </a:solidFill>
                <a:latin typeface="+mn-lt"/>
                <a:ea typeface="+mn-ea"/>
                <a:cs typeface="+mn-cs"/>
              </a:rPr>
              <a:t>    Consider now moving a datagram from the router interface R1 </a:t>
            </a:r>
            <a:r>
              <a:rPr lang="en-US" altLang="zh-CN" sz="1200" b="1" kern="1200" baseline="0" dirty="0" smtClean="0">
                <a:solidFill>
                  <a:schemeClr val="tx1"/>
                </a:solidFill>
                <a:latin typeface="+mn-lt"/>
                <a:ea typeface="+mn-ea"/>
                <a:cs typeface="+mn-cs"/>
              </a:rPr>
              <a:t>to</a:t>
            </a:r>
            <a:r>
              <a:rPr lang="en-US" altLang="zh-CN" sz="1200" kern="1200" baseline="0" dirty="0" smtClean="0">
                <a:solidFill>
                  <a:schemeClr val="tx1"/>
                </a:solidFill>
                <a:latin typeface="+mn-lt"/>
                <a:ea typeface="+mn-ea"/>
                <a:cs typeface="+mn-cs"/>
              </a:rPr>
              <a:t> the wireless Station H1. </a:t>
            </a:r>
          </a:p>
          <a:p>
            <a:r>
              <a:rPr lang="en-US" altLang="zh-CN" sz="1200" kern="1200" baseline="0" dirty="0" smtClean="0">
                <a:solidFill>
                  <a:schemeClr val="tx1"/>
                </a:solidFill>
                <a:latin typeface="+mn-lt"/>
                <a:ea typeface="+mn-ea"/>
                <a:cs typeface="+mn-cs"/>
              </a:rPr>
              <a:t>    </a:t>
            </a:r>
            <a:r>
              <a:rPr lang="en-US" altLang="zh-CN" dirty="0" smtClean="0"/>
              <a:t>The router is not aware that there is an AP between it and H1; from the router's perspective, H1 is just a host in one of the subnets to which it (the router) is connected.      </a:t>
            </a:r>
          </a:p>
          <a:p>
            <a:r>
              <a:rPr lang="en-US" altLang="zh-CN" dirty="0" smtClean="0"/>
              <a:t>    (1) The router, which knows the IP address of H1 (from the destination address of the datagram), uses ARP to determine the MAC address of H1, just as in an ordinary Ethernet LAN. </a:t>
            </a:r>
          </a:p>
          <a:p>
            <a:r>
              <a:rPr lang="en-US" altLang="zh-CN" dirty="0" smtClean="0"/>
              <a:t>    After obtaining H1's MAC address, router interface R1 encapsulates the datagram within an Ethernet frame. </a:t>
            </a:r>
          </a:p>
          <a:p>
            <a:r>
              <a:rPr lang="en-US" altLang="zh-CN" dirty="0" smtClean="0"/>
              <a:t>    The source address field of this frame contains R1's MAC address, and the destination address field contains H1's MAC address. </a:t>
            </a:r>
          </a:p>
          <a:p>
            <a:r>
              <a:rPr lang="en-US" altLang="zh-CN" dirty="0" smtClean="0"/>
              <a:t>    (2) When the Ethernet frame arrives at the AP, the AP converts the 802.3 Ethernet frame to an 802.11 frame before transmitting the frame into the wireless channel. </a:t>
            </a:r>
          </a:p>
          <a:p>
            <a:r>
              <a:rPr lang="en-US" altLang="zh-CN" dirty="0" smtClean="0"/>
              <a:t>    The AP fills in address 1 and address 2 with H1's MAC address and its own MAC address, respectively, as described above. </a:t>
            </a:r>
          </a:p>
          <a:p>
            <a:r>
              <a:rPr lang="en-US" altLang="zh-CN" dirty="0" smtClean="0"/>
              <a:t>    For address 3, the AP inserts the MAC address of R1. </a:t>
            </a:r>
          </a:p>
          <a:p>
            <a:r>
              <a:rPr lang="en-US" altLang="zh-CN" dirty="0" smtClean="0"/>
              <a:t>    </a:t>
            </a:r>
            <a:r>
              <a:rPr lang="en-US" altLang="zh-CN" u="sng" dirty="0" smtClean="0"/>
              <a:t>In this manner, H1 can determine (from address 3) the MAC address of the router interface that sent the datagram into the subnet. </a:t>
            </a:r>
          </a:p>
          <a:p>
            <a:endParaRPr lang="en-US" altLang="zh-CN" dirty="0" smtClean="0"/>
          </a:p>
          <a:p>
            <a:r>
              <a:rPr lang="en-US" altLang="zh-CN" dirty="0" smtClean="0"/>
              <a:t>    Now consider what happens when the wireless station H1 responds by moving a datagram from H1 to R1. </a:t>
            </a:r>
          </a:p>
          <a:p>
            <a:r>
              <a:rPr lang="en-US" altLang="zh-CN" dirty="0" smtClean="0"/>
              <a:t>    (1) H1 creates an 802.11 frame, filling the fields for address 1 and address 2 with the AP's MAC address and H1's MAC address, respectively, as described above. </a:t>
            </a:r>
          </a:p>
          <a:p>
            <a:r>
              <a:rPr lang="en-US" altLang="zh-CN" dirty="0" smtClean="0"/>
              <a:t>    For address 3, H1 inserts R1's MAC address. </a:t>
            </a:r>
          </a:p>
          <a:p>
            <a:r>
              <a:rPr lang="en-US" altLang="zh-CN" dirty="0" smtClean="0"/>
              <a:t>    (2) When the AP receives the 802.11 frame, it converts the frame to an Ethernet frame. </a:t>
            </a:r>
          </a:p>
          <a:p>
            <a:r>
              <a:rPr lang="en-US" altLang="zh-CN" dirty="0" smtClean="0"/>
              <a:t>    The source address filed for this frame is H1's MAC address, and the destination address field is R1's MAC address. </a:t>
            </a:r>
          </a:p>
          <a:p>
            <a:r>
              <a:rPr lang="en-US" altLang="zh-CN" dirty="0" smtClean="0"/>
              <a:t>    </a:t>
            </a:r>
            <a:r>
              <a:rPr lang="en-US" altLang="zh-CN" u="none" dirty="0" smtClean="0"/>
              <a:t>Thus, address 3 allows the AP to </a:t>
            </a:r>
            <a:r>
              <a:rPr lang="en-US" altLang="zh-CN" b="1" u="none" dirty="0" smtClean="0"/>
              <a:t>determine</a:t>
            </a:r>
            <a:r>
              <a:rPr lang="en-US" altLang="zh-CN" u="none" dirty="0" smtClean="0"/>
              <a:t> the appropriate destination MAC address when constructing the Ethernet frame. </a:t>
            </a:r>
          </a:p>
          <a:p>
            <a:r>
              <a:rPr lang="en-US" altLang="zh-CN" dirty="0" smtClean="0"/>
              <a:t>    In summary, address 3 plays a crucial role for internetworking the BSS with a wired LAN. </a:t>
            </a:r>
          </a:p>
        </p:txBody>
      </p:sp>
      <p:sp>
        <p:nvSpPr>
          <p:cNvPr id="4" name="灯片编号占位符 3"/>
          <p:cNvSpPr>
            <a:spLocks noGrp="1"/>
          </p:cNvSpPr>
          <p:nvPr>
            <p:ph type="sldNum" sz="quarter" idx="10"/>
          </p:nvPr>
        </p:nvSpPr>
        <p:spPr/>
        <p:txBody>
          <a:bodyPr/>
          <a:lstStyle/>
          <a:p>
            <a:fld id="{8251D549-1584-4C1B-95BE-AF557ADCE29A}" type="slidenum">
              <a:rPr lang="zh-CN" altLang="en-US" smtClean="0"/>
              <a:pPr/>
              <a:t>83</a:t>
            </a:fld>
            <a:endParaRPr lang="zh-CN" altLang="en-US"/>
          </a:p>
        </p:txBody>
      </p:sp>
    </p:spTree>
    <p:extLst>
      <p:ext uri="{BB962C8B-B14F-4D97-AF65-F5344CB8AC3E}">
        <p14:creationId xmlns:p14="http://schemas.microsoft.com/office/powerpoint/2010/main" xmlns="" val="15071897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7"/>
          <p:cNvSpPr>
            <a:spLocks noGrp="1" noChangeArrowheads="1"/>
          </p:cNvSpPr>
          <p:nvPr>
            <p:ph type="sldNum" sz="quarter" idx="5"/>
          </p:nvPr>
        </p:nvSpPr>
        <p:spPr>
          <a:noFill/>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defTabSz="912983">
              <a:defRPr sz="2300">
                <a:solidFill>
                  <a:schemeClr val="tx1"/>
                </a:solidFill>
                <a:latin typeface="Comic Sans MS" panose="030F0702030302020204" pitchFamily="66" charset="0"/>
                <a:ea typeface="MS PGothic" panose="020B0600070205080204" pitchFamily="34" charset="-128"/>
              </a:defRPr>
            </a:lvl1pPr>
            <a:lvl2pPr marL="702756" indent="-270291" defTabSz="912983">
              <a:defRPr sz="2300">
                <a:solidFill>
                  <a:schemeClr val="tx1"/>
                </a:solidFill>
                <a:latin typeface="Comic Sans MS" panose="030F0702030302020204" pitchFamily="66" charset="0"/>
                <a:ea typeface="MS PGothic" panose="020B0600070205080204" pitchFamily="34" charset="-128"/>
              </a:defRPr>
            </a:lvl2pPr>
            <a:lvl3pPr marL="1081164" indent="-216233" defTabSz="912983">
              <a:defRPr sz="2300">
                <a:solidFill>
                  <a:schemeClr val="tx1"/>
                </a:solidFill>
                <a:latin typeface="Comic Sans MS" panose="030F0702030302020204" pitchFamily="66" charset="0"/>
                <a:ea typeface="MS PGothic" panose="020B0600070205080204" pitchFamily="34" charset="-128"/>
              </a:defRPr>
            </a:lvl3pPr>
            <a:lvl4pPr marL="1513629" indent="-216233" defTabSz="912983">
              <a:defRPr sz="2300">
                <a:solidFill>
                  <a:schemeClr val="tx1"/>
                </a:solidFill>
                <a:latin typeface="Comic Sans MS" panose="030F0702030302020204" pitchFamily="66" charset="0"/>
                <a:ea typeface="MS PGothic" panose="020B0600070205080204" pitchFamily="34" charset="-128"/>
              </a:defRPr>
            </a:lvl4pPr>
            <a:lvl5pPr marL="1946095" indent="-216233" defTabSz="912983">
              <a:defRPr sz="2300">
                <a:solidFill>
                  <a:schemeClr val="tx1"/>
                </a:solidFill>
                <a:latin typeface="Comic Sans MS" panose="030F0702030302020204" pitchFamily="66" charset="0"/>
                <a:ea typeface="MS PGothic" panose="020B0600070205080204" pitchFamily="34" charset="-128"/>
              </a:defRPr>
            </a:lvl5pPr>
            <a:lvl6pPr marL="2378560" indent="-216233" defTabSz="912983" eaLnBrk="0" fontAlgn="base" hangingPunct="0">
              <a:spcBef>
                <a:spcPct val="0"/>
              </a:spcBef>
              <a:spcAft>
                <a:spcPct val="0"/>
              </a:spcAft>
              <a:defRPr sz="2300">
                <a:solidFill>
                  <a:schemeClr val="tx1"/>
                </a:solidFill>
                <a:latin typeface="Comic Sans MS" panose="030F0702030302020204" pitchFamily="66" charset="0"/>
                <a:ea typeface="MS PGothic" panose="020B0600070205080204" pitchFamily="34" charset="-128"/>
              </a:defRPr>
            </a:lvl6pPr>
            <a:lvl7pPr marL="2811026" indent="-216233" defTabSz="912983" eaLnBrk="0" fontAlgn="base" hangingPunct="0">
              <a:spcBef>
                <a:spcPct val="0"/>
              </a:spcBef>
              <a:spcAft>
                <a:spcPct val="0"/>
              </a:spcAft>
              <a:defRPr sz="2300">
                <a:solidFill>
                  <a:schemeClr val="tx1"/>
                </a:solidFill>
                <a:latin typeface="Comic Sans MS" panose="030F0702030302020204" pitchFamily="66" charset="0"/>
                <a:ea typeface="MS PGothic" panose="020B0600070205080204" pitchFamily="34" charset="-128"/>
              </a:defRPr>
            </a:lvl7pPr>
            <a:lvl8pPr marL="3243491" indent="-216233" defTabSz="912983" eaLnBrk="0" fontAlgn="base" hangingPunct="0">
              <a:spcBef>
                <a:spcPct val="0"/>
              </a:spcBef>
              <a:spcAft>
                <a:spcPct val="0"/>
              </a:spcAft>
              <a:defRPr sz="2300">
                <a:solidFill>
                  <a:schemeClr val="tx1"/>
                </a:solidFill>
                <a:latin typeface="Comic Sans MS" panose="030F0702030302020204" pitchFamily="66" charset="0"/>
                <a:ea typeface="MS PGothic" panose="020B0600070205080204" pitchFamily="34" charset="-128"/>
              </a:defRPr>
            </a:lvl8pPr>
            <a:lvl9pPr marL="3675957" indent="-216233" defTabSz="912983" eaLnBrk="0" fontAlgn="base" hangingPunct="0">
              <a:spcBef>
                <a:spcPct val="0"/>
              </a:spcBef>
              <a:spcAft>
                <a:spcPct val="0"/>
              </a:spcAft>
              <a:defRPr sz="2300">
                <a:solidFill>
                  <a:schemeClr val="tx1"/>
                </a:solidFill>
                <a:latin typeface="Comic Sans MS" panose="030F0702030302020204" pitchFamily="66" charset="0"/>
                <a:ea typeface="MS PGothic" panose="020B0600070205080204" pitchFamily="34" charset="-128"/>
              </a:defRPr>
            </a:lvl9pPr>
          </a:lstStyle>
          <a:p>
            <a:fld id="{E799827A-2A77-406D-9E30-D9E6BA893CB4}" type="slidenum">
              <a:rPr lang="en-US" altLang="zh-CN" sz="1100">
                <a:latin typeface="Times New Roman" panose="02020603050405020304" pitchFamily="18" charset="0"/>
              </a:rPr>
              <a:pPr/>
              <a:t>84</a:t>
            </a:fld>
            <a:endParaRPr lang="en-US" altLang="zh-CN" sz="1100" dirty="0">
              <a:latin typeface="Times New Roman" panose="02020603050405020304" pitchFamily="18" charset="0"/>
            </a:endParaRPr>
          </a:p>
        </p:txBody>
      </p:sp>
      <p:sp>
        <p:nvSpPr>
          <p:cNvPr id="100355" name="Rectangle 2"/>
          <p:cNvSpPr>
            <a:spLocks noGrp="1" noRot="1" noChangeAspect="1" noChangeArrowheads="1" noTextEdit="1"/>
          </p:cNvSpPr>
          <p:nvPr>
            <p:ph type="sldImg"/>
          </p:nvPr>
        </p:nvSpPr>
        <p:spPr>
          <a:ln/>
        </p:spPr>
      </p:sp>
      <p:sp>
        <p:nvSpPr>
          <p:cNvPr id="100356" name="Rectangle 3"/>
          <p:cNvSpPr>
            <a:spLocks noGrp="1" noChangeArrowheads="1"/>
          </p:cNvSpPr>
          <p:nvPr>
            <p:ph type="body" idx="1"/>
          </p:nvPr>
        </p:nvSpPr>
        <p:spPr>
          <a:extLs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a:normAutofit fontScale="77500" lnSpcReduction="20000"/>
          </a:bodyPr>
          <a:lstStyle/>
          <a:p>
            <a:r>
              <a:rPr lang="en-US" altLang="zh-CN" baseline="0" dirty="0" smtClean="0"/>
              <a:t>    </a:t>
            </a:r>
            <a:r>
              <a:rPr lang="en-US" altLang="zh-CN" dirty="0" smtClean="0"/>
              <a:t>To gain further insight into the purpose of address 3, let's walk through an internetworking example in the context of Figure 6.14.  </a:t>
            </a:r>
          </a:p>
          <a:p>
            <a:r>
              <a:rPr lang="en-US" altLang="zh-CN" dirty="0" smtClean="0"/>
              <a:t>    In the figure, there are two APs, each of which is responsible for a number of wireless stations. </a:t>
            </a:r>
          </a:p>
          <a:p>
            <a:r>
              <a:rPr lang="en-US" altLang="zh-CN" dirty="0" smtClean="0"/>
              <a:t>    Each of the APs has a direct connection to a router, which in turn connects to the global Internet. </a:t>
            </a:r>
          </a:p>
          <a:p>
            <a:r>
              <a:rPr lang="en-US" altLang="zh-CN" dirty="0" smtClean="0"/>
              <a:t>    We </a:t>
            </a:r>
            <a:r>
              <a:rPr lang="en-US" altLang="zh-CN" u="sng" dirty="0" smtClean="0"/>
              <a:t>should keep in mind</a:t>
            </a:r>
            <a:r>
              <a:rPr lang="en-US" altLang="zh-CN" dirty="0" smtClean="0"/>
              <a:t> that an AP is a link-layer device, and thus neither “</a:t>
            </a:r>
            <a:r>
              <a:rPr lang="en-US" altLang="zh-CN" b="1" dirty="0" smtClean="0"/>
              <a:t>speaks</a:t>
            </a:r>
            <a:r>
              <a:rPr lang="en-US" altLang="zh-CN" dirty="0" smtClean="0"/>
              <a:t>” IP nor </a:t>
            </a:r>
            <a:r>
              <a:rPr lang="en-US" altLang="zh-CN" b="1" dirty="0" smtClean="0"/>
              <a:t>understands</a:t>
            </a:r>
            <a:r>
              <a:rPr lang="en-US" altLang="zh-CN" dirty="0" smtClean="0"/>
              <a:t> IP addresses. (</a:t>
            </a:r>
            <a:r>
              <a:rPr lang="zh-CN" altLang="en-US" dirty="0" smtClean="0"/>
              <a:t>不能够运行</a:t>
            </a:r>
            <a:r>
              <a:rPr lang="en-US" altLang="zh-CN" dirty="0" smtClean="0"/>
              <a:t>DHCP</a:t>
            </a:r>
            <a:r>
              <a:rPr lang="zh-CN" altLang="en-US" dirty="0" smtClean="0"/>
              <a:t>来分配</a:t>
            </a:r>
            <a:r>
              <a:rPr lang="en-US" altLang="zh-CN" dirty="0" smtClean="0"/>
              <a:t>IP</a:t>
            </a:r>
            <a:r>
              <a:rPr lang="zh-CN" altLang="en-US" dirty="0" smtClean="0"/>
              <a:t>地址，由路由器来分配地址！</a:t>
            </a:r>
            <a:r>
              <a:rPr lang="en-US" altLang="zh-CN" dirty="0" smtClean="0"/>
              <a:t>)</a:t>
            </a:r>
          </a:p>
          <a:p>
            <a:r>
              <a:rPr lang="en-US" altLang="zh-CN" dirty="0" smtClean="0"/>
              <a:t>    Consider now moving a datagram from the router interface R1 to the wireless Station H1. </a:t>
            </a:r>
            <a:endParaRPr lang="zh-CN" altLang="en-US" dirty="0" smtClean="0"/>
          </a:p>
          <a:p>
            <a:r>
              <a:rPr lang="en-US" altLang="zh-CN" dirty="0" smtClean="0"/>
              <a:t>    The router is not aware that there is an AP between it and H1; from the router's perspective, H1 is just a host in one of the subnets to which it (the router) is connected.   </a:t>
            </a:r>
          </a:p>
          <a:p>
            <a:r>
              <a:rPr lang="en-US" altLang="zh-CN" dirty="0" smtClean="0"/>
              <a:t>   </a:t>
            </a:r>
          </a:p>
          <a:p>
            <a:r>
              <a:rPr lang="en-US" altLang="zh-CN" baseline="0" dirty="0" smtClean="0"/>
              <a:t>    </a:t>
            </a:r>
            <a:r>
              <a:rPr lang="en-US" altLang="zh-CN" dirty="0" smtClean="0"/>
              <a:t>(1) The router, which knows the IP address of H1 (from the destination address of the datagram), uses ARP to determine the MAC address of H1, just as in an ordinary Ethernet LAN. </a:t>
            </a:r>
          </a:p>
          <a:p>
            <a:r>
              <a:rPr lang="en-US" altLang="zh-CN" dirty="0" smtClean="0"/>
              <a:t>    After obtaining H1's MAC address, router interface R1 encapsulates the datagram within an Ethernet frame. </a:t>
            </a:r>
          </a:p>
          <a:p>
            <a:r>
              <a:rPr lang="en-US" altLang="zh-CN" dirty="0" smtClean="0"/>
              <a:t>    The source address field of this frame contains R1's MAC address, and the destination address field contains H1's MAC address. </a:t>
            </a:r>
          </a:p>
          <a:p>
            <a:r>
              <a:rPr lang="en-US" altLang="zh-CN" dirty="0" smtClean="0"/>
              <a:t>    (2) When the Ethernet frame arrives at the AP, the AP converts the 802.3 Ethernet frame to an 802.11 frame </a:t>
            </a:r>
            <a:r>
              <a:rPr lang="en-US" altLang="zh-CN" u="sng" dirty="0" smtClean="0"/>
              <a:t>before</a:t>
            </a:r>
            <a:r>
              <a:rPr lang="en-US" altLang="zh-CN" dirty="0" smtClean="0"/>
              <a:t> transmitting the frame into the wireless channel. </a:t>
            </a:r>
          </a:p>
          <a:p>
            <a:r>
              <a:rPr lang="en-US" altLang="zh-CN" baseline="0" dirty="0" smtClean="0"/>
              <a:t>    </a:t>
            </a:r>
            <a:r>
              <a:rPr lang="en-US" altLang="zh-CN" dirty="0" smtClean="0"/>
              <a:t>The AP fills in address 1 and address 2 with H1's MAC address and its own MAC address, respectively, as described above. </a:t>
            </a:r>
          </a:p>
          <a:p>
            <a:r>
              <a:rPr lang="en-US" altLang="zh-CN" dirty="0" smtClean="0"/>
              <a:t>    For address 3, the AP inserts the MAC address of R1. </a:t>
            </a:r>
          </a:p>
          <a:p>
            <a:r>
              <a:rPr lang="en-US" altLang="zh-CN" dirty="0" smtClean="0"/>
              <a:t>    </a:t>
            </a:r>
            <a:r>
              <a:rPr lang="en-US" altLang="zh-CN" u="sng" dirty="0" smtClean="0"/>
              <a:t>In this manner, H1 can determine (from address 3) the MAC address of the router interface that sent the datagram into the subnet. </a:t>
            </a:r>
          </a:p>
          <a:p>
            <a:endParaRPr lang="en-US" altLang="zh-CN" dirty="0" smtClean="0"/>
          </a:p>
          <a:p>
            <a:r>
              <a:rPr lang="en-US" altLang="zh-CN" dirty="0" smtClean="0"/>
              <a:t>    Now consider what happens when the wireless station H1 responds by moving a datagram from H1 to R1. </a:t>
            </a:r>
          </a:p>
          <a:p>
            <a:r>
              <a:rPr lang="en-US" altLang="zh-CN" dirty="0" smtClean="0"/>
              <a:t>    (1) H1 creates an 802.11 frame, filling the fields for address 1 and address 2 with the AP's MAC address and H1's MAC address, respectively, as described above. </a:t>
            </a:r>
          </a:p>
          <a:p>
            <a:r>
              <a:rPr lang="en-US" altLang="zh-CN" dirty="0" smtClean="0"/>
              <a:t>    For address 3, H1 inserts R1's MAC address. </a:t>
            </a:r>
          </a:p>
          <a:p>
            <a:r>
              <a:rPr lang="en-US" altLang="zh-CN" baseline="0" dirty="0" smtClean="0"/>
              <a:t>    </a:t>
            </a:r>
            <a:r>
              <a:rPr lang="en-US" altLang="zh-CN" dirty="0" smtClean="0"/>
              <a:t>(2) When the AP receives the 802.11 frame, it converts the frame to an Ethernet frame. </a:t>
            </a:r>
          </a:p>
          <a:p>
            <a:r>
              <a:rPr lang="en-US" altLang="zh-CN" baseline="0" dirty="0" smtClean="0"/>
              <a:t>    </a:t>
            </a:r>
            <a:r>
              <a:rPr lang="en-US" altLang="zh-CN" dirty="0" smtClean="0"/>
              <a:t>The source address filed for this frame is H1's MAC address, and the destination address field is R1's MAC address. </a:t>
            </a:r>
          </a:p>
          <a:p>
            <a:r>
              <a:rPr lang="en-US" altLang="zh-CN" dirty="0" smtClean="0"/>
              <a:t>    </a:t>
            </a:r>
            <a:r>
              <a:rPr lang="en-US" altLang="zh-CN" u="none" dirty="0" smtClean="0"/>
              <a:t>Thus, address 3 allows the AP to determine the appropriate destination MAC address when constructing the Ethernet frame. </a:t>
            </a:r>
          </a:p>
          <a:p>
            <a:r>
              <a:rPr lang="en-US" altLang="zh-CN" dirty="0" smtClean="0"/>
              <a:t>   </a:t>
            </a:r>
          </a:p>
          <a:p>
            <a:r>
              <a:rPr lang="en-US" altLang="zh-CN" dirty="0" smtClean="0"/>
              <a:t>    In summary, address 3 plays a crucial role for internetworking the BSS with a wired LAN. </a:t>
            </a:r>
            <a:endParaRPr lang="zh-CN" altLang="zh-CN" dirty="0" smtClean="0"/>
          </a:p>
        </p:txBody>
      </p:sp>
    </p:spTree>
    <p:extLst>
      <p:ext uri="{BB962C8B-B14F-4D97-AF65-F5344CB8AC3E}">
        <p14:creationId xmlns:p14="http://schemas.microsoft.com/office/powerpoint/2010/main" xmlns="" val="397492237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228600" marR="0" indent="-228600" algn="l" defTabSz="914400" rtl="0" eaLnBrk="0" fontAlgn="base" latinLnBrk="0" hangingPunct="0">
              <a:lnSpc>
                <a:spcPct val="100000"/>
              </a:lnSpc>
              <a:spcBef>
                <a:spcPts val="600"/>
              </a:spcBef>
              <a:spcAft>
                <a:spcPct val="0"/>
              </a:spcAft>
              <a:buClrTx/>
              <a:buSzTx/>
              <a:buFontTx/>
              <a:buAutoNum type="arabicParenBoth"/>
              <a:tabLst/>
              <a:defRPr/>
            </a:pPr>
            <a:r>
              <a:rPr lang="en-US" altLang="zh-CN" dirty="0" smtClean="0">
                <a:latin typeface="Tahoma" pitchFamily="34" charset="0"/>
                <a:ea typeface="Tahoma" pitchFamily="34" charset="0"/>
                <a:cs typeface="Tahoma" pitchFamily="34" charset="0"/>
              </a:rPr>
              <a:t>A-to-B</a:t>
            </a:r>
            <a:r>
              <a:rPr lang="zh-CN" altLang="en-US" dirty="0" smtClean="0">
                <a:latin typeface="Tahoma" pitchFamily="34" charset="0"/>
                <a:cs typeface="Tahoma" pitchFamily="34" charset="0"/>
              </a:rPr>
              <a:t>发送数据帧为什么要通过</a:t>
            </a:r>
            <a:r>
              <a:rPr lang="en-US" altLang="zh-CN" dirty="0" smtClean="0">
                <a:latin typeface="Tahoma" pitchFamily="34" charset="0"/>
                <a:cs typeface="Tahoma" pitchFamily="34" charset="0"/>
              </a:rPr>
              <a:t>AP</a:t>
            </a:r>
            <a:r>
              <a:rPr lang="en-US" altLang="zh-CN" baseline="-25000" dirty="0" smtClean="0">
                <a:latin typeface="Tahoma" pitchFamily="34" charset="0"/>
                <a:cs typeface="Tahoma" pitchFamily="34" charset="0"/>
              </a:rPr>
              <a:t>1</a:t>
            </a:r>
            <a:r>
              <a:rPr lang="en-US" altLang="zh-CN" baseline="0" dirty="0" smtClean="0">
                <a:latin typeface="Tahoma" pitchFamily="34" charset="0"/>
                <a:cs typeface="Tahoma" pitchFamily="34" charset="0"/>
              </a:rPr>
              <a:t> ?</a:t>
            </a:r>
            <a:endParaRPr lang="en-US" altLang="zh-CN" baseline="-25000" dirty="0" smtClean="0">
              <a:latin typeface="Tahoma" pitchFamily="34" charset="0"/>
              <a:ea typeface="Tahoma" pitchFamily="34" charset="0"/>
              <a:cs typeface="Tahoma" pitchFamily="34" charset="0"/>
            </a:endParaRPr>
          </a:p>
          <a:p>
            <a:pPr marL="228600" indent="-228600">
              <a:spcBef>
                <a:spcPts val="600"/>
              </a:spcBef>
              <a:buNone/>
            </a:pPr>
            <a:r>
              <a:rPr lang="en-US" altLang="zh-CN" dirty="0" smtClean="0"/>
              <a:t>   Part 1. </a:t>
            </a:r>
            <a:r>
              <a:rPr lang="zh-CN" altLang="en-US" dirty="0" smtClean="0"/>
              <a:t>一个移动站若要加入到一个基本服务集</a:t>
            </a:r>
            <a:r>
              <a:rPr lang="en-US" altLang="zh-CN" dirty="0" smtClean="0"/>
              <a:t>BSS</a:t>
            </a:r>
            <a:r>
              <a:rPr lang="zh-CN" altLang="en-US" dirty="0" smtClean="0"/>
              <a:t>，就必须先选择一个接入点</a:t>
            </a:r>
            <a:r>
              <a:rPr lang="en-US" altLang="zh-CN" dirty="0" smtClean="0"/>
              <a:t>AP</a:t>
            </a:r>
            <a:r>
              <a:rPr lang="zh-CN" altLang="en-US" dirty="0" smtClean="0"/>
              <a:t>，并与此接入点建立关联。</a:t>
            </a:r>
          </a:p>
          <a:p>
            <a:pPr>
              <a:spcBef>
                <a:spcPts val="600"/>
              </a:spcBef>
            </a:pPr>
            <a:r>
              <a:rPr lang="zh-CN" altLang="en-US" dirty="0" smtClean="0"/>
              <a:t>建立关联就表示这个移动站加入了选定的</a:t>
            </a:r>
            <a:r>
              <a:rPr lang="en-US" altLang="zh-CN" dirty="0" smtClean="0"/>
              <a:t>AP</a:t>
            </a:r>
            <a:r>
              <a:rPr lang="zh-CN" altLang="en-US" dirty="0" smtClean="0"/>
              <a:t>所属的子网，并和这个 </a:t>
            </a:r>
            <a:r>
              <a:rPr lang="en-US" altLang="zh-CN" dirty="0" smtClean="0"/>
              <a:t>AP </a:t>
            </a:r>
            <a:r>
              <a:rPr lang="zh-CN" altLang="en-US" dirty="0" smtClean="0"/>
              <a:t>之间创建了一个</a:t>
            </a:r>
            <a:r>
              <a:rPr lang="zh-CN" altLang="en-US" dirty="0" smtClean="0">
                <a:solidFill>
                  <a:srgbClr val="FF0000"/>
                </a:solidFill>
              </a:rPr>
              <a:t>虚拟线路</a:t>
            </a:r>
            <a:r>
              <a:rPr lang="zh-CN" altLang="en-US" dirty="0" smtClean="0"/>
              <a:t>。</a:t>
            </a:r>
          </a:p>
          <a:p>
            <a:pPr>
              <a:spcBef>
                <a:spcPts val="600"/>
              </a:spcBef>
            </a:pPr>
            <a:r>
              <a:rPr lang="zh-CN" altLang="en-US" dirty="0" smtClean="0"/>
              <a:t>只有关联的 </a:t>
            </a:r>
            <a:r>
              <a:rPr lang="en-US" altLang="zh-CN" dirty="0" smtClean="0"/>
              <a:t>AP </a:t>
            </a:r>
            <a:r>
              <a:rPr lang="zh-CN" altLang="en-US" dirty="0" smtClean="0"/>
              <a:t>才向这个移动站发送数据帧，而</a:t>
            </a:r>
            <a:r>
              <a:rPr lang="zh-CN" altLang="en-US" dirty="0" smtClean="0">
                <a:solidFill>
                  <a:srgbClr val="FF0000"/>
                </a:solidFill>
              </a:rPr>
              <a:t>这个移动站也只有通过关联的 </a:t>
            </a:r>
            <a:r>
              <a:rPr lang="en-US" altLang="zh-CN" dirty="0" smtClean="0">
                <a:solidFill>
                  <a:srgbClr val="FF0000"/>
                </a:solidFill>
              </a:rPr>
              <a:t>AP </a:t>
            </a:r>
            <a:r>
              <a:rPr lang="zh-CN" altLang="en-US" dirty="0" smtClean="0">
                <a:solidFill>
                  <a:srgbClr val="FF0000"/>
                </a:solidFill>
              </a:rPr>
              <a:t>才能向其他站点发送数据帧</a:t>
            </a:r>
            <a:r>
              <a:rPr lang="zh-CN" altLang="en-US" dirty="0" smtClean="0"/>
              <a:t>。</a:t>
            </a:r>
            <a:endParaRPr lang="en-US" altLang="zh-CN" dirty="0" smtClean="0"/>
          </a:p>
          <a:p>
            <a:pPr>
              <a:spcBef>
                <a:spcPts val="600"/>
              </a:spcBef>
            </a:pPr>
            <a:r>
              <a:rPr lang="en-US" altLang="zh-CN" dirty="0" smtClean="0"/>
              <a:t>   Part 2. </a:t>
            </a:r>
            <a:r>
              <a:rPr lang="zh-CN" altLang="en-US" dirty="0" smtClean="0"/>
              <a:t>从</a:t>
            </a:r>
            <a:r>
              <a:rPr lang="en-US" altLang="zh-CN" dirty="0" smtClean="0"/>
              <a:t>802.11</a:t>
            </a:r>
            <a:r>
              <a:rPr lang="en-US" altLang="zh-CN" baseline="0" dirty="0" smtClean="0"/>
              <a:t> frame </a:t>
            </a:r>
            <a:r>
              <a:rPr lang="zh-CN" altLang="en-US" baseline="0" dirty="0" smtClean="0"/>
              <a:t>中地址来分析。 </a:t>
            </a:r>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pPr>
              <a:defRPr/>
            </a:pPr>
            <a:fld id="{208A7FA9-CCAC-4F43-8CFB-4A055CDDBC89}" type="slidenum">
              <a:rPr lang="en-US" altLang="zh-CN" smtClean="0"/>
              <a:pPr>
                <a:defRPr/>
              </a:pPr>
              <a:t>85</a:t>
            </a:fld>
            <a:endParaRPr lang="en-US" altLang="zh-CN"/>
          </a:p>
        </p:txBody>
      </p:sp>
    </p:spTree>
    <p:extLst>
      <p:ext uri="{BB962C8B-B14F-4D97-AF65-F5344CB8AC3E}">
        <p14:creationId xmlns:p14="http://schemas.microsoft.com/office/powerpoint/2010/main" xmlns="" val="276559599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C3C4F92-4541-43E9-8217-3E05D91D9193}" type="slidenum">
              <a:rPr lang="zh-CN" altLang="en-US" smtClean="0"/>
              <a:pPr/>
              <a:t>86</a:t>
            </a:fld>
            <a:endParaRPr lang="zh-CN" altLang="en-US"/>
          </a:p>
        </p:txBody>
      </p:sp>
    </p:spTree>
    <p:extLst>
      <p:ext uri="{BB962C8B-B14F-4D97-AF65-F5344CB8AC3E}">
        <p14:creationId xmlns:p14="http://schemas.microsoft.com/office/powerpoint/2010/main" xmlns="" val="21250831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eaLnBrk="1" hangingPunct="1">
              <a:lnSpc>
                <a:spcPct val="90000"/>
              </a:lnSpc>
              <a:spcBef>
                <a:spcPts val="600"/>
              </a:spcBef>
            </a:pPr>
            <a:r>
              <a:rPr lang="zh-CN" altLang="en-US" dirty="0" smtClean="0">
                <a:solidFill>
                  <a:srgbClr val="FF0000"/>
                </a:solidFill>
              </a:rPr>
              <a:t>持续期字段</a:t>
            </a:r>
            <a:endParaRPr lang="en-US" altLang="zh-CN" dirty="0" smtClean="0"/>
          </a:p>
          <a:p>
            <a:pPr eaLnBrk="1" hangingPunct="1">
              <a:lnSpc>
                <a:spcPct val="90000"/>
              </a:lnSpc>
              <a:spcBef>
                <a:spcPts val="600"/>
              </a:spcBef>
            </a:pPr>
            <a:r>
              <a:rPr lang="en-US" altLang="zh-CN" dirty="0" smtClean="0"/>
              <a:t>   In all frame types except one, this field defines the duration of the transmission </a:t>
            </a:r>
            <a:r>
              <a:rPr lang="en-US" altLang="zh-CN" dirty="0" smtClean="0">
                <a:solidFill>
                  <a:srgbClr val="FF0000"/>
                </a:solidFill>
              </a:rPr>
              <a:t>that </a:t>
            </a:r>
            <a:r>
              <a:rPr lang="en-US" altLang="zh-CN" dirty="0" smtClean="0"/>
              <a:t>is used to set the value of NAV. </a:t>
            </a:r>
          </a:p>
          <a:p>
            <a:pPr eaLnBrk="1" hangingPunct="1">
              <a:lnSpc>
                <a:spcPct val="90000"/>
              </a:lnSpc>
              <a:spcBef>
                <a:spcPts val="600"/>
              </a:spcBef>
            </a:pPr>
            <a:r>
              <a:rPr lang="en-US" altLang="zh-CN" dirty="0" smtClean="0"/>
              <a:t>   In one control frame, this field defines the ID of the frame.</a:t>
            </a:r>
          </a:p>
          <a:p>
            <a:endParaRPr lang="zh-CN" altLang="en-US" dirty="0"/>
          </a:p>
        </p:txBody>
      </p:sp>
      <p:sp>
        <p:nvSpPr>
          <p:cNvPr id="4" name="灯片编号占位符 3"/>
          <p:cNvSpPr>
            <a:spLocks noGrp="1"/>
          </p:cNvSpPr>
          <p:nvPr>
            <p:ph type="sldNum" sz="quarter" idx="10"/>
          </p:nvPr>
        </p:nvSpPr>
        <p:spPr/>
        <p:txBody>
          <a:bodyPr/>
          <a:lstStyle/>
          <a:p>
            <a:fld id="{8251D549-1584-4C1B-95BE-AF557ADCE29A}" type="slidenum">
              <a:rPr lang="zh-CN" altLang="en-US" smtClean="0"/>
              <a:pPr/>
              <a:t>87</a:t>
            </a:fld>
            <a:endParaRPr lang="zh-CN" altLang="en-US"/>
          </a:p>
        </p:txBody>
      </p:sp>
    </p:spTree>
    <p:extLst>
      <p:ext uri="{BB962C8B-B14F-4D97-AF65-F5344CB8AC3E}">
        <p14:creationId xmlns:p14="http://schemas.microsoft.com/office/powerpoint/2010/main" xmlns="" val="157435795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194" name="Rectangle 7"/>
          <p:cNvSpPr>
            <a:spLocks noGrp="1" noChangeArrowheads="1"/>
          </p:cNvSpPr>
          <p:nvPr>
            <p:ph type="sldNum" sz="quarter" idx="5"/>
          </p:nvPr>
        </p:nvSpPr>
        <p:spPr/>
        <p:txBody>
          <a:bodyPr/>
          <a:lstStyle/>
          <a:p>
            <a:pPr>
              <a:defRPr/>
            </a:pPr>
            <a:fld id="{43F943DD-DF0D-4334-8C2E-31BA5FE3071E}" type="slidenum">
              <a:rPr lang="zh-CN" altLang="en-US" smtClean="0"/>
              <a:pPr>
                <a:defRPr/>
              </a:pPr>
              <a:t>88</a:t>
            </a:fld>
            <a:endParaRPr lang="en-US" altLang="zh-CN" smtClean="0"/>
          </a:p>
        </p:txBody>
      </p:sp>
      <p:sp>
        <p:nvSpPr>
          <p:cNvPr id="271363" name="Rectangle 2"/>
          <p:cNvSpPr>
            <a:spLocks noGrp="1" noRot="1" noChangeAspect="1" noChangeArrowheads="1" noTextEdit="1"/>
          </p:cNvSpPr>
          <p:nvPr>
            <p:ph type="sldImg"/>
          </p:nvPr>
        </p:nvSpPr>
        <p:spPr>
          <a:xfrm>
            <a:off x="1144588" y="685800"/>
            <a:ext cx="4570412" cy="3429000"/>
          </a:xfrm>
          <a:ln/>
        </p:spPr>
      </p:sp>
      <p:sp>
        <p:nvSpPr>
          <p:cNvPr id="271364" name="Rectangle 3"/>
          <p:cNvSpPr>
            <a:spLocks noGrp="1" noChangeArrowheads="1"/>
          </p:cNvSpPr>
          <p:nvPr>
            <p:ph type="body" idx="1"/>
          </p:nvPr>
        </p:nvSpPr>
        <p:spPr>
          <a:xfrm>
            <a:off x="686098" y="4343704"/>
            <a:ext cx="5485805" cy="4113892"/>
          </a:xfrm>
          <a:noFill/>
          <a:ln/>
        </p:spPr>
        <p:txBody>
          <a:bodyPr/>
          <a:lstStyle/>
          <a:p>
            <a:r>
              <a:rPr lang="en-US" altLang="zh-CN" dirty="0" smtClean="0"/>
              <a:t>explanation  </a:t>
            </a:r>
          </a:p>
          <a:p>
            <a:r>
              <a:rPr lang="en-US" altLang="zh-CN" dirty="0" smtClean="0"/>
              <a:t>The WEP field indicates whether encryption is being used or not. </a:t>
            </a:r>
          </a:p>
        </p:txBody>
      </p:sp>
    </p:spTree>
    <p:extLst>
      <p:ext uri="{BB962C8B-B14F-4D97-AF65-F5344CB8AC3E}">
        <p14:creationId xmlns:p14="http://schemas.microsoft.com/office/powerpoint/2010/main" xmlns="" val="397725856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24BC063-5A75-4F10-AA60-CE1EFBD4DDBE}" type="slidenum">
              <a:rPr lang="zh-CN" altLang="en-US"/>
              <a:pPr/>
              <a:t>89</a:t>
            </a:fld>
            <a:endParaRPr lang="en-US" altLang="zh-CN"/>
          </a:p>
        </p:txBody>
      </p:sp>
      <p:sp>
        <p:nvSpPr>
          <p:cNvPr id="1218562" name="Rectangle 2"/>
          <p:cNvSpPr>
            <a:spLocks noGrp="1" noRot="1" noChangeAspect="1" noChangeArrowheads="1" noTextEdit="1"/>
          </p:cNvSpPr>
          <p:nvPr>
            <p:ph type="sldImg"/>
          </p:nvPr>
        </p:nvSpPr>
        <p:spPr>
          <a:ln/>
        </p:spPr>
      </p:sp>
      <p:sp>
        <p:nvSpPr>
          <p:cNvPr id="1218563" name="Rectangle 3"/>
          <p:cNvSpPr>
            <a:spLocks noGrp="1" noChangeArrowheads="1"/>
          </p:cNvSpPr>
          <p:nvPr>
            <p:ph type="body" idx="1"/>
          </p:nvPr>
        </p:nvSpPr>
        <p:spPr/>
        <p:txBody>
          <a:bodyPr/>
          <a:lstStyle/>
          <a:p>
            <a:r>
              <a:rPr lang="en-US" altLang="zh-CN" b="1" dirty="0"/>
              <a:t>WEP</a:t>
            </a:r>
            <a:r>
              <a:rPr lang="zh-CN" altLang="en-US" b="1" dirty="0"/>
              <a:t>的作用</a:t>
            </a:r>
            <a:r>
              <a:rPr lang="en-US" altLang="zh-CN" b="1" dirty="0"/>
              <a:t>:</a:t>
            </a:r>
          </a:p>
          <a:p>
            <a:r>
              <a:rPr lang="zh-CN" altLang="en-US" baseline="0" dirty="0" smtClean="0"/>
              <a:t>  </a:t>
            </a:r>
            <a:r>
              <a:rPr lang="zh-CN" altLang="en-US" dirty="0" smtClean="0"/>
              <a:t>一</a:t>
            </a:r>
            <a:r>
              <a:rPr lang="zh-CN" altLang="en-US" dirty="0"/>
              <a:t>个是生成共享密钥，</a:t>
            </a:r>
          </a:p>
          <a:p>
            <a:r>
              <a:rPr lang="zh-CN" altLang="en-US" dirty="0" smtClean="0"/>
              <a:t>  一</a:t>
            </a:r>
            <a:r>
              <a:rPr lang="zh-CN" altLang="en-US" dirty="0"/>
              <a:t>个是对帧数据进行加密。</a:t>
            </a:r>
          </a:p>
          <a:p>
            <a:r>
              <a:rPr lang="en-US" altLang="zh-CN" dirty="0" smtClean="0"/>
              <a:t>  (1)</a:t>
            </a:r>
            <a:r>
              <a:rPr lang="zh-CN" altLang="en-US" dirty="0" smtClean="0"/>
              <a:t>发送站</a:t>
            </a:r>
            <a:r>
              <a:rPr lang="zh-CN" altLang="en-US" dirty="0"/>
              <a:t>利用综合算法对帧体明文进行加密，生成</a:t>
            </a:r>
            <a:r>
              <a:rPr lang="en-US" altLang="zh-CN" dirty="0"/>
              <a:t>4</a:t>
            </a:r>
            <a:r>
              <a:rPr lang="zh-CN" altLang="en-US" dirty="0"/>
              <a:t>字节的综合检测</a:t>
            </a:r>
            <a:r>
              <a:rPr lang="zh-CN" altLang="en-US" dirty="0" smtClean="0"/>
              <a:t>值</a:t>
            </a:r>
            <a:r>
              <a:rPr lang="en-US" altLang="zh-CN" dirty="0" smtClean="0"/>
              <a:t>(Integrated </a:t>
            </a:r>
            <a:r>
              <a:rPr lang="en-US" altLang="zh-CN" dirty="0"/>
              <a:t>Check Value</a:t>
            </a:r>
            <a:r>
              <a:rPr lang="zh-CN" altLang="en-US" dirty="0"/>
              <a:t>，</a:t>
            </a:r>
            <a:r>
              <a:rPr lang="en-US" altLang="zh-CN" dirty="0" smtClean="0"/>
              <a:t>ICV)</a:t>
            </a:r>
            <a:r>
              <a:rPr lang="zh-CN" altLang="en-US" dirty="0" smtClean="0"/>
              <a:t>。</a:t>
            </a:r>
            <a:endParaRPr lang="zh-CN" altLang="en-US" dirty="0"/>
          </a:p>
          <a:p>
            <a:r>
              <a:rPr lang="en-US" altLang="zh-CN" dirty="0" smtClean="0"/>
              <a:t>  (2)</a:t>
            </a:r>
            <a:r>
              <a:rPr lang="zh-CN" altLang="en-US" dirty="0" smtClean="0"/>
              <a:t>发送站</a:t>
            </a:r>
            <a:r>
              <a:rPr lang="zh-CN" altLang="en-US" dirty="0"/>
              <a:t>把共享密钥输入</a:t>
            </a:r>
            <a:r>
              <a:rPr lang="zh-CN" altLang="en-US" b="1" dirty="0">
                <a:solidFill>
                  <a:srgbClr val="FF0000"/>
                </a:solidFill>
                <a:effectLst>
                  <a:outerShdw blurRad="38100" dist="38100" dir="2700000" algn="tl">
                    <a:srgbClr val="C0C0C0"/>
                  </a:outerShdw>
                </a:effectLst>
              </a:rPr>
              <a:t>伪随机数生成器</a:t>
            </a:r>
            <a:r>
              <a:rPr lang="zh-CN" altLang="en-US" dirty="0"/>
              <a:t>得到一个密钥</a:t>
            </a:r>
            <a:r>
              <a:rPr lang="zh-CN" altLang="en-US" dirty="0" smtClean="0"/>
              <a:t>序列</a:t>
            </a:r>
            <a:r>
              <a:rPr lang="en-US" altLang="zh-CN" dirty="0" smtClean="0"/>
              <a:t>(key sequence)</a:t>
            </a:r>
            <a:r>
              <a:rPr lang="zh-CN" altLang="en-US" dirty="0" smtClean="0"/>
              <a:t>，</a:t>
            </a:r>
            <a:r>
              <a:rPr lang="zh-CN" altLang="en-US" dirty="0"/>
              <a:t>密钥序列的长度等于明文和</a:t>
            </a:r>
            <a:r>
              <a:rPr lang="en-US" altLang="zh-CN" dirty="0"/>
              <a:t>ICV</a:t>
            </a:r>
            <a:r>
              <a:rPr lang="zh-CN" altLang="en-US" dirty="0"/>
              <a:t>长度之和。</a:t>
            </a:r>
          </a:p>
          <a:p>
            <a:r>
              <a:rPr lang="en-US" altLang="zh-CN" dirty="0" smtClean="0"/>
              <a:t>  (3)</a:t>
            </a:r>
            <a:r>
              <a:rPr lang="zh-CN" altLang="en-US" dirty="0" smtClean="0"/>
              <a:t>发送站</a:t>
            </a:r>
            <a:r>
              <a:rPr lang="zh-CN" altLang="en-US" dirty="0"/>
              <a:t>把帧体明文、</a:t>
            </a:r>
            <a:r>
              <a:rPr lang="en-US" altLang="zh-CN" dirty="0"/>
              <a:t>ICV</a:t>
            </a:r>
            <a:r>
              <a:rPr lang="zh-CN" altLang="en-US" dirty="0"/>
              <a:t>和密钥序列逐位进行异或运算后得到帧体的密文，发送给接收站。</a:t>
            </a:r>
          </a:p>
          <a:p>
            <a:r>
              <a:rPr lang="en-US" altLang="zh-CN" dirty="0" smtClean="0"/>
              <a:t>  (4)</a:t>
            </a:r>
            <a:r>
              <a:rPr lang="zh-CN" altLang="en-US" dirty="0" smtClean="0"/>
              <a:t>接收站</a:t>
            </a:r>
            <a:r>
              <a:rPr lang="zh-CN" altLang="en-US" dirty="0"/>
              <a:t>通过与发送站操作对称的操作进行解密，得到帧体明文和</a:t>
            </a:r>
            <a:r>
              <a:rPr lang="en-US" altLang="zh-CN" dirty="0"/>
              <a:t>ICV</a:t>
            </a:r>
            <a:r>
              <a:rPr lang="zh-CN" altLang="en-US" dirty="0"/>
              <a:t>。然后利用综合算法计算新的</a:t>
            </a:r>
            <a:r>
              <a:rPr lang="en-US" altLang="zh-CN" dirty="0"/>
              <a:t>ICV</a:t>
            </a:r>
            <a:r>
              <a:rPr lang="zh-CN" altLang="en-US" dirty="0"/>
              <a:t>。如果新</a:t>
            </a:r>
            <a:r>
              <a:rPr lang="en-US" altLang="zh-CN" dirty="0"/>
              <a:t>ICV</a:t>
            </a:r>
            <a:r>
              <a:rPr lang="zh-CN" altLang="en-US" dirty="0"/>
              <a:t>与接收的</a:t>
            </a:r>
            <a:r>
              <a:rPr lang="en-US" altLang="zh-CN" dirty="0"/>
              <a:t>ICV</a:t>
            </a:r>
            <a:r>
              <a:rPr lang="zh-CN" altLang="en-US" dirty="0"/>
              <a:t>相同，则接收该帧；否则拒绝该帧，并向</a:t>
            </a:r>
            <a:r>
              <a:rPr lang="en-US" altLang="zh-CN" dirty="0"/>
              <a:t>MAC</a:t>
            </a:r>
            <a:r>
              <a:rPr lang="zh-CN" altLang="en-US" dirty="0"/>
              <a:t>管理程序发失败声明。</a:t>
            </a:r>
          </a:p>
          <a:p>
            <a:endParaRPr lang="zh-CN" altLang="en-US" dirty="0"/>
          </a:p>
        </p:txBody>
      </p:sp>
    </p:spTree>
    <p:extLst>
      <p:ext uri="{BB962C8B-B14F-4D97-AF65-F5344CB8AC3E}">
        <p14:creationId xmlns:p14="http://schemas.microsoft.com/office/powerpoint/2010/main" xmlns="" val="387420438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100" dirty="0" smtClean="0">
                <a:latin typeface="Times New Roman" pitchFamily="18" charset="0"/>
              </a:rPr>
              <a:t>    In order to increase the physical range of a wireless LAN, companies and universities will often deploy multiple BSSs within the same IP subnet. </a:t>
            </a:r>
          </a:p>
          <a:p>
            <a:r>
              <a:rPr lang="en-US" altLang="zh-CN" sz="1100" dirty="0" smtClean="0">
                <a:latin typeface="Times New Roman" pitchFamily="18" charset="0"/>
              </a:rPr>
              <a:t>    This naturally raises the issue of mobility among the BSSs — how do wireless stations </a:t>
            </a:r>
            <a:r>
              <a:rPr lang="en-US" altLang="zh-CN" sz="1100" b="1" dirty="0" smtClean="0">
                <a:latin typeface="Times New Roman" pitchFamily="18" charset="0"/>
              </a:rPr>
              <a:t>seamlessly</a:t>
            </a:r>
            <a:r>
              <a:rPr lang="en-US" altLang="zh-CN" sz="1100" dirty="0" smtClean="0">
                <a:latin typeface="Times New Roman" pitchFamily="18" charset="0"/>
              </a:rPr>
              <a:t> move from one BSS to another while maintaining ongoing TCP sessions ? </a:t>
            </a:r>
          </a:p>
          <a:p>
            <a:r>
              <a:rPr lang="en-US" altLang="zh-CN" sz="1100" dirty="0" smtClean="0">
                <a:latin typeface="Times New Roman" pitchFamily="18" charset="0"/>
              </a:rPr>
              <a:t>    As we’ll see in this subsection, mobility can be handled </a:t>
            </a:r>
            <a:r>
              <a:rPr lang="en-US" altLang="zh-CN" sz="1100" u="sng" dirty="0" smtClean="0">
                <a:latin typeface="Times New Roman" pitchFamily="18" charset="0"/>
              </a:rPr>
              <a:t>in a relatively straightforward manner</a:t>
            </a:r>
            <a:r>
              <a:rPr lang="en-US" altLang="zh-CN" sz="1100" dirty="0" smtClean="0">
                <a:latin typeface="Times New Roman" pitchFamily="18" charset="0"/>
              </a:rPr>
              <a:t> when the BSSs are part of the subnet. </a:t>
            </a:r>
          </a:p>
          <a:p>
            <a:r>
              <a:rPr lang="en-US" altLang="zh-CN" sz="1100" dirty="0" smtClean="0">
                <a:latin typeface="Times New Roman" pitchFamily="18" charset="0"/>
              </a:rPr>
              <a:t>    When stations move between subnets, more sophisticated mobility management protocols will be needed, such as those we’ll study in Sections 6.5 and 6.6.</a:t>
            </a:r>
            <a:endParaRPr lang="zh-CN" altLang="en-US" dirty="0"/>
          </a:p>
        </p:txBody>
      </p:sp>
      <p:sp>
        <p:nvSpPr>
          <p:cNvPr id="4" name="灯片编号占位符 3"/>
          <p:cNvSpPr>
            <a:spLocks noGrp="1"/>
          </p:cNvSpPr>
          <p:nvPr>
            <p:ph type="sldNum" sz="quarter" idx="10"/>
          </p:nvPr>
        </p:nvSpPr>
        <p:spPr/>
        <p:txBody>
          <a:bodyPr/>
          <a:lstStyle/>
          <a:p>
            <a:pPr>
              <a:defRPr/>
            </a:pPr>
            <a:fld id="{1841B48A-72C0-4491-81F9-43783447E519}" type="slidenum">
              <a:rPr lang="zh-CN" altLang="en-US" smtClean="0"/>
              <a:pPr>
                <a:defRPr/>
              </a:pPr>
              <a:t>91</a:t>
            </a:fld>
            <a:endParaRPr lang="en-US" altLang="zh-CN"/>
          </a:p>
        </p:txBody>
      </p:sp>
    </p:spTree>
    <p:extLst>
      <p:ext uri="{BB962C8B-B14F-4D97-AF65-F5344CB8AC3E}">
        <p14:creationId xmlns:p14="http://schemas.microsoft.com/office/powerpoint/2010/main" xmlns="" val="7308674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n</a:t>
            </a:r>
            <a:endParaRPr lang="zh-CN" altLang="en-US" dirty="0"/>
          </a:p>
        </p:txBody>
      </p:sp>
      <p:sp>
        <p:nvSpPr>
          <p:cNvPr id="4" name="灯片编号占位符 3"/>
          <p:cNvSpPr>
            <a:spLocks noGrp="1"/>
          </p:cNvSpPr>
          <p:nvPr>
            <p:ph type="sldNum" sz="quarter" idx="10"/>
          </p:nvPr>
        </p:nvSpPr>
        <p:spPr/>
        <p:txBody>
          <a:bodyPr/>
          <a:lstStyle/>
          <a:p>
            <a:fld id="{9C3C4F92-4541-43E9-8217-3E05D91D9193}" type="slidenum">
              <a:rPr lang="zh-CN" altLang="en-US" smtClean="0"/>
              <a:pPr/>
              <a:t>8</a:t>
            </a:fld>
            <a:endParaRPr lang="zh-CN" altLang="en-US"/>
          </a:p>
        </p:txBody>
      </p:sp>
    </p:spTree>
    <p:extLst>
      <p:ext uri="{BB962C8B-B14F-4D97-AF65-F5344CB8AC3E}">
        <p14:creationId xmlns:p14="http://schemas.microsoft.com/office/powerpoint/2010/main" xmlns="" val="112346884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7"/>
          <p:cNvSpPr>
            <a:spLocks noGrp="1" noChangeArrowheads="1"/>
          </p:cNvSpPr>
          <p:nvPr>
            <p:ph type="sldNum" sz="quarter" idx="5"/>
          </p:nvPr>
        </p:nvSpPr>
        <p:spPr>
          <a:noFill/>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defTabSz="912983">
              <a:defRPr sz="2300">
                <a:solidFill>
                  <a:schemeClr val="tx1"/>
                </a:solidFill>
                <a:latin typeface="Comic Sans MS" panose="030F0702030302020204" pitchFamily="66" charset="0"/>
                <a:ea typeface="MS PGothic" panose="020B0600070205080204" pitchFamily="34" charset="-128"/>
              </a:defRPr>
            </a:lvl1pPr>
            <a:lvl2pPr marL="702756" indent="-270291" defTabSz="912983">
              <a:defRPr sz="2300">
                <a:solidFill>
                  <a:schemeClr val="tx1"/>
                </a:solidFill>
                <a:latin typeface="Comic Sans MS" panose="030F0702030302020204" pitchFamily="66" charset="0"/>
                <a:ea typeface="MS PGothic" panose="020B0600070205080204" pitchFamily="34" charset="-128"/>
              </a:defRPr>
            </a:lvl2pPr>
            <a:lvl3pPr marL="1081164" indent="-216233" defTabSz="912983">
              <a:defRPr sz="2300">
                <a:solidFill>
                  <a:schemeClr val="tx1"/>
                </a:solidFill>
                <a:latin typeface="Comic Sans MS" panose="030F0702030302020204" pitchFamily="66" charset="0"/>
                <a:ea typeface="MS PGothic" panose="020B0600070205080204" pitchFamily="34" charset="-128"/>
              </a:defRPr>
            </a:lvl3pPr>
            <a:lvl4pPr marL="1513629" indent="-216233" defTabSz="912983">
              <a:defRPr sz="2300">
                <a:solidFill>
                  <a:schemeClr val="tx1"/>
                </a:solidFill>
                <a:latin typeface="Comic Sans MS" panose="030F0702030302020204" pitchFamily="66" charset="0"/>
                <a:ea typeface="MS PGothic" panose="020B0600070205080204" pitchFamily="34" charset="-128"/>
              </a:defRPr>
            </a:lvl4pPr>
            <a:lvl5pPr marL="1946095" indent="-216233" defTabSz="912983">
              <a:defRPr sz="2300">
                <a:solidFill>
                  <a:schemeClr val="tx1"/>
                </a:solidFill>
                <a:latin typeface="Comic Sans MS" panose="030F0702030302020204" pitchFamily="66" charset="0"/>
                <a:ea typeface="MS PGothic" panose="020B0600070205080204" pitchFamily="34" charset="-128"/>
              </a:defRPr>
            </a:lvl5pPr>
            <a:lvl6pPr marL="2378560" indent="-216233" defTabSz="912983" eaLnBrk="0" fontAlgn="base" hangingPunct="0">
              <a:spcBef>
                <a:spcPct val="0"/>
              </a:spcBef>
              <a:spcAft>
                <a:spcPct val="0"/>
              </a:spcAft>
              <a:defRPr sz="2300">
                <a:solidFill>
                  <a:schemeClr val="tx1"/>
                </a:solidFill>
                <a:latin typeface="Comic Sans MS" panose="030F0702030302020204" pitchFamily="66" charset="0"/>
                <a:ea typeface="MS PGothic" panose="020B0600070205080204" pitchFamily="34" charset="-128"/>
              </a:defRPr>
            </a:lvl6pPr>
            <a:lvl7pPr marL="2811026" indent="-216233" defTabSz="912983" eaLnBrk="0" fontAlgn="base" hangingPunct="0">
              <a:spcBef>
                <a:spcPct val="0"/>
              </a:spcBef>
              <a:spcAft>
                <a:spcPct val="0"/>
              </a:spcAft>
              <a:defRPr sz="2300">
                <a:solidFill>
                  <a:schemeClr val="tx1"/>
                </a:solidFill>
                <a:latin typeface="Comic Sans MS" panose="030F0702030302020204" pitchFamily="66" charset="0"/>
                <a:ea typeface="MS PGothic" panose="020B0600070205080204" pitchFamily="34" charset="-128"/>
              </a:defRPr>
            </a:lvl7pPr>
            <a:lvl8pPr marL="3243491" indent="-216233" defTabSz="912983" eaLnBrk="0" fontAlgn="base" hangingPunct="0">
              <a:spcBef>
                <a:spcPct val="0"/>
              </a:spcBef>
              <a:spcAft>
                <a:spcPct val="0"/>
              </a:spcAft>
              <a:defRPr sz="2300">
                <a:solidFill>
                  <a:schemeClr val="tx1"/>
                </a:solidFill>
                <a:latin typeface="Comic Sans MS" panose="030F0702030302020204" pitchFamily="66" charset="0"/>
                <a:ea typeface="MS PGothic" panose="020B0600070205080204" pitchFamily="34" charset="-128"/>
              </a:defRPr>
            </a:lvl8pPr>
            <a:lvl9pPr marL="3675957" indent="-216233" defTabSz="912983" eaLnBrk="0" fontAlgn="base" hangingPunct="0">
              <a:spcBef>
                <a:spcPct val="0"/>
              </a:spcBef>
              <a:spcAft>
                <a:spcPct val="0"/>
              </a:spcAft>
              <a:defRPr sz="2300">
                <a:solidFill>
                  <a:schemeClr val="tx1"/>
                </a:solidFill>
                <a:latin typeface="Comic Sans MS" panose="030F0702030302020204" pitchFamily="66" charset="0"/>
                <a:ea typeface="MS PGothic" panose="020B0600070205080204" pitchFamily="34" charset="-128"/>
              </a:defRPr>
            </a:lvl9pPr>
          </a:lstStyle>
          <a:p>
            <a:fld id="{D55CF20A-CF3D-471E-8A6F-34422A52EDED}" type="slidenum">
              <a:rPr lang="en-US" altLang="zh-CN" sz="1100">
                <a:latin typeface="Times New Roman" panose="02020603050405020304" pitchFamily="18" charset="0"/>
              </a:rPr>
              <a:pPr/>
              <a:t>93</a:t>
            </a:fld>
            <a:endParaRPr lang="en-US" altLang="zh-CN" sz="1100" dirty="0">
              <a:latin typeface="Times New Roman" panose="02020603050405020304" pitchFamily="18" charset="0"/>
            </a:endParaRPr>
          </a:p>
        </p:txBody>
      </p:sp>
      <p:sp>
        <p:nvSpPr>
          <p:cNvPr id="102403" name="Rectangle 2"/>
          <p:cNvSpPr>
            <a:spLocks noGrp="1" noRot="1" noChangeAspect="1" noChangeArrowheads="1" noTextEdit="1"/>
          </p:cNvSpPr>
          <p:nvPr>
            <p:ph type="sldImg"/>
          </p:nvPr>
        </p:nvSpPr>
        <p:spPr>
          <a:ln/>
        </p:spPr>
      </p:sp>
      <p:sp>
        <p:nvSpPr>
          <p:cNvPr id="102404" name="Rectangle 3"/>
          <p:cNvSpPr>
            <a:spLocks noGrp="1" noChangeArrowheads="1"/>
          </p:cNvSpPr>
          <p:nvPr>
            <p:ph type="body" idx="1"/>
          </p:nvPr>
        </p:nvSpPr>
        <p:spPr>
          <a:extLs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a:normAutofit fontScale="85000" lnSpcReduction="20000"/>
          </a:bodyPr>
          <a:lstStyle/>
          <a:p>
            <a:r>
              <a:rPr lang="en-US" altLang="zh-CN" sz="1100" dirty="0" smtClean="0"/>
              <a:t>    Let's now look at a specific example of mobility between BSSs in the same subnet. </a:t>
            </a:r>
          </a:p>
          <a:p>
            <a:r>
              <a:rPr lang="en-US" altLang="zh-CN" sz="1100" dirty="0" smtClean="0"/>
              <a:t>    </a:t>
            </a:r>
            <a:r>
              <a:rPr lang="en-US" altLang="zh-CN" sz="1100" dirty="0" smtClean="0">
                <a:latin typeface="Times New Roman" pitchFamily="18" charset="0"/>
              </a:rPr>
              <a:t>Figure 6.15 </a:t>
            </a:r>
            <a:r>
              <a:rPr lang="en-US" altLang="zh-CN" sz="1100" dirty="0" smtClean="0"/>
              <a:t>shows two interconnected BSSs with a host, H1, moving from BSS1 to BSS2. </a:t>
            </a:r>
          </a:p>
          <a:p>
            <a:r>
              <a:rPr lang="en-US" altLang="zh-CN" sz="1100" dirty="0" smtClean="0"/>
              <a:t>    Because in this example the interconnection device </a:t>
            </a:r>
            <a:r>
              <a:rPr lang="en-US" altLang="zh-CN" sz="1100" u="sng" dirty="0" smtClean="0"/>
              <a:t>that connects the two BSSs</a:t>
            </a:r>
            <a:r>
              <a:rPr lang="en-US" altLang="zh-CN" sz="1100" dirty="0" smtClean="0"/>
              <a:t> is not a router, all of the stations in the two BSSs, including the APs, belong to the same IP subnet. </a:t>
            </a:r>
          </a:p>
          <a:p>
            <a:r>
              <a:rPr lang="en-US" altLang="zh-CN" sz="1100" dirty="0" smtClean="0"/>
              <a:t>    Thus, when H1 moves from BSS1 to BSS2, it may keep its IP address and all of its ongoing TCP connections.</a:t>
            </a:r>
          </a:p>
          <a:p>
            <a:r>
              <a:rPr lang="en-US" altLang="zh-CN" sz="1100" dirty="0" smtClean="0"/>
              <a:t>    </a:t>
            </a:r>
            <a:r>
              <a:rPr lang="en-US" altLang="zh-CN" sz="1100" u="none" dirty="0" smtClean="0"/>
              <a:t>If the interconnection device </a:t>
            </a:r>
            <a:r>
              <a:rPr lang="en-US" altLang="zh-CN" sz="1100" b="1" u="none" dirty="0" smtClean="0"/>
              <a:t>were</a:t>
            </a:r>
            <a:r>
              <a:rPr lang="en-US" altLang="zh-CN" sz="1100" u="none" dirty="0" smtClean="0"/>
              <a:t> a router, then H1 </a:t>
            </a:r>
            <a:r>
              <a:rPr lang="en-US" altLang="zh-CN" sz="1100" b="1" u="none" dirty="0" smtClean="0"/>
              <a:t>would</a:t>
            </a:r>
            <a:r>
              <a:rPr lang="en-US" altLang="zh-CN" sz="1100" u="none" dirty="0" smtClean="0"/>
              <a:t> have to obtain a new IP address in the subnet in which it </a:t>
            </a:r>
            <a:r>
              <a:rPr lang="en-US" altLang="zh-CN" sz="1100" b="1" u="none" dirty="0" smtClean="0"/>
              <a:t>was</a:t>
            </a:r>
            <a:r>
              <a:rPr lang="en-US" altLang="zh-CN" sz="1100" u="none" dirty="0" smtClean="0"/>
              <a:t> moving. </a:t>
            </a:r>
          </a:p>
          <a:p>
            <a:r>
              <a:rPr lang="en-US" altLang="zh-CN" sz="1100" dirty="0" smtClean="0"/>
              <a:t>    This address change would disrupt (and eventually terminate) any ongoing TCP connections at H1. </a:t>
            </a:r>
          </a:p>
          <a:p>
            <a:r>
              <a:rPr lang="en-US" altLang="zh-CN" sz="1100" dirty="0" smtClean="0"/>
              <a:t>    In Section 6.6, we'll see how a network-layer mobility protocol, such as mobile IP, can be used to avoid this problem.</a:t>
            </a:r>
          </a:p>
          <a:p>
            <a:r>
              <a:rPr lang="en-US" altLang="zh-CN" sz="1100" dirty="0" smtClean="0"/>
              <a:t>    </a:t>
            </a:r>
          </a:p>
          <a:p>
            <a:r>
              <a:rPr lang="en-US" altLang="zh-CN" sz="1100" dirty="0" smtClean="0"/>
              <a:t>     But what </a:t>
            </a:r>
            <a:r>
              <a:rPr lang="en-US" altLang="zh-CN" sz="1100" b="1" dirty="0" smtClean="0"/>
              <a:t>specifically</a:t>
            </a:r>
            <a:r>
              <a:rPr lang="en-US" altLang="zh-CN" sz="1100" dirty="0" smtClean="0"/>
              <a:t> happens when H1 moves from BSS1 to BSS2?  </a:t>
            </a:r>
          </a:p>
          <a:p>
            <a:r>
              <a:rPr lang="en-US" altLang="zh-CN" sz="1100" dirty="0" smtClean="0"/>
              <a:t>     As H1 wanders away from AP1, H1 </a:t>
            </a:r>
            <a:r>
              <a:rPr lang="en-US" altLang="zh-CN" sz="1100" b="1" dirty="0" smtClean="0"/>
              <a:t>detects</a:t>
            </a:r>
            <a:r>
              <a:rPr lang="en-US" altLang="zh-CN" sz="1100" dirty="0" smtClean="0"/>
              <a:t> a weakening signal from AP1 and </a:t>
            </a:r>
            <a:r>
              <a:rPr lang="en-US" altLang="zh-CN" sz="1100" b="1" dirty="0" smtClean="0"/>
              <a:t>starts to scan </a:t>
            </a:r>
            <a:r>
              <a:rPr lang="en-US" altLang="zh-CN" sz="1100" dirty="0" smtClean="0"/>
              <a:t>for a stronger signal.  </a:t>
            </a:r>
          </a:p>
          <a:p>
            <a:r>
              <a:rPr lang="en-US" altLang="zh-CN" sz="1100" dirty="0" smtClean="0"/>
              <a:t>     H1 </a:t>
            </a:r>
            <a:r>
              <a:rPr lang="en-US" altLang="zh-CN" sz="1100" b="1" dirty="0" smtClean="0"/>
              <a:t>receives</a:t>
            </a:r>
            <a:r>
              <a:rPr lang="en-US" altLang="zh-CN" sz="1100" dirty="0" smtClean="0"/>
              <a:t> beacon frames from AP2 (which in many corporate and university settings will have the same SSID as AP1). </a:t>
            </a:r>
          </a:p>
          <a:p>
            <a:r>
              <a:rPr lang="en-US" altLang="zh-CN" sz="1100" dirty="0" smtClean="0"/>
              <a:t>     H1 then </a:t>
            </a:r>
            <a:r>
              <a:rPr lang="en-US" altLang="zh-CN" sz="1100" b="1" dirty="0" smtClean="0"/>
              <a:t>disassociates</a:t>
            </a:r>
            <a:r>
              <a:rPr lang="en-US" altLang="zh-CN" sz="1100" dirty="0" smtClean="0"/>
              <a:t> with AP1 and </a:t>
            </a:r>
            <a:r>
              <a:rPr lang="en-US" altLang="zh-CN" sz="1100" b="1" dirty="0" smtClean="0"/>
              <a:t>associates</a:t>
            </a:r>
            <a:r>
              <a:rPr lang="en-US" altLang="zh-CN" sz="1100" dirty="0" smtClean="0"/>
              <a:t> with AP2, while keeping its IP address and maintaining it ongoing TCP sessions.  </a:t>
            </a:r>
          </a:p>
          <a:p>
            <a:r>
              <a:rPr lang="en-US" altLang="zh-CN" sz="1100" dirty="0" smtClean="0"/>
              <a:t>    </a:t>
            </a:r>
          </a:p>
          <a:p>
            <a:r>
              <a:rPr lang="en-US" altLang="zh-CN" sz="1100" dirty="0" smtClean="0"/>
              <a:t>    This addresses the handoff problem from the host and AP viewpoint. </a:t>
            </a:r>
          </a:p>
          <a:p>
            <a:r>
              <a:rPr lang="en-US" altLang="zh-CN" sz="1100" dirty="0" smtClean="0"/>
              <a:t>    But what about the switch in </a:t>
            </a:r>
            <a:r>
              <a:rPr lang="en-US" altLang="zh-CN" sz="1100" dirty="0" smtClean="0">
                <a:latin typeface="Times New Roman" pitchFamily="18" charset="0"/>
              </a:rPr>
              <a:t>Figure 6.15 </a:t>
            </a:r>
            <a:r>
              <a:rPr lang="en-US" altLang="zh-CN" sz="1100" dirty="0" smtClean="0"/>
              <a:t>? </a:t>
            </a:r>
          </a:p>
          <a:p>
            <a:r>
              <a:rPr lang="en-US" altLang="zh-CN" sz="1100" dirty="0" smtClean="0"/>
              <a:t>    </a:t>
            </a:r>
            <a:r>
              <a:rPr lang="en-US" altLang="zh-CN" sz="1100" b="1" u="none" dirty="0" smtClean="0"/>
              <a:t>How does it know that the host has moved from one AP to another ?  </a:t>
            </a:r>
          </a:p>
          <a:p>
            <a:r>
              <a:rPr lang="en-US" altLang="zh-CN" sz="1100" dirty="0" smtClean="0"/>
              <a:t>    As you may recall from Chapter 5, switches are "self-learning" and automatically build their forwarding tables. </a:t>
            </a:r>
          </a:p>
          <a:p>
            <a:r>
              <a:rPr lang="en-US" altLang="zh-CN" sz="1100" dirty="0" smtClean="0"/>
              <a:t>    This self-learning feature </a:t>
            </a:r>
            <a:r>
              <a:rPr lang="en-US" altLang="zh-CN" sz="1100" b="1" dirty="0" smtClean="0"/>
              <a:t>nicely</a:t>
            </a:r>
            <a:r>
              <a:rPr lang="en-US" altLang="zh-CN" sz="1100" dirty="0" smtClean="0"/>
              <a:t> handles occasional moves (for example, when an employee gets transferred from one department to another); however, switches were not designed to support </a:t>
            </a:r>
            <a:r>
              <a:rPr lang="en-US" altLang="zh-CN" sz="1100" b="1" u="none" dirty="0" smtClean="0"/>
              <a:t>highly mobile users </a:t>
            </a:r>
            <a:r>
              <a:rPr lang="en-US" altLang="zh-CN" sz="1100" dirty="0" smtClean="0"/>
              <a:t>who want to maintain TCP connections while moving between BSSs. </a:t>
            </a:r>
          </a:p>
          <a:p>
            <a:r>
              <a:rPr lang="en-US" altLang="zh-CN" sz="1100" dirty="0" smtClean="0"/>
              <a:t>    To appreciate(</a:t>
            </a:r>
            <a:r>
              <a:rPr lang="zh-CN" altLang="en-US" sz="1100" dirty="0" smtClean="0">
                <a:latin typeface="Times New Roman" pitchFamily="18" charset="0"/>
              </a:rPr>
              <a:t>鉴赏</a:t>
            </a:r>
            <a:r>
              <a:rPr lang="en-US" altLang="zh-CN" sz="1100" dirty="0" smtClean="0"/>
              <a:t>)the problem here, recall that before the move, the switch has an entry in its forwarding table </a:t>
            </a:r>
            <a:r>
              <a:rPr lang="en-US" altLang="zh-CN" sz="1100" b="0" dirty="0" smtClean="0"/>
              <a:t>that</a:t>
            </a:r>
            <a:r>
              <a:rPr lang="en-US" altLang="zh-CN" sz="1100" dirty="0" smtClean="0"/>
              <a:t> </a:t>
            </a:r>
            <a:r>
              <a:rPr lang="en-US" altLang="zh-CN" sz="1100" b="1" dirty="0" smtClean="0"/>
              <a:t>pairs</a:t>
            </a:r>
            <a:r>
              <a:rPr lang="en-US" altLang="zh-CN" sz="1100" dirty="0" smtClean="0"/>
              <a:t> H1's MAC address </a:t>
            </a:r>
            <a:r>
              <a:rPr lang="en-US" altLang="zh-CN" sz="1100" b="1" dirty="0" smtClean="0"/>
              <a:t>with</a:t>
            </a:r>
            <a:r>
              <a:rPr lang="en-US" altLang="zh-CN" sz="1100" dirty="0" smtClean="0"/>
              <a:t> the outgoing switch interface </a:t>
            </a:r>
            <a:r>
              <a:rPr lang="en-US" altLang="zh-CN" sz="1100" b="1" dirty="0" smtClean="0"/>
              <a:t>through which </a:t>
            </a:r>
            <a:r>
              <a:rPr lang="en-US" altLang="zh-CN" sz="1100" dirty="0" smtClean="0"/>
              <a:t>H1 can be reached. (MAC</a:t>
            </a:r>
            <a:r>
              <a:rPr lang="en-US" altLang="zh-CN" sz="1100" baseline="-25000" dirty="0" smtClean="0"/>
              <a:t>H1</a:t>
            </a:r>
            <a:r>
              <a:rPr lang="en-US" altLang="zh-CN" sz="1100" dirty="0" smtClean="0"/>
              <a:t> if1 TTL)</a:t>
            </a:r>
          </a:p>
          <a:p>
            <a:r>
              <a:rPr lang="en-US" altLang="zh-CN" sz="1100" dirty="0" smtClean="0"/>
              <a:t>    If H1 is initially in BSS1, then a datagram </a:t>
            </a:r>
            <a:r>
              <a:rPr lang="en-US" altLang="zh-CN" sz="1100" u="sng" dirty="0" smtClean="0"/>
              <a:t>destined to H1</a:t>
            </a:r>
            <a:r>
              <a:rPr lang="en-US" altLang="zh-CN" sz="1100" dirty="0" smtClean="0"/>
              <a:t> will be directed to H1 via AP1. </a:t>
            </a:r>
          </a:p>
          <a:p>
            <a:r>
              <a:rPr lang="en-US" altLang="zh-CN" sz="1100" dirty="0" smtClean="0"/>
              <a:t>    Once H1 associates with BSS2, however, its frames should be directed to AP2.  </a:t>
            </a:r>
          </a:p>
          <a:p>
            <a:r>
              <a:rPr lang="en-US" altLang="zh-CN" sz="1100" dirty="0" smtClean="0"/>
              <a:t>    One solution (</a:t>
            </a:r>
            <a:r>
              <a:rPr lang="en-US" altLang="zh-CN" sz="1100" u="none" dirty="0" smtClean="0"/>
              <a:t>a bit of hack, really </a:t>
            </a:r>
            <a:r>
              <a:rPr lang="zh-CN" altLang="en-US" sz="1100" dirty="0" smtClean="0"/>
              <a:t>真有点不规范</a:t>
            </a:r>
            <a:r>
              <a:rPr lang="en-US" altLang="zh-CN" sz="1100" dirty="0" smtClean="0"/>
              <a:t>) is for AP2 to send a broadcast Ethernet frame with H1's source address to the switch </a:t>
            </a:r>
            <a:r>
              <a:rPr lang="en-US" altLang="zh-CN" sz="1100" b="1" dirty="0" smtClean="0"/>
              <a:t>just after </a:t>
            </a:r>
            <a:r>
              <a:rPr lang="en-US" altLang="zh-CN" sz="1100" dirty="0" smtClean="0"/>
              <a:t>the new association. </a:t>
            </a:r>
          </a:p>
          <a:p>
            <a:r>
              <a:rPr lang="en-US" altLang="zh-CN" sz="1100" dirty="0" smtClean="0"/>
              <a:t>    When the switch receives the frame, it updates its forwarding table, allowing H1 to be reached via AP2. </a:t>
            </a:r>
          </a:p>
          <a:p>
            <a:r>
              <a:rPr lang="en-US" altLang="zh-CN" sz="1100" dirty="0" smtClean="0"/>
              <a:t>    The 802.11f standards group is developing an inter-AP protocol to handle these and related issues. </a:t>
            </a:r>
          </a:p>
          <a:p>
            <a:endParaRPr lang="en-US" altLang="zh-CN" dirty="0" smtClean="0"/>
          </a:p>
          <a:p>
            <a:endParaRPr lang="zh-CN" altLang="en-US" dirty="0" smtClean="0"/>
          </a:p>
          <a:p>
            <a:endParaRPr lang="zh-CN" altLang="zh-CN" dirty="0" smtClean="0"/>
          </a:p>
        </p:txBody>
      </p:sp>
    </p:spTree>
    <p:extLst>
      <p:ext uri="{BB962C8B-B14F-4D97-AF65-F5344CB8AC3E}">
        <p14:creationId xmlns:p14="http://schemas.microsoft.com/office/powerpoint/2010/main" xmlns="" val="152462469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7"/>
          <p:cNvSpPr>
            <a:spLocks noGrp="1" noChangeArrowheads="1"/>
          </p:cNvSpPr>
          <p:nvPr>
            <p:ph type="sldNum" sz="quarter" idx="5"/>
          </p:nvPr>
        </p:nvSpPr>
        <p:spPr>
          <a:noFill/>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defTabSz="912983">
              <a:defRPr sz="2300">
                <a:solidFill>
                  <a:schemeClr val="tx1"/>
                </a:solidFill>
                <a:latin typeface="Comic Sans MS" panose="030F0702030302020204" pitchFamily="66" charset="0"/>
                <a:ea typeface="MS PGothic" panose="020B0600070205080204" pitchFamily="34" charset="-128"/>
              </a:defRPr>
            </a:lvl1pPr>
            <a:lvl2pPr marL="702756" indent="-270291" defTabSz="912983">
              <a:defRPr sz="2300">
                <a:solidFill>
                  <a:schemeClr val="tx1"/>
                </a:solidFill>
                <a:latin typeface="Comic Sans MS" panose="030F0702030302020204" pitchFamily="66" charset="0"/>
                <a:ea typeface="MS PGothic" panose="020B0600070205080204" pitchFamily="34" charset="-128"/>
              </a:defRPr>
            </a:lvl2pPr>
            <a:lvl3pPr marL="1081164" indent="-216233" defTabSz="912983">
              <a:defRPr sz="2300">
                <a:solidFill>
                  <a:schemeClr val="tx1"/>
                </a:solidFill>
                <a:latin typeface="Comic Sans MS" panose="030F0702030302020204" pitchFamily="66" charset="0"/>
                <a:ea typeface="MS PGothic" panose="020B0600070205080204" pitchFamily="34" charset="-128"/>
              </a:defRPr>
            </a:lvl3pPr>
            <a:lvl4pPr marL="1513629" indent="-216233" defTabSz="912983">
              <a:defRPr sz="2300">
                <a:solidFill>
                  <a:schemeClr val="tx1"/>
                </a:solidFill>
                <a:latin typeface="Comic Sans MS" panose="030F0702030302020204" pitchFamily="66" charset="0"/>
                <a:ea typeface="MS PGothic" panose="020B0600070205080204" pitchFamily="34" charset="-128"/>
              </a:defRPr>
            </a:lvl4pPr>
            <a:lvl5pPr marL="1946095" indent="-216233" defTabSz="912983">
              <a:defRPr sz="2300">
                <a:solidFill>
                  <a:schemeClr val="tx1"/>
                </a:solidFill>
                <a:latin typeface="Comic Sans MS" panose="030F0702030302020204" pitchFamily="66" charset="0"/>
                <a:ea typeface="MS PGothic" panose="020B0600070205080204" pitchFamily="34" charset="-128"/>
              </a:defRPr>
            </a:lvl5pPr>
            <a:lvl6pPr marL="2378560" indent="-216233" defTabSz="912983" eaLnBrk="0" fontAlgn="base" hangingPunct="0">
              <a:spcBef>
                <a:spcPct val="0"/>
              </a:spcBef>
              <a:spcAft>
                <a:spcPct val="0"/>
              </a:spcAft>
              <a:defRPr sz="2300">
                <a:solidFill>
                  <a:schemeClr val="tx1"/>
                </a:solidFill>
                <a:latin typeface="Comic Sans MS" panose="030F0702030302020204" pitchFamily="66" charset="0"/>
                <a:ea typeface="MS PGothic" panose="020B0600070205080204" pitchFamily="34" charset="-128"/>
              </a:defRPr>
            </a:lvl6pPr>
            <a:lvl7pPr marL="2811026" indent="-216233" defTabSz="912983" eaLnBrk="0" fontAlgn="base" hangingPunct="0">
              <a:spcBef>
                <a:spcPct val="0"/>
              </a:spcBef>
              <a:spcAft>
                <a:spcPct val="0"/>
              </a:spcAft>
              <a:defRPr sz="2300">
                <a:solidFill>
                  <a:schemeClr val="tx1"/>
                </a:solidFill>
                <a:latin typeface="Comic Sans MS" panose="030F0702030302020204" pitchFamily="66" charset="0"/>
                <a:ea typeface="MS PGothic" panose="020B0600070205080204" pitchFamily="34" charset="-128"/>
              </a:defRPr>
            </a:lvl7pPr>
            <a:lvl8pPr marL="3243491" indent="-216233" defTabSz="912983" eaLnBrk="0" fontAlgn="base" hangingPunct="0">
              <a:spcBef>
                <a:spcPct val="0"/>
              </a:spcBef>
              <a:spcAft>
                <a:spcPct val="0"/>
              </a:spcAft>
              <a:defRPr sz="2300">
                <a:solidFill>
                  <a:schemeClr val="tx1"/>
                </a:solidFill>
                <a:latin typeface="Comic Sans MS" panose="030F0702030302020204" pitchFamily="66" charset="0"/>
                <a:ea typeface="MS PGothic" panose="020B0600070205080204" pitchFamily="34" charset="-128"/>
              </a:defRPr>
            </a:lvl8pPr>
            <a:lvl9pPr marL="3675957" indent="-216233" defTabSz="912983" eaLnBrk="0" fontAlgn="base" hangingPunct="0">
              <a:spcBef>
                <a:spcPct val="0"/>
              </a:spcBef>
              <a:spcAft>
                <a:spcPct val="0"/>
              </a:spcAft>
              <a:defRPr sz="2300">
                <a:solidFill>
                  <a:schemeClr val="tx1"/>
                </a:solidFill>
                <a:latin typeface="Comic Sans MS" panose="030F0702030302020204" pitchFamily="66" charset="0"/>
                <a:ea typeface="MS PGothic" panose="020B0600070205080204" pitchFamily="34" charset="-128"/>
              </a:defRPr>
            </a:lvl9pPr>
          </a:lstStyle>
          <a:p>
            <a:fld id="{5CC3A47C-84F7-4FA2-8510-96F9AA1743B8}" type="slidenum">
              <a:rPr lang="en-US" altLang="zh-CN" sz="1100">
                <a:latin typeface="Times New Roman" panose="02020603050405020304" pitchFamily="18" charset="0"/>
              </a:rPr>
              <a:pPr/>
              <a:t>95</a:t>
            </a:fld>
            <a:endParaRPr lang="en-US" altLang="zh-CN" sz="1100" dirty="0">
              <a:latin typeface="Times New Roman" panose="02020603050405020304" pitchFamily="18" charset="0"/>
            </a:endParaRPr>
          </a:p>
        </p:txBody>
      </p:sp>
      <p:sp>
        <p:nvSpPr>
          <p:cNvPr id="104451" name="Rectangle 2"/>
          <p:cNvSpPr>
            <a:spLocks noGrp="1" noRot="1" noChangeAspect="1" noChangeArrowheads="1" noTextEdit="1"/>
          </p:cNvSpPr>
          <p:nvPr>
            <p:ph type="sldImg"/>
          </p:nvPr>
        </p:nvSpPr>
        <p:spPr>
          <a:ln/>
        </p:spPr>
      </p:sp>
      <p:sp>
        <p:nvSpPr>
          <p:cNvPr id="104452" name="Rectangle 3"/>
          <p:cNvSpPr>
            <a:spLocks noGrp="1" noChangeArrowheads="1"/>
          </p:cNvSpPr>
          <p:nvPr>
            <p:ph type="body" idx="1"/>
          </p:nvPr>
        </p:nvSpPr>
        <p:spPr>
          <a:extLs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a:normAutofit fontScale="85000" lnSpcReduction="10000"/>
          </a:bodyPr>
          <a:lstStyle/>
          <a:p>
            <a:r>
              <a:rPr lang="en-US" altLang="zh-CN" dirty="0" smtClean="0">
                <a:latin typeface="Tahoma" pitchFamily="34" charset="0"/>
              </a:rPr>
              <a:t>    Power is a precious resource in mobile devices, and thus the 802.11 standard provides power-management capabilities that allow 802.11 nodes to minimize the amount of time </a:t>
            </a:r>
            <a:r>
              <a:rPr lang="en-US" altLang="zh-CN" i="0" u="none" dirty="0" smtClean="0">
                <a:latin typeface="Tahoma" pitchFamily="34" charset="0"/>
              </a:rPr>
              <a:t>that </a:t>
            </a:r>
            <a:r>
              <a:rPr lang="en-US" altLang="zh-CN" i="0" u="sng" dirty="0" smtClean="0">
                <a:latin typeface="Tahoma" pitchFamily="34" charset="0"/>
              </a:rPr>
              <a:t>their</a:t>
            </a:r>
            <a:r>
              <a:rPr lang="en-US" altLang="zh-CN" i="0" u="none" dirty="0" smtClean="0">
                <a:latin typeface="Tahoma" pitchFamily="34" charset="0"/>
              </a:rPr>
              <a:t> sense, transmit, and receive </a:t>
            </a:r>
            <a:r>
              <a:rPr lang="en-US" altLang="zh-CN" i="0" u="sng" dirty="0" smtClean="0">
                <a:latin typeface="Tahoma" pitchFamily="34" charset="0"/>
              </a:rPr>
              <a:t>functions</a:t>
            </a:r>
            <a:r>
              <a:rPr lang="en-US" altLang="zh-CN" i="0" u="none" dirty="0" smtClean="0">
                <a:latin typeface="Tahoma" pitchFamily="34" charset="0"/>
              </a:rPr>
              <a:t> and </a:t>
            </a:r>
            <a:r>
              <a:rPr lang="en-US" altLang="zh-CN" i="0" u="sng" dirty="0" smtClean="0">
                <a:latin typeface="Tahoma" pitchFamily="34" charset="0"/>
              </a:rPr>
              <a:t>other circuitry</a:t>
            </a:r>
            <a:r>
              <a:rPr lang="en-US" altLang="zh-CN" i="0" u="none" dirty="0" smtClean="0">
                <a:latin typeface="Tahoma" pitchFamily="34" charset="0"/>
              </a:rPr>
              <a:t> need to be "on ." </a:t>
            </a:r>
          </a:p>
          <a:p>
            <a:r>
              <a:rPr lang="en-US" altLang="zh-CN" i="1" dirty="0" smtClean="0">
                <a:latin typeface="Tahoma" pitchFamily="34" charset="0"/>
              </a:rPr>
              <a:t>    </a:t>
            </a:r>
            <a:r>
              <a:rPr lang="en-US" altLang="zh-CN" dirty="0" smtClean="0">
                <a:latin typeface="Tahoma" pitchFamily="34" charset="0"/>
              </a:rPr>
              <a:t>802.11 power management operates as follows. </a:t>
            </a:r>
          </a:p>
          <a:p>
            <a:r>
              <a:rPr lang="en-US" altLang="zh-CN" baseline="0" dirty="0" smtClean="0">
                <a:latin typeface="Tahoma" pitchFamily="34" charset="0"/>
              </a:rPr>
              <a:t>    </a:t>
            </a:r>
            <a:r>
              <a:rPr lang="en-US" altLang="zh-CN" dirty="0" smtClean="0">
                <a:latin typeface="Tahoma" pitchFamily="34" charset="0"/>
              </a:rPr>
              <a:t>A node is able to explicitly </a:t>
            </a:r>
            <a:r>
              <a:rPr lang="en-US" altLang="zh-CN" b="1" dirty="0" smtClean="0">
                <a:latin typeface="Tahoma" pitchFamily="34" charset="0"/>
              </a:rPr>
              <a:t>alternate</a:t>
            </a:r>
            <a:r>
              <a:rPr lang="en-US" altLang="zh-CN" dirty="0" smtClean="0">
                <a:latin typeface="Tahoma" pitchFamily="34" charset="0"/>
              </a:rPr>
              <a:t> between sleep and wake states (not unlike a sleepy student in a classroom!).</a:t>
            </a:r>
          </a:p>
          <a:p>
            <a:r>
              <a:rPr lang="en-US" altLang="zh-CN" dirty="0" smtClean="0">
                <a:latin typeface="Tahoma" pitchFamily="34" charset="0"/>
              </a:rPr>
              <a:t>    A node indicates to the access point that </a:t>
            </a:r>
            <a:r>
              <a:rPr lang="en-US" altLang="zh-CN" u="sng" dirty="0" smtClean="0">
                <a:latin typeface="Tahoma" pitchFamily="34" charset="0"/>
              </a:rPr>
              <a:t>it will be going to sleep</a:t>
            </a:r>
            <a:r>
              <a:rPr lang="en-US" altLang="zh-CN" u="none" dirty="0" smtClean="0">
                <a:latin typeface="Tahoma" pitchFamily="34" charset="0"/>
              </a:rPr>
              <a:t> </a:t>
            </a:r>
            <a:r>
              <a:rPr lang="en-US" altLang="zh-CN" dirty="0" smtClean="0">
                <a:latin typeface="Tahoma" pitchFamily="34" charset="0"/>
              </a:rPr>
              <a:t>by setting the power-management bit in the header of an 802.11 frame to 1.  </a:t>
            </a:r>
          </a:p>
          <a:p>
            <a:r>
              <a:rPr lang="en-US" altLang="zh-CN" dirty="0" smtClean="0">
                <a:latin typeface="Tahoma" pitchFamily="34" charset="0"/>
              </a:rPr>
              <a:t>    A timer in the node is then set to wake up the node </a:t>
            </a:r>
            <a:r>
              <a:rPr lang="en-US" altLang="zh-CN" b="1" dirty="0" smtClean="0">
                <a:latin typeface="Tahoma" pitchFamily="34" charset="0"/>
              </a:rPr>
              <a:t>just before </a:t>
            </a:r>
            <a:r>
              <a:rPr lang="en-US" altLang="zh-CN" dirty="0" smtClean="0">
                <a:latin typeface="Tahoma" pitchFamily="34" charset="0"/>
              </a:rPr>
              <a:t>the AP </a:t>
            </a:r>
            <a:r>
              <a:rPr lang="en-US" altLang="zh-CN" b="1" dirty="0" smtClean="0">
                <a:latin typeface="Tahoma" pitchFamily="34" charset="0"/>
              </a:rPr>
              <a:t>is scheduled to </a:t>
            </a:r>
            <a:r>
              <a:rPr lang="en-US" altLang="zh-CN" dirty="0" smtClean="0">
                <a:latin typeface="Tahoma" pitchFamily="34" charset="0"/>
              </a:rPr>
              <a:t>send its beacon frame (recall that an AP typically sends a beacon frame every 100 msec). </a:t>
            </a:r>
          </a:p>
          <a:p>
            <a:r>
              <a:rPr lang="en-US" altLang="zh-CN" dirty="0" smtClean="0">
                <a:latin typeface="Tahoma" pitchFamily="34" charset="0"/>
              </a:rPr>
              <a:t>    Since the AP knows </a:t>
            </a:r>
            <a:r>
              <a:rPr lang="en-US" altLang="zh-CN" u="sng" dirty="0" smtClean="0">
                <a:latin typeface="Tahoma" pitchFamily="34" charset="0"/>
              </a:rPr>
              <a:t>from the set power-transmission bit</a:t>
            </a:r>
            <a:r>
              <a:rPr lang="en-US" altLang="zh-CN" u="none" dirty="0" smtClean="0">
                <a:latin typeface="Tahoma" pitchFamily="34" charset="0"/>
              </a:rPr>
              <a:t> </a:t>
            </a:r>
            <a:r>
              <a:rPr lang="en-US" altLang="zh-CN" dirty="0" smtClean="0">
                <a:latin typeface="Tahoma" pitchFamily="34" charset="0"/>
              </a:rPr>
              <a:t>that the node is going to sleep, it (the AP) knows that it should not send any frames to that node, and will buffer any frames </a:t>
            </a:r>
            <a:r>
              <a:rPr lang="en-US" altLang="zh-CN" u="none" dirty="0" smtClean="0">
                <a:latin typeface="Tahoma" pitchFamily="34" charset="0"/>
              </a:rPr>
              <a:t>destined for </a:t>
            </a:r>
            <a:r>
              <a:rPr lang="en-US" altLang="zh-CN" dirty="0" smtClean="0">
                <a:latin typeface="Tahoma" pitchFamily="34" charset="0"/>
              </a:rPr>
              <a:t>the sleeping host for later transmission. (</a:t>
            </a:r>
            <a:r>
              <a:rPr lang="zh-CN" altLang="en-US" dirty="0" smtClean="0">
                <a:latin typeface="Tahoma" pitchFamily="34" charset="0"/>
              </a:rPr>
              <a:t>以增加时延换取能量的节省</a:t>
            </a:r>
            <a:r>
              <a:rPr lang="en-US" altLang="zh-CN" dirty="0" smtClean="0">
                <a:latin typeface="Tahoma" pitchFamily="34" charset="0"/>
              </a:rPr>
              <a:t>)</a:t>
            </a:r>
          </a:p>
          <a:p>
            <a:r>
              <a:rPr lang="en-US" altLang="zh-CN" dirty="0" smtClean="0">
                <a:latin typeface="Tahoma" pitchFamily="34" charset="0"/>
              </a:rPr>
              <a:t>    </a:t>
            </a:r>
          </a:p>
          <a:p>
            <a:r>
              <a:rPr lang="en-US" altLang="zh-CN" dirty="0" smtClean="0">
                <a:latin typeface="Tahoma" pitchFamily="34" charset="0"/>
              </a:rPr>
              <a:t>    A node will wake up </a:t>
            </a:r>
            <a:r>
              <a:rPr lang="en-US" altLang="zh-CN" b="1" dirty="0" smtClean="0">
                <a:latin typeface="Tahoma" pitchFamily="34" charset="0"/>
              </a:rPr>
              <a:t>just before</a:t>
            </a:r>
            <a:r>
              <a:rPr lang="en-US" altLang="zh-CN" dirty="0" smtClean="0">
                <a:latin typeface="Tahoma" pitchFamily="34" charset="0"/>
              </a:rPr>
              <a:t> the AP sends a beacon frame, and </a:t>
            </a:r>
            <a:r>
              <a:rPr lang="en-US" altLang="zh-CN" b="1" dirty="0" smtClean="0">
                <a:latin typeface="Tahoma" pitchFamily="34" charset="0"/>
              </a:rPr>
              <a:t>quickly</a:t>
            </a:r>
            <a:r>
              <a:rPr lang="en-US" altLang="zh-CN" dirty="0" smtClean="0">
                <a:latin typeface="Tahoma" pitchFamily="34" charset="0"/>
              </a:rPr>
              <a:t> enter the full active state (unlike the sleepy student, this wakeup requires only 250 microseconds) . </a:t>
            </a:r>
          </a:p>
          <a:p>
            <a:r>
              <a:rPr lang="en-US" altLang="zh-CN" dirty="0" smtClean="0">
                <a:latin typeface="Tahoma" pitchFamily="34" charset="0"/>
              </a:rPr>
              <a:t>    The beacon frames </a:t>
            </a:r>
            <a:r>
              <a:rPr lang="en-US" altLang="zh-CN" u="sng" dirty="0" smtClean="0">
                <a:latin typeface="Tahoma" pitchFamily="34" charset="0"/>
              </a:rPr>
              <a:t>sent out by the AP</a:t>
            </a:r>
            <a:r>
              <a:rPr lang="en-US" altLang="zh-CN" u="none" dirty="0" smtClean="0">
                <a:latin typeface="Tahoma" pitchFamily="34" charset="0"/>
              </a:rPr>
              <a:t> </a:t>
            </a:r>
            <a:r>
              <a:rPr lang="en-US" altLang="zh-CN" dirty="0" smtClean="0">
                <a:latin typeface="Tahoma" pitchFamily="34" charset="0"/>
              </a:rPr>
              <a:t>contain a list of nodes </a:t>
            </a:r>
            <a:r>
              <a:rPr lang="en-US" altLang="zh-CN" i="0" dirty="0" smtClean="0">
                <a:latin typeface="Tahoma" pitchFamily="34" charset="0"/>
              </a:rPr>
              <a:t>whose frames have been buffered at the AP.   </a:t>
            </a:r>
          </a:p>
          <a:p>
            <a:r>
              <a:rPr lang="en-US" altLang="zh-CN" i="0" dirty="0" smtClean="0">
                <a:latin typeface="Tahoma" pitchFamily="34" charset="0"/>
              </a:rPr>
              <a:t>   </a:t>
            </a:r>
            <a:r>
              <a:rPr lang="en-US" altLang="zh-CN" i="0" baseline="0" dirty="0" smtClean="0">
                <a:latin typeface="Tahoma" pitchFamily="34" charset="0"/>
              </a:rPr>
              <a:t> </a:t>
            </a:r>
            <a:r>
              <a:rPr lang="en-US" altLang="zh-CN" i="0" dirty="0" smtClean="0">
                <a:latin typeface="Tahoma" pitchFamily="34" charset="0"/>
              </a:rPr>
              <a:t>(</a:t>
            </a:r>
            <a:r>
              <a:rPr lang="en-US" altLang="zh-TW" i="0" dirty="0" smtClean="0">
                <a:latin typeface="Tahoma" pitchFamily="34" charset="0"/>
              </a:rPr>
              <a:t>Beacon frames are regularly transmitted by the AP, and contain information </a:t>
            </a:r>
            <a:r>
              <a:rPr lang="en-US" altLang="zh-TW" b="1" i="0" u="none" dirty="0" smtClean="0">
                <a:latin typeface="Tahoma" pitchFamily="34" charset="0"/>
              </a:rPr>
              <a:t>needed</a:t>
            </a:r>
            <a:r>
              <a:rPr lang="en-US" altLang="zh-TW" i="0" dirty="0" smtClean="0">
                <a:latin typeface="Tahoma" pitchFamily="34" charset="0"/>
              </a:rPr>
              <a:t> by a wireless station </a:t>
            </a:r>
            <a:r>
              <a:rPr lang="en-US" altLang="zh-TW" b="1" i="0" dirty="0" smtClean="0">
                <a:latin typeface="Tahoma" pitchFamily="34" charset="0"/>
              </a:rPr>
              <a:t>to</a:t>
            </a:r>
            <a:r>
              <a:rPr lang="en-US" altLang="zh-TW" i="0" dirty="0" smtClean="0">
                <a:latin typeface="Tahoma" pitchFamily="34" charset="0"/>
              </a:rPr>
              <a:t> begin the association/authentication process.</a:t>
            </a:r>
            <a:r>
              <a:rPr lang="en-US" altLang="zh-CN" i="0" dirty="0" smtClean="0">
                <a:latin typeface="Tahoma" pitchFamily="34" charset="0"/>
              </a:rPr>
              <a:t>)</a:t>
            </a:r>
          </a:p>
          <a:p>
            <a:r>
              <a:rPr lang="en-US" altLang="zh-CN" i="1" dirty="0" smtClean="0">
                <a:latin typeface="Tahoma" pitchFamily="34" charset="0"/>
              </a:rPr>
              <a:t>    </a:t>
            </a:r>
            <a:r>
              <a:rPr lang="en-US" altLang="zh-CN" u="none" dirty="0" smtClean="0">
                <a:latin typeface="Tahoma" pitchFamily="34" charset="0"/>
              </a:rPr>
              <a:t>If there are no buffered frames for the node, it can go back to sleep. </a:t>
            </a:r>
          </a:p>
          <a:p>
            <a:r>
              <a:rPr lang="en-US" altLang="zh-CN" dirty="0" smtClean="0">
                <a:latin typeface="Tahoma" pitchFamily="34" charset="0"/>
              </a:rPr>
              <a:t>    Otherwise, the node can explicitly </a:t>
            </a:r>
            <a:r>
              <a:rPr lang="en-US" altLang="zh-CN" b="1" dirty="0" smtClean="0">
                <a:latin typeface="Tahoma" pitchFamily="34" charset="0"/>
              </a:rPr>
              <a:t>request</a:t>
            </a:r>
            <a:r>
              <a:rPr lang="en-US" altLang="zh-CN" dirty="0" smtClean="0">
                <a:latin typeface="Tahoma" pitchFamily="34" charset="0"/>
              </a:rPr>
              <a:t> </a:t>
            </a:r>
            <a:r>
              <a:rPr lang="en-US" altLang="zh-CN" u="none" dirty="0" smtClean="0">
                <a:latin typeface="Tahoma" pitchFamily="34" charset="0"/>
              </a:rPr>
              <a:t>that </a:t>
            </a:r>
            <a:r>
              <a:rPr lang="en-US" altLang="zh-CN" u="sng" dirty="0" smtClean="0">
                <a:latin typeface="Tahoma" pitchFamily="34" charset="0"/>
              </a:rPr>
              <a:t>the buffered frames </a:t>
            </a:r>
            <a:r>
              <a:rPr lang="en-US" altLang="zh-CN" b="1" u="sng" dirty="0" smtClean="0">
                <a:latin typeface="Tahoma" pitchFamily="34" charset="0"/>
              </a:rPr>
              <a:t>be</a:t>
            </a:r>
            <a:r>
              <a:rPr lang="en-US" altLang="zh-CN" u="sng" dirty="0" smtClean="0">
                <a:latin typeface="Tahoma" pitchFamily="34" charset="0"/>
              </a:rPr>
              <a:t> sent</a:t>
            </a:r>
            <a:r>
              <a:rPr lang="en-US" altLang="zh-CN" u="none" dirty="0" smtClean="0">
                <a:latin typeface="Tahoma" pitchFamily="34" charset="0"/>
              </a:rPr>
              <a:t> by </a:t>
            </a:r>
            <a:r>
              <a:rPr lang="en-US" altLang="zh-CN" u="sng" dirty="0" smtClean="0">
                <a:latin typeface="Tahoma" pitchFamily="34" charset="0"/>
              </a:rPr>
              <a:t>sending a polling message to the AP</a:t>
            </a:r>
            <a:r>
              <a:rPr lang="en-US" altLang="zh-CN" u="none" dirty="0" smtClean="0">
                <a:latin typeface="Tahoma" pitchFamily="34" charset="0"/>
              </a:rPr>
              <a:t>. </a:t>
            </a:r>
          </a:p>
          <a:p>
            <a:r>
              <a:rPr lang="en-US" altLang="zh-CN" dirty="0" smtClean="0">
                <a:latin typeface="Tahoma" pitchFamily="34" charset="0"/>
              </a:rPr>
              <a:t>    Within an inter-beacon time of 100 msec, a wakeup time of 250 microseconds, and a similarly small time </a:t>
            </a:r>
            <a:r>
              <a:rPr lang="en-US" altLang="zh-CN" b="1" dirty="0" smtClean="0">
                <a:latin typeface="Tahoma" pitchFamily="34" charset="0"/>
              </a:rPr>
              <a:t>to receive</a:t>
            </a:r>
            <a:r>
              <a:rPr lang="en-US" altLang="zh-CN" dirty="0" smtClean="0">
                <a:latin typeface="Tahoma" pitchFamily="34" charset="0"/>
              </a:rPr>
              <a:t> a beacon frame and </a:t>
            </a:r>
            <a:r>
              <a:rPr lang="en-US" altLang="zh-CN" b="1" dirty="0" smtClean="0">
                <a:latin typeface="Tahoma" pitchFamily="34" charset="0"/>
              </a:rPr>
              <a:t>check to ensure</a:t>
            </a:r>
            <a:r>
              <a:rPr lang="en-US" altLang="zh-CN" dirty="0" smtClean="0">
                <a:latin typeface="Tahoma" pitchFamily="34" charset="0"/>
              </a:rPr>
              <a:t> that there are no buffered frames, a node </a:t>
            </a:r>
            <a:r>
              <a:rPr lang="en-US" altLang="zh-CN" u="sng" dirty="0" smtClean="0">
                <a:latin typeface="Tahoma" pitchFamily="34" charset="0"/>
              </a:rPr>
              <a:t>that has no frames to send or receive</a:t>
            </a:r>
            <a:r>
              <a:rPr lang="en-US" altLang="zh-CN" u="none" dirty="0" smtClean="0">
                <a:latin typeface="Tahoma" pitchFamily="34" charset="0"/>
              </a:rPr>
              <a:t> </a:t>
            </a:r>
            <a:r>
              <a:rPr lang="en-US" altLang="zh-CN" dirty="0" smtClean="0">
                <a:latin typeface="Tahoma" pitchFamily="34" charset="0"/>
              </a:rPr>
              <a:t>can be asleep 99% of the time, resulting in a significant energy savings. </a:t>
            </a:r>
          </a:p>
          <a:p>
            <a:endParaRPr lang="zh-CN" altLang="zh-CN" dirty="0" smtClean="0">
              <a:latin typeface="Tahoma" pitchFamily="34" charset="0"/>
            </a:endParaRPr>
          </a:p>
        </p:txBody>
      </p:sp>
    </p:spTree>
    <p:extLst>
      <p:ext uri="{BB962C8B-B14F-4D97-AF65-F5344CB8AC3E}">
        <p14:creationId xmlns:p14="http://schemas.microsoft.com/office/powerpoint/2010/main" xmlns="" val="70944354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7"/>
          <p:cNvSpPr>
            <a:spLocks noGrp="1" noChangeArrowheads="1"/>
          </p:cNvSpPr>
          <p:nvPr>
            <p:ph type="sldNum" sz="quarter" idx="5"/>
          </p:nvPr>
        </p:nvSpPr>
        <p:spPr>
          <a:noFill/>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defTabSz="912983">
              <a:defRPr sz="2300">
                <a:solidFill>
                  <a:schemeClr val="tx1"/>
                </a:solidFill>
                <a:latin typeface="Comic Sans MS" panose="030F0702030302020204" pitchFamily="66" charset="0"/>
                <a:ea typeface="MS PGothic" panose="020B0600070205080204" pitchFamily="34" charset="-128"/>
              </a:defRPr>
            </a:lvl1pPr>
            <a:lvl2pPr marL="702756" indent="-270291" defTabSz="912983">
              <a:defRPr sz="2300">
                <a:solidFill>
                  <a:schemeClr val="tx1"/>
                </a:solidFill>
                <a:latin typeface="Comic Sans MS" panose="030F0702030302020204" pitchFamily="66" charset="0"/>
                <a:ea typeface="MS PGothic" panose="020B0600070205080204" pitchFamily="34" charset="-128"/>
              </a:defRPr>
            </a:lvl2pPr>
            <a:lvl3pPr marL="1081164" indent="-216233" defTabSz="912983">
              <a:defRPr sz="2300">
                <a:solidFill>
                  <a:schemeClr val="tx1"/>
                </a:solidFill>
                <a:latin typeface="Comic Sans MS" panose="030F0702030302020204" pitchFamily="66" charset="0"/>
                <a:ea typeface="MS PGothic" panose="020B0600070205080204" pitchFamily="34" charset="-128"/>
              </a:defRPr>
            </a:lvl3pPr>
            <a:lvl4pPr marL="1513629" indent="-216233" defTabSz="912983">
              <a:defRPr sz="2300">
                <a:solidFill>
                  <a:schemeClr val="tx1"/>
                </a:solidFill>
                <a:latin typeface="Comic Sans MS" panose="030F0702030302020204" pitchFamily="66" charset="0"/>
                <a:ea typeface="MS PGothic" panose="020B0600070205080204" pitchFamily="34" charset="-128"/>
              </a:defRPr>
            </a:lvl4pPr>
            <a:lvl5pPr marL="1946095" indent="-216233" defTabSz="912983">
              <a:defRPr sz="2300">
                <a:solidFill>
                  <a:schemeClr val="tx1"/>
                </a:solidFill>
                <a:latin typeface="Comic Sans MS" panose="030F0702030302020204" pitchFamily="66" charset="0"/>
                <a:ea typeface="MS PGothic" panose="020B0600070205080204" pitchFamily="34" charset="-128"/>
              </a:defRPr>
            </a:lvl5pPr>
            <a:lvl6pPr marL="2378560" indent="-216233" defTabSz="912983" eaLnBrk="0" fontAlgn="base" hangingPunct="0">
              <a:spcBef>
                <a:spcPct val="0"/>
              </a:spcBef>
              <a:spcAft>
                <a:spcPct val="0"/>
              </a:spcAft>
              <a:defRPr sz="2300">
                <a:solidFill>
                  <a:schemeClr val="tx1"/>
                </a:solidFill>
                <a:latin typeface="Comic Sans MS" panose="030F0702030302020204" pitchFamily="66" charset="0"/>
                <a:ea typeface="MS PGothic" panose="020B0600070205080204" pitchFamily="34" charset="-128"/>
              </a:defRPr>
            </a:lvl6pPr>
            <a:lvl7pPr marL="2811026" indent="-216233" defTabSz="912983" eaLnBrk="0" fontAlgn="base" hangingPunct="0">
              <a:spcBef>
                <a:spcPct val="0"/>
              </a:spcBef>
              <a:spcAft>
                <a:spcPct val="0"/>
              </a:spcAft>
              <a:defRPr sz="2300">
                <a:solidFill>
                  <a:schemeClr val="tx1"/>
                </a:solidFill>
                <a:latin typeface="Comic Sans MS" panose="030F0702030302020204" pitchFamily="66" charset="0"/>
                <a:ea typeface="MS PGothic" panose="020B0600070205080204" pitchFamily="34" charset="-128"/>
              </a:defRPr>
            </a:lvl7pPr>
            <a:lvl8pPr marL="3243491" indent="-216233" defTabSz="912983" eaLnBrk="0" fontAlgn="base" hangingPunct="0">
              <a:spcBef>
                <a:spcPct val="0"/>
              </a:spcBef>
              <a:spcAft>
                <a:spcPct val="0"/>
              </a:spcAft>
              <a:defRPr sz="2300">
                <a:solidFill>
                  <a:schemeClr val="tx1"/>
                </a:solidFill>
                <a:latin typeface="Comic Sans MS" panose="030F0702030302020204" pitchFamily="66" charset="0"/>
                <a:ea typeface="MS PGothic" panose="020B0600070205080204" pitchFamily="34" charset="-128"/>
              </a:defRPr>
            </a:lvl8pPr>
            <a:lvl9pPr marL="3675957" indent="-216233" defTabSz="912983" eaLnBrk="0" fontAlgn="base" hangingPunct="0">
              <a:spcBef>
                <a:spcPct val="0"/>
              </a:spcBef>
              <a:spcAft>
                <a:spcPct val="0"/>
              </a:spcAft>
              <a:defRPr sz="2300">
                <a:solidFill>
                  <a:schemeClr val="tx1"/>
                </a:solidFill>
                <a:latin typeface="Comic Sans MS" panose="030F0702030302020204" pitchFamily="66" charset="0"/>
                <a:ea typeface="MS PGothic" panose="020B0600070205080204" pitchFamily="34" charset="-128"/>
              </a:defRPr>
            </a:lvl9pPr>
          </a:lstStyle>
          <a:p>
            <a:fld id="{5CC3A47C-84F7-4FA2-8510-96F9AA1743B8}" type="slidenum">
              <a:rPr lang="en-US" altLang="zh-CN" sz="1100">
                <a:latin typeface="Times New Roman" panose="02020603050405020304" pitchFamily="18" charset="0"/>
              </a:rPr>
              <a:pPr/>
              <a:t>96</a:t>
            </a:fld>
            <a:endParaRPr lang="en-US" altLang="zh-CN" sz="1100" dirty="0">
              <a:latin typeface="Times New Roman" panose="02020603050405020304" pitchFamily="18" charset="0"/>
            </a:endParaRPr>
          </a:p>
        </p:txBody>
      </p:sp>
      <p:sp>
        <p:nvSpPr>
          <p:cNvPr id="104451" name="Rectangle 2"/>
          <p:cNvSpPr>
            <a:spLocks noGrp="1" noRot="1" noChangeAspect="1" noChangeArrowheads="1" noTextEdit="1"/>
          </p:cNvSpPr>
          <p:nvPr>
            <p:ph type="sldImg"/>
          </p:nvPr>
        </p:nvSpPr>
        <p:spPr>
          <a:ln/>
        </p:spPr>
      </p:sp>
      <p:sp>
        <p:nvSpPr>
          <p:cNvPr id="104452" name="Rectangle 3"/>
          <p:cNvSpPr>
            <a:spLocks noGrp="1" noChangeArrowheads="1"/>
          </p:cNvSpPr>
          <p:nvPr>
            <p:ph type="body" idx="1"/>
          </p:nvPr>
        </p:nvSpPr>
        <p:spPr>
          <a:extLs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a:normAutofit fontScale="92500" lnSpcReduction="20000"/>
          </a:bodyPr>
          <a:lstStyle/>
          <a:p>
            <a:r>
              <a:rPr lang="en-US" altLang="zh-CN" dirty="0" smtClean="0">
                <a:latin typeface="Tahoma" pitchFamily="34" charset="0"/>
              </a:rPr>
              <a:t>    Power is a precious resource in mobile devices, and thus the 802.11 standard provides power-management capabilities that allow 802.11 nodes to minimize the amount of time </a:t>
            </a:r>
            <a:r>
              <a:rPr lang="en-US" altLang="zh-CN" i="0" u="none" dirty="0" smtClean="0">
                <a:latin typeface="Tahoma" pitchFamily="34" charset="0"/>
              </a:rPr>
              <a:t>that </a:t>
            </a:r>
            <a:r>
              <a:rPr lang="en-US" altLang="zh-CN" i="0" u="sng" dirty="0" smtClean="0">
                <a:latin typeface="Tahoma" pitchFamily="34" charset="0"/>
              </a:rPr>
              <a:t>their</a:t>
            </a:r>
            <a:r>
              <a:rPr lang="en-US" altLang="zh-CN" i="0" u="none" dirty="0" smtClean="0">
                <a:latin typeface="Tahoma" pitchFamily="34" charset="0"/>
              </a:rPr>
              <a:t> sense, transmit, and receive </a:t>
            </a:r>
            <a:r>
              <a:rPr lang="en-US" altLang="zh-CN" i="0" u="sng" dirty="0" smtClean="0">
                <a:latin typeface="Tahoma" pitchFamily="34" charset="0"/>
              </a:rPr>
              <a:t>functions</a:t>
            </a:r>
            <a:r>
              <a:rPr lang="en-US" altLang="zh-CN" i="0" u="none" dirty="0" smtClean="0">
                <a:latin typeface="Tahoma" pitchFamily="34" charset="0"/>
              </a:rPr>
              <a:t> and </a:t>
            </a:r>
            <a:r>
              <a:rPr lang="en-US" altLang="zh-CN" i="0" u="sng" dirty="0" smtClean="0">
                <a:latin typeface="Tahoma" pitchFamily="34" charset="0"/>
              </a:rPr>
              <a:t>other circuitry</a:t>
            </a:r>
            <a:r>
              <a:rPr lang="en-US" altLang="zh-CN" i="0" u="none" dirty="0" smtClean="0">
                <a:latin typeface="Tahoma" pitchFamily="34" charset="0"/>
              </a:rPr>
              <a:t> need to be "on ." </a:t>
            </a:r>
          </a:p>
          <a:p>
            <a:r>
              <a:rPr lang="en-US" altLang="zh-CN" i="1" dirty="0" smtClean="0">
                <a:latin typeface="Tahoma" pitchFamily="34" charset="0"/>
              </a:rPr>
              <a:t>    </a:t>
            </a:r>
            <a:r>
              <a:rPr lang="en-US" altLang="zh-CN" dirty="0" smtClean="0">
                <a:latin typeface="Tahoma" pitchFamily="34" charset="0"/>
              </a:rPr>
              <a:t>802.11 power management operates as follows. </a:t>
            </a:r>
          </a:p>
          <a:p>
            <a:r>
              <a:rPr lang="en-US" altLang="zh-CN" baseline="0" dirty="0" smtClean="0">
                <a:latin typeface="Tahoma" pitchFamily="34" charset="0"/>
              </a:rPr>
              <a:t>    </a:t>
            </a:r>
            <a:r>
              <a:rPr lang="en-US" altLang="zh-CN" dirty="0" smtClean="0">
                <a:latin typeface="Tahoma" pitchFamily="34" charset="0"/>
              </a:rPr>
              <a:t>A node is able to explicitly </a:t>
            </a:r>
            <a:r>
              <a:rPr lang="en-US" altLang="zh-CN" b="1" dirty="0" smtClean="0">
                <a:latin typeface="Tahoma" pitchFamily="34" charset="0"/>
              </a:rPr>
              <a:t>alternate</a:t>
            </a:r>
            <a:r>
              <a:rPr lang="en-US" altLang="zh-CN" dirty="0" smtClean="0">
                <a:latin typeface="Tahoma" pitchFamily="34" charset="0"/>
              </a:rPr>
              <a:t> between sleep and wake states (not unlike a sleepy student in a classroom!).</a:t>
            </a:r>
          </a:p>
          <a:p>
            <a:r>
              <a:rPr lang="en-US" altLang="zh-CN" dirty="0" smtClean="0">
                <a:latin typeface="Tahoma" pitchFamily="34" charset="0"/>
              </a:rPr>
              <a:t>    A node indicates to the access point that </a:t>
            </a:r>
            <a:r>
              <a:rPr lang="en-US" altLang="zh-CN" u="sng" dirty="0" smtClean="0">
                <a:latin typeface="Tahoma" pitchFamily="34" charset="0"/>
              </a:rPr>
              <a:t>it will be going to sleep</a:t>
            </a:r>
            <a:r>
              <a:rPr lang="en-US" altLang="zh-CN" u="none" dirty="0" smtClean="0">
                <a:latin typeface="Tahoma" pitchFamily="34" charset="0"/>
              </a:rPr>
              <a:t> </a:t>
            </a:r>
            <a:r>
              <a:rPr lang="en-US" altLang="zh-CN" dirty="0" smtClean="0">
                <a:latin typeface="Tahoma" pitchFamily="34" charset="0"/>
              </a:rPr>
              <a:t>by setting the power-management bit in the header of an 802.11 frame to 1.  </a:t>
            </a:r>
          </a:p>
          <a:p>
            <a:r>
              <a:rPr lang="en-US" altLang="zh-CN" dirty="0" smtClean="0">
                <a:latin typeface="Tahoma" pitchFamily="34" charset="0"/>
              </a:rPr>
              <a:t>    A timer in the node is then set to wake up the node </a:t>
            </a:r>
            <a:r>
              <a:rPr lang="en-US" altLang="zh-CN" b="1" dirty="0" smtClean="0">
                <a:latin typeface="Tahoma" pitchFamily="34" charset="0"/>
              </a:rPr>
              <a:t>just before </a:t>
            </a:r>
            <a:r>
              <a:rPr lang="en-US" altLang="zh-CN" dirty="0" smtClean="0">
                <a:latin typeface="Tahoma" pitchFamily="34" charset="0"/>
              </a:rPr>
              <a:t>the AP </a:t>
            </a:r>
            <a:r>
              <a:rPr lang="en-US" altLang="zh-CN" b="1" dirty="0" smtClean="0">
                <a:latin typeface="Tahoma" pitchFamily="34" charset="0"/>
              </a:rPr>
              <a:t>is scheduled to </a:t>
            </a:r>
            <a:r>
              <a:rPr lang="en-US" altLang="zh-CN" dirty="0" smtClean="0">
                <a:latin typeface="Tahoma" pitchFamily="34" charset="0"/>
              </a:rPr>
              <a:t>send its beacon frame (recall that an AP typically sends a beacon frame every 100 msec). </a:t>
            </a:r>
          </a:p>
          <a:p>
            <a:r>
              <a:rPr lang="en-US" altLang="zh-CN" dirty="0" smtClean="0">
                <a:latin typeface="Tahoma" pitchFamily="34" charset="0"/>
              </a:rPr>
              <a:t>    Since the AP knows </a:t>
            </a:r>
            <a:r>
              <a:rPr lang="en-US" altLang="zh-CN" u="sng" dirty="0" smtClean="0">
                <a:latin typeface="Tahoma" pitchFamily="34" charset="0"/>
              </a:rPr>
              <a:t>from the set power-transmission bit</a:t>
            </a:r>
            <a:r>
              <a:rPr lang="en-US" altLang="zh-CN" u="none" dirty="0" smtClean="0">
                <a:latin typeface="Tahoma" pitchFamily="34" charset="0"/>
              </a:rPr>
              <a:t> </a:t>
            </a:r>
            <a:r>
              <a:rPr lang="en-US" altLang="zh-CN" dirty="0" smtClean="0">
                <a:latin typeface="Tahoma" pitchFamily="34" charset="0"/>
              </a:rPr>
              <a:t>that the node is going to sleep, it (the AP) knows that it should not send any frames to that node, and will buffer any frames </a:t>
            </a:r>
            <a:r>
              <a:rPr lang="en-US" altLang="zh-CN" u="none" dirty="0" smtClean="0">
                <a:latin typeface="Tahoma" pitchFamily="34" charset="0"/>
              </a:rPr>
              <a:t>destined for </a:t>
            </a:r>
            <a:r>
              <a:rPr lang="en-US" altLang="zh-CN" dirty="0" smtClean="0">
                <a:latin typeface="Tahoma" pitchFamily="34" charset="0"/>
              </a:rPr>
              <a:t>the sleeping host for later transmission. (</a:t>
            </a:r>
            <a:r>
              <a:rPr lang="zh-CN" altLang="en-US" dirty="0" smtClean="0">
                <a:latin typeface="Tahoma" pitchFamily="34" charset="0"/>
              </a:rPr>
              <a:t>以增加时延换取能量的节省</a:t>
            </a:r>
            <a:r>
              <a:rPr lang="en-US" altLang="zh-CN" dirty="0" smtClean="0">
                <a:latin typeface="Tahoma" pitchFamily="34" charset="0"/>
              </a:rPr>
              <a:t>)</a:t>
            </a:r>
          </a:p>
          <a:p>
            <a:r>
              <a:rPr lang="en-US" altLang="zh-CN" dirty="0" smtClean="0">
                <a:latin typeface="Tahoma" pitchFamily="34" charset="0"/>
              </a:rPr>
              <a:t>    </a:t>
            </a:r>
          </a:p>
          <a:p>
            <a:r>
              <a:rPr lang="en-US" altLang="zh-CN" dirty="0" smtClean="0">
                <a:latin typeface="Tahoma" pitchFamily="34" charset="0"/>
              </a:rPr>
              <a:t>    A node will wake up </a:t>
            </a:r>
            <a:r>
              <a:rPr lang="en-US" altLang="zh-CN" b="1" dirty="0" smtClean="0">
                <a:latin typeface="Tahoma" pitchFamily="34" charset="0"/>
              </a:rPr>
              <a:t>just before</a:t>
            </a:r>
            <a:r>
              <a:rPr lang="en-US" altLang="zh-CN" dirty="0" smtClean="0">
                <a:latin typeface="Tahoma" pitchFamily="34" charset="0"/>
              </a:rPr>
              <a:t> the AP sends a beacon frame, and </a:t>
            </a:r>
            <a:r>
              <a:rPr lang="en-US" altLang="zh-CN" b="1" dirty="0" smtClean="0">
                <a:latin typeface="Tahoma" pitchFamily="34" charset="0"/>
              </a:rPr>
              <a:t>quickly</a:t>
            </a:r>
            <a:r>
              <a:rPr lang="en-US" altLang="zh-CN" dirty="0" smtClean="0">
                <a:latin typeface="Tahoma" pitchFamily="34" charset="0"/>
              </a:rPr>
              <a:t> enter the full active state (unlike the sleepy student, this wakeup requires only 250 microseconds) . </a:t>
            </a:r>
          </a:p>
          <a:p>
            <a:r>
              <a:rPr lang="en-US" altLang="zh-CN" dirty="0" smtClean="0">
                <a:latin typeface="Tahoma" pitchFamily="34" charset="0"/>
              </a:rPr>
              <a:t>    The beacon frames </a:t>
            </a:r>
            <a:r>
              <a:rPr lang="en-US" altLang="zh-CN" u="sng" dirty="0" smtClean="0">
                <a:latin typeface="Tahoma" pitchFamily="34" charset="0"/>
              </a:rPr>
              <a:t>sent out by the AP</a:t>
            </a:r>
            <a:r>
              <a:rPr lang="en-US" altLang="zh-CN" u="none" dirty="0" smtClean="0">
                <a:latin typeface="Tahoma" pitchFamily="34" charset="0"/>
              </a:rPr>
              <a:t> </a:t>
            </a:r>
            <a:r>
              <a:rPr lang="en-US" altLang="zh-CN" dirty="0" smtClean="0">
                <a:latin typeface="Tahoma" pitchFamily="34" charset="0"/>
              </a:rPr>
              <a:t>contain a list of nodes </a:t>
            </a:r>
            <a:r>
              <a:rPr lang="en-US" altLang="zh-CN" i="0" dirty="0" smtClean="0">
                <a:latin typeface="Tahoma" pitchFamily="34" charset="0"/>
              </a:rPr>
              <a:t>whose frames have been buffered at the AP.   </a:t>
            </a:r>
          </a:p>
          <a:p>
            <a:r>
              <a:rPr lang="en-US" altLang="zh-CN" i="0" dirty="0" smtClean="0">
                <a:latin typeface="Tahoma" pitchFamily="34" charset="0"/>
              </a:rPr>
              <a:t>   </a:t>
            </a:r>
            <a:r>
              <a:rPr lang="en-US" altLang="zh-CN" i="0" baseline="0" dirty="0" smtClean="0">
                <a:latin typeface="Tahoma" pitchFamily="34" charset="0"/>
              </a:rPr>
              <a:t> </a:t>
            </a:r>
            <a:r>
              <a:rPr lang="en-US" altLang="zh-CN" i="0" dirty="0" smtClean="0">
                <a:latin typeface="Tahoma" pitchFamily="34" charset="0"/>
              </a:rPr>
              <a:t>(</a:t>
            </a:r>
            <a:r>
              <a:rPr lang="en-US" altLang="zh-TW" i="0" dirty="0" smtClean="0">
                <a:latin typeface="Tahoma" pitchFamily="34" charset="0"/>
              </a:rPr>
              <a:t>Beacon frames are regularly transmitted by the AP, and contain information </a:t>
            </a:r>
            <a:r>
              <a:rPr lang="en-US" altLang="zh-TW" b="1" i="0" u="none" dirty="0" smtClean="0">
                <a:latin typeface="Tahoma" pitchFamily="34" charset="0"/>
              </a:rPr>
              <a:t>needed</a:t>
            </a:r>
            <a:r>
              <a:rPr lang="en-US" altLang="zh-TW" i="0" dirty="0" smtClean="0">
                <a:latin typeface="Tahoma" pitchFamily="34" charset="0"/>
              </a:rPr>
              <a:t> by a wireless station </a:t>
            </a:r>
            <a:r>
              <a:rPr lang="en-US" altLang="zh-TW" b="1" i="0" dirty="0" smtClean="0">
                <a:latin typeface="Tahoma" pitchFamily="34" charset="0"/>
              </a:rPr>
              <a:t>to</a:t>
            </a:r>
            <a:r>
              <a:rPr lang="en-US" altLang="zh-TW" i="0" dirty="0" smtClean="0">
                <a:latin typeface="Tahoma" pitchFamily="34" charset="0"/>
              </a:rPr>
              <a:t> begin the association/authentication process.</a:t>
            </a:r>
            <a:r>
              <a:rPr lang="en-US" altLang="zh-CN" i="0" dirty="0" smtClean="0">
                <a:latin typeface="Tahoma" pitchFamily="34" charset="0"/>
              </a:rPr>
              <a:t>)</a:t>
            </a:r>
          </a:p>
          <a:p>
            <a:r>
              <a:rPr lang="en-US" altLang="zh-CN" i="1" dirty="0" smtClean="0">
                <a:latin typeface="Tahoma" pitchFamily="34" charset="0"/>
              </a:rPr>
              <a:t>    </a:t>
            </a:r>
            <a:r>
              <a:rPr lang="en-US" altLang="zh-CN" u="none" dirty="0" smtClean="0">
                <a:latin typeface="Tahoma" pitchFamily="34" charset="0"/>
              </a:rPr>
              <a:t>If there are no buffered frames for the node, it can go back to sleep. </a:t>
            </a:r>
          </a:p>
          <a:p>
            <a:r>
              <a:rPr lang="en-US" altLang="zh-CN" dirty="0" smtClean="0">
                <a:latin typeface="Tahoma" pitchFamily="34" charset="0"/>
              </a:rPr>
              <a:t>    Otherwise, the node can explicitly </a:t>
            </a:r>
            <a:r>
              <a:rPr lang="en-US" altLang="zh-CN" b="1" dirty="0" smtClean="0">
                <a:latin typeface="Tahoma" pitchFamily="34" charset="0"/>
              </a:rPr>
              <a:t>request</a:t>
            </a:r>
            <a:r>
              <a:rPr lang="en-US" altLang="zh-CN" dirty="0" smtClean="0">
                <a:latin typeface="Tahoma" pitchFamily="34" charset="0"/>
              </a:rPr>
              <a:t> </a:t>
            </a:r>
            <a:r>
              <a:rPr lang="en-US" altLang="zh-CN" u="none" dirty="0" smtClean="0">
                <a:latin typeface="Tahoma" pitchFamily="34" charset="0"/>
              </a:rPr>
              <a:t>that </a:t>
            </a:r>
            <a:r>
              <a:rPr lang="en-US" altLang="zh-CN" u="sng" dirty="0" smtClean="0">
                <a:latin typeface="Tahoma" pitchFamily="34" charset="0"/>
              </a:rPr>
              <a:t>the buffered frames </a:t>
            </a:r>
            <a:r>
              <a:rPr lang="en-US" altLang="zh-CN" b="1" u="sng" dirty="0" smtClean="0">
                <a:latin typeface="Tahoma" pitchFamily="34" charset="0"/>
              </a:rPr>
              <a:t>be</a:t>
            </a:r>
            <a:r>
              <a:rPr lang="en-US" altLang="zh-CN" u="sng" dirty="0" smtClean="0">
                <a:latin typeface="Tahoma" pitchFamily="34" charset="0"/>
              </a:rPr>
              <a:t> sent</a:t>
            </a:r>
            <a:r>
              <a:rPr lang="en-US" altLang="zh-CN" u="none" dirty="0" smtClean="0">
                <a:latin typeface="Tahoma" pitchFamily="34" charset="0"/>
              </a:rPr>
              <a:t> by </a:t>
            </a:r>
            <a:r>
              <a:rPr lang="en-US" altLang="zh-CN" u="sng" dirty="0" smtClean="0">
                <a:latin typeface="Tahoma" pitchFamily="34" charset="0"/>
              </a:rPr>
              <a:t>sending a polling message to the AP</a:t>
            </a:r>
            <a:r>
              <a:rPr lang="en-US" altLang="zh-CN" u="none" dirty="0" smtClean="0">
                <a:latin typeface="Tahoma" pitchFamily="34" charset="0"/>
              </a:rPr>
              <a:t>. </a:t>
            </a:r>
          </a:p>
          <a:p>
            <a:r>
              <a:rPr lang="en-US" altLang="zh-CN" dirty="0" smtClean="0">
                <a:latin typeface="Tahoma" pitchFamily="34" charset="0"/>
              </a:rPr>
              <a:t>    Within an inter-beacon time of 100 msec, a wakeup time of 250 microseconds, and a similarly small time </a:t>
            </a:r>
            <a:r>
              <a:rPr lang="en-US" altLang="zh-CN" b="1" dirty="0" smtClean="0">
                <a:latin typeface="Tahoma" pitchFamily="34" charset="0"/>
              </a:rPr>
              <a:t>to receive</a:t>
            </a:r>
            <a:r>
              <a:rPr lang="en-US" altLang="zh-CN" dirty="0" smtClean="0">
                <a:latin typeface="Tahoma" pitchFamily="34" charset="0"/>
              </a:rPr>
              <a:t> a beacon frame and </a:t>
            </a:r>
            <a:r>
              <a:rPr lang="en-US" altLang="zh-CN" b="1" dirty="0" smtClean="0">
                <a:latin typeface="Tahoma" pitchFamily="34" charset="0"/>
              </a:rPr>
              <a:t>check to ensure</a:t>
            </a:r>
            <a:r>
              <a:rPr lang="en-US" altLang="zh-CN" dirty="0" smtClean="0">
                <a:latin typeface="Tahoma" pitchFamily="34" charset="0"/>
              </a:rPr>
              <a:t> that there are no buffered frames, a node </a:t>
            </a:r>
            <a:r>
              <a:rPr lang="en-US" altLang="zh-CN" u="sng" dirty="0" smtClean="0">
                <a:latin typeface="Tahoma" pitchFamily="34" charset="0"/>
              </a:rPr>
              <a:t>that has no frames to send or receive</a:t>
            </a:r>
            <a:r>
              <a:rPr lang="en-US" altLang="zh-CN" u="none" dirty="0" smtClean="0">
                <a:latin typeface="Tahoma" pitchFamily="34" charset="0"/>
              </a:rPr>
              <a:t> </a:t>
            </a:r>
            <a:r>
              <a:rPr lang="en-US" altLang="zh-CN" dirty="0" smtClean="0">
                <a:latin typeface="Tahoma" pitchFamily="34" charset="0"/>
              </a:rPr>
              <a:t>can be asleep 99% of the time, resulting in a significant energy savings. </a:t>
            </a:r>
          </a:p>
          <a:p>
            <a:endParaRPr lang="zh-CN" altLang="zh-CN" dirty="0" smtClean="0"/>
          </a:p>
        </p:txBody>
      </p:sp>
    </p:spTree>
    <p:extLst>
      <p:ext uri="{BB962C8B-B14F-4D97-AF65-F5344CB8AC3E}">
        <p14:creationId xmlns:p14="http://schemas.microsoft.com/office/powerpoint/2010/main" xmlns="" val="218208056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dirty="0" smtClean="0"/>
              <a:t>ETSI: </a:t>
            </a:r>
            <a:r>
              <a:rPr lang="en-US" sz="1200" b="0" i="0" kern="1200" dirty="0" smtClean="0">
                <a:solidFill>
                  <a:schemeClr val="tx1"/>
                </a:solidFill>
                <a:latin typeface="+mn-lt"/>
                <a:ea typeface="+mn-ea"/>
                <a:cs typeface="+mn-cs"/>
              </a:rPr>
              <a:t>European Telecommunication Standards Institute</a:t>
            </a:r>
            <a:endParaRPr lang="zh-CN" altLang="en-US" dirty="0"/>
          </a:p>
        </p:txBody>
      </p:sp>
      <p:sp>
        <p:nvSpPr>
          <p:cNvPr id="4" name="灯片编号占位符 3"/>
          <p:cNvSpPr>
            <a:spLocks noGrp="1"/>
          </p:cNvSpPr>
          <p:nvPr>
            <p:ph type="sldNum" sz="quarter" idx="10"/>
          </p:nvPr>
        </p:nvSpPr>
        <p:spPr/>
        <p:txBody>
          <a:bodyPr/>
          <a:lstStyle/>
          <a:p>
            <a:fld id="{8251D549-1584-4C1B-95BE-AF557ADCE29A}" type="slidenum">
              <a:rPr lang="zh-CN" altLang="en-US" smtClean="0"/>
              <a:pPr/>
              <a:t>100</a:t>
            </a:fld>
            <a:endParaRPr lang="zh-CN" altLang="en-US"/>
          </a:p>
        </p:txBody>
      </p:sp>
    </p:spTree>
    <p:extLst>
      <p:ext uri="{BB962C8B-B14F-4D97-AF65-F5344CB8AC3E}">
        <p14:creationId xmlns:p14="http://schemas.microsoft.com/office/powerpoint/2010/main" xmlns="" val="205571527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5253D48-6662-414B-A50E-7F325B61FFCB}" type="slidenum">
              <a:rPr lang="en-US" altLang="zh-CN"/>
              <a:pPr/>
              <a:t>106</a:t>
            </a:fld>
            <a:endParaRPr lang="en-US" altLang="zh-CN"/>
          </a:p>
        </p:txBody>
      </p:sp>
      <p:sp>
        <p:nvSpPr>
          <p:cNvPr id="1357826" name="Rectangle 2"/>
          <p:cNvSpPr>
            <a:spLocks noGrp="1" noRot="1" noChangeAspect="1" noChangeArrowheads="1" noTextEdit="1"/>
          </p:cNvSpPr>
          <p:nvPr>
            <p:ph type="sldImg"/>
          </p:nvPr>
        </p:nvSpPr>
        <p:spPr>
          <a:ln/>
        </p:spPr>
      </p:sp>
      <p:sp>
        <p:nvSpPr>
          <p:cNvPr id="1357827" name="Rectangle 3"/>
          <p:cNvSpPr>
            <a:spLocks noGrp="1" noChangeArrowheads="1"/>
          </p:cNvSpPr>
          <p:nvPr>
            <p:ph type="body" idx="1"/>
          </p:nvPr>
        </p:nvSpPr>
        <p:spPr/>
        <p:txBody>
          <a:bodyPr/>
          <a:lstStyle/>
          <a:p>
            <a:r>
              <a:rPr lang="en-US" altLang="zh-CN" b="1" dirty="0" smtClean="0"/>
              <a:t>From</a:t>
            </a:r>
            <a:r>
              <a:rPr lang="en-US" altLang="zh-CN" b="1" baseline="0" dirty="0" smtClean="0"/>
              <a:t> </a:t>
            </a:r>
            <a:r>
              <a:rPr lang="en-US" altLang="zh-CN" b="1" dirty="0" smtClean="0"/>
              <a:t>A</a:t>
            </a:r>
            <a:r>
              <a:rPr lang="en-US" altLang="zh-CN" b="1" baseline="0" dirty="0" smtClean="0"/>
              <a:t> </a:t>
            </a:r>
            <a:r>
              <a:rPr lang="en-US" altLang="zh-CN" b="1" dirty="0" smtClean="0"/>
              <a:t>Top-Down Approach (4</a:t>
            </a:r>
            <a:r>
              <a:rPr lang="en-US" altLang="zh-CN" b="1" baseline="30000" dirty="0" smtClean="0"/>
              <a:t>th</a:t>
            </a:r>
            <a:r>
              <a:rPr lang="en-US" altLang="zh-CN" b="1" dirty="0" smtClean="0"/>
              <a:t> edition) </a:t>
            </a:r>
          </a:p>
          <a:p>
            <a:r>
              <a:rPr lang="en-US" altLang="zh-CN" b="1" baseline="0" dirty="0" smtClean="0"/>
              <a:t>    </a:t>
            </a:r>
            <a:r>
              <a:rPr lang="en-US" altLang="zh-CN" dirty="0" smtClean="0"/>
              <a:t>The master node truly rules the piconet — its clock determines time in the piconet, it can transmit in each odd number slot, and a slave can transmit </a:t>
            </a:r>
            <a:r>
              <a:rPr lang="en-US" altLang="zh-CN" b="1" dirty="0" smtClean="0"/>
              <a:t>only after </a:t>
            </a:r>
            <a:r>
              <a:rPr lang="en-US" altLang="zh-CN" dirty="0" smtClean="0"/>
              <a:t>the master has communicated with it in the previous slot </a:t>
            </a:r>
            <a:r>
              <a:rPr lang="en-US" altLang="zh-CN" b="1" dirty="0" smtClean="0"/>
              <a:t>and even then </a:t>
            </a:r>
            <a:r>
              <a:rPr lang="en-US" altLang="zh-CN" b="0" dirty="0" smtClean="0"/>
              <a:t>(</a:t>
            </a:r>
            <a:r>
              <a:rPr lang="zh-CN" altLang="en-US" b="0" dirty="0" smtClean="0"/>
              <a:t>而且</a:t>
            </a:r>
            <a:r>
              <a:rPr lang="en-US" altLang="zh-CN" b="0" dirty="0" smtClean="0"/>
              <a:t>) </a:t>
            </a:r>
            <a:r>
              <a:rPr lang="en-US" altLang="zh-CN" dirty="0" smtClean="0"/>
              <a:t>the slave can only transmit to the master.</a:t>
            </a:r>
          </a:p>
          <a:p>
            <a:r>
              <a:rPr lang="en-US" altLang="zh-CN" baseline="0" dirty="0" smtClean="0"/>
              <a:t>    </a:t>
            </a:r>
            <a:r>
              <a:rPr lang="en-US" altLang="zh-CN" dirty="0" smtClean="0"/>
              <a:t>In addition to the slave devices, there can also be up to 255 parked devices (</a:t>
            </a:r>
            <a:r>
              <a:rPr lang="zh-CN" altLang="en-US" dirty="0" smtClean="0"/>
              <a:t>不工作的搁置的设备</a:t>
            </a:r>
            <a:r>
              <a:rPr lang="en-US" altLang="zh-CN" dirty="0" smtClean="0"/>
              <a:t>) in the network.</a:t>
            </a:r>
          </a:p>
          <a:p>
            <a:r>
              <a:rPr lang="en-US" altLang="zh-CN" baseline="0" dirty="0" smtClean="0"/>
              <a:t>    </a:t>
            </a:r>
            <a:r>
              <a:rPr lang="en-US" altLang="zh-CN" dirty="0" smtClean="0"/>
              <a:t>These devices cannot communicate until their status has been changed from parked into active by the master node. </a:t>
            </a:r>
          </a:p>
          <a:p>
            <a:endParaRPr lang="zh-CN" altLang="zh-CN" dirty="0"/>
          </a:p>
        </p:txBody>
      </p:sp>
    </p:spTree>
    <p:extLst>
      <p:ext uri="{BB962C8B-B14F-4D97-AF65-F5344CB8AC3E}">
        <p14:creationId xmlns:p14="http://schemas.microsoft.com/office/powerpoint/2010/main" xmlns="" val="69118908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b="1" dirty="0" smtClean="0"/>
              <a:t>From</a:t>
            </a:r>
            <a:r>
              <a:rPr lang="en-US" altLang="zh-CN" b="1" baseline="0" dirty="0" smtClean="0"/>
              <a:t> </a:t>
            </a:r>
            <a:r>
              <a:rPr lang="en-US" altLang="zh-CN" b="1" dirty="0" smtClean="0"/>
              <a:t>A</a:t>
            </a:r>
            <a:r>
              <a:rPr lang="en-US" altLang="zh-CN" b="1" baseline="0" dirty="0" smtClean="0"/>
              <a:t> </a:t>
            </a:r>
            <a:r>
              <a:rPr lang="en-US" altLang="zh-CN" b="1" dirty="0" smtClean="0"/>
              <a:t>Top-Down Approach (4</a:t>
            </a:r>
            <a:r>
              <a:rPr lang="en-US" altLang="zh-CN" b="1" baseline="30000" dirty="0" smtClean="0"/>
              <a:t>th</a:t>
            </a:r>
            <a:r>
              <a:rPr lang="en-US" altLang="zh-CN" b="1" dirty="0" smtClean="0"/>
              <a:t> edition) </a:t>
            </a:r>
          </a:p>
          <a:p>
            <a:r>
              <a:rPr lang="en-US" altLang="zh-CN" b="1" baseline="0" dirty="0" smtClean="0"/>
              <a:t>    </a:t>
            </a:r>
            <a:r>
              <a:rPr lang="en-US" altLang="zh-CN" dirty="0" smtClean="0"/>
              <a:t>The master node truly rules the piconet — its clock determines time in the piconet, it can transmit in each odd number slot, and a slave can transmit </a:t>
            </a:r>
            <a:r>
              <a:rPr lang="en-US" altLang="zh-CN" b="1" dirty="0" smtClean="0"/>
              <a:t>only after </a:t>
            </a:r>
            <a:r>
              <a:rPr lang="en-US" altLang="zh-CN" dirty="0" smtClean="0"/>
              <a:t>the master has communicated with it in the previous slot </a:t>
            </a:r>
            <a:r>
              <a:rPr lang="en-US" altLang="zh-CN" b="1" dirty="0" smtClean="0"/>
              <a:t>and even then </a:t>
            </a:r>
            <a:r>
              <a:rPr lang="en-US" altLang="zh-CN" b="0" dirty="0" smtClean="0"/>
              <a:t>(</a:t>
            </a:r>
            <a:r>
              <a:rPr lang="zh-CN" altLang="en-US" b="0" dirty="0" smtClean="0"/>
              <a:t>而且</a:t>
            </a:r>
            <a:r>
              <a:rPr lang="en-US" altLang="zh-CN" b="0" dirty="0" smtClean="0"/>
              <a:t>) </a:t>
            </a:r>
            <a:r>
              <a:rPr lang="en-US" altLang="zh-CN" dirty="0" smtClean="0"/>
              <a:t>the slave can only transmit to the master.</a:t>
            </a:r>
          </a:p>
          <a:p>
            <a:r>
              <a:rPr lang="en-US" altLang="zh-CN" baseline="0" dirty="0" smtClean="0"/>
              <a:t>    </a:t>
            </a:r>
            <a:r>
              <a:rPr lang="en-US" altLang="zh-CN" dirty="0" smtClean="0"/>
              <a:t>In addition to the slave devices, there can also be up to 255 parked devices (</a:t>
            </a:r>
            <a:r>
              <a:rPr lang="zh-CN" altLang="en-US" dirty="0" smtClean="0"/>
              <a:t>不工作的搁置的设备</a:t>
            </a:r>
            <a:r>
              <a:rPr lang="en-US" altLang="zh-CN" dirty="0" smtClean="0"/>
              <a:t>) in the network.</a:t>
            </a:r>
          </a:p>
          <a:p>
            <a:r>
              <a:rPr lang="en-US" altLang="zh-CN" baseline="0" dirty="0" smtClean="0"/>
              <a:t>    </a:t>
            </a:r>
            <a:r>
              <a:rPr lang="en-US" altLang="zh-CN" dirty="0" smtClean="0"/>
              <a:t>These devices cannot communicate until their status has been changed from parked into active by the master node. </a:t>
            </a:r>
          </a:p>
          <a:p>
            <a:endParaRPr lang="zh-CN" altLang="zh-CN" dirty="0" smtClean="0"/>
          </a:p>
          <a:p>
            <a:endParaRPr lang="zh-CN" altLang="en-US" dirty="0"/>
          </a:p>
        </p:txBody>
      </p:sp>
      <p:sp>
        <p:nvSpPr>
          <p:cNvPr id="4" name="灯片编号占位符 3"/>
          <p:cNvSpPr>
            <a:spLocks noGrp="1"/>
          </p:cNvSpPr>
          <p:nvPr>
            <p:ph type="sldNum" sz="quarter" idx="10"/>
          </p:nvPr>
        </p:nvSpPr>
        <p:spPr/>
        <p:txBody>
          <a:bodyPr/>
          <a:lstStyle/>
          <a:p>
            <a:fld id="{8251D549-1584-4C1B-95BE-AF557ADCE29A}" type="slidenum">
              <a:rPr lang="zh-CN" altLang="en-US" smtClean="0"/>
              <a:pPr/>
              <a:t>107</a:t>
            </a:fld>
            <a:endParaRPr lang="zh-CN" alt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11AB9CB-BD38-43F4-B575-B164FF213E88}" type="slidenum">
              <a:rPr lang="en-US" altLang="zh-CN"/>
              <a:pPr/>
              <a:t>108</a:t>
            </a:fld>
            <a:endParaRPr lang="en-US" altLang="zh-CN"/>
          </a:p>
        </p:txBody>
      </p:sp>
      <p:sp>
        <p:nvSpPr>
          <p:cNvPr id="1359874" name="Rectangle 2"/>
          <p:cNvSpPr>
            <a:spLocks noGrp="1" noRot="1" noChangeAspect="1" noChangeArrowheads="1" noTextEdit="1"/>
          </p:cNvSpPr>
          <p:nvPr>
            <p:ph type="sldImg"/>
          </p:nvPr>
        </p:nvSpPr>
        <p:spPr>
          <a:ln/>
        </p:spPr>
      </p:sp>
      <p:sp>
        <p:nvSpPr>
          <p:cNvPr id="1359875" name="Rectangle 3"/>
          <p:cNvSpPr>
            <a:spLocks noGrp="1" noChangeArrowheads="1"/>
          </p:cNvSpPr>
          <p:nvPr>
            <p:ph type="body" idx="1"/>
          </p:nvPr>
        </p:nvSpPr>
        <p:spPr/>
        <p:txBody>
          <a:bodyPr/>
          <a:lstStyle/>
          <a:p>
            <a:endParaRPr lang="en-US" altLang="zh-CN" dirty="0"/>
          </a:p>
          <a:p>
            <a:endParaRPr lang="en-US" altLang="zh-CN" dirty="0"/>
          </a:p>
          <a:p>
            <a:r>
              <a:rPr lang="en-US" altLang="zh-CN" dirty="0"/>
              <a:t> </a:t>
            </a:r>
          </a:p>
        </p:txBody>
      </p:sp>
    </p:spTree>
    <p:extLst>
      <p:ext uri="{BB962C8B-B14F-4D97-AF65-F5344CB8AC3E}">
        <p14:creationId xmlns:p14="http://schemas.microsoft.com/office/powerpoint/2010/main" xmlns="" val="171296867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n</a:t>
            </a:r>
            <a:endParaRPr lang="zh-CN" altLang="en-US" dirty="0"/>
          </a:p>
        </p:txBody>
      </p:sp>
      <p:sp>
        <p:nvSpPr>
          <p:cNvPr id="4" name="灯片编号占位符 3"/>
          <p:cNvSpPr>
            <a:spLocks noGrp="1"/>
          </p:cNvSpPr>
          <p:nvPr>
            <p:ph type="sldNum" sz="quarter" idx="10"/>
          </p:nvPr>
        </p:nvSpPr>
        <p:spPr/>
        <p:txBody>
          <a:bodyPr/>
          <a:lstStyle/>
          <a:p>
            <a:fld id="{503D7E5C-22A0-4D6E-B6E0-612BC81E1703}" type="slidenum">
              <a:rPr lang="zh-CN" altLang="en-US" smtClean="0"/>
              <a:pPr/>
              <a:t>114</a:t>
            </a:fld>
            <a:endParaRPr lang="zh-CN" altLang="en-US"/>
          </a:p>
        </p:txBody>
      </p:sp>
    </p:spTree>
    <p:extLst>
      <p:ext uri="{BB962C8B-B14F-4D97-AF65-F5344CB8AC3E}">
        <p14:creationId xmlns:p14="http://schemas.microsoft.com/office/powerpoint/2010/main" xmlns="" val="252798144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Shift Keying</a:t>
            </a:r>
            <a:r>
              <a:rPr lang="en-US" altLang="zh-CN" baseline="0" dirty="0" smtClean="0"/>
              <a:t> </a:t>
            </a:r>
            <a:endParaRPr lang="zh-CN" altLang="en-US" dirty="0"/>
          </a:p>
        </p:txBody>
      </p:sp>
      <p:sp>
        <p:nvSpPr>
          <p:cNvPr id="4" name="灯片编号占位符 3"/>
          <p:cNvSpPr>
            <a:spLocks noGrp="1"/>
          </p:cNvSpPr>
          <p:nvPr>
            <p:ph type="sldNum" sz="quarter" idx="10"/>
          </p:nvPr>
        </p:nvSpPr>
        <p:spPr/>
        <p:txBody>
          <a:bodyPr/>
          <a:lstStyle/>
          <a:p>
            <a:pPr>
              <a:defRPr/>
            </a:pPr>
            <a:fld id="{208A7FA9-CCAC-4F43-8CFB-4A055CDDBC89}" type="slidenum">
              <a:rPr lang="en-US" altLang="zh-CN" smtClean="0"/>
              <a:pPr>
                <a:defRPr/>
              </a:pPr>
              <a:t>115</a:t>
            </a:fld>
            <a:endParaRPr lang="en-US" altLang="zh-CN"/>
          </a:p>
        </p:txBody>
      </p:sp>
    </p:spTree>
    <p:extLst>
      <p:ext uri="{BB962C8B-B14F-4D97-AF65-F5344CB8AC3E}">
        <p14:creationId xmlns:p14="http://schemas.microsoft.com/office/powerpoint/2010/main" xmlns="" val="417037319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n</a:t>
            </a:r>
            <a:endParaRPr lang="zh-CN" altLang="en-US" dirty="0"/>
          </a:p>
        </p:txBody>
      </p:sp>
      <p:sp>
        <p:nvSpPr>
          <p:cNvPr id="4" name="灯片编号占位符 3"/>
          <p:cNvSpPr>
            <a:spLocks noGrp="1"/>
          </p:cNvSpPr>
          <p:nvPr>
            <p:ph type="sldNum" sz="quarter" idx="10"/>
          </p:nvPr>
        </p:nvSpPr>
        <p:spPr/>
        <p:txBody>
          <a:bodyPr/>
          <a:lstStyle/>
          <a:p>
            <a:fld id="{503D7E5C-22A0-4D6E-B6E0-612BC81E1703}" type="slidenum">
              <a:rPr lang="zh-CN" altLang="en-US" smtClean="0"/>
              <a:pPr/>
              <a:t>117</a:t>
            </a:fld>
            <a:endParaRPr lang="zh-CN" altLang="en-US"/>
          </a:p>
        </p:txBody>
      </p:sp>
    </p:spTree>
    <p:extLst>
      <p:ext uri="{BB962C8B-B14F-4D97-AF65-F5344CB8AC3E}">
        <p14:creationId xmlns:p14="http://schemas.microsoft.com/office/powerpoint/2010/main" xmlns="" val="41931317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n</a:t>
            </a:r>
            <a:endParaRPr lang="zh-CN" altLang="en-US" dirty="0"/>
          </a:p>
        </p:txBody>
      </p:sp>
      <p:sp>
        <p:nvSpPr>
          <p:cNvPr id="4" name="灯片编号占位符 3"/>
          <p:cNvSpPr>
            <a:spLocks noGrp="1"/>
          </p:cNvSpPr>
          <p:nvPr>
            <p:ph type="sldNum" sz="quarter" idx="10"/>
          </p:nvPr>
        </p:nvSpPr>
        <p:spPr/>
        <p:txBody>
          <a:bodyPr/>
          <a:lstStyle/>
          <a:p>
            <a:fld id="{9C3C4F92-4541-43E9-8217-3E05D91D9193}" type="slidenum">
              <a:rPr lang="zh-CN" altLang="en-US" smtClean="0"/>
              <a:pPr/>
              <a:t>9</a:t>
            </a:fld>
            <a:endParaRPr lang="zh-CN" altLang="en-US"/>
          </a:p>
        </p:txBody>
      </p:sp>
    </p:spTree>
    <p:extLst>
      <p:ext uri="{BB962C8B-B14F-4D97-AF65-F5344CB8AC3E}">
        <p14:creationId xmlns:p14="http://schemas.microsoft.com/office/powerpoint/2010/main" xmlns="" val="135272047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n</a:t>
            </a:r>
            <a:endParaRPr lang="zh-CN" altLang="en-US" dirty="0"/>
          </a:p>
        </p:txBody>
      </p:sp>
      <p:sp>
        <p:nvSpPr>
          <p:cNvPr id="4" name="灯片编号占位符 3"/>
          <p:cNvSpPr>
            <a:spLocks noGrp="1"/>
          </p:cNvSpPr>
          <p:nvPr>
            <p:ph type="sldNum" sz="quarter" idx="10"/>
          </p:nvPr>
        </p:nvSpPr>
        <p:spPr/>
        <p:txBody>
          <a:bodyPr/>
          <a:lstStyle/>
          <a:p>
            <a:fld id="{503D7E5C-22A0-4D6E-B6E0-612BC81E1703}" type="slidenum">
              <a:rPr lang="zh-CN" altLang="en-US" smtClean="0"/>
              <a:pPr/>
              <a:t>118</a:t>
            </a:fld>
            <a:endParaRPr lang="zh-CN" altLang="en-US"/>
          </a:p>
        </p:txBody>
      </p:sp>
    </p:spTree>
    <p:extLst>
      <p:ext uri="{BB962C8B-B14F-4D97-AF65-F5344CB8AC3E}">
        <p14:creationId xmlns:p14="http://schemas.microsoft.com/office/powerpoint/2010/main" xmlns="" val="358310924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251D549-1584-4C1B-95BE-AF557ADCE29A}" type="slidenum">
              <a:rPr lang="zh-CN" altLang="en-US" smtClean="0"/>
              <a:pPr/>
              <a:t>123</a:t>
            </a:fld>
            <a:endParaRPr lang="zh-CN" altLang="en-US"/>
          </a:p>
        </p:txBody>
      </p:sp>
    </p:spTree>
    <p:extLst>
      <p:ext uri="{BB962C8B-B14F-4D97-AF65-F5344CB8AC3E}">
        <p14:creationId xmlns:p14="http://schemas.microsoft.com/office/powerpoint/2010/main" xmlns="" val="357345255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251D549-1584-4C1B-95BE-AF557ADCE29A}" type="slidenum">
              <a:rPr lang="zh-CN" altLang="en-US" smtClean="0"/>
              <a:pPr/>
              <a:t>124</a:t>
            </a:fld>
            <a:endParaRPr lang="zh-CN" altLang="en-US"/>
          </a:p>
        </p:txBody>
      </p:sp>
    </p:spTree>
    <p:extLst>
      <p:ext uri="{BB962C8B-B14F-4D97-AF65-F5344CB8AC3E}">
        <p14:creationId xmlns:p14="http://schemas.microsoft.com/office/powerpoint/2010/main" xmlns="" val="414508163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1" i="0" kern="1200" dirty="0" smtClean="0">
                <a:solidFill>
                  <a:schemeClr val="tx1"/>
                </a:solidFill>
                <a:effectLst/>
                <a:latin typeface="+mn-lt"/>
                <a:ea typeface="+mn-ea"/>
                <a:cs typeface="+mn-cs"/>
              </a:rPr>
              <a:t>GPRS:</a:t>
            </a:r>
            <a:r>
              <a:rPr lang="en-US" altLang="zh-CN" sz="1200" b="1" i="0" kern="1200" baseline="0" dirty="0" smtClean="0">
                <a:solidFill>
                  <a:schemeClr val="tx1"/>
                </a:solidFill>
                <a:effectLst/>
                <a:latin typeface="+mn-lt"/>
                <a:ea typeface="+mn-ea"/>
                <a:cs typeface="+mn-cs"/>
              </a:rPr>
              <a:t> </a:t>
            </a:r>
            <a:r>
              <a:rPr lang="en-US" sz="1200" b="0" i="0" kern="1200" dirty="0" smtClean="0">
                <a:solidFill>
                  <a:schemeClr val="tx1"/>
                </a:solidFill>
                <a:latin typeface="+mn-lt"/>
                <a:ea typeface="+mn-ea"/>
                <a:cs typeface="+mn-cs"/>
              </a:rPr>
              <a:t>General/</a:t>
            </a:r>
            <a:r>
              <a:rPr lang="en-US" altLang="zh-CN" sz="1200" kern="1200" baseline="0" dirty="0" smtClean="0">
                <a:solidFill>
                  <a:schemeClr val="tx1"/>
                </a:solidFill>
                <a:latin typeface="+mn-lt"/>
                <a:ea typeface="+mn-ea"/>
                <a:cs typeface="+mn-cs"/>
              </a:rPr>
              <a:t>Generalized</a:t>
            </a:r>
            <a:r>
              <a:rPr lang="en-US" sz="1200" b="0" i="0" kern="1200" dirty="0" smtClean="0">
                <a:solidFill>
                  <a:schemeClr val="tx1"/>
                </a:solidFill>
                <a:latin typeface="+mn-lt"/>
                <a:ea typeface="+mn-ea"/>
                <a:cs typeface="+mn-cs"/>
              </a:rPr>
              <a:t> Packet Radio Service</a:t>
            </a:r>
            <a:endParaRPr lang="en-US" altLang="zh-CN" sz="1200" b="1" i="0" kern="1200" dirty="0" smtClean="0">
              <a:solidFill>
                <a:schemeClr val="tx1"/>
              </a:solidFill>
              <a:effectLst/>
              <a:latin typeface="+mn-lt"/>
              <a:ea typeface="+mn-ea"/>
              <a:cs typeface="+mn-cs"/>
            </a:endParaRPr>
          </a:p>
          <a:p>
            <a:r>
              <a:rPr lang="en-US" altLang="zh-CN" sz="1200" b="1" i="0" kern="1200" dirty="0" smtClean="0">
                <a:solidFill>
                  <a:schemeClr val="tx1"/>
                </a:solidFill>
                <a:effectLst/>
                <a:latin typeface="+mn-lt"/>
                <a:ea typeface="+mn-ea"/>
                <a:cs typeface="+mn-cs"/>
              </a:rPr>
              <a:t>EDGE:</a:t>
            </a:r>
            <a:r>
              <a:rPr lang="en-US" altLang="zh-CN" sz="1200" b="1" i="0" kern="1200" baseline="0" dirty="0" smtClean="0">
                <a:solidFill>
                  <a:schemeClr val="tx1"/>
                </a:solidFill>
                <a:effectLst/>
                <a:latin typeface="+mn-lt"/>
                <a:ea typeface="+mn-ea"/>
                <a:cs typeface="+mn-cs"/>
              </a:rPr>
              <a:t> </a:t>
            </a:r>
            <a:r>
              <a:rPr lang="en-US" altLang="zh-CN" sz="1200" i="0" kern="1200" dirty="0" smtClean="0">
                <a:solidFill>
                  <a:schemeClr val="tx1"/>
                </a:solidFill>
                <a:effectLst/>
                <a:latin typeface="+mn-lt"/>
                <a:ea typeface="+mn-ea"/>
                <a:cs typeface="+mn-cs"/>
              </a:rPr>
              <a:t>Enhanced Data Rate for </a:t>
            </a:r>
            <a:r>
              <a:rPr lang="en-US" altLang="zh-CN" sz="1200" b="1" i="0" kern="1200" dirty="0" smtClean="0">
                <a:solidFill>
                  <a:schemeClr val="tx1"/>
                </a:solidFill>
                <a:effectLst/>
                <a:latin typeface="+mn-lt"/>
                <a:ea typeface="+mn-ea"/>
                <a:cs typeface="+mn-cs"/>
              </a:rPr>
              <a:t>G</a:t>
            </a:r>
            <a:r>
              <a:rPr lang="en-US" altLang="zh-CN" sz="1200" i="0" kern="1200" dirty="0" smtClean="0">
                <a:solidFill>
                  <a:schemeClr val="tx1"/>
                </a:solidFill>
                <a:effectLst/>
                <a:latin typeface="+mn-lt"/>
                <a:ea typeface="+mn-ea"/>
                <a:cs typeface="+mn-cs"/>
              </a:rPr>
              <a:t>SM </a:t>
            </a:r>
            <a:r>
              <a:rPr lang="en-US" altLang="zh-CN" sz="1200" b="1" i="0" kern="1200" dirty="0" smtClean="0">
                <a:solidFill>
                  <a:schemeClr val="tx1"/>
                </a:solidFill>
                <a:effectLst/>
                <a:latin typeface="+mn-lt"/>
                <a:ea typeface="+mn-ea"/>
                <a:cs typeface="+mn-cs"/>
              </a:rPr>
              <a:t>E</a:t>
            </a:r>
            <a:r>
              <a:rPr lang="en-US" altLang="zh-CN" sz="1200" i="0" kern="1200" dirty="0" smtClean="0">
                <a:solidFill>
                  <a:schemeClr val="tx1"/>
                </a:solidFill>
                <a:effectLst/>
                <a:latin typeface="+mn-lt"/>
                <a:ea typeface="+mn-ea"/>
                <a:cs typeface="+mn-cs"/>
              </a:rPr>
              <a:t>volution </a:t>
            </a:r>
            <a:endParaRPr lang="zh-CN" altLang="en-US" i="0" dirty="0"/>
          </a:p>
        </p:txBody>
      </p:sp>
      <p:sp>
        <p:nvSpPr>
          <p:cNvPr id="4" name="灯片编号占位符 3"/>
          <p:cNvSpPr>
            <a:spLocks noGrp="1"/>
          </p:cNvSpPr>
          <p:nvPr>
            <p:ph type="sldNum" sz="quarter" idx="10"/>
          </p:nvPr>
        </p:nvSpPr>
        <p:spPr/>
        <p:txBody>
          <a:bodyPr/>
          <a:lstStyle/>
          <a:p>
            <a:fld id="{8251D549-1584-4C1B-95BE-AF557ADCE29A}" type="slidenum">
              <a:rPr lang="zh-CN" altLang="en-US" smtClean="0"/>
              <a:pPr/>
              <a:t>126</a:t>
            </a:fld>
            <a:endParaRPr lang="zh-CN" altLang="en-US"/>
          </a:p>
        </p:txBody>
      </p:sp>
    </p:spTree>
    <p:extLst>
      <p:ext uri="{BB962C8B-B14F-4D97-AF65-F5344CB8AC3E}">
        <p14:creationId xmlns:p14="http://schemas.microsoft.com/office/powerpoint/2010/main" xmlns="" val="317117136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dirty="0" smtClean="0"/>
              <a:t>WCDMA: Wideband</a:t>
            </a:r>
            <a:r>
              <a:rPr lang="en-US" altLang="zh-CN" sz="1200" baseline="0" dirty="0" smtClean="0"/>
              <a:t> CDMA</a:t>
            </a:r>
          </a:p>
          <a:p>
            <a:r>
              <a:rPr lang="en-US" altLang="zh-CN" sz="1200" i="0" baseline="0" dirty="0" smtClean="0"/>
              <a:t>TD-SCDMA: Time Division Synchronous CDMA</a:t>
            </a:r>
            <a:endParaRPr lang="zh-CN" altLang="en-US" i="0" dirty="0"/>
          </a:p>
        </p:txBody>
      </p:sp>
      <p:sp>
        <p:nvSpPr>
          <p:cNvPr id="4" name="灯片编号占位符 3"/>
          <p:cNvSpPr>
            <a:spLocks noGrp="1"/>
          </p:cNvSpPr>
          <p:nvPr>
            <p:ph type="sldNum" sz="quarter" idx="10"/>
          </p:nvPr>
        </p:nvSpPr>
        <p:spPr/>
        <p:txBody>
          <a:bodyPr/>
          <a:lstStyle/>
          <a:p>
            <a:fld id="{8251D549-1584-4C1B-95BE-AF557ADCE29A}" type="slidenum">
              <a:rPr lang="zh-CN" altLang="en-US" smtClean="0"/>
              <a:pPr/>
              <a:t>127</a:t>
            </a:fld>
            <a:endParaRPr lang="zh-CN" altLang="en-US"/>
          </a:p>
        </p:txBody>
      </p:sp>
    </p:spTree>
    <p:extLst>
      <p:ext uri="{BB962C8B-B14F-4D97-AF65-F5344CB8AC3E}">
        <p14:creationId xmlns:p14="http://schemas.microsoft.com/office/powerpoint/2010/main" xmlns="" val="317117136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n</a:t>
            </a:r>
            <a:endParaRPr lang="zh-CN" altLang="en-US" dirty="0"/>
          </a:p>
        </p:txBody>
      </p:sp>
      <p:sp>
        <p:nvSpPr>
          <p:cNvPr id="4" name="灯片编号占位符 3"/>
          <p:cNvSpPr>
            <a:spLocks noGrp="1"/>
          </p:cNvSpPr>
          <p:nvPr>
            <p:ph type="sldNum" sz="quarter" idx="10"/>
          </p:nvPr>
        </p:nvSpPr>
        <p:spPr/>
        <p:txBody>
          <a:bodyPr/>
          <a:lstStyle/>
          <a:p>
            <a:fld id="{503D7E5C-22A0-4D6E-B6E0-612BC81E1703}" type="slidenum">
              <a:rPr lang="zh-CN" altLang="en-US" smtClean="0"/>
              <a:pPr/>
              <a:t>128</a:t>
            </a:fld>
            <a:endParaRPr lang="zh-CN" altLang="en-US"/>
          </a:p>
        </p:txBody>
      </p:sp>
    </p:spTree>
    <p:extLst>
      <p:ext uri="{BB962C8B-B14F-4D97-AF65-F5344CB8AC3E}">
        <p14:creationId xmlns:p14="http://schemas.microsoft.com/office/powerpoint/2010/main" xmlns="" val="159832302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n</a:t>
            </a:r>
            <a:endParaRPr lang="zh-CN" altLang="en-US" dirty="0"/>
          </a:p>
        </p:txBody>
      </p:sp>
      <p:sp>
        <p:nvSpPr>
          <p:cNvPr id="4" name="灯片编号占位符 3"/>
          <p:cNvSpPr>
            <a:spLocks noGrp="1"/>
          </p:cNvSpPr>
          <p:nvPr>
            <p:ph type="sldNum" sz="quarter" idx="10"/>
          </p:nvPr>
        </p:nvSpPr>
        <p:spPr/>
        <p:txBody>
          <a:bodyPr/>
          <a:lstStyle/>
          <a:p>
            <a:fld id="{503D7E5C-22A0-4D6E-B6E0-612BC81E1703}" type="slidenum">
              <a:rPr lang="zh-CN" altLang="en-US" smtClean="0"/>
              <a:pPr/>
              <a:t>129</a:t>
            </a:fld>
            <a:endParaRPr lang="zh-CN" altLang="en-US"/>
          </a:p>
        </p:txBody>
      </p:sp>
    </p:spTree>
    <p:extLst>
      <p:ext uri="{BB962C8B-B14F-4D97-AF65-F5344CB8AC3E}">
        <p14:creationId xmlns:p14="http://schemas.microsoft.com/office/powerpoint/2010/main" xmlns="" val="203705581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24E2DAD-7D0A-418B-BF8A-504D0D67342F}" type="slidenum">
              <a:rPr lang="zh-CN" altLang="en-US"/>
              <a:pPr/>
              <a:t>130</a:t>
            </a:fld>
            <a:endParaRPr lang="en-US" altLang="zh-CN"/>
          </a:p>
        </p:txBody>
      </p:sp>
      <p:sp>
        <p:nvSpPr>
          <p:cNvPr id="1081346" name="Rectangle 2"/>
          <p:cNvSpPr>
            <a:spLocks noGrp="1" noRot="1" noChangeAspect="1" noChangeArrowheads="1" noTextEdit="1"/>
          </p:cNvSpPr>
          <p:nvPr>
            <p:ph type="sldImg"/>
          </p:nvPr>
        </p:nvSpPr>
        <p:spPr>
          <a:ln/>
        </p:spPr>
      </p:sp>
      <p:sp>
        <p:nvSpPr>
          <p:cNvPr id="1081347"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xmlns="" val="270380983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03D7E5C-22A0-4D6E-B6E0-612BC81E1703}" type="slidenum">
              <a:rPr lang="zh-CN" altLang="en-US" smtClean="0"/>
              <a:pPr/>
              <a:t>131</a:t>
            </a:fld>
            <a:endParaRPr lang="zh-CN" altLang="en-US"/>
          </a:p>
        </p:txBody>
      </p:sp>
    </p:spTree>
    <p:extLst>
      <p:ext uri="{BB962C8B-B14F-4D97-AF65-F5344CB8AC3E}">
        <p14:creationId xmlns:p14="http://schemas.microsoft.com/office/powerpoint/2010/main" xmlns="" val="197039372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n</a:t>
            </a:r>
            <a:endParaRPr lang="zh-CN" altLang="en-US" dirty="0"/>
          </a:p>
        </p:txBody>
      </p:sp>
      <p:sp>
        <p:nvSpPr>
          <p:cNvPr id="4" name="灯片编号占位符 3"/>
          <p:cNvSpPr>
            <a:spLocks noGrp="1"/>
          </p:cNvSpPr>
          <p:nvPr>
            <p:ph type="sldNum" sz="quarter" idx="10"/>
          </p:nvPr>
        </p:nvSpPr>
        <p:spPr/>
        <p:txBody>
          <a:bodyPr/>
          <a:lstStyle/>
          <a:p>
            <a:fld id="{503D7E5C-22A0-4D6E-B6E0-612BC81E1703}" type="slidenum">
              <a:rPr lang="zh-CN" altLang="en-US" smtClean="0"/>
              <a:pPr/>
              <a:t>134</a:t>
            </a:fld>
            <a:endParaRPr lang="zh-CN" altLang="en-US"/>
          </a:p>
        </p:txBody>
      </p:sp>
    </p:spTree>
    <p:extLst>
      <p:ext uri="{BB962C8B-B14F-4D97-AF65-F5344CB8AC3E}">
        <p14:creationId xmlns:p14="http://schemas.microsoft.com/office/powerpoint/2010/main" xmlns="" val="6156334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n</a:t>
            </a:r>
            <a:endParaRPr lang="zh-CN" altLang="en-US" dirty="0"/>
          </a:p>
        </p:txBody>
      </p:sp>
      <p:sp>
        <p:nvSpPr>
          <p:cNvPr id="4" name="灯片编号占位符 3"/>
          <p:cNvSpPr>
            <a:spLocks noGrp="1"/>
          </p:cNvSpPr>
          <p:nvPr>
            <p:ph type="sldNum" sz="quarter" idx="10"/>
          </p:nvPr>
        </p:nvSpPr>
        <p:spPr/>
        <p:txBody>
          <a:bodyPr/>
          <a:lstStyle/>
          <a:p>
            <a:fld id="{9C3C4F92-4541-43E9-8217-3E05D91D9193}" type="slidenum">
              <a:rPr lang="zh-CN" altLang="en-US" smtClean="0"/>
              <a:pPr/>
              <a:t>10</a:t>
            </a:fld>
            <a:endParaRPr lang="zh-CN" altLang="en-US"/>
          </a:p>
        </p:txBody>
      </p:sp>
    </p:spTree>
    <p:extLst>
      <p:ext uri="{BB962C8B-B14F-4D97-AF65-F5344CB8AC3E}">
        <p14:creationId xmlns:p14="http://schemas.microsoft.com/office/powerpoint/2010/main" xmlns="" val="204748199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n</a:t>
            </a:r>
            <a:endParaRPr lang="zh-CN" altLang="en-US" dirty="0"/>
          </a:p>
        </p:txBody>
      </p:sp>
      <p:sp>
        <p:nvSpPr>
          <p:cNvPr id="4" name="灯片编号占位符 3"/>
          <p:cNvSpPr>
            <a:spLocks noGrp="1"/>
          </p:cNvSpPr>
          <p:nvPr>
            <p:ph type="sldNum" sz="quarter" idx="10"/>
          </p:nvPr>
        </p:nvSpPr>
        <p:spPr/>
        <p:txBody>
          <a:bodyPr/>
          <a:lstStyle/>
          <a:p>
            <a:fld id="{503D7E5C-22A0-4D6E-B6E0-612BC81E1703}" type="slidenum">
              <a:rPr lang="zh-CN" altLang="en-US" smtClean="0"/>
              <a:pPr/>
              <a:t>136</a:t>
            </a:fld>
            <a:endParaRPr lang="zh-CN" altLang="en-US"/>
          </a:p>
        </p:txBody>
      </p:sp>
    </p:spTree>
    <p:extLst>
      <p:ext uri="{BB962C8B-B14F-4D97-AF65-F5344CB8AC3E}">
        <p14:creationId xmlns:p14="http://schemas.microsoft.com/office/powerpoint/2010/main" xmlns="" val="65096128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n</a:t>
            </a:r>
            <a:endParaRPr lang="zh-CN" altLang="en-US" dirty="0"/>
          </a:p>
        </p:txBody>
      </p:sp>
      <p:sp>
        <p:nvSpPr>
          <p:cNvPr id="4" name="灯片编号占位符 3"/>
          <p:cNvSpPr>
            <a:spLocks noGrp="1"/>
          </p:cNvSpPr>
          <p:nvPr>
            <p:ph type="sldNum" sz="quarter" idx="10"/>
          </p:nvPr>
        </p:nvSpPr>
        <p:spPr/>
        <p:txBody>
          <a:bodyPr/>
          <a:lstStyle/>
          <a:p>
            <a:fld id="{503D7E5C-22A0-4D6E-B6E0-612BC81E1703}" type="slidenum">
              <a:rPr lang="zh-CN" altLang="en-US" smtClean="0"/>
              <a:pPr/>
              <a:t>137</a:t>
            </a:fld>
            <a:endParaRPr lang="zh-CN" altLang="en-US"/>
          </a:p>
        </p:txBody>
      </p:sp>
    </p:spTree>
    <p:extLst>
      <p:ext uri="{BB962C8B-B14F-4D97-AF65-F5344CB8AC3E}">
        <p14:creationId xmlns:p14="http://schemas.microsoft.com/office/powerpoint/2010/main" xmlns="" val="246424809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7"/>
          <p:cNvSpPr>
            <a:spLocks noGrp="1" noChangeArrowheads="1"/>
          </p:cNvSpPr>
          <p:nvPr>
            <p:ph type="sldNum" sz="quarter" idx="5"/>
          </p:nvPr>
        </p:nvSpPr>
        <p:spPr>
          <a:noFill/>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defTabSz="966788">
              <a:defRPr sz="2400">
                <a:solidFill>
                  <a:schemeClr val="tx1"/>
                </a:solidFill>
                <a:latin typeface="Comic Sans MS" panose="030F0702030302020204" pitchFamily="66" charset="0"/>
                <a:ea typeface="MS PGothic" panose="020B0600070205080204" pitchFamily="34" charset="-128"/>
              </a:defRPr>
            </a:lvl1pPr>
            <a:lvl2pPr marL="742950" indent="-285750" defTabSz="966788">
              <a:defRPr sz="2400">
                <a:solidFill>
                  <a:schemeClr val="tx1"/>
                </a:solidFill>
                <a:latin typeface="Comic Sans MS" panose="030F0702030302020204" pitchFamily="66" charset="0"/>
                <a:ea typeface="MS PGothic" panose="020B0600070205080204" pitchFamily="34" charset="-128"/>
              </a:defRPr>
            </a:lvl2pPr>
            <a:lvl3pPr marL="1143000" indent="-228600" defTabSz="966788">
              <a:defRPr sz="2400">
                <a:solidFill>
                  <a:schemeClr val="tx1"/>
                </a:solidFill>
                <a:latin typeface="Comic Sans MS" panose="030F0702030302020204" pitchFamily="66" charset="0"/>
                <a:ea typeface="MS PGothic" panose="020B0600070205080204" pitchFamily="34" charset="-128"/>
              </a:defRPr>
            </a:lvl3pPr>
            <a:lvl4pPr marL="1600200" indent="-228600" defTabSz="966788">
              <a:defRPr sz="2400">
                <a:solidFill>
                  <a:schemeClr val="tx1"/>
                </a:solidFill>
                <a:latin typeface="Comic Sans MS" panose="030F0702030302020204" pitchFamily="66" charset="0"/>
                <a:ea typeface="MS PGothic" panose="020B0600070205080204" pitchFamily="34" charset="-128"/>
              </a:defRPr>
            </a:lvl4pPr>
            <a:lvl5pPr marL="2057400" indent="-228600" defTabSz="966788">
              <a:defRPr sz="2400">
                <a:solidFill>
                  <a:schemeClr val="tx1"/>
                </a:solidFill>
                <a:latin typeface="Comic Sans MS" panose="030F0702030302020204" pitchFamily="66" charset="0"/>
                <a:ea typeface="MS PGothic"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9pPr>
          </a:lstStyle>
          <a:p>
            <a:fld id="{3FAE15FC-4D08-43A1-BF77-2635D0113877}" type="slidenum">
              <a:rPr lang="en-US" altLang="zh-CN" sz="1200">
                <a:latin typeface="Times New Roman" panose="02020603050405020304" pitchFamily="18" charset="0"/>
              </a:rPr>
              <a:pPr/>
              <a:t>138</a:t>
            </a:fld>
            <a:endParaRPr lang="en-US" altLang="zh-CN" sz="1200">
              <a:latin typeface="Times New Roman" panose="02020603050405020304" pitchFamily="18" charset="0"/>
            </a:endParaRPr>
          </a:p>
        </p:txBody>
      </p:sp>
      <p:sp>
        <p:nvSpPr>
          <p:cNvPr id="128003" name="Rectangle 2"/>
          <p:cNvSpPr>
            <a:spLocks noGrp="1" noRot="1" noChangeAspect="1" noChangeArrowheads="1" noTextEdit="1"/>
          </p:cNvSpPr>
          <p:nvPr>
            <p:ph type="sldImg"/>
          </p:nvPr>
        </p:nvSpPr>
        <p:spPr>
          <a:ln/>
        </p:spPr>
      </p:sp>
      <p:sp>
        <p:nvSpPr>
          <p:cNvPr id="128004" name="Rectangle 3"/>
          <p:cNvSpPr>
            <a:spLocks noGrp="1" noChangeArrowheads="1"/>
          </p:cNvSpPr>
          <p:nvPr>
            <p:ph type="body" idx="1"/>
          </p:nvPr>
        </p:nvSpPr>
        <p:spPr>
          <a:extLs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a:lstStyle/>
          <a:p>
            <a:endParaRPr lang="zh-CN" altLang="zh-CN" smtClean="0"/>
          </a:p>
        </p:txBody>
      </p:sp>
    </p:spTree>
    <p:extLst>
      <p:ext uri="{BB962C8B-B14F-4D97-AF65-F5344CB8AC3E}">
        <p14:creationId xmlns:p14="http://schemas.microsoft.com/office/powerpoint/2010/main" xmlns="" val="259523090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5AFCA59-6021-4AE4-AB72-A7B68C8F472E}" type="slidenum">
              <a:rPr lang="en-US" altLang="zh-CN"/>
              <a:pPr/>
              <a:t>139</a:t>
            </a:fld>
            <a:endParaRPr lang="en-US" altLang="zh-CN"/>
          </a:p>
        </p:txBody>
      </p:sp>
      <p:sp>
        <p:nvSpPr>
          <p:cNvPr id="2216962" name="Rectangle 2"/>
          <p:cNvSpPr>
            <a:spLocks noGrp="1" noRot="1" noChangeAspect="1" noChangeArrowheads="1" noTextEdit="1"/>
          </p:cNvSpPr>
          <p:nvPr>
            <p:ph type="sldImg"/>
          </p:nvPr>
        </p:nvSpPr>
        <p:spPr>
          <a:ln/>
        </p:spPr>
      </p:sp>
      <p:sp>
        <p:nvSpPr>
          <p:cNvPr id="2216963" name="Rectangle 3"/>
          <p:cNvSpPr>
            <a:spLocks noGrp="1" noChangeArrowheads="1"/>
          </p:cNvSpPr>
          <p:nvPr>
            <p:ph type="body" idx="1"/>
          </p:nvPr>
        </p:nvSpPr>
        <p:spPr/>
        <p:txBody>
          <a:bodyPr>
            <a:normAutofit fontScale="92500" lnSpcReduction="10000"/>
          </a:bodyPr>
          <a:lstStyle/>
          <a:p>
            <a:pPr marL="0" marR="0" indent="0" algn="l" defTabSz="914400" rtl="0" eaLnBrk="0" fontAlgn="base" latinLnBrk="0" hangingPunct="0">
              <a:lnSpc>
                <a:spcPct val="80000"/>
              </a:lnSpc>
              <a:spcBef>
                <a:spcPct val="30000"/>
              </a:spcBef>
              <a:spcAft>
                <a:spcPct val="0"/>
              </a:spcAft>
              <a:buClrTx/>
              <a:buSzTx/>
              <a:buFontTx/>
              <a:buNone/>
              <a:tabLst/>
              <a:defRPr/>
            </a:pPr>
            <a:r>
              <a:rPr lang="en-US" altLang="zh-CN" sz="800" dirty="0" smtClean="0"/>
              <a:t>   At </a:t>
            </a:r>
            <a:r>
              <a:rPr lang="en-US" altLang="zh-CN" sz="800" dirty="0"/>
              <a:t>this point, we can see that any host </a:t>
            </a:r>
            <a:r>
              <a:rPr lang="en-US" altLang="zh-CN" sz="800" u="sng" dirty="0"/>
              <a:t>that tries to send a packet to the mobile host</a:t>
            </a:r>
            <a:r>
              <a:rPr lang="en-US" altLang="zh-CN" sz="800" dirty="0"/>
              <a:t> will send it with a destination address equal to the home address of that node. </a:t>
            </a:r>
          </a:p>
          <a:p>
            <a:pPr>
              <a:lnSpc>
                <a:spcPct val="80000"/>
              </a:lnSpc>
            </a:pPr>
            <a:r>
              <a:rPr lang="en-US" altLang="zh-CN" sz="800" dirty="0"/>
              <a:t>   Normal IP forwarding will </a:t>
            </a:r>
            <a:r>
              <a:rPr lang="en-US" altLang="zh-CN" sz="800" u="sng" dirty="0"/>
              <a:t>cause</a:t>
            </a:r>
            <a:r>
              <a:rPr lang="en-US" altLang="zh-CN" sz="800" dirty="0"/>
              <a:t> that packet to </a:t>
            </a:r>
            <a:r>
              <a:rPr lang="en-US" altLang="zh-CN" sz="800" u="sng" dirty="0"/>
              <a:t>arrive on</a:t>
            </a:r>
            <a:r>
              <a:rPr lang="en-US" altLang="zh-CN" sz="800" u="none" dirty="0"/>
              <a:t> </a:t>
            </a:r>
            <a:r>
              <a:rPr lang="en-US" altLang="zh-CN" sz="800" dirty="0"/>
              <a:t>the home network of the mobile node, on which the home agent is sitting. </a:t>
            </a:r>
          </a:p>
          <a:p>
            <a:pPr>
              <a:lnSpc>
                <a:spcPct val="80000"/>
              </a:lnSpc>
            </a:pPr>
            <a:r>
              <a:rPr lang="en-US" altLang="zh-CN" sz="800" dirty="0"/>
              <a:t>   Thus, we can </a:t>
            </a:r>
            <a:r>
              <a:rPr lang="en-US" altLang="zh-CN" sz="800" b="1" dirty="0"/>
              <a:t>divide</a:t>
            </a:r>
            <a:r>
              <a:rPr lang="en-US" altLang="zh-CN" sz="800" dirty="0"/>
              <a:t> the problem of delivering the packet to the mobile node </a:t>
            </a:r>
            <a:r>
              <a:rPr lang="en-US" altLang="zh-CN" sz="800" b="1" dirty="0"/>
              <a:t>into</a:t>
            </a:r>
            <a:r>
              <a:rPr lang="en-US" altLang="zh-CN" sz="800" dirty="0"/>
              <a:t> three parts: </a:t>
            </a:r>
          </a:p>
          <a:p>
            <a:pPr>
              <a:lnSpc>
                <a:spcPct val="80000"/>
              </a:lnSpc>
            </a:pPr>
            <a:r>
              <a:rPr lang="en-US" altLang="zh-CN" sz="800" dirty="0" smtClean="0"/>
              <a:t>   1</a:t>
            </a:r>
            <a:r>
              <a:rPr lang="en-US" altLang="zh-CN" sz="800" dirty="0"/>
              <a:t>. How does the home agent intercept a packet that is destined for the mobile node?</a:t>
            </a:r>
          </a:p>
          <a:p>
            <a:pPr>
              <a:lnSpc>
                <a:spcPct val="80000"/>
              </a:lnSpc>
            </a:pPr>
            <a:r>
              <a:rPr lang="en-US" altLang="zh-CN" sz="800" dirty="0" smtClean="0"/>
              <a:t>   2</a:t>
            </a:r>
            <a:r>
              <a:rPr lang="en-US" altLang="zh-CN" sz="800" dirty="0"/>
              <a:t>. How does the home agent then deliver the packet to the foreign agent?</a:t>
            </a:r>
          </a:p>
          <a:p>
            <a:pPr>
              <a:lnSpc>
                <a:spcPct val="80000"/>
              </a:lnSpc>
            </a:pPr>
            <a:r>
              <a:rPr lang="en-US" altLang="zh-CN" sz="800" dirty="0" smtClean="0"/>
              <a:t>   3</a:t>
            </a:r>
            <a:r>
              <a:rPr lang="en-US" altLang="zh-CN" sz="800" dirty="0"/>
              <a:t>. How does the foreign agent deliver the packet to the mobile node?</a:t>
            </a:r>
          </a:p>
          <a:p>
            <a:pPr>
              <a:lnSpc>
                <a:spcPct val="80000"/>
              </a:lnSpc>
            </a:pPr>
            <a:endParaRPr lang="en-US" altLang="zh-CN" sz="800" dirty="0"/>
          </a:p>
          <a:p>
            <a:pPr>
              <a:lnSpc>
                <a:spcPct val="80000"/>
              </a:lnSpc>
            </a:pPr>
            <a:r>
              <a:rPr lang="en-US" altLang="zh-CN" sz="800" dirty="0"/>
              <a:t>   The first problem </a:t>
            </a:r>
            <a:r>
              <a:rPr lang="en-US" altLang="zh-CN" sz="800" b="1" dirty="0"/>
              <a:t>might</a:t>
            </a:r>
            <a:r>
              <a:rPr lang="en-US" altLang="zh-CN" sz="800" dirty="0"/>
              <a:t> look easy if you </a:t>
            </a:r>
            <a:r>
              <a:rPr lang="en-US" altLang="zh-CN" sz="800" b="1" dirty="0"/>
              <a:t>just</a:t>
            </a:r>
            <a:r>
              <a:rPr lang="en-US" altLang="zh-CN" sz="800" dirty="0"/>
              <a:t> look at Figure 4.22, in which the home agent is </a:t>
            </a:r>
            <a:r>
              <a:rPr lang="en-US" altLang="zh-CN" sz="800" b="1" dirty="0"/>
              <a:t>clearly</a:t>
            </a:r>
            <a:r>
              <a:rPr lang="en-US" altLang="zh-CN" sz="800" dirty="0"/>
              <a:t> the only path between the sending host and the home network, and thus must receive packets that are destined to the mobile node. </a:t>
            </a:r>
          </a:p>
          <a:p>
            <a:pPr>
              <a:lnSpc>
                <a:spcPct val="80000"/>
              </a:lnSpc>
            </a:pPr>
            <a:r>
              <a:rPr lang="en-US" altLang="zh-CN" sz="800" dirty="0"/>
              <a:t>   But what if the sending node were on network 18, </a:t>
            </a:r>
            <a:r>
              <a:rPr lang="en-US" altLang="zh-CN" sz="800" b="1" dirty="0"/>
              <a:t>or</a:t>
            </a:r>
            <a:r>
              <a:rPr lang="en-US" altLang="zh-CN" sz="800" dirty="0"/>
              <a:t> what if there were another router </a:t>
            </a:r>
            <a:r>
              <a:rPr lang="en-US" altLang="zh-CN" sz="800" b="1" dirty="0"/>
              <a:t>connected</a:t>
            </a:r>
            <a:r>
              <a:rPr lang="en-US" altLang="zh-CN" sz="800" dirty="0"/>
              <a:t> to network 18 that tried to deliver the packet </a:t>
            </a:r>
            <a:r>
              <a:rPr lang="en-US" altLang="zh-CN" sz="800" b="1" dirty="0"/>
              <a:t>without</a:t>
            </a:r>
            <a:r>
              <a:rPr lang="en-US" altLang="zh-CN" sz="800" dirty="0"/>
              <a:t> its passing through the home agent? </a:t>
            </a:r>
          </a:p>
          <a:p>
            <a:pPr>
              <a:lnSpc>
                <a:spcPct val="80000"/>
              </a:lnSpc>
            </a:pPr>
            <a:r>
              <a:rPr lang="en-US" altLang="zh-CN" sz="800" dirty="0"/>
              <a:t>   To address this problem, the home agent actually </a:t>
            </a:r>
            <a:r>
              <a:rPr lang="en-US" altLang="zh-CN" sz="800" dirty="0" smtClean="0"/>
              <a:t>impersonates (</a:t>
            </a:r>
            <a:r>
              <a:rPr lang="zh-CN" altLang="en-US" sz="800" dirty="0" smtClean="0"/>
              <a:t>扮演</a:t>
            </a:r>
            <a:r>
              <a:rPr lang="en-US" altLang="zh-CN" sz="800" dirty="0" smtClean="0"/>
              <a:t>) </a:t>
            </a:r>
            <a:r>
              <a:rPr lang="en-US" altLang="zh-CN" sz="800" dirty="0"/>
              <a:t>the mobile node, using a technique called </a:t>
            </a:r>
            <a:r>
              <a:rPr lang="en-US" altLang="zh-CN" sz="800" dirty="0" smtClean="0"/>
              <a:t>"proxy </a:t>
            </a:r>
            <a:r>
              <a:rPr lang="en-US" altLang="zh-CN" sz="800" dirty="0"/>
              <a:t>ARP</a:t>
            </a:r>
            <a:r>
              <a:rPr lang="en-US" altLang="zh-CN" sz="800" dirty="0" smtClean="0"/>
              <a:t>." </a:t>
            </a:r>
            <a:endParaRPr lang="en-US" altLang="zh-CN" sz="800" dirty="0"/>
          </a:p>
          <a:p>
            <a:pPr>
              <a:lnSpc>
                <a:spcPct val="80000"/>
              </a:lnSpc>
            </a:pPr>
            <a:r>
              <a:rPr lang="en-US" altLang="zh-CN" sz="800" dirty="0"/>
              <a:t>   This works </a:t>
            </a:r>
            <a:r>
              <a:rPr lang="en-US" altLang="zh-CN" sz="800" b="1" dirty="0"/>
              <a:t>just like </a:t>
            </a:r>
            <a:r>
              <a:rPr lang="en-US" altLang="zh-CN" sz="800" dirty="0"/>
              <a:t>ARP as </a:t>
            </a:r>
            <a:r>
              <a:rPr lang="en-US" altLang="zh-CN" sz="800" kern="1200" dirty="0">
                <a:solidFill>
                  <a:schemeClr val="tx1"/>
                </a:solidFill>
                <a:latin typeface="+mn-lt"/>
                <a:ea typeface="+mn-ea"/>
                <a:cs typeface="+mn-cs"/>
              </a:rPr>
              <a:t>described</a:t>
            </a:r>
            <a:r>
              <a:rPr lang="en-US" altLang="zh-CN" sz="800" dirty="0"/>
              <a:t> in Section 4.1.5, except that the home agent inserts the IP address of the mobile node, rather than its own, in the ARP </a:t>
            </a:r>
            <a:r>
              <a:rPr lang="en-US" altLang="zh-CN" sz="800" dirty="0" smtClean="0"/>
              <a:t>messages (</a:t>
            </a:r>
            <a:r>
              <a:rPr lang="zh-CN" altLang="en-US" sz="800" dirty="0" smtClean="0"/>
              <a:t>这里指的是响应报文</a:t>
            </a:r>
            <a:r>
              <a:rPr lang="en-US" altLang="zh-CN" sz="800" dirty="0" smtClean="0"/>
              <a:t>, </a:t>
            </a:r>
            <a:r>
              <a:rPr lang="zh-CN" altLang="en-US" sz="800" dirty="0" smtClean="0"/>
              <a:t>请求报文是由上游结点发出的</a:t>
            </a:r>
            <a:r>
              <a:rPr lang="en-US" altLang="zh-CN" sz="800" dirty="0" smtClean="0"/>
              <a:t>). </a:t>
            </a:r>
            <a:endParaRPr lang="en-US" altLang="zh-CN" sz="800" dirty="0"/>
          </a:p>
          <a:p>
            <a:pPr>
              <a:lnSpc>
                <a:spcPct val="80000"/>
              </a:lnSpc>
            </a:pPr>
            <a:r>
              <a:rPr lang="en-US" altLang="zh-CN" sz="800" dirty="0"/>
              <a:t>   It uses its own hardware address, so that all the nodes on the same network learn to associate the hardware address of the home agent with the IP address of the mobile node. </a:t>
            </a:r>
          </a:p>
          <a:p>
            <a:pPr>
              <a:lnSpc>
                <a:spcPct val="80000"/>
              </a:lnSpc>
            </a:pPr>
            <a:r>
              <a:rPr lang="en-US" altLang="zh-CN" sz="800" dirty="0"/>
              <a:t>   One subtle aspect of this process is the fact that ARP information may be cached in other nodes on the network. </a:t>
            </a:r>
            <a:r>
              <a:rPr lang="en-US" altLang="zh-CN" sz="800" dirty="0" smtClean="0"/>
              <a:t>(</a:t>
            </a:r>
            <a:r>
              <a:rPr lang="zh-CN" altLang="en-US" sz="800" dirty="0" smtClean="0"/>
              <a:t>这意味着通信者与移动者在同一个网络上</a:t>
            </a:r>
            <a:r>
              <a:rPr lang="en-US" altLang="zh-CN" sz="800" dirty="0" smtClean="0"/>
              <a:t>)</a:t>
            </a:r>
            <a:endParaRPr lang="en-US" altLang="zh-CN" sz="800" dirty="0"/>
          </a:p>
          <a:p>
            <a:pPr>
              <a:lnSpc>
                <a:spcPct val="80000"/>
              </a:lnSpc>
            </a:pPr>
            <a:r>
              <a:rPr lang="en-US" altLang="zh-CN" sz="800" dirty="0"/>
              <a:t>   To make sure that these caches are invalidated in a timely way, the home agent </a:t>
            </a:r>
            <a:r>
              <a:rPr lang="en-US" altLang="zh-CN" sz="800" b="1" dirty="0"/>
              <a:t>issues</a:t>
            </a:r>
            <a:r>
              <a:rPr lang="en-US" altLang="zh-CN" sz="800" dirty="0"/>
              <a:t> an ARP message as soon as the mobile node registers with a foreign agent. </a:t>
            </a:r>
          </a:p>
          <a:p>
            <a:pPr>
              <a:lnSpc>
                <a:spcPct val="80000"/>
              </a:lnSpc>
            </a:pPr>
            <a:r>
              <a:rPr lang="en-US" altLang="zh-CN" sz="800" dirty="0"/>
              <a:t>   Because the ARP message is not a response to a normal ARP request, it is termed a </a:t>
            </a:r>
            <a:r>
              <a:rPr lang="en-US" altLang="zh-CN" sz="800" dirty="0" smtClean="0"/>
              <a:t>“gratuitous </a:t>
            </a:r>
            <a:r>
              <a:rPr lang="en-US" altLang="zh-CN" sz="800" dirty="0"/>
              <a:t>ARP</a:t>
            </a:r>
            <a:r>
              <a:rPr lang="en-US" altLang="zh-CN" sz="800" dirty="0" smtClean="0"/>
              <a:t>.” (</a:t>
            </a:r>
            <a:r>
              <a:rPr lang="zh-CN" altLang="en-US" sz="800" dirty="0" smtClean="0"/>
              <a:t>无偿的</a:t>
            </a:r>
            <a:r>
              <a:rPr lang="en-US" altLang="zh-CN" sz="800" dirty="0" smtClean="0"/>
              <a:t>ARP)</a:t>
            </a:r>
            <a:endParaRPr lang="en-US" altLang="zh-CN" sz="800" dirty="0"/>
          </a:p>
          <a:p>
            <a:pPr>
              <a:lnSpc>
                <a:spcPct val="80000"/>
              </a:lnSpc>
            </a:pPr>
            <a:endParaRPr lang="en-US" altLang="zh-CN" sz="800" dirty="0"/>
          </a:p>
          <a:p>
            <a:pPr>
              <a:lnSpc>
                <a:spcPct val="80000"/>
              </a:lnSpc>
            </a:pPr>
            <a:r>
              <a:rPr lang="en-US" altLang="zh-CN" sz="800" dirty="0"/>
              <a:t>   The second problem is the delivery of the intercepted packet to the foreign agent. </a:t>
            </a:r>
          </a:p>
          <a:p>
            <a:pPr>
              <a:lnSpc>
                <a:spcPct val="80000"/>
              </a:lnSpc>
            </a:pPr>
            <a:r>
              <a:rPr lang="en-US" altLang="zh-CN" sz="800" dirty="0"/>
              <a:t>   Here we use the </a:t>
            </a:r>
            <a:r>
              <a:rPr lang="en-US" altLang="zh-CN" sz="800" u="sng" dirty="0"/>
              <a:t>tunneling technique</a:t>
            </a:r>
            <a:r>
              <a:rPr lang="en-US" altLang="zh-CN" sz="800" b="0" i="0" u="none" dirty="0"/>
              <a:t> </a:t>
            </a:r>
            <a:r>
              <a:rPr lang="en-US" altLang="zh-CN" sz="800" dirty="0"/>
              <a:t>described in Section 4.1.8. </a:t>
            </a:r>
          </a:p>
          <a:p>
            <a:pPr>
              <a:lnSpc>
                <a:spcPct val="80000"/>
              </a:lnSpc>
            </a:pPr>
            <a:r>
              <a:rPr lang="en-US" altLang="zh-CN" sz="800" dirty="0"/>
              <a:t>   The home agent simply </a:t>
            </a:r>
            <a:r>
              <a:rPr lang="en-US" altLang="zh-CN" sz="800" dirty="0" smtClean="0"/>
              <a:t>"wraps" </a:t>
            </a:r>
            <a:r>
              <a:rPr lang="en-US" altLang="zh-CN" sz="800" dirty="0"/>
              <a:t>the packet </a:t>
            </a:r>
            <a:r>
              <a:rPr lang="en-US" altLang="zh-CN" sz="800" b="1" dirty="0"/>
              <a:t>inside</a:t>
            </a:r>
            <a:r>
              <a:rPr lang="en-US" altLang="zh-CN" sz="800" dirty="0"/>
              <a:t> an IP header that is destined for the foreign agent and transmits it into the internetwork. </a:t>
            </a:r>
          </a:p>
          <a:p>
            <a:pPr>
              <a:lnSpc>
                <a:spcPct val="80000"/>
              </a:lnSpc>
            </a:pPr>
            <a:r>
              <a:rPr lang="en-US" altLang="zh-CN" sz="800" dirty="0"/>
              <a:t>   All the intervening routers just see an IP packet destined for the IP address of the foreign agent. </a:t>
            </a:r>
          </a:p>
          <a:p>
            <a:pPr>
              <a:lnSpc>
                <a:spcPct val="80000"/>
              </a:lnSpc>
            </a:pPr>
            <a:r>
              <a:rPr lang="en-US" altLang="zh-CN" sz="800" dirty="0"/>
              <a:t>   Another way of looking at this is that an IP tunnel is established between the home agent and the foreign agent, and the home agent just </a:t>
            </a:r>
            <a:r>
              <a:rPr lang="en-US" altLang="zh-CN" sz="800" b="1" dirty="0"/>
              <a:t>drops</a:t>
            </a:r>
            <a:r>
              <a:rPr lang="en-US" altLang="zh-CN" sz="800" dirty="0"/>
              <a:t> packets destined for the mobile node </a:t>
            </a:r>
            <a:r>
              <a:rPr lang="en-US" altLang="zh-CN" sz="800" b="1" dirty="0"/>
              <a:t>into</a:t>
            </a:r>
            <a:r>
              <a:rPr lang="en-US" altLang="zh-CN" sz="800" dirty="0"/>
              <a:t> that tunnel. </a:t>
            </a:r>
          </a:p>
          <a:p>
            <a:pPr>
              <a:lnSpc>
                <a:spcPct val="80000"/>
              </a:lnSpc>
            </a:pPr>
            <a:r>
              <a:rPr lang="en-US" altLang="zh-CN" sz="800" dirty="0"/>
              <a:t>   </a:t>
            </a:r>
          </a:p>
          <a:p>
            <a:pPr>
              <a:lnSpc>
                <a:spcPct val="80000"/>
              </a:lnSpc>
            </a:pPr>
            <a:r>
              <a:rPr lang="en-US" altLang="zh-CN" sz="800" dirty="0"/>
              <a:t>   When a packet finally arrives at the foreign agent, it strips the extra IP header and finds </a:t>
            </a:r>
            <a:r>
              <a:rPr lang="en-US" altLang="zh-CN" sz="800" u="sng" dirty="0">
                <a:effectLst>
                  <a:outerShdw blurRad="38100" dist="38100" dir="2700000" algn="tl">
                    <a:srgbClr val="000000">
                      <a:alpha val="43137"/>
                    </a:srgbClr>
                  </a:outerShdw>
                </a:effectLst>
              </a:rPr>
              <a:t>inside</a:t>
            </a:r>
            <a:r>
              <a:rPr lang="en-US" altLang="zh-CN" sz="800" dirty="0"/>
              <a:t> an IP packet </a:t>
            </a:r>
            <a:r>
              <a:rPr lang="en-US" altLang="zh-CN" sz="800" i="0" dirty="0"/>
              <a:t>destined for the mobile node. </a:t>
            </a:r>
          </a:p>
          <a:p>
            <a:pPr>
              <a:lnSpc>
                <a:spcPct val="80000"/>
              </a:lnSpc>
            </a:pPr>
            <a:r>
              <a:rPr lang="en-US" altLang="zh-CN" sz="800" dirty="0"/>
              <a:t>   Clearly, the foreign agent </a:t>
            </a:r>
            <a:r>
              <a:rPr lang="en-US" altLang="zh-CN" sz="800" u="none" dirty="0"/>
              <a:t>cannot</a:t>
            </a:r>
            <a:r>
              <a:rPr lang="en-US" altLang="zh-CN" sz="800" dirty="0"/>
              <a:t> treat this like any old IP packet </a:t>
            </a:r>
            <a:r>
              <a:rPr lang="en-US" altLang="zh-CN" sz="800" b="1" i="0" dirty="0"/>
              <a:t>because</a:t>
            </a:r>
            <a:r>
              <a:rPr lang="en-US" altLang="zh-CN" sz="800" i="0" dirty="0"/>
              <a:t> this would cause it to send it back to the home network. </a:t>
            </a:r>
          </a:p>
          <a:p>
            <a:pPr>
              <a:lnSpc>
                <a:spcPct val="80000"/>
              </a:lnSpc>
            </a:pPr>
            <a:r>
              <a:rPr lang="en-US" altLang="zh-CN" sz="800" dirty="0"/>
              <a:t>   Instead, it has to </a:t>
            </a:r>
            <a:r>
              <a:rPr lang="en-US" altLang="zh-CN" sz="800" b="1" dirty="0"/>
              <a:t>recognize </a:t>
            </a:r>
            <a:r>
              <a:rPr lang="en-US" altLang="zh-CN" sz="800" dirty="0"/>
              <a:t>the address </a:t>
            </a:r>
            <a:r>
              <a:rPr lang="en-US" altLang="zh-CN" sz="800" b="1" dirty="0"/>
              <a:t>as</a:t>
            </a:r>
            <a:r>
              <a:rPr lang="en-US" altLang="zh-CN" sz="800" dirty="0"/>
              <a:t> that of a registered mobile node. </a:t>
            </a:r>
          </a:p>
          <a:p>
            <a:pPr>
              <a:lnSpc>
                <a:spcPct val="80000"/>
              </a:lnSpc>
            </a:pPr>
            <a:r>
              <a:rPr lang="en-US" altLang="zh-CN" sz="800" dirty="0"/>
              <a:t>   It then delivers the packet to the hardware address of the mobile node </a:t>
            </a:r>
            <a:r>
              <a:rPr lang="en-US" altLang="zh-CN" sz="800" dirty="0" smtClean="0"/>
              <a:t>(e.g</a:t>
            </a:r>
            <a:r>
              <a:rPr lang="en-US" altLang="zh-CN" sz="800" dirty="0"/>
              <a:t>., its Ethernet </a:t>
            </a:r>
            <a:r>
              <a:rPr lang="en-US" altLang="zh-CN" sz="800" dirty="0" smtClean="0"/>
              <a:t>address), </a:t>
            </a:r>
            <a:r>
              <a:rPr lang="en-US" altLang="zh-CN" sz="800" dirty="0"/>
              <a:t>which was learned as part of the registration process. </a:t>
            </a:r>
          </a:p>
          <a:p>
            <a:pPr>
              <a:lnSpc>
                <a:spcPct val="80000"/>
              </a:lnSpc>
            </a:pPr>
            <a:endParaRPr lang="en-US" altLang="zh-CN" sz="800" dirty="0"/>
          </a:p>
          <a:p>
            <a:pPr>
              <a:lnSpc>
                <a:spcPct val="80000"/>
              </a:lnSpc>
            </a:pPr>
            <a:r>
              <a:rPr lang="en-US" altLang="zh-CN" sz="800" dirty="0"/>
              <a:t>   One observation </a:t>
            </a:r>
            <a:r>
              <a:rPr lang="en-US" altLang="zh-CN" sz="800" u="sng" dirty="0"/>
              <a:t>that can be made about these procedures</a:t>
            </a:r>
            <a:r>
              <a:rPr lang="en-US" altLang="zh-CN" sz="800" u="none" dirty="0"/>
              <a:t> </a:t>
            </a:r>
            <a:r>
              <a:rPr lang="en-US" altLang="zh-CN" sz="800" dirty="0"/>
              <a:t>is that it is possible for the foreign agent and the mobile node to be in the same box; that is, a mobile node can perform the foreign agent function itself. </a:t>
            </a:r>
          </a:p>
          <a:p>
            <a:pPr>
              <a:lnSpc>
                <a:spcPct val="80000"/>
              </a:lnSpc>
            </a:pPr>
            <a:r>
              <a:rPr lang="en-US" altLang="zh-CN" sz="800" dirty="0"/>
              <a:t>   To make this work, however, the mobile node must be able to dynamically </a:t>
            </a:r>
            <a:r>
              <a:rPr lang="en-US" altLang="zh-CN" sz="800" b="1" dirty="0"/>
              <a:t>acquire</a:t>
            </a:r>
            <a:r>
              <a:rPr lang="en-US" altLang="zh-CN" sz="800" dirty="0"/>
              <a:t> an IP address that is </a:t>
            </a:r>
            <a:r>
              <a:rPr lang="en-US" altLang="zh-CN" sz="800" u="sng" dirty="0"/>
              <a:t>located in</a:t>
            </a:r>
            <a:r>
              <a:rPr lang="en-US" altLang="zh-CN" sz="800" u="none" dirty="0"/>
              <a:t> </a:t>
            </a:r>
            <a:r>
              <a:rPr lang="en-US" altLang="zh-CN" sz="800" dirty="0"/>
              <a:t>the address space of the foreign network. </a:t>
            </a:r>
          </a:p>
          <a:p>
            <a:pPr>
              <a:lnSpc>
                <a:spcPct val="80000"/>
              </a:lnSpc>
            </a:pPr>
            <a:r>
              <a:rPr lang="en-US" altLang="zh-CN" sz="800" dirty="0"/>
              <a:t>   This address will then be used as the care-of address. </a:t>
            </a:r>
          </a:p>
          <a:p>
            <a:pPr>
              <a:lnSpc>
                <a:spcPct val="80000"/>
              </a:lnSpc>
            </a:pPr>
            <a:r>
              <a:rPr lang="en-US" altLang="zh-CN" sz="800" dirty="0"/>
              <a:t>   In our example, this would have to be an address with a network number of 12. </a:t>
            </a:r>
          </a:p>
          <a:p>
            <a:pPr>
              <a:lnSpc>
                <a:spcPct val="80000"/>
              </a:lnSpc>
            </a:pPr>
            <a:r>
              <a:rPr lang="en-US" altLang="zh-CN" sz="800" dirty="0"/>
              <a:t>   We have already seen one way in which a host can dynamically acquire a correct IP address, using DHCP </a:t>
            </a:r>
            <a:r>
              <a:rPr lang="en-US" altLang="zh-CN" sz="800" dirty="0" smtClean="0"/>
              <a:t>(Section 4.1.6). </a:t>
            </a:r>
            <a:endParaRPr lang="en-US" altLang="zh-CN" sz="800" dirty="0"/>
          </a:p>
          <a:p>
            <a:pPr>
              <a:lnSpc>
                <a:spcPct val="80000"/>
              </a:lnSpc>
            </a:pPr>
            <a:r>
              <a:rPr lang="en-US" altLang="zh-CN" sz="800" dirty="0"/>
              <a:t>   This approach has the desirable feature of allowing mobile nodes to attach to networks that </a:t>
            </a:r>
            <a:r>
              <a:rPr lang="en-US" altLang="zh-CN" sz="800" dirty="0" smtClean="0"/>
              <a:t>don't </a:t>
            </a:r>
            <a:r>
              <a:rPr lang="en-US" altLang="zh-CN" sz="800" dirty="0"/>
              <a:t>have foreign agents; thus, mobility can be </a:t>
            </a:r>
            <a:r>
              <a:rPr lang="en-US" altLang="zh-CN" sz="800" b="1" dirty="0"/>
              <a:t>achieved</a:t>
            </a:r>
            <a:r>
              <a:rPr lang="en-US" altLang="zh-CN" sz="800" dirty="0"/>
              <a:t> with only the addition of a home agent and some new software on the mobile node </a:t>
            </a:r>
            <a:r>
              <a:rPr lang="en-US" altLang="zh-CN" sz="800" dirty="0" smtClean="0"/>
              <a:t>(assuming DHCP </a:t>
            </a:r>
            <a:r>
              <a:rPr lang="en-US" altLang="zh-CN" sz="800" dirty="0"/>
              <a:t>is used on the foreign </a:t>
            </a:r>
            <a:r>
              <a:rPr lang="en-US" altLang="zh-CN" sz="800" dirty="0" smtClean="0"/>
              <a:t>network). </a:t>
            </a:r>
            <a:endParaRPr lang="en-US" altLang="zh-CN" sz="800" dirty="0"/>
          </a:p>
          <a:p>
            <a:pPr>
              <a:lnSpc>
                <a:spcPct val="80000"/>
              </a:lnSpc>
            </a:pPr>
            <a:endParaRPr lang="en-US" altLang="zh-CN" sz="800" dirty="0"/>
          </a:p>
          <a:p>
            <a:pPr>
              <a:lnSpc>
                <a:spcPct val="80000"/>
              </a:lnSpc>
            </a:pPr>
            <a:r>
              <a:rPr lang="en-US" altLang="zh-CN" sz="800" dirty="0"/>
              <a:t>   What about traffic in the other direction </a:t>
            </a:r>
            <a:r>
              <a:rPr lang="en-US" altLang="zh-CN" sz="800" dirty="0" smtClean="0"/>
              <a:t>(i.e</a:t>
            </a:r>
            <a:r>
              <a:rPr lang="en-US" altLang="zh-CN" sz="800" dirty="0"/>
              <a:t>., from mobile node to fixed </a:t>
            </a:r>
            <a:r>
              <a:rPr lang="en-US" altLang="zh-CN" sz="800" dirty="0" smtClean="0"/>
              <a:t>node)? </a:t>
            </a:r>
            <a:endParaRPr lang="en-US" altLang="zh-CN" sz="800" dirty="0"/>
          </a:p>
          <a:p>
            <a:pPr>
              <a:lnSpc>
                <a:spcPct val="80000"/>
              </a:lnSpc>
            </a:pPr>
            <a:r>
              <a:rPr lang="en-US" altLang="zh-CN" sz="800" dirty="0"/>
              <a:t>   This </a:t>
            </a:r>
            <a:r>
              <a:rPr lang="en-US" altLang="zh-CN" sz="800" u="sng" dirty="0"/>
              <a:t>turns out to</a:t>
            </a:r>
            <a:r>
              <a:rPr lang="en-US" altLang="zh-CN" sz="800" u="none" dirty="0"/>
              <a:t> </a:t>
            </a:r>
            <a:r>
              <a:rPr lang="en-US" altLang="zh-CN" sz="800" dirty="0"/>
              <a:t>be much easier. </a:t>
            </a:r>
          </a:p>
          <a:p>
            <a:pPr>
              <a:lnSpc>
                <a:spcPct val="80000"/>
              </a:lnSpc>
            </a:pPr>
            <a:r>
              <a:rPr lang="en-US" altLang="zh-CN" sz="800" dirty="0"/>
              <a:t>   The mobile node just puts the IP address of the fixed node in the destination field of its IP packets, while putting its </a:t>
            </a:r>
            <a:r>
              <a:rPr lang="en-US" altLang="zh-CN" sz="800" u="sng" dirty="0"/>
              <a:t>permanent address</a:t>
            </a:r>
            <a:r>
              <a:rPr lang="en-US" altLang="zh-CN" sz="800" u="none" dirty="0"/>
              <a:t> </a:t>
            </a:r>
            <a:r>
              <a:rPr lang="en-US" altLang="zh-CN" sz="800" dirty="0"/>
              <a:t>in the source field, and the packets are forwarded to the fixed node using normal means. </a:t>
            </a:r>
          </a:p>
          <a:p>
            <a:pPr>
              <a:lnSpc>
                <a:spcPct val="80000"/>
              </a:lnSpc>
            </a:pPr>
            <a:r>
              <a:rPr lang="en-US" altLang="zh-CN" sz="800" dirty="0"/>
              <a:t>   Of course, if both nodes in a conversation are mobile, then the procedures described above are used in each direction.</a:t>
            </a:r>
          </a:p>
          <a:p>
            <a:pPr>
              <a:lnSpc>
                <a:spcPct val="80000"/>
              </a:lnSpc>
            </a:pPr>
            <a:endParaRPr lang="en-US" altLang="zh-CN" sz="800" dirty="0"/>
          </a:p>
          <a:p>
            <a:pPr>
              <a:lnSpc>
                <a:spcPct val="80000"/>
              </a:lnSpc>
            </a:pPr>
            <a:endParaRPr lang="en-US" altLang="zh-CN" sz="800" dirty="0"/>
          </a:p>
        </p:txBody>
      </p:sp>
    </p:spTree>
    <p:extLst>
      <p:ext uri="{BB962C8B-B14F-4D97-AF65-F5344CB8AC3E}">
        <p14:creationId xmlns:p14="http://schemas.microsoft.com/office/powerpoint/2010/main" xmlns="" val="362826512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03D7E5C-22A0-4D6E-B6E0-612BC81E1703}" type="slidenum">
              <a:rPr lang="zh-CN" altLang="en-US" smtClean="0"/>
              <a:pPr/>
              <a:t>140</a:t>
            </a:fld>
            <a:endParaRPr lang="zh-CN" altLang="en-US"/>
          </a:p>
        </p:txBody>
      </p:sp>
    </p:spTree>
    <p:extLst>
      <p:ext uri="{BB962C8B-B14F-4D97-AF65-F5344CB8AC3E}">
        <p14:creationId xmlns:p14="http://schemas.microsoft.com/office/powerpoint/2010/main" xmlns="" val="13893405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n</a:t>
            </a:r>
            <a:endParaRPr lang="zh-CN" altLang="en-US" dirty="0"/>
          </a:p>
        </p:txBody>
      </p:sp>
      <p:sp>
        <p:nvSpPr>
          <p:cNvPr id="4" name="灯片编号占位符 3"/>
          <p:cNvSpPr>
            <a:spLocks noGrp="1"/>
          </p:cNvSpPr>
          <p:nvPr>
            <p:ph type="sldNum" sz="quarter" idx="10"/>
          </p:nvPr>
        </p:nvSpPr>
        <p:spPr/>
        <p:txBody>
          <a:bodyPr/>
          <a:lstStyle/>
          <a:p>
            <a:fld id="{503D7E5C-22A0-4D6E-B6E0-612BC81E1703}" type="slidenum">
              <a:rPr lang="zh-CN" altLang="en-US" smtClean="0"/>
              <a:pPr/>
              <a:t>141</a:t>
            </a:fld>
            <a:endParaRPr lang="zh-CN" altLang="en-US"/>
          </a:p>
        </p:txBody>
      </p:sp>
    </p:spTree>
    <p:extLst>
      <p:ext uri="{BB962C8B-B14F-4D97-AF65-F5344CB8AC3E}">
        <p14:creationId xmlns:p14="http://schemas.microsoft.com/office/powerpoint/2010/main" xmlns="" val="203605937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n</a:t>
            </a:r>
            <a:endParaRPr lang="zh-CN" altLang="en-US" dirty="0"/>
          </a:p>
        </p:txBody>
      </p:sp>
      <p:sp>
        <p:nvSpPr>
          <p:cNvPr id="4" name="灯片编号占位符 3"/>
          <p:cNvSpPr>
            <a:spLocks noGrp="1"/>
          </p:cNvSpPr>
          <p:nvPr>
            <p:ph type="sldNum" sz="quarter" idx="10"/>
          </p:nvPr>
        </p:nvSpPr>
        <p:spPr/>
        <p:txBody>
          <a:bodyPr/>
          <a:lstStyle/>
          <a:p>
            <a:fld id="{503D7E5C-22A0-4D6E-B6E0-612BC81E1703}" type="slidenum">
              <a:rPr lang="zh-CN" altLang="en-US" smtClean="0"/>
              <a:pPr/>
              <a:t>142</a:t>
            </a:fld>
            <a:endParaRPr lang="zh-CN" altLang="en-US"/>
          </a:p>
        </p:txBody>
      </p:sp>
    </p:spTree>
    <p:extLst>
      <p:ext uri="{BB962C8B-B14F-4D97-AF65-F5344CB8AC3E}">
        <p14:creationId xmlns:p14="http://schemas.microsoft.com/office/powerpoint/2010/main" xmlns="" val="127718996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n</a:t>
            </a:r>
            <a:endParaRPr lang="zh-CN" altLang="en-US" dirty="0"/>
          </a:p>
        </p:txBody>
      </p:sp>
      <p:sp>
        <p:nvSpPr>
          <p:cNvPr id="4" name="灯片编号占位符 3"/>
          <p:cNvSpPr>
            <a:spLocks noGrp="1"/>
          </p:cNvSpPr>
          <p:nvPr>
            <p:ph type="sldNum" sz="quarter" idx="10"/>
          </p:nvPr>
        </p:nvSpPr>
        <p:spPr/>
        <p:txBody>
          <a:bodyPr/>
          <a:lstStyle/>
          <a:p>
            <a:fld id="{503D7E5C-22A0-4D6E-B6E0-612BC81E1703}" type="slidenum">
              <a:rPr lang="zh-CN" altLang="en-US" smtClean="0"/>
              <a:pPr/>
              <a:t>145</a:t>
            </a:fld>
            <a:endParaRPr lang="zh-CN" altLang="en-US"/>
          </a:p>
        </p:txBody>
      </p:sp>
    </p:spTree>
    <p:extLst>
      <p:ext uri="{BB962C8B-B14F-4D97-AF65-F5344CB8AC3E}">
        <p14:creationId xmlns:p14="http://schemas.microsoft.com/office/powerpoint/2010/main" xmlns="" val="422331856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03D7E5C-22A0-4D6E-B6E0-612BC81E1703}" type="slidenum">
              <a:rPr lang="zh-CN" altLang="en-US" smtClean="0"/>
              <a:pPr/>
              <a:t>155</a:t>
            </a:fld>
            <a:endParaRPr lang="zh-CN" altLang="en-US"/>
          </a:p>
        </p:txBody>
      </p:sp>
    </p:spTree>
    <p:extLst>
      <p:ext uri="{BB962C8B-B14F-4D97-AF65-F5344CB8AC3E}">
        <p14:creationId xmlns:p14="http://schemas.microsoft.com/office/powerpoint/2010/main" xmlns="" val="240178124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mtClean="0"/>
              <a:t>n</a:t>
            </a:r>
            <a:endParaRPr lang="zh-CN" altLang="en-US"/>
          </a:p>
        </p:txBody>
      </p:sp>
      <p:sp>
        <p:nvSpPr>
          <p:cNvPr id="4" name="灯片编号占位符 3"/>
          <p:cNvSpPr>
            <a:spLocks noGrp="1"/>
          </p:cNvSpPr>
          <p:nvPr>
            <p:ph type="sldNum" sz="quarter" idx="10"/>
          </p:nvPr>
        </p:nvSpPr>
        <p:spPr/>
        <p:txBody>
          <a:bodyPr/>
          <a:lstStyle/>
          <a:p>
            <a:fld id="{503D7E5C-22A0-4D6E-B6E0-612BC81E1703}" type="slidenum">
              <a:rPr lang="zh-CN" altLang="en-US" smtClean="0"/>
              <a:pPr/>
              <a:t>156</a:t>
            </a:fld>
            <a:endParaRPr lang="zh-CN" altLang="en-US"/>
          </a:p>
        </p:txBody>
      </p:sp>
    </p:spTree>
    <p:extLst>
      <p:ext uri="{BB962C8B-B14F-4D97-AF65-F5344CB8AC3E}">
        <p14:creationId xmlns:p14="http://schemas.microsoft.com/office/powerpoint/2010/main" xmlns="" val="38167154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p:cNvSpPr>
            <a:spLocks noGrp="1" noChangeArrowheads="1"/>
          </p:cNvSpPr>
          <p:nvPr>
            <p:ph type="sldNum" sz="quarter" idx="5"/>
          </p:nvPr>
        </p:nvSpPr>
        <p:spPr>
          <a:noFill/>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defTabSz="912983">
              <a:defRPr sz="2300">
                <a:solidFill>
                  <a:schemeClr val="tx1"/>
                </a:solidFill>
                <a:latin typeface="Comic Sans MS" panose="030F0702030302020204" pitchFamily="66" charset="0"/>
                <a:ea typeface="MS PGothic" panose="020B0600070205080204" pitchFamily="34" charset="-128"/>
              </a:defRPr>
            </a:lvl1pPr>
            <a:lvl2pPr marL="702756" indent="-270291" defTabSz="912983">
              <a:defRPr sz="2300">
                <a:solidFill>
                  <a:schemeClr val="tx1"/>
                </a:solidFill>
                <a:latin typeface="Comic Sans MS" panose="030F0702030302020204" pitchFamily="66" charset="0"/>
                <a:ea typeface="MS PGothic" panose="020B0600070205080204" pitchFamily="34" charset="-128"/>
              </a:defRPr>
            </a:lvl2pPr>
            <a:lvl3pPr marL="1081164" indent="-216233" defTabSz="912983">
              <a:defRPr sz="2300">
                <a:solidFill>
                  <a:schemeClr val="tx1"/>
                </a:solidFill>
                <a:latin typeface="Comic Sans MS" panose="030F0702030302020204" pitchFamily="66" charset="0"/>
                <a:ea typeface="MS PGothic" panose="020B0600070205080204" pitchFamily="34" charset="-128"/>
              </a:defRPr>
            </a:lvl3pPr>
            <a:lvl4pPr marL="1513629" indent="-216233" defTabSz="912983">
              <a:defRPr sz="2300">
                <a:solidFill>
                  <a:schemeClr val="tx1"/>
                </a:solidFill>
                <a:latin typeface="Comic Sans MS" panose="030F0702030302020204" pitchFamily="66" charset="0"/>
                <a:ea typeface="MS PGothic" panose="020B0600070205080204" pitchFamily="34" charset="-128"/>
              </a:defRPr>
            </a:lvl4pPr>
            <a:lvl5pPr marL="1946095" indent="-216233" defTabSz="912983">
              <a:defRPr sz="2300">
                <a:solidFill>
                  <a:schemeClr val="tx1"/>
                </a:solidFill>
                <a:latin typeface="Comic Sans MS" panose="030F0702030302020204" pitchFamily="66" charset="0"/>
                <a:ea typeface="MS PGothic" panose="020B0600070205080204" pitchFamily="34" charset="-128"/>
              </a:defRPr>
            </a:lvl5pPr>
            <a:lvl6pPr marL="2378560" indent="-216233" defTabSz="912983" eaLnBrk="0" fontAlgn="base" hangingPunct="0">
              <a:spcBef>
                <a:spcPct val="0"/>
              </a:spcBef>
              <a:spcAft>
                <a:spcPct val="0"/>
              </a:spcAft>
              <a:defRPr sz="2300">
                <a:solidFill>
                  <a:schemeClr val="tx1"/>
                </a:solidFill>
                <a:latin typeface="Comic Sans MS" panose="030F0702030302020204" pitchFamily="66" charset="0"/>
                <a:ea typeface="MS PGothic" panose="020B0600070205080204" pitchFamily="34" charset="-128"/>
              </a:defRPr>
            </a:lvl6pPr>
            <a:lvl7pPr marL="2811026" indent="-216233" defTabSz="912983" eaLnBrk="0" fontAlgn="base" hangingPunct="0">
              <a:spcBef>
                <a:spcPct val="0"/>
              </a:spcBef>
              <a:spcAft>
                <a:spcPct val="0"/>
              </a:spcAft>
              <a:defRPr sz="2300">
                <a:solidFill>
                  <a:schemeClr val="tx1"/>
                </a:solidFill>
                <a:latin typeface="Comic Sans MS" panose="030F0702030302020204" pitchFamily="66" charset="0"/>
                <a:ea typeface="MS PGothic" panose="020B0600070205080204" pitchFamily="34" charset="-128"/>
              </a:defRPr>
            </a:lvl7pPr>
            <a:lvl8pPr marL="3243491" indent="-216233" defTabSz="912983" eaLnBrk="0" fontAlgn="base" hangingPunct="0">
              <a:spcBef>
                <a:spcPct val="0"/>
              </a:spcBef>
              <a:spcAft>
                <a:spcPct val="0"/>
              </a:spcAft>
              <a:defRPr sz="2300">
                <a:solidFill>
                  <a:schemeClr val="tx1"/>
                </a:solidFill>
                <a:latin typeface="Comic Sans MS" panose="030F0702030302020204" pitchFamily="66" charset="0"/>
                <a:ea typeface="MS PGothic" panose="020B0600070205080204" pitchFamily="34" charset="-128"/>
              </a:defRPr>
            </a:lvl8pPr>
            <a:lvl9pPr marL="3675957" indent="-216233" defTabSz="912983" eaLnBrk="0" fontAlgn="base" hangingPunct="0">
              <a:spcBef>
                <a:spcPct val="0"/>
              </a:spcBef>
              <a:spcAft>
                <a:spcPct val="0"/>
              </a:spcAft>
              <a:defRPr sz="2300">
                <a:solidFill>
                  <a:schemeClr val="tx1"/>
                </a:solidFill>
                <a:latin typeface="Comic Sans MS" panose="030F0702030302020204" pitchFamily="66" charset="0"/>
                <a:ea typeface="MS PGothic" panose="020B0600070205080204" pitchFamily="34" charset="-128"/>
              </a:defRPr>
            </a:lvl9pPr>
          </a:lstStyle>
          <a:p>
            <a:fld id="{EF07437F-8450-4DFA-A4A9-69349EF7F145}" type="slidenum">
              <a:rPr lang="en-US" altLang="zh-CN" sz="1100">
                <a:latin typeface="Times New Roman" panose="02020603050405020304" pitchFamily="18" charset="0"/>
              </a:rPr>
              <a:pPr/>
              <a:t>13</a:t>
            </a:fld>
            <a:endParaRPr lang="en-US" altLang="zh-CN" sz="1100" dirty="0">
              <a:latin typeface="Times New Roman" panose="02020603050405020304" pitchFamily="18" charset="0"/>
            </a:endParaRPr>
          </a:p>
        </p:txBody>
      </p:sp>
      <p:sp>
        <p:nvSpPr>
          <p:cNvPr id="94211" name="Rectangle 2"/>
          <p:cNvSpPr>
            <a:spLocks noGrp="1" noRot="1" noChangeAspect="1" noChangeArrowheads="1" noTextEdit="1"/>
          </p:cNvSpPr>
          <p:nvPr>
            <p:ph type="sldImg"/>
          </p:nvPr>
        </p:nvSpPr>
        <p:spPr>
          <a:ln/>
        </p:spPr>
      </p:sp>
      <p:sp>
        <p:nvSpPr>
          <p:cNvPr id="94212" name="Rectangle 3"/>
          <p:cNvSpPr>
            <a:spLocks noGrp="1" noChangeArrowheads="1"/>
          </p:cNvSpPr>
          <p:nvPr>
            <p:ph type="body" idx="1"/>
          </p:nvPr>
        </p:nvSpPr>
        <p:spPr>
          <a:extLs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txBody>
          <a:bodyPr>
            <a:normAutofit fontScale="55000" lnSpcReduction="20000"/>
          </a:bodyPr>
          <a:lstStyle/>
          <a:p>
            <a:r>
              <a:rPr lang="en-US" altLang="zh-CN" dirty="0" smtClean="0"/>
              <a:t>    To gain Internet access, your wireless station needs to join exactly one of the subnets and hence needs to associate with exactly one of the APs.</a:t>
            </a:r>
          </a:p>
          <a:p>
            <a:r>
              <a:rPr lang="en-US" altLang="zh-CN" dirty="0" smtClean="0"/>
              <a:t>    Associating means the wireless station creates a virtual wire between itself</a:t>
            </a:r>
            <a:r>
              <a:rPr lang="en-US" altLang="zh-CN" baseline="0" dirty="0" smtClean="0"/>
              <a:t> and the AP.</a:t>
            </a:r>
          </a:p>
          <a:p>
            <a:r>
              <a:rPr lang="en-US" altLang="zh-CN" baseline="0" dirty="0" smtClean="0"/>
              <a:t>    </a:t>
            </a:r>
            <a:r>
              <a:rPr lang="en-US" altLang="zh-CN" dirty="0" smtClean="0"/>
              <a:t>Specifically, only the associated AP will send data frames (that is, frames containing data, such as datagram) to your wireless station, and your wireless station will send data frames into the Internet only through the associated AP. </a:t>
            </a:r>
            <a:r>
              <a:rPr lang="en-US" altLang="zh-CN" baseline="0" dirty="0" smtClean="0"/>
              <a:t> </a:t>
            </a:r>
          </a:p>
          <a:p>
            <a:r>
              <a:rPr lang="en-US" altLang="zh-CN" baseline="0" dirty="0" smtClean="0"/>
              <a:t>    But how does your wireless station associate with a particular AP? </a:t>
            </a:r>
          </a:p>
          <a:p>
            <a:r>
              <a:rPr lang="en-US" altLang="zh-CN" baseline="0" dirty="0" smtClean="0"/>
              <a:t>    And more fundamentally, how does your wireless station know which APs, if any, are </a:t>
            </a:r>
            <a:r>
              <a:rPr lang="en-US" altLang="zh-CN" b="1" u="sng" baseline="0" dirty="0" smtClean="0"/>
              <a:t>out there</a:t>
            </a:r>
            <a:r>
              <a:rPr lang="en-US" altLang="zh-CN" b="1" u="none" baseline="0" dirty="0" smtClean="0"/>
              <a:t> </a:t>
            </a:r>
            <a:r>
              <a:rPr lang="en-US" altLang="zh-CN" baseline="0" dirty="0" smtClean="0"/>
              <a:t>in the jungle? </a:t>
            </a:r>
          </a:p>
          <a:p>
            <a:endParaRPr lang="en-US" altLang="zh-CN" baseline="0" dirty="0" smtClean="0"/>
          </a:p>
          <a:p>
            <a:r>
              <a:rPr lang="en-US" altLang="zh-CN" dirty="0" smtClean="0"/>
              <a:t>    The 802.11 standard requires that an AP periodically</a:t>
            </a:r>
            <a:r>
              <a:rPr lang="en-US" altLang="zh-CN" baseline="0" dirty="0" smtClean="0"/>
              <a:t> send beacon frames, each of which includes the APs SSID and MAC address.</a:t>
            </a:r>
          </a:p>
          <a:p>
            <a:r>
              <a:rPr lang="en-US" altLang="zh-CN" baseline="0" dirty="0" smtClean="0"/>
              <a:t>    Your wireless station, </a:t>
            </a:r>
            <a:r>
              <a:rPr lang="en-US" altLang="zh-CN" u="sng" baseline="0" dirty="0" smtClean="0"/>
              <a:t>knowing that APs are sending out beacon frames</a:t>
            </a:r>
            <a:r>
              <a:rPr lang="en-US" altLang="zh-CN" baseline="0" dirty="0" smtClean="0"/>
              <a:t>, scans the 11 channels</a:t>
            </a:r>
            <a:r>
              <a:rPr lang="en-US" altLang="zh-CN" u="none" baseline="0" dirty="0" smtClean="0"/>
              <a:t>, </a:t>
            </a:r>
            <a:r>
              <a:rPr lang="en-US" altLang="zh-CN" u="sng" baseline="0" dirty="0" smtClean="0"/>
              <a:t>seeking beacon frames from any APs</a:t>
            </a:r>
            <a:r>
              <a:rPr lang="en-US" altLang="zh-CN" u="none" baseline="0" dirty="0" smtClean="0"/>
              <a:t> </a:t>
            </a:r>
            <a:r>
              <a:rPr lang="en-US" altLang="zh-CN" u="sng" baseline="0" dirty="0" smtClean="0"/>
              <a:t>that may be</a:t>
            </a:r>
            <a:r>
              <a:rPr lang="en-US" altLang="zh-CN" baseline="0" dirty="0" smtClean="0"/>
              <a:t> </a:t>
            </a:r>
            <a:r>
              <a:rPr lang="en-US" altLang="zh-CN" b="1" u="sng" baseline="0" dirty="0" smtClean="0"/>
              <a:t>out there</a:t>
            </a:r>
            <a:r>
              <a:rPr lang="en-US" altLang="zh-CN" b="1" u="none" baseline="0" dirty="0" smtClean="0"/>
              <a:t> </a:t>
            </a:r>
            <a:r>
              <a:rPr lang="en-US" altLang="zh-CN" baseline="0" dirty="0" smtClean="0"/>
              <a:t>(some of which may be transmitting on the channel — it's a jungle out there!). </a:t>
            </a:r>
          </a:p>
          <a:p>
            <a:r>
              <a:rPr lang="en-US" altLang="zh-CN" baseline="0" dirty="0" smtClean="0"/>
              <a:t>    Having learned that available APs from the beacon frames, you (or your wireless host) select one of the APs for association. </a:t>
            </a:r>
          </a:p>
          <a:p>
            <a:endParaRPr lang="en-US" altLang="zh-CN" baseline="0" dirty="0" smtClean="0"/>
          </a:p>
          <a:p>
            <a:r>
              <a:rPr lang="en-US" altLang="zh-CN" sz="1100" dirty="0" smtClean="0">
                <a:latin typeface="Times New Roman" pitchFamily="18" charset="0"/>
              </a:rPr>
              <a:t>    The 802.11 standard does not specify an </a:t>
            </a:r>
            <a:r>
              <a:rPr lang="en-US" altLang="zh-CN" sz="1100" b="1" dirty="0" smtClean="0">
                <a:latin typeface="Times New Roman" pitchFamily="18" charset="0"/>
              </a:rPr>
              <a:t>algorithm</a:t>
            </a:r>
            <a:r>
              <a:rPr lang="en-US" altLang="zh-CN" sz="1100" dirty="0" smtClean="0">
                <a:latin typeface="Times New Roman" pitchFamily="18" charset="0"/>
              </a:rPr>
              <a:t> for selecting which of the available APs </a:t>
            </a:r>
            <a:r>
              <a:rPr lang="en-US" altLang="zh-CN" sz="1100" b="1" dirty="0" smtClean="0">
                <a:latin typeface="Times New Roman" pitchFamily="18" charset="0"/>
              </a:rPr>
              <a:t>to</a:t>
            </a:r>
            <a:r>
              <a:rPr lang="en-US" altLang="zh-CN" sz="1100" dirty="0" smtClean="0">
                <a:latin typeface="Times New Roman" pitchFamily="18" charset="0"/>
              </a:rPr>
              <a:t> associate with; that algorithm is left up to the designers of the 802.11 firmware and software in your wireless host. </a:t>
            </a:r>
          </a:p>
          <a:p>
            <a:r>
              <a:rPr lang="en-US" altLang="zh-CN" sz="1100" dirty="0" smtClean="0">
                <a:latin typeface="Times New Roman" pitchFamily="18" charset="0"/>
              </a:rPr>
              <a:t>    Typically, the host chooses the AP </a:t>
            </a:r>
            <a:r>
              <a:rPr lang="en-US" altLang="zh-CN" sz="1100" b="1" u="sng" dirty="0" smtClean="0">
                <a:latin typeface="Times New Roman" pitchFamily="18" charset="0"/>
              </a:rPr>
              <a:t>whose</a:t>
            </a:r>
            <a:r>
              <a:rPr lang="en-US" altLang="zh-CN" sz="1100" u="sng" dirty="0" smtClean="0">
                <a:latin typeface="Times New Roman" pitchFamily="18" charset="0"/>
              </a:rPr>
              <a:t> beacon frame is received </a:t>
            </a:r>
            <a:r>
              <a:rPr lang="en-US" altLang="zh-CN" sz="1100" b="1" u="sng" dirty="0" smtClean="0">
                <a:latin typeface="Times New Roman" pitchFamily="18" charset="0"/>
              </a:rPr>
              <a:t>with</a:t>
            </a:r>
            <a:r>
              <a:rPr lang="en-US" altLang="zh-CN" sz="1100" u="sng" dirty="0" smtClean="0">
                <a:latin typeface="Times New Roman" pitchFamily="18" charset="0"/>
              </a:rPr>
              <a:t> the highest </a:t>
            </a:r>
            <a:r>
              <a:rPr lang="en-US" altLang="zh-CN" sz="1100" b="1" u="sng" dirty="0" smtClean="0">
                <a:latin typeface="Times New Roman" pitchFamily="18" charset="0"/>
              </a:rPr>
              <a:t>signal</a:t>
            </a:r>
            <a:r>
              <a:rPr lang="en-US" altLang="zh-CN" sz="1100" u="sng" dirty="0" smtClean="0">
                <a:latin typeface="Times New Roman" pitchFamily="18" charset="0"/>
              </a:rPr>
              <a:t> </a:t>
            </a:r>
            <a:r>
              <a:rPr lang="en-US" altLang="zh-CN" sz="1100" b="1" u="sng" dirty="0" smtClean="0">
                <a:latin typeface="Times New Roman" pitchFamily="18" charset="0"/>
              </a:rPr>
              <a:t>strength</a:t>
            </a:r>
            <a:r>
              <a:rPr lang="en-US" altLang="zh-CN" sz="1100" dirty="0" smtClean="0">
                <a:latin typeface="Times New Roman" pitchFamily="18" charset="0"/>
              </a:rPr>
              <a:t>. </a:t>
            </a:r>
          </a:p>
          <a:p>
            <a:r>
              <a:rPr lang="en-US" altLang="zh-CN" sz="1100" dirty="0" smtClean="0">
                <a:latin typeface="Times New Roman" pitchFamily="18" charset="0"/>
              </a:rPr>
              <a:t>    While a high signal strength is good (see, e.g., Figure 6.3), signal strength is not the only AP characteristic </a:t>
            </a:r>
            <a:r>
              <a:rPr lang="en-US" altLang="zh-CN" sz="1100" b="1" dirty="0" smtClean="0">
                <a:latin typeface="Times New Roman" pitchFamily="18" charset="0"/>
              </a:rPr>
              <a:t>that</a:t>
            </a:r>
            <a:r>
              <a:rPr lang="en-US" altLang="zh-CN" sz="1100" dirty="0" smtClean="0">
                <a:latin typeface="Times New Roman" pitchFamily="18" charset="0"/>
              </a:rPr>
              <a:t> will determine the performance a host receives. </a:t>
            </a:r>
          </a:p>
          <a:p>
            <a:r>
              <a:rPr lang="en-US" altLang="zh-CN" sz="1100" dirty="0" smtClean="0">
                <a:latin typeface="Times New Roman" pitchFamily="18" charset="0"/>
              </a:rPr>
              <a:t>    In particular, it’s possible that the selected AP may have a strong signal, but may be </a:t>
            </a:r>
            <a:r>
              <a:rPr lang="en-US" altLang="zh-CN" sz="1100" b="1" dirty="0" smtClean="0">
                <a:latin typeface="Times New Roman" pitchFamily="18" charset="0"/>
              </a:rPr>
              <a:t>overloaded</a:t>
            </a:r>
            <a:r>
              <a:rPr lang="en-US" altLang="zh-CN" sz="1100" dirty="0" smtClean="0">
                <a:latin typeface="Times New Roman" pitchFamily="18" charset="0"/>
              </a:rPr>
              <a:t> with other affiliated hosts (that will need to share the wireless bandwidth at that AP), while an unloaded AP is not selected due to a </a:t>
            </a:r>
            <a:r>
              <a:rPr lang="en-US" altLang="zh-CN" sz="1100" b="1" u="none" dirty="0" smtClean="0">
                <a:latin typeface="Times New Roman" pitchFamily="18" charset="0"/>
              </a:rPr>
              <a:t>slightly</a:t>
            </a:r>
            <a:r>
              <a:rPr lang="en-US" altLang="zh-CN" sz="1100" u="none" dirty="0" smtClean="0">
                <a:latin typeface="Times New Roman" pitchFamily="18" charset="0"/>
              </a:rPr>
              <a:t> weaker </a:t>
            </a:r>
            <a:r>
              <a:rPr lang="en-US" altLang="zh-CN" sz="1100" dirty="0" smtClean="0">
                <a:latin typeface="Times New Roman" pitchFamily="18" charset="0"/>
              </a:rPr>
              <a:t>signal. </a:t>
            </a:r>
          </a:p>
          <a:p>
            <a:r>
              <a:rPr lang="en-US" altLang="zh-CN" sz="1100" dirty="0" smtClean="0">
                <a:latin typeface="Times New Roman" pitchFamily="18" charset="0"/>
              </a:rPr>
              <a:t>    </a:t>
            </a:r>
            <a:r>
              <a:rPr lang="en-US" altLang="zh-CN" sz="1100" u="sng" dirty="0" smtClean="0">
                <a:latin typeface="Times New Roman" pitchFamily="18" charset="0"/>
              </a:rPr>
              <a:t>A number of </a:t>
            </a:r>
            <a:r>
              <a:rPr lang="en-US" altLang="zh-CN" sz="1100" b="1" u="sng" dirty="0" smtClean="0">
                <a:latin typeface="Times New Roman" pitchFamily="18" charset="0"/>
              </a:rPr>
              <a:t>al</a:t>
            </a:r>
            <a:r>
              <a:rPr lang="en-US" altLang="zh-CN" sz="1100" u="sng" dirty="0" smtClean="0">
                <a:latin typeface="Times New Roman" pitchFamily="18" charset="0"/>
              </a:rPr>
              <a:t>ter</a:t>
            </a:r>
            <a:r>
              <a:rPr lang="en-US" altLang="zh-CN" sz="1100" b="1" u="sng" dirty="0" smtClean="0">
                <a:latin typeface="Times New Roman" pitchFamily="18" charset="0"/>
              </a:rPr>
              <a:t>na</a:t>
            </a:r>
            <a:r>
              <a:rPr lang="en-US" altLang="zh-CN" sz="1100" u="sng" dirty="0" smtClean="0">
                <a:latin typeface="Times New Roman" pitchFamily="18" charset="0"/>
              </a:rPr>
              <a:t>tive ways of choosing APs</a:t>
            </a:r>
            <a:r>
              <a:rPr lang="en-US" altLang="zh-CN" sz="1100" dirty="0" smtClean="0">
                <a:latin typeface="Times New Roman" pitchFamily="18" charset="0"/>
              </a:rPr>
              <a:t> have thus recently been proposed [Vasudevan 2005; Nicholson 2006; Sundaresan 2006].</a:t>
            </a:r>
          </a:p>
          <a:p>
            <a:r>
              <a:rPr lang="en-US" altLang="zh-CN" sz="1100" dirty="0" smtClean="0">
                <a:latin typeface="Times New Roman" pitchFamily="18" charset="0"/>
              </a:rPr>
              <a:t>    For an interesting and </a:t>
            </a:r>
            <a:r>
              <a:rPr lang="en-US" altLang="zh-CN" sz="1100" b="1" u="none" dirty="0" smtClean="0">
                <a:latin typeface="Times New Roman" pitchFamily="18" charset="0"/>
              </a:rPr>
              <a:t>down-to-earth</a:t>
            </a:r>
            <a:r>
              <a:rPr lang="en-US" altLang="zh-CN" sz="1100" dirty="0" smtClean="0">
                <a:latin typeface="Times New Roman" pitchFamily="18" charset="0"/>
              </a:rPr>
              <a:t> discussion of how signal strength is measured, see [Bardwell 2004].</a:t>
            </a:r>
          </a:p>
          <a:p>
            <a:r>
              <a:rPr lang="en-US" altLang="zh-CN" sz="1100" dirty="0" smtClean="0">
                <a:latin typeface="Times New Roman" pitchFamily="18" charset="0"/>
              </a:rPr>
              <a:t>    The process of scanning channels and listening for beacon frames is known as </a:t>
            </a:r>
            <a:r>
              <a:rPr lang="en-US" altLang="zh-CN" sz="1100" b="1" dirty="0" smtClean="0">
                <a:latin typeface="Times New Roman" pitchFamily="18" charset="0"/>
              </a:rPr>
              <a:t>passive scanning </a:t>
            </a:r>
            <a:r>
              <a:rPr lang="en-US" altLang="zh-CN" sz="1100" dirty="0" smtClean="0">
                <a:latin typeface="Times New Roman" pitchFamily="18" charset="0"/>
              </a:rPr>
              <a:t>(see Figure 6.9a). </a:t>
            </a:r>
          </a:p>
          <a:p>
            <a:r>
              <a:rPr lang="en-US" altLang="zh-CN" sz="1100" dirty="0" smtClean="0">
                <a:latin typeface="Times New Roman" pitchFamily="18" charset="0"/>
              </a:rPr>
              <a:t>    A wireless host can also perform </a:t>
            </a:r>
            <a:r>
              <a:rPr lang="en-US" altLang="zh-CN" sz="1100" b="1" dirty="0" smtClean="0">
                <a:latin typeface="Times New Roman" pitchFamily="18" charset="0"/>
              </a:rPr>
              <a:t>active scanning</a:t>
            </a:r>
            <a:r>
              <a:rPr lang="en-US" altLang="zh-CN" sz="1100" dirty="0" smtClean="0">
                <a:latin typeface="Times New Roman" pitchFamily="18" charset="0"/>
              </a:rPr>
              <a:t>, by broadcasting a probe frame that will be received by all APs within the wireless host’s range, as shown in Figure 6.9b. </a:t>
            </a:r>
          </a:p>
          <a:p>
            <a:r>
              <a:rPr lang="en-US" altLang="zh-CN" sz="1100" dirty="0" smtClean="0">
                <a:latin typeface="Times New Roman" pitchFamily="18" charset="0"/>
              </a:rPr>
              <a:t>    APs respond to the probe request frame with a probe response frame. </a:t>
            </a:r>
          </a:p>
          <a:p>
            <a:r>
              <a:rPr lang="en-US" altLang="zh-CN" sz="1100" dirty="0" smtClean="0">
                <a:latin typeface="Times New Roman" pitchFamily="18" charset="0"/>
              </a:rPr>
              <a:t>    The wireless host can then choose the AP </a:t>
            </a:r>
            <a:r>
              <a:rPr lang="en-US" altLang="zh-CN" sz="1100" u="sng" dirty="0" smtClean="0">
                <a:latin typeface="Times New Roman" pitchFamily="18" charset="0"/>
              </a:rPr>
              <a:t>with which to associate</a:t>
            </a:r>
            <a:r>
              <a:rPr lang="en-US" altLang="zh-CN" sz="1100" u="none" dirty="0" smtClean="0">
                <a:latin typeface="Times New Roman" pitchFamily="18" charset="0"/>
              </a:rPr>
              <a:t> </a:t>
            </a:r>
            <a:r>
              <a:rPr lang="en-US" altLang="zh-CN" sz="1100" b="1" u="sng" dirty="0" smtClean="0">
                <a:latin typeface="Times New Roman" pitchFamily="18" charset="0"/>
              </a:rPr>
              <a:t>from among </a:t>
            </a:r>
            <a:r>
              <a:rPr lang="en-US" altLang="zh-CN" sz="1100" u="sng" dirty="0" smtClean="0">
                <a:latin typeface="Times New Roman" pitchFamily="18" charset="0"/>
              </a:rPr>
              <a:t>the responding APs</a:t>
            </a:r>
            <a:r>
              <a:rPr lang="en-US" altLang="zh-CN" sz="1100" dirty="0" smtClean="0">
                <a:latin typeface="Times New Roman" pitchFamily="18" charset="0"/>
              </a:rPr>
              <a:t>.</a:t>
            </a:r>
          </a:p>
          <a:p>
            <a:endParaRPr lang="en-US" altLang="zh-CN" sz="1100" dirty="0" smtClean="0">
              <a:latin typeface="Times New Roman" pitchFamily="18" charset="0"/>
            </a:endParaRPr>
          </a:p>
          <a:p>
            <a:r>
              <a:rPr lang="en-US" altLang="zh-CN" sz="1100" dirty="0" smtClean="0">
                <a:latin typeface="Times New Roman" pitchFamily="18" charset="0"/>
              </a:rPr>
              <a:t>    After selecting the AP with which to associate, the wireless host sends an association request frame to the AP, and the AP responds with an association response frame.</a:t>
            </a:r>
          </a:p>
          <a:p>
            <a:r>
              <a:rPr lang="en-US" altLang="zh-CN" sz="1100" dirty="0" smtClean="0">
                <a:latin typeface="Times New Roman" pitchFamily="18" charset="0"/>
              </a:rPr>
              <a:t>    Note that this second request/response handshake is needed </a:t>
            </a:r>
            <a:r>
              <a:rPr lang="en-US" altLang="zh-CN" sz="1100" b="1" dirty="0" smtClean="0">
                <a:latin typeface="Times New Roman" pitchFamily="18" charset="0"/>
              </a:rPr>
              <a:t>with</a:t>
            </a:r>
            <a:r>
              <a:rPr lang="en-US" altLang="zh-CN" sz="1100" dirty="0" smtClean="0">
                <a:latin typeface="Times New Roman" pitchFamily="18" charset="0"/>
              </a:rPr>
              <a:t> active scanning, since an AP </a:t>
            </a:r>
            <a:r>
              <a:rPr lang="en-US" altLang="zh-CN" sz="1100" u="sng" dirty="0" smtClean="0">
                <a:latin typeface="Times New Roman" pitchFamily="18" charset="0"/>
              </a:rPr>
              <a:t>responding to the initial probe request frame</a:t>
            </a:r>
            <a:r>
              <a:rPr lang="en-US" altLang="zh-CN" sz="1100" dirty="0" smtClean="0">
                <a:latin typeface="Times New Roman" pitchFamily="18" charset="0"/>
              </a:rPr>
              <a:t> doesn’t know which of the (</a:t>
            </a:r>
            <a:r>
              <a:rPr lang="en-US" altLang="zh-CN" sz="1100" b="1" dirty="0" smtClean="0">
                <a:latin typeface="Times New Roman" pitchFamily="18" charset="0"/>
              </a:rPr>
              <a:t>possibly</a:t>
            </a:r>
            <a:r>
              <a:rPr lang="en-US" altLang="zh-CN" sz="1100" dirty="0" smtClean="0">
                <a:latin typeface="Times New Roman" pitchFamily="18" charset="0"/>
              </a:rPr>
              <a:t> </a:t>
            </a:r>
            <a:r>
              <a:rPr lang="en-US" altLang="zh-CN" sz="1100" b="1" dirty="0" smtClean="0">
                <a:latin typeface="Times New Roman" pitchFamily="18" charset="0"/>
              </a:rPr>
              <a:t>many</a:t>
            </a:r>
            <a:r>
              <a:rPr lang="en-US" altLang="zh-CN" sz="1100" dirty="0" smtClean="0">
                <a:latin typeface="Times New Roman" pitchFamily="18" charset="0"/>
              </a:rPr>
              <a:t>) responding APs </a:t>
            </a:r>
            <a:r>
              <a:rPr lang="en-US" altLang="zh-CN" sz="1100" u="sng" dirty="0" smtClean="0">
                <a:latin typeface="Times New Roman" pitchFamily="18" charset="0"/>
              </a:rPr>
              <a:t>the host will choose to associate with(</a:t>
            </a:r>
            <a:r>
              <a:rPr lang="zh-CN" altLang="en-US" sz="1100" u="sng" dirty="0" smtClean="0">
                <a:latin typeface="Times New Roman" pitchFamily="18" charset="0"/>
              </a:rPr>
              <a:t>定语从句</a:t>
            </a:r>
            <a:r>
              <a:rPr lang="en-US" altLang="zh-CN" sz="1100" u="sng" dirty="0" smtClean="0">
                <a:latin typeface="Times New Roman" pitchFamily="18" charset="0"/>
              </a:rPr>
              <a:t>)</a:t>
            </a:r>
            <a:r>
              <a:rPr lang="en-US" altLang="zh-CN" sz="1100" dirty="0" smtClean="0">
                <a:latin typeface="Times New Roman" pitchFamily="18" charset="0"/>
              </a:rPr>
              <a:t>, </a:t>
            </a:r>
            <a:r>
              <a:rPr lang="en-US" altLang="zh-CN" sz="1100" b="1" i="0" u="none" dirty="0" smtClean="0">
                <a:latin typeface="Times New Roman" pitchFamily="18" charset="0"/>
              </a:rPr>
              <a:t>in much the same way </a:t>
            </a:r>
            <a:r>
              <a:rPr lang="en-US" altLang="zh-CN" sz="1100" dirty="0" smtClean="0">
                <a:latin typeface="Times New Roman" pitchFamily="18" charset="0"/>
              </a:rPr>
              <a:t>that a DHCP client can choose from among multiple DHCP servers (see Figure 4.21). </a:t>
            </a:r>
          </a:p>
          <a:p>
            <a:r>
              <a:rPr lang="en-US" altLang="zh-CN" sz="1100" dirty="0" smtClean="0">
                <a:latin typeface="Times New Roman" pitchFamily="18" charset="0"/>
              </a:rPr>
              <a:t>    Once associated with an AP, the host will want to </a:t>
            </a:r>
            <a:r>
              <a:rPr lang="en-US" altLang="zh-CN" sz="1100" b="1" dirty="0" smtClean="0">
                <a:latin typeface="Times New Roman" pitchFamily="18" charset="0"/>
              </a:rPr>
              <a:t>join</a:t>
            </a:r>
            <a:r>
              <a:rPr lang="en-US" altLang="zh-CN" sz="1100" dirty="0" smtClean="0">
                <a:latin typeface="Times New Roman" pitchFamily="18" charset="0"/>
              </a:rPr>
              <a:t> the subnet (in the IP addressing sense of Section 4.4.2) </a:t>
            </a:r>
            <a:r>
              <a:rPr lang="en-US" altLang="zh-CN" sz="1100" b="1" dirty="0" smtClean="0">
                <a:latin typeface="Times New Roman" pitchFamily="18" charset="0"/>
              </a:rPr>
              <a:t>to</a:t>
            </a:r>
            <a:r>
              <a:rPr lang="en-US" altLang="zh-CN" sz="1100" dirty="0" smtClean="0">
                <a:latin typeface="Times New Roman" pitchFamily="18" charset="0"/>
              </a:rPr>
              <a:t> which the AP belongs. </a:t>
            </a:r>
          </a:p>
          <a:p>
            <a:r>
              <a:rPr lang="en-US" altLang="zh-CN" sz="1100" dirty="0" smtClean="0">
                <a:latin typeface="Times New Roman" pitchFamily="18" charset="0"/>
              </a:rPr>
              <a:t>    Thus, the host will typically send a DHCP discovery message (see Figure 4.21) into the subnet </a:t>
            </a:r>
            <a:r>
              <a:rPr lang="en-US" altLang="zh-CN" sz="1100" b="1" dirty="0" smtClean="0">
                <a:latin typeface="Times New Roman" pitchFamily="18" charset="0"/>
              </a:rPr>
              <a:t>via</a:t>
            </a:r>
            <a:r>
              <a:rPr lang="en-US" altLang="zh-CN" sz="1100" dirty="0" smtClean="0">
                <a:latin typeface="Times New Roman" pitchFamily="18" charset="0"/>
              </a:rPr>
              <a:t> the AP in order to obtain an IP address on the subnet. </a:t>
            </a:r>
          </a:p>
          <a:p>
            <a:r>
              <a:rPr lang="en-US" altLang="zh-CN" sz="1100" dirty="0" smtClean="0">
                <a:latin typeface="Times New Roman" pitchFamily="18" charset="0"/>
              </a:rPr>
              <a:t>    Once the address is obtained, the rest of the world then </a:t>
            </a:r>
            <a:r>
              <a:rPr lang="en-US" altLang="zh-CN" sz="1100" b="1" u="none" dirty="0" smtClean="0">
                <a:latin typeface="Times New Roman" pitchFamily="18" charset="0"/>
              </a:rPr>
              <a:t>views</a:t>
            </a:r>
            <a:r>
              <a:rPr lang="en-US" altLang="zh-CN" sz="1100" dirty="0" smtClean="0">
                <a:latin typeface="Times New Roman" pitchFamily="18" charset="0"/>
              </a:rPr>
              <a:t> that host simply </a:t>
            </a:r>
            <a:r>
              <a:rPr lang="en-US" altLang="zh-CN" sz="1100" b="1" u="none" dirty="0" smtClean="0">
                <a:latin typeface="Times New Roman" pitchFamily="18" charset="0"/>
              </a:rPr>
              <a:t>as</a:t>
            </a:r>
            <a:r>
              <a:rPr lang="en-US" altLang="zh-CN" sz="1100" dirty="0" smtClean="0">
                <a:latin typeface="Times New Roman" pitchFamily="18" charset="0"/>
              </a:rPr>
              <a:t> another host with an IP address in that subnet.</a:t>
            </a:r>
          </a:p>
          <a:p>
            <a:endParaRPr lang="en-US" altLang="zh-CN" sz="1100" dirty="0" smtClean="0">
              <a:latin typeface="Times New Roman" pitchFamily="18" charset="0"/>
            </a:endParaRPr>
          </a:p>
          <a:p>
            <a:r>
              <a:rPr lang="en-US" altLang="zh-CN" sz="1100" dirty="0" smtClean="0">
                <a:latin typeface="Times New Roman" pitchFamily="18" charset="0"/>
              </a:rPr>
              <a:t>    In order to create an association with a particular AP, the wireless station may be required to authenticate itself to the AP. </a:t>
            </a:r>
          </a:p>
          <a:p>
            <a:r>
              <a:rPr lang="en-US" altLang="zh-CN" sz="1100" dirty="0" smtClean="0">
                <a:latin typeface="Times New Roman" pitchFamily="18" charset="0"/>
              </a:rPr>
              <a:t>    802.11 wireless LANs provide a number of alternatives for authentication and access. </a:t>
            </a:r>
          </a:p>
          <a:p>
            <a:r>
              <a:rPr lang="en-US" altLang="zh-CN" sz="1100" dirty="0" smtClean="0">
                <a:latin typeface="Times New Roman" pitchFamily="18" charset="0"/>
              </a:rPr>
              <a:t>    One approach, used by many companies, is to permit access to a wireless network based on a station’s MAC address. </a:t>
            </a:r>
          </a:p>
          <a:p>
            <a:r>
              <a:rPr lang="en-US" altLang="zh-CN" sz="1100" dirty="0" smtClean="0">
                <a:latin typeface="Times New Roman" pitchFamily="18" charset="0"/>
              </a:rPr>
              <a:t>    A second approach, used by many Internet cafés, </a:t>
            </a:r>
            <a:r>
              <a:rPr lang="en-US" altLang="zh-CN" sz="1100" b="1" dirty="0" smtClean="0">
                <a:latin typeface="Times New Roman" pitchFamily="18" charset="0"/>
              </a:rPr>
              <a:t>employs</a:t>
            </a:r>
            <a:r>
              <a:rPr lang="en-US" altLang="zh-CN" sz="1100" dirty="0" smtClean="0">
                <a:latin typeface="Times New Roman" pitchFamily="18" charset="0"/>
              </a:rPr>
              <a:t> usernames and passwords.</a:t>
            </a:r>
          </a:p>
          <a:p>
            <a:r>
              <a:rPr lang="en-US" altLang="zh-CN" sz="1100" dirty="0" smtClean="0">
                <a:latin typeface="Times New Roman" pitchFamily="18" charset="0"/>
              </a:rPr>
              <a:t>   </a:t>
            </a:r>
            <a:r>
              <a:rPr lang="en-US" altLang="zh-CN" sz="1100" baseline="0" dirty="0" smtClean="0">
                <a:latin typeface="Times New Roman" pitchFamily="18" charset="0"/>
              </a:rPr>
              <a:t> </a:t>
            </a:r>
            <a:r>
              <a:rPr lang="en-US" altLang="zh-CN" sz="1100" dirty="0" smtClean="0">
                <a:latin typeface="Times New Roman" pitchFamily="18" charset="0"/>
              </a:rPr>
              <a:t>In both cases, the AP typically communicates with an authentication server, </a:t>
            </a:r>
            <a:r>
              <a:rPr lang="en-US" altLang="zh-CN" sz="1100" b="1" dirty="0" smtClean="0">
                <a:latin typeface="Times New Roman" pitchFamily="18" charset="0"/>
              </a:rPr>
              <a:t>relaying</a:t>
            </a:r>
            <a:r>
              <a:rPr lang="en-US" altLang="zh-CN" sz="1100" dirty="0" smtClean="0">
                <a:latin typeface="Times New Roman" pitchFamily="18" charset="0"/>
              </a:rPr>
              <a:t> information between the wireless </a:t>
            </a:r>
            <a:r>
              <a:rPr lang="en-US" altLang="zh-CN" sz="1100" b="1" dirty="0" smtClean="0">
                <a:latin typeface="Times New Roman" pitchFamily="18" charset="0"/>
              </a:rPr>
              <a:t>end-point</a:t>
            </a:r>
            <a:r>
              <a:rPr lang="en-US" altLang="zh-CN" sz="1100" dirty="0" smtClean="0">
                <a:latin typeface="Times New Roman" pitchFamily="18" charset="0"/>
              </a:rPr>
              <a:t> station and the authentication server using a protocol such as RADIUS [</a:t>
            </a:r>
            <a:r>
              <a:rPr lang="en-US" sz="1200" i="0" kern="1200" dirty="0" smtClean="0">
                <a:solidFill>
                  <a:schemeClr val="tx1"/>
                </a:solidFill>
                <a:latin typeface="+mn-lt"/>
                <a:ea typeface="+mn-ea"/>
                <a:cs typeface="+mn-cs"/>
              </a:rPr>
              <a:t>Remote Authentication Dial-In User Service</a:t>
            </a:r>
            <a:r>
              <a:rPr lang="en-US" sz="1200" kern="1200" dirty="0" smtClean="0">
                <a:solidFill>
                  <a:schemeClr val="tx1"/>
                </a:solidFill>
                <a:latin typeface="+mn-lt"/>
                <a:ea typeface="+mn-ea"/>
                <a:cs typeface="+mn-cs"/>
              </a:rPr>
              <a:t>, </a:t>
            </a:r>
            <a:r>
              <a:rPr lang="en-US" altLang="zh-CN" sz="1100" dirty="0" smtClean="0">
                <a:latin typeface="Times New Roman" pitchFamily="18" charset="0"/>
              </a:rPr>
              <a:t>RFC 2865] or DIAMETER [RFC 3588].    </a:t>
            </a:r>
          </a:p>
          <a:p>
            <a:r>
              <a:rPr lang="en-US" altLang="zh-CN" sz="1100" dirty="0" smtClean="0">
                <a:latin typeface="Times New Roman" pitchFamily="18" charset="0"/>
              </a:rPr>
              <a:t>    Separating the authentication server from the AP allows one authentication server to serve many APs, </a:t>
            </a:r>
            <a:r>
              <a:rPr lang="en-US" altLang="zh-CN" sz="1100" u="sng" dirty="0" smtClean="0">
                <a:latin typeface="Times New Roman" pitchFamily="18" charset="0"/>
              </a:rPr>
              <a:t>centralizing</a:t>
            </a:r>
            <a:r>
              <a:rPr lang="en-US" altLang="zh-CN" sz="1100" dirty="0" smtClean="0">
                <a:latin typeface="Times New Roman" pitchFamily="18" charset="0"/>
              </a:rPr>
              <a:t> the (often sensitive) decisions of authentication and access </a:t>
            </a:r>
            <a:r>
              <a:rPr lang="en-US" altLang="zh-CN" sz="1100" u="sng" dirty="0" smtClean="0">
                <a:latin typeface="Times New Roman" pitchFamily="18" charset="0"/>
              </a:rPr>
              <a:t>within</a:t>
            </a:r>
            <a:r>
              <a:rPr lang="en-US" altLang="zh-CN" sz="1100" dirty="0" smtClean="0">
                <a:latin typeface="Times New Roman" pitchFamily="18" charset="0"/>
              </a:rPr>
              <a:t> the single server, and keeping AP costs and complexity low.    </a:t>
            </a:r>
          </a:p>
          <a:p>
            <a:r>
              <a:rPr lang="en-US" altLang="zh-CN" sz="1100" dirty="0" smtClean="0">
                <a:latin typeface="Times New Roman" pitchFamily="18" charset="0"/>
              </a:rPr>
              <a:t>    We’ll see in Section 8.8 that the new IEEE 802.11i protocol </a:t>
            </a:r>
            <a:r>
              <a:rPr lang="en-US" altLang="zh-CN" sz="1100" u="sng" dirty="0" smtClean="0">
                <a:latin typeface="Times New Roman" pitchFamily="18" charset="0"/>
              </a:rPr>
              <a:t>defining security aspects of the 802.11 protocol family</a:t>
            </a:r>
            <a:r>
              <a:rPr lang="en-US" altLang="zh-CN" sz="1100" dirty="0" smtClean="0">
                <a:latin typeface="Times New Roman" pitchFamily="18" charset="0"/>
              </a:rPr>
              <a:t> takes precisely this approach. </a:t>
            </a:r>
            <a:endParaRPr lang="zh-CN" altLang="zh-CN" dirty="0" smtClean="0"/>
          </a:p>
          <a:p>
            <a:endParaRPr lang="en-US" altLang="zh-CN" baseline="0" dirty="0" smtClean="0"/>
          </a:p>
          <a:p>
            <a:endParaRPr lang="zh-CN" altLang="en-US" dirty="0" smtClean="0"/>
          </a:p>
          <a:p>
            <a:endParaRPr lang="zh-CN" altLang="zh-CN" dirty="0" smtClean="0"/>
          </a:p>
        </p:txBody>
      </p:sp>
    </p:spTree>
    <p:extLst>
      <p:ext uri="{BB962C8B-B14F-4D97-AF65-F5344CB8AC3E}">
        <p14:creationId xmlns:p14="http://schemas.microsoft.com/office/powerpoint/2010/main" xmlns="" val="33173364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Ethernet</a:t>
            </a:r>
            <a:r>
              <a:rPr lang="en-US" altLang="zh-CN" baseline="0" dirty="0" smtClean="0"/>
              <a:t> Passive Optical Network</a:t>
            </a:r>
          </a:p>
          <a:p>
            <a:r>
              <a:rPr lang="en-US" altLang="zh-CN" baseline="0" dirty="0" smtClean="0"/>
              <a:t>Optical Line Termination</a:t>
            </a:r>
            <a:endParaRPr lang="zh-CN" altLang="en-US" dirty="0"/>
          </a:p>
        </p:txBody>
      </p:sp>
      <p:sp>
        <p:nvSpPr>
          <p:cNvPr id="4" name="灯片编号占位符 3"/>
          <p:cNvSpPr>
            <a:spLocks noGrp="1"/>
          </p:cNvSpPr>
          <p:nvPr>
            <p:ph type="sldNum" sz="quarter" idx="10"/>
          </p:nvPr>
        </p:nvSpPr>
        <p:spPr/>
        <p:txBody>
          <a:bodyPr/>
          <a:lstStyle/>
          <a:p>
            <a:pPr>
              <a:defRPr/>
            </a:pPr>
            <a:fld id="{1841B48A-72C0-4491-81F9-43783447E519}" type="slidenum">
              <a:rPr lang="zh-CN" altLang="en-US" smtClean="0"/>
              <a:pPr>
                <a:defRPr/>
              </a:pPr>
              <a:t>14</a:t>
            </a:fld>
            <a:endParaRPr lang="en-US" altLang="zh-CN"/>
          </a:p>
        </p:txBody>
      </p:sp>
    </p:spTree>
    <p:extLst>
      <p:ext uri="{BB962C8B-B14F-4D97-AF65-F5344CB8AC3E}">
        <p14:creationId xmlns:p14="http://schemas.microsoft.com/office/powerpoint/2010/main" xmlns="" val="415268414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 name="Group 2"/>
          <p:cNvGrpSpPr>
            <a:grpSpLocks/>
          </p:cNvGrpSpPr>
          <p:nvPr/>
        </p:nvGrpSpPr>
        <p:grpSpPr bwMode="auto">
          <a:xfrm>
            <a:off x="0" y="2438400"/>
            <a:ext cx="9009063" cy="1052513"/>
            <a:chOff x="0" y="1536"/>
            <a:chExt cx="5675" cy="663"/>
          </a:xfrm>
        </p:grpSpPr>
        <p:grpSp>
          <p:nvGrpSpPr>
            <p:cNvPr id="5" name="Group 3"/>
            <p:cNvGrpSpPr>
              <a:grpSpLocks/>
            </p:cNvGrpSpPr>
            <p:nvPr userDrawn="1"/>
          </p:nvGrpSpPr>
          <p:grpSpPr bwMode="auto">
            <a:xfrm>
              <a:off x="183" y="1604"/>
              <a:ext cx="448" cy="299"/>
              <a:chOff x="720" y="336"/>
              <a:chExt cx="624" cy="432"/>
            </a:xfrm>
          </p:grpSpPr>
          <p:sp>
            <p:nvSpPr>
              <p:cNvPr id="12" name="Rectangle 4"/>
              <p:cNvSpPr>
                <a:spLocks noChangeArrowheads="1"/>
              </p:cNvSpPr>
              <p:nvPr userDrawn="1"/>
            </p:nvSpPr>
            <p:spPr bwMode="auto">
              <a:xfrm>
                <a:off x="720" y="336"/>
                <a:ext cx="384" cy="432"/>
              </a:xfrm>
              <a:prstGeom prst="rect">
                <a:avLst/>
              </a:prstGeom>
              <a:solidFill>
                <a:schemeClr val="folHlink"/>
              </a:solidFill>
              <a:ln w="9525">
                <a:noFill/>
                <a:miter lim="800000"/>
                <a:headEnd/>
                <a:tailEnd/>
              </a:ln>
              <a:effectLst/>
            </p:spPr>
            <p:txBody>
              <a:bodyPr wrap="none" anchor="ctr"/>
              <a:lstStyle/>
              <a:p>
                <a:pPr>
                  <a:defRPr/>
                </a:pPr>
                <a:endParaRPr lang="zh-CN" altLang="en-US"/>
              </a:p>
            </p:txBody>
          </p:sp>
          <p:sp>
            <p:nvSpPr>
              <p:cNvPr id="13" name="Rectangle 5"/>
              <p:cNvSpPr>
                <a:spLocks noChangeArrowheads="1"/>
              </p:cNvSpPr>
              <p:nvPr userDrawn="1"/>
            </p:nvSpPr>
            <p:spPr bwMode="auto">
              <a:xfrm>
                <a:off x="1056" y="336"/>
                <a:ext cx="288" cy="432"/>
              </a:xfrm>
              <a:prstGeom prst="rect">
                <a:avLst/>
              </a:prstGeom>
              <a:gradFill rotWithShape="0">
                <a:gsLst>
                  <a:gs pos="0">
                    <a:schemeClr val="folHlink"/>
                  </a:gs>
                  <a:gs pos="100000">
                    <a:schemeClr val="bg1"/>
                  </a:gs>
                </a:gsLst>
                <a:lin ang="0" scaled="1"/>
              </a:gradFill>
              <a:ln w="9525">
                <a:noFill/>
                <a:miter lim="800000"/>
                <a:headEnd/>
                <a:tailEnd/>
              </a:ln>
              <a:effectLst/>
            </p:spPr>
            <p:txBody>
              <a:bodyPr wrap="none" anchor="ctr"/>
              <a:lstStyle/>
              <a:p>
                <a:pPr>
                  <a:defRPr/>
                </a:pPr>
                <a:endParaRPr lang="zh-CN" altLang="en-US"/>
              </a:p>
            </p:txBody>
          </p:sp>
        </p:grpSp>
        <p:grpSp>
          <p:nvGrpSpPr>
            <p:cNvPr id="6" name="Group 6"/>
            <p:cNvGrpSpPr>
              <a:grpSpLocks/>
            </p:cNvGrpSpPr>
            <p:nvPr userDrawn="1"/>
          </p:nvGrpSpPr>
          <p:grpSpPr bwMode="auto">
            <a:xfrm>
              <a:off x="261" y="1870"/>
              <a:ext cx="465" cy="299"/>
              <a:chOff x="912" y="2640"/>
              <a:chExt cx="672" cy="432"/>
            </a:xfrm>
          </p:grpSpPr>
          <p:sp>
            <p:nvSpPr>
              <p:cNvPr id="10" name="Rectangle 7"/>
              <p:cNvSpPr>
                <a:spLocks noChangeArrowheads="1"/>
              </p:cNvSpPr>
              <p:nvPr userDrawn="1"/>
            </p:nvSpPr>
            <p:spPr bwMode="auto">
              <a:xfrm>
                <a:off x="912" y="2640"/>
                <a:ext cx="384" cy="432"/>
              </a:xfrm>
              <a:prstGeom prst="rect">
                <a:avLst/>
              </a:prstGeom>
              <a:solidFill>
                <a:schemeClr val="accent2"/>
              </a:solidFill>
              <a:ln w="9525">
                <a:noFill/>
                <a:miter lim="800000"/>
                <a:headEnd/>
                <a:tailEnd/>
              </a:ln>
              <a:effectLst/>
            </p:spPr>
            <p:txBody>
              <a:bodyPr wrap="none" anchor="ctr"/>
              <a:lstStyle/>
              <a:p>
                <a:pPr>
                  <a:defRPr/>
                </a:pPr>
                <a:endParaRPr lang="zh-CN" altLang="en-US"/>
              </a:p>
            </p:txBody>
          </p:sp>
          <p:sp>
            <p:nvSpPr>
              <p:cNvPr id="11" name="Rectangle 8"/>
              <p:cNvSpPr>
                <a:spLocks noChangeArrowheads="1"/>
              </p:cNvSpPr>
              <p:nvPr userDrawn="1"/>
            </p:nvSpPr>
            <p:spPr bwMode="auto">
              <a:xfrm>
                <a:off x="1249" y="2640"/>
                <a:ext cx="335" cy="432"/>
              </a:xfrm>
              <a:prstGeom prst="rect">
                <a:avLst/>
              </a:prstGeom>
              <a:gradFill rotWithShape="0">
                <a:gsLst>
                  <a:gs pos="0">
                    <a:schemeClr val="accent2"/>
                  </a:gs>
                  <a:gs pos="100000">
                    <a:schemeClr val="bg1"/>
                  </a:gs>
                </a:gsLst>
                <a:lin ang="0" scaled="1"/>
              </a:gradFill>
              <a:ln w="9525">
                <a:noFill/>
                <a:miter lim="800000"/>
                <a:headEnd/>
                <a:tailEnd/>
              </a:ln>
              <a:effectLst/>
            </p:spPr>
            <p:txBody>
              <a:bodyPr wrap="none" anchor="ctr"/>
              <a:lstStyle/>
              <a:p>
                <a:pPr>
                  <a:defRPr/>
                </a:pPr>
                <a:endParaRPr lang="zh-CN" altLang="en-US"/>
              </a:p>
            </p:txBody>
          </p:sp>
        </p:grpSp>
        <p:sp>
          <p:nvSpPr>
            <p:cNvPr id="7" name="Rectangle 9"/>
            <p:cNvSpPr>
              <a:spLocks noChangeArrowheads="1"/>
            </p:cNvSpPr>
            <p:nvPr userDrawn="1"/>
          </p:nvSpPr>
          <p:spPr bwMode="auto">
            <a:xfrm>
              <a:off x="0" y="1824"/>
              <a:ext cx="353" cy="266"/>
            </a:xfrm>
            <a:prstGeom prst="rect">
              <a:avLst/>
            </a:prstGeom>
            <a:gradFill rotWithShape="0">
              <a:gsLst>
                <a:gs pos="0">
                  <a:schemeClr val="bg1"/>
                </a:gs>
                <a:gs pos="100000">
                  <a:schemeClr val="hlink"/>
                </a:gs>
              </a:gsLst>
              <a:lin ang="18900000" scaled="1"/>
            </a:gradFill>
            <a:ln w="9525">
              <a:noFill/>
              <a:miter lim="800000"/>
              <a:headEnd/>
              <a:tailEnd/>
            </a:ln>
            <a:effectLst/>
          </p:spPr>
          <p:txBody>
            <a:bodyPr wrap="none" anchor="ctr"/>
            <a:lstStyle/>
            <a:p>
              <a:pPr>
                <a:defRPr/>
              </a:pPr>
              <a:endParaRPr lang="zh-CN" altLang="en-US"/>
            </a:p>
          </p:txBody>
        </p:sp>
        <p:sp>
          <p:nvSpPr>
            <p:cNvPr id="8" name="Rectangle 10"/>
            <p:cNvSpPr>
              <a:spLocks noChangeArrowheads="1"/>
            </p:cNvSpPr>
            <p:nvPr userDrawn="1"/>
          </p:nvSpPr>
          <p:spPr bwMode="auto">
            <a:xfrm>
              <a:off x="400" y="1536"/>
              <a:ext cx="20" cy="663"/>
            </a:xfrm>
            <a:prstGeom prst="rect">
              <a:avLst/>
            </a:prstGeom>
            <a:solidFill>
              <a:schemeClr val="bg2"/>
            </a:solidFill>
            <a:ln w="9525">
              <a:noFill/>
              <a:miter lim="800000"/>
              <a:headEnd/>
              <a:tailEnd/>
            </a:ln>
            <a:effectLst/>
          </p:spPr>
          <p:txBody>
            <a:bodyPr wrap="none" anchor="ctr"/>
            <a:lstStyle/>
            <a:p>
              <a:pPr>
                <a:defRPr/>
              </a:pPr>
              <a:endParaRPr lang="zh-CN" altLang="en-US"/>
            </a:p>
          </p:txBody>
        </p:sp>
        <p:sp>
          <p:nvSpPr>
            <p:cNvPr id="9" name="Rectangle 11"/>
            <p:cNvSpPr>
              <a:spLocks noChangeArrowheads="1"/>
            </p:cNvSpPr>
            <p:nvPr userDrawn="1"/>
          </p:nvSpPr>
          <p:spPr bwMode="auto">
            <a:xfrm flipV="1">
              <a:off x="199" y="2054"/>
              <a:ext cx="5476" cy="35"/>
            </a:xfrm>
            <a:prstGeom prst="rect">
              <a:avLst/>
            </a:prstGeom>
            <a:gradFill rotWithShape="0">
              <a:gsLst>
                <a:gs pos="0">
                  <a:schemeClr val="bg2"/>
                </a:gs>
                <a:gs pos="100000">
                  <a:schemeClr val="bg1"/>
                </a:gs>
              </a:gsLst>
              <a:lin ang="0" scaled="1"/>
            </a:gradFill>
            <a:ln w="9525">
              <a:noFill/>
              <a:miter lim="800000"/>
              <a:headEnd/>
              <a:tailEnd/>
            </a:ln>
            <a:effectLst/>
          </p:spPr>
          <p:txBody>
            <a:bodyPr wrap="none" anchor="ctr"/>
            <a:lstStyle/>
            <a:p>
              <a:pPr>
                <a:defRPr/>
              </a:pPr>
              <a:endParaRPr lang="zh-CN" altLang="en-US"/>
            </a:p>
          </p:txBody>
        </p:sp>
      </p:grpSp>
      <p:pic>
        <p:nvPicPr>
          <p:cNvPr id="14" name="Picture 14"/>
          <p:cNvPicPr>
            <a:picLocks noChangeAspect="1" noChangeArrowheads="1"/>
          </p:cNvPicPr>
          <p:nvPr/>
        </p:nvPicPr>
        <p:blipFill>
          <a:blip r:embed="rId2" cstate="print"/>
          <a:srcRect/>
          <a:stretch>
            <a:fillRect/>
          </a:stretch>
        </p:blipFill>
        <p:spPr bwMode="auto">
          <a:xfrm>
            <a:off x="1828800" y="381000"/>
            <a:ext cx="914400" cy="914400"/>
          </a:xfrm>
          <a:prstGeom prst="rect">
            <a:avLst/>
          </a:prstGeom>
          <a:noFill/>
          <a:ln w="9525">
            <a:noFill/>
            <a:miter lim="800000"/>
            <a:headEnd/>
            <a:tailEnd/>
          </a:ln>
        </p:spPr>
      </p:pic>
      <p:sp>
        <p:nvSpPr>
          <p:cNvPr id="15" name="Text Box 15"/>
          <p:cNvSpPr txBox="1">
            <a:spLocks noChangeArrowheads="1"/>
          </p:cNvSpPr>
          <p:nvPr/>
        </p:nvSpPr>
        <p:spPr bwMode="auto">
          <a:xfrm>
            <a:off x="3200400" y="304800"/>
            <a:ext cx="4054475" cy="1066800"/>
          </a:xfrm>
          <a:prstGeom prst="rect">
            <a:avLst/>
          </a:prstGeom>
          <a:noFill/>
          <a:ln w="9525">
            <a:noFill/>
            <a:miter lim="800000"/>
            <a:headEnd/>
            <a:tailEnd/>
          </a:ln>
          <a:effectLst/>
        </p:spPr>
        <p:txBody>
          <a:bodyPr>
            <a:spAutoFit/>
          </a:bodyPr>
          <a:lstStyle/>
          <a:p>
            <a:pPr>
              <a:defRPr/>
            </a:pPr>
            <a:r>
              <a:rPr lang="zh-CN" altLang="en-US" sz="4400">
                <a:ea typeface="方正舒体" pitchFamily="2" charset="-122"/>
              </a:rPr>
              <a:t>中国地质大学</a:t>
            </a:r>
          </a:p>
          <a:p>
            <a:pPr>
              <a:defRPr/>
            </a:pPr>
            <a:r>
              <a:rPr lang="en-US" altLang="zh-CN"/>
              <a:t>China University of Geosciences</a:t>
            </a:r>
            <a:r>
              <a:rPr lang="en-US" altLang="zh-CN" sz="1800"/>
              <a:t> </a:t>
            </a:r>
          </a:p>
        </p:txBody>
      </p:sp>
      <p:sp>
        <p:nvSpPr>
          <p:cNvPr id="396300" name="Rectangle 12"/>
          <p:cNvSpPr>
            <a:spLocks noGrp="1" noChangeArrowheads="1"/>
          </p:cNvSpPr>
          <p:nvPr>
            <p:ph type="ctrTitle"/>
          </p:nvPr>
        </p:nvSpPr>
        <p:spPr>
          <a:xfrm>
            <a:off x="990600" y="1752600"/>
            <a:ext cx="7772400" cy="1385888"/>
          </a:xfrm>
        </p:spPr>
        <p:txBody>
          <a:bodyPr anchor="b"/>
          <a:lstStyle>
            <a:lvl1pPr>
              <a:defRPr/>
            </a:lvl1pPr>
          </a:lstStyle>
          <a:p>
            <a:r>
              <a:rPr lang="en-US" altLang="zh-CN"/>
              <a:t>Click to edit Master title style</a:t>
            </a:r>
          </a:p>
        </p:txBody>
      </p:sp>
      <p:sp>
        <p:nvSpPr>
          <p:cNvPr id="396301" name="Rectangle 13"/>
          <p:cNvSpPr>
            <a:spLocks noGrp="1" noChangeArrowheads="1"/>
          </p:cNvSpPr>
          <p:nvPr>
            <p:ph type="subTitle" idx="1"/>
          </p:nvPr>
        </p:nvSpPr>
        <p:spPr>
          <a:xfrm>
            <a:off x="838200" y="3352800"/>
            <a:ext cx="7848600" cy="2819400"/>
          </a:xfrm>
        </p:spPr>
        <p:txBody>
          <a:bodyPr/>
          <a:lstStyle>
            <a:lvl1pPr marL="0" indent="0" algn="ctr">
              <a:buFontTx/>
              <a:buNone/>
              <a:defRPr/>
            </a:lvl1pPr>
          </a:lstStyle>
          <a:p>
            <a:r>
              <a:rPr lang="en-US" altLang="zh-CN"/>
              <a:t>Click to edit Master subtitle style</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57158" y="188912"/>
            <a:ext cx="8462992" cy="668319"/>
          </a:xfrm>
        </p:spPr>
        <p:txBody>
          <a:body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323850" y="1000108"/>
            <a:ext cx="8496300" cy="5148262"/>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单击此处编辑母版标题样式</a:t>
            </a:r>
            <a:endParaRPr lang="zh-CN" altLang="en-US" dirty="0"/>
          </a:p>
        </p:txBody>
      </p:sp>
      <p:sp>
        <p:nvSpPr>
          <p:cNvPr id="3" name="内容占位符 2"/>
          <p:cNvSpPr>
            <a:spLocks noGrp="1"/>
          </p:cNvSpPr>
          <p:nvPr>
            <p:ph sz="half" idx="1"/>
          </p:nvPr>
        </p:nvSpPr>
        <p:spPr>
          <a:xfrm>
            <a:off x="323850" y="1071546"/>
            <a:ext cx="4171950" cy="5129229"/>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内容占位符 3"/>
          <p:cNvSpPr>
            <a:spLocks noGrp="1"/>
          </p:cNvSpPr>
          <p:nvPr>
            <p:ph sz="half" idx="2"/>
          </p:nvPr>
        </p:nvSpPr>
        <p:spPr>
          <a:xfrm>
            <a:off x="4714876" y="1052513"/>
            <a:ext cx="4105274" cy="51482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250825" y="188913"/>
            <a:ext cx="8569325" cy="627062"/>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323850" y="1052513"/>
            <a:ext cx="4171950" cy="5148262"/>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052513"/>
            <a:ext cx="4171950" cy="5148262"/>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250825" y="188913"/>
            <a:ext cx="8569325" cy="627062"/>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323850" y="1052513"/>
            <a:ext cx="8496300" cy="5148262"/>
          </a:xfrm>
        </p:spPr>
        <p:txBody>
          <a:bodyPr/>
          <a:lstStyle/>
          <a:p>
            <a:pPr lvl="0"/>
            <a:endParaRPr lang="zh-CN" altLang="en-US" noProof="0" smtClean="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95266" name="Rectangle 2"/>
          <p:cNvSpPr>
            <a:spLocks noChangeArrowheads="1"/>
          </p:cNvSpPr>
          <p:nvPr/>
        </p:nvSpPr>
        <p:spPr bwMode="auto">
          <a:xfrm>
            <a:off x="311150" y="6384925"/>
            <a:ext cx="1905000" cy="304800"/>
          </a:xfrm>
          <a:prstGeom prst="rect">
            <a:avLst/>
          </a:prstGeom>
          <a:noFill/>
          <a:ln w="9525">
            <a:noFill/>
            <a:miter lim="800000"/>
            <a:headEnd/>
            <a:tailEnd/>
          </a:ln>
          <a:effectLst/>
        </p:spPr>
        <p:txBody>
          <a:bodyPr anchor="b"/>
          <a:lstStyle/>
          <a:p>
            <a:pPr>
              <a:defRPr/>
            </a:pPr>
            <a:r>
              <a:rPr lang="en-US" altLang="zh-CN" sz="1800">
                <a:solidFill>
                  <a:schemeClr val="bg2"/>
                </a:solidFill>
              </a:rPr>
              <a:t>9.</a:t>
            </a:r>
            <a:fld id="{25671C69-9977-4419-8B8E-EFAE1F06148B}" type="slidenum">
              <a:rPr lang="en-US" altLang="zh-CN" sz="1800">
                <a:solidFill>
                  <a:schemeClr val="bg2"/>
                </a:solidFill>
              </a:rPr>
              <a:pPr>
                <a:defRPr/>
              </a:pPr>
              <a:t>‹#›</a:t>
            </a:fld>
            <a:endParaRPr lang="en-US" altLang="zh-CN" sz="1800">
              <a:solidFill>
                <a:schemeClr val="bg2"/>
              </a:solidFill>
            </a:endParaRPr>
          </a:p>
        </p:txBody>
      </p:sp>
      <p:sp>
        <p:nvSpPr>
          <p:cNvPr id="395267" name="Rectangle 3"/>
          <p:cNvSpPr>
            <a:spLocks noChangeArrowheads="1"/>
          </p:cNvSpPr>
          <p:nvPr/>
        </p:nvSpPr>
        <p:spPr bwMode="auto">
          <a:xfrm>
            <a:off x="304800" y="914400"/>
            <a:ext cx="8543925" cy="42863"/>
          </a:xfrm>
          <a:prstGeom prst="rect">
            <a:avLst/>
          </a:prstGeom>
          <a:solidFill>
            <a:srgbClr val="FF0000"/>
          </a:solidFill>
          <a:ln w="12700">
            <a:solidFill>
              <a:srgbClr val="FF0000"/>
            </a:solidFill>
            <a:miter lim="800000"/>
            <a:headEnd/>
            <a:tailEnd/>
          </a:ln>
          <a:effectLst/>
        </p:spPr>
        <p:txBody>
          <a:bodyPr wrap="none" lIns="90488" tIns="44450" rIns="90488" bIns="44450" anchor="ctr"/>
          <a:lstStyle/>
          <a:p>
            <a:pPr algn="ctr">
              <a:defRPr/>
            </a:pPr>
            <a:endParaRPr lang="zh-CN" altLang="zh-CN" sz="1800">
              <a:solidFill>
                <a:srgbClr val="FF0000"/>
              </a:solidFill>
              <a:latin typeface="Arial" charset="0"/>
            </a:endParaRPr>
          </a:p>
        </p:txBody>
      </p:sp>
      <p:sp>
        <p:nvSpPr>
          <p:cNvPr id="395268" name="Line 4"/>
          <p:cNvSpPr>
            <a:spLocks noChangeShapeType="1"/>
          </p:cNvSpPr>
          <p:nvPr/>
        </p:nvSpPr>
        <p:spPr bwMode="auto">
          <a:xfrm>
            <a:off x="282575" y="6237288"/>
            <a:ext cx="8610600" cy="0"/>
          </a:xfrm>
          <a:prstGeom prst="line">
            <a:avLst/>
          </a:prstGeom>
          <a:noFill/>
          <a:ln w="19050">
            <a:solidFill>
              <a:srgbClr val="FF3300"/>
            </a:solidFill>
            <a:round/>
            <a:headEnd/>
            <a:tailEnd/>
          </a:ln>
          <a:effectLst/>
        </p:spPr>
        <p:txBody>
          <a:bodyPr/>
          <a:lstStyle/>
          <a:p>
            <a:pPr>
              <a:defRPr/>
            </a:pPr>
            <a:endParaRPr lang="zh-CN" altLang="en-US"/>
          </a:p>
        </p:txBody>
      </p:sp>
      <p:sp>
        <p:nvSpPr>
          <p:cNvPr id="395269" name="Rectangle 5"/>
          <p:cNvSpPr>
            <a:spLocks noChangeArrowheads="1"/>
          </p:cNvSpPr>
          <p:nvPr/>
        </p:nvSpPr>
        <p:spPr bwMode="auto">
          <a:xfrm>
            <a:off x="2590800" y="6324600"/>
            <a:ext cx="3733800" cy="307975"/>
          </a:xfrm>
          <a:prstGeom prst="rect">
            <a:avLst/>
          </a:prstGeom>
          <a:noFill/>
          <a:ln w="9525">
            <a:noFill/>
            <a:miter lim="800000"/>
            <a:headEnd/>
            <a:tailEnd/>
          </a:ln>
          <a:effectLst/>
        </p:spPr>
        <p:txBody>
          <a:bodyPr/>
          <a:lstStyle/>
          <a:p>
            <a:pPr algn="ctr">
              <a:defRPr/>
            </a:pPr>
            <a:r>
              <a:rPr lang="zh-CN" altLang="en-US" sz="1400" dirty="0" smtClean="0">
                <a:latin typeface="Times New Roman" pitchFamily="18" charset="0"/>
              </a:rPr>
              <a:t>计算机网络</a:t>
            </a:r>
            <a:r>
              <a:rPr lang="en-US" altLang="zh-CN" sz="1400" dirty="0" smtClean="0">
                <a:latin typeface="Times New Roman" pitchFamily="18" charset="0"/>
              </a:rPr>
              <a:t>(</a:t>
            </a:r>
            <a:r>
              <a:rPr lang="zh-CN" altLang="en-US" sz="1400" dirty="0" smtClean="0">
                <a:latin typeface="Times New Roman" pitchFamily="18" charset="0"/>
              </a:rPr>
              <a:t>谢</a:t>
            </a:r>
            <a:r>
              <a:rPr lang="en-US" altLang="zh-CN" sz="1400" dirty="0">
                <a:latin typeface="Times New Roman" pitchFamily="18" charset="0"/>
              </a:rPr>
              <a:t>.</a:t>
            </a:r>
            <a:r>
              <a:rPr lang="zh-CN" altLang="en-US" sz="1400" dirty="0" smtClean="0">
                <a:latin typeface="Times New Roman" pitchFamily="18" charset="0"/>
              </a:rPr>
              <a:t>第</a:t>
            </a:r>
            <a:r>
              <a:rPr lang="en-US" altLang="zh-CN" sz="1400" dirty="0" smtClean="0">
                <a:latin typeface="Times New Roman" pitchFamily="18" charset="0"/>
              </a:rPr>
              <a:t>7</a:t>
            </a:r>
            <a:r>
              <a:rPr lang="zh-CN" altLang="en-US" sz="1400" dirty="0" smtClean="0">
                <a:latin typeface="Times New Roman" pitchFamily="18" charset="0"/>
              </a:rPr>
              <a:t>版</a:t>
            </a:r>
            <a:r>
              <a:rPr lang="en-US" altLang="zh-CN" sz="1400" dirty="0" smtClean="0">
                <a:latin typeface="Times New Roman" pitchFamily="18" charset="0"/>
              </a:rPr>
              <a:t>)</a:t>
            </a:r>
            <a:endParaRPr lang="en-US" altLang="zh-CN" sz="1400" dirty="0">
              <a:latin typeface="Times New Roman" pitchFamily="18" charset="0"/>
            </a:endParaRPr>
          </a:p>
        </p:txBody>
      </p:sp>
      <p:sp>
        <p:nvSpPr>
          <p:cNvPr id="2054" name="Rectangle 6"/>
          <p:cNvSpPr>
            <a:spLocks noGrp="1" noChangeArrowheads="1"/>
          </p:cNvSpPr>
          <p:nvPr>
            <p:ph type="title"/>
          </p:nvPr>
        </p:nvSpPr>
        <p:spPr bwMode="auto">
          <a:xfrm>
            <a:off x="250825" y="188913"/>
            <a:ext cx="8569325" cy="62706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2055" name="Rectangle 7"/>
          <p:cNvSpPr>
            <a:spLocks noGrp="1" noChangeArrowheads="1"/>
          </p:cNvSpPr>
          <p:nvPr>
            <p:ph type="body" idx="1"/>
          </p:nvPr>
        </p:nvSpPr>
        <p:spPr bwMode="auto">
          <a:xfrm>
            <a:off x="323850" y="1052513"/>
            <a:ext cx="8496300" cy="51482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Tree>
  </p:cSld>
  <p:clrMap bg1="lt1" tx1="dk1" bg2="lt2" tx2="dk2" accent1="accent1" accent2="accent2" accent3="accent3" accent4="accent4" accent5="accent5" accent6="accent6" hlink="hlink" folHlink="folHlink"/>
  <p:sldLayoutIdLst>
    <p:sldLayoutId id="2147483692" r:id="rId1"/>
    <p:sldLayoutId id="2147483680" r:id="rId2"/>
    <p:sldLayoutId id="2147483682" r:id="rId3"/>
    <p:sldLayoutId id="2147483684" r:id="rId4"/>
    <p:sldLayoutId id="2147483685" r:id="rId5"/>
    <p:sldLayoutId id="2147483690" r:id="rId6"/>
    <p:sldLayoutId id="2147483691" r:id="rId7"/>
  </p:sldLayoutIdLst>
  <p:txStyles>
    <p:titleStyle>
      <a:lvl1pPr algn="ctr" rtl="0" eaLnBrk="0" fontAlgn="base" hangingPunct="0">
        <a:spcBef>
          <a:spcPct val="0"/>
        </a:spcBef>
        <a:spcAft>
          <a:spcPct val="0"/>
        </a:spcAft>
        <a:defRPr sz="2800">
          <a:solidFill>
            <a:schemeClr val="tx1"/>
          </a:solidFill>
          <a:latin typeface="+mj-lt"/>
          <a:ea typeface="+mj-ea"/>
          <a:cs typeface="+mj-cs"/>
        </a:defRPr>
      </a:lvl1pPr>
      <a:lvl2pPr algn="ctr" rtl="0" eaLnBrk="0" fontAlgn="base" hangingPunct="0">
        <a:spcBef>
          <a:spcPct val="0"/>
        </a:spcBef>
        <a:spcAft>
          <a:spcPct val="0"/>
        </a:spcAft>
        <a:defRPr sz="2800">
          <a:solidFill>
            <a:schemeClr val="tx1"/>
          </a:solidFill>
          <a:latin typeface="Tahoma" pitchFamily="34" charset="0"/>
          <a:ea typeface="宋体" pitchFamily="2" charset="-122"/>
        </a:defRPr>
      </a:lvl2pPr>
      <a:lvl3pPr algn="ctr" rtl="0" eaLnBrk="0" fontAlgn="base" hangingPunct="0">
        <a:spcBef>
          <a:spcPct val="0"/>
        </a:spcBef>
        <a:spcAft>
          <a:spcPct val="0"/>
        </a:spcAft>
        <a:defRPr sz="2800">
          <a:solidFill>
            <a:schemeClr val="tx1"/>
          </a:solidFill>
          <a:latin typeface="Tahoma" pitchFamily="34" charset="0"/>
          <a:ea typeface="宋体" pitchFamily="2" charset="-122"/>
        </a:defRPr>
      </a:lvl3pPr>
      <a:lvl4pPr algn="ctr" rtl="0" eaLnBrk="0" fontAlgn="base" hangingPunct="0">
        <a:spcBef>
          <a:spcPct val="0"/>
        </a:spcBef>
        <a:spcAft>
          <a:spcPct val="0"/>
        </a:spcAft>
        <a:defRPr sz="2800">
          <a:solidFill>
            <a:schemeClr val="tx1"/>
          </a:solidFill>
          <a:latin typeface="Tahoma" pitchFamily="34" charset="0"/>
          <a:ea typeface="宋体" pitchFamily="2" charset="-122"/>
        </a:defRPr>
      </a:lvl4pPr>
      <a:lvl5pPr algn="ctr" rtl="0" eaLnBrk="0" fontAlgn="base" hangingPunct="0">
        <a:spcBef>
          <a:spcPct val="0"/>
        </a:spcBef>
        <a:spcAft>
          <a:spcPct val="0"/>
        </a:spcAft>
        <a:defRPr sz="2800">
          <a:solidFill>
            <a:schemeClr val="tx1"/>
          </a:solidFill>
          <a:latin typeface="Tahoma" pitchFamily="34" charset="0"/>
          <a:ea typeface="宋体" pitchFamily="2" charset="-122"/>
        </a:defRPr>
      </a:lvl5pPr>
      <a:lvl6pPr marL="457200" algn="ctr" rtl="0" fontAlgn="base">
        <a:spcBef>
          <a:spcPct val="0"/>
        </a:spcBef>
        <a:spcAft>
          <a:spcPct val="0"/>
        </a:spcAft>
        <a:defRPr sz="2800">
          <a:solidFill>
            <a:schemeClr val="tx1"/>
          </a:solidFill>
          <a:latin typeface="Tahoma" pitchFamily="34" charset="0"/>
          <a:ea typeface="宋体" pitchFamily="2" charset="-122"/>
        </a:defRPr>
      </a:lvl6pPr>
      <a:lvl7pPr marL="914400" algn="ctr" rtl="0" fontAlgn="base">
        <a:spcBef>
          <a:spcPct val="0"/>
        </a:spcBef>
        <a:spcAft>
          <a:spcPct val="0"/>
        </a:spcAft>
        <a:defRPr sz="2800">
          <a:solidFill>
            <a:schemeClr val="tx1"/>
          </a:solidFill>
          <a:latin typeface="Tahoma" pitchFamily="34" charset="0"/>
          <a:ea typeface="宋体" pitchFamily="2" charset="-122"/>
        </a:defRPr>
      </a:lvl7pPr>
      <a:lvl8pPr marL="1371600" algn="ctr" rtl="0" fontAlgn="base">
        <a:spcBef>
          <a:spcPct val="0"/>
        </a:spcBef>
        <a:spcAft>
          <a:spcPct val="0"/>
        </a:spcAft>
        <a:defRPr sz="2800">
          <a:solidFill>
            <a:schemeClr val="tx1"/>
          </a:solidFill>
          <a:latin typeface="Tahoma" pitchFamily="34" charset="0"/>
          <a:ea typeface="宋体" pitchFamily="2" charset="-122"/>
        </a:defRPr>
      </a:lvl8pPr>
      <a:lvl9pPr marL="1828800" algn="ctr" rtl="0" fontAlgn="base">
        <a:spcBef>
          <a:spcPct val="0"/>
        </a:spcBef>
        <a:spcAft>
          <a:spcPct val="0"/>
        </a:spcAft>
        <a:defRPr sz="2800">
          <a:solidFill>
            <a:schemeClr val="tx1"/>
          </a:solidFill>
          <a:latin typeface="Tahoma" pitchFamily="34" charset="0"/>
          <a:ea typeface="宋体" pitchFamily="2" charset="-122"/>
        </a:defRPr>
      </a:lvl9pPr>
    </p:titleStyle>
    <p:bodyStyle>
      <a:lvl1pPr marL="342900" indent="-342900" algn="l" rtl="0" eaLnBrk="0" fontAlgn="base" hangingPunct="0">
        <a:spcBef>
          <a:spcPct val="20000"/>
        </a:spcBef>
        <a:spcAft>
          <a:spcPct val="0"/>
        </a:spcAft>
        <a:buClr>
          <a:schemeClr val="hlink"/>
        </a:buClr>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Char char="•"/>
        <a:defRPr sz="2400">
          <a:solidFill>
            <a:schemeClr val="tx1"/>
          </a:solidFill>
          <a:latin typeface="+mn-lt"/>
          <a:ea typeface="+mn-ea"/>
        </a:defRPr>
      </a:lvl2pPr>
      <a:lvl3pPr marL="1143000" indent="-228600" algn="l" rtl="0" eaLnBrk="0" fontAlgn="base" hangingPunct="0">
        <a:spcBef>
          <a:spcPct val="20000"/>
        </a:spcBef>
        <a:spcAft>
          <a:spcPct val="0"/>
        </a:spcAft>
        <a:buClr>
          <a:schemeClr val="hlink"/>
        </a:buClr>
        <a:buChar char="•"/>
        <a:defRPr sz="2400">
          <a:solidFill>
            <a:schemeClr val="tx1"/>
          </a:solidFill>
          <a:latin typeface="+mn-lt"/>
          <a:ea typeface="+mn-ea"/>
        </a:defRPr>
      </a:lvl3pPr>
      <a:lvl4pPr marL="1600200" indent="-228600" algn="l" rtl="0" eaLnBrk="0" fontAlgn="base" hangingPunct="0">
        <a:spcBef>
          <a:spcPct val="20000"/>
        </a:spcBef>
        <a:spcAft>
          <a:spcPct val="0"/>
        </a:spcAft>
        <a:buClr>
          <a:schemeClr val="hlink"/>
        </a:buClr>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hlink"/>
        </a:buClr>
        <a:buChar char="•"/>
        <a:defRPr sz="2000">
          <a:solidFill>
            <a:schemeClr val="tx1"/>
          </a:solidFill>
          <a:latin typeface="+mn-lt"/>
          <a:ea typeface="+mn-ea"/>
        </a:defRPr>
      </a:lvl5pPr>
      <a:lvl6pPr marL="2514600" indent="-228600" algn="l" rtl="0" fontAlgn="base">
        <a:spcBef>
          <a:spcPct val="20000"/>
        </a:spcBef>
        <a:spcAft>
          <a:spcPct val="0"/>
        </a:spcAft>
        <a:buClr>
          <a:schemeClr val="hlink"/>
        </a:buClr>
        <a:buChar char="•"/>
        <a:defRPr sz="2000">
          <a:solidFill>
            <a:schemeClr val="tx1"/>
          </a:solidFill>
          <a:latin typeface="+mn-lt"/>
          <a:ea typeface="+mn-ea"/>
        </a:defRPr>
      </a:lvl6pPr>
      <a:lvl7pPr marL="2971800" indent="-228600" algn="l" rtl="0" fontAlgn="base">
        <a:spcBef>
          <a:spcPct val="20000"/>
        </a:spcBef>
        <a:spcAft>
          <a:spcPct val="0"/>
        </a:spcAft>
        <a:buClr>
          <a:schemeClr val="hlink"/>
        </a:buClr>
        <a:buChar char="•"/>
        <a:defRPr sz="2000">
          <a:solidFill>
            <a:schemeClr val="tx1"/>
          </a:solidFill>
          <a:latin typeface="+mn-lt"/>
          <a:ea typeface="+mn-ea"/>
        </a:defRPr>
      </a:lvl7pPr>
      <a:lvl8pPr marL="3429000" indent="-228600" algn="l" rtl="0" fontAlgn="base">
        <a:spcBef>
          <a:spcPct val="20000"/>
        </a:spcBef>
        <a:spcAft>
          <a:spcPct val="0"/>
        </a:spcAft>
        <a:buClr>
          <a:schemeClr val="hlink"/>
        </a:buClr>
        <a:buChar char="•"/>
        <a:defRPr sz="2000">
          <a:solidFill>
            <a:schemeClr val="tx1"/>
          </a:solidFill>
          <a:latin typeface="+mn-lt"/>
          <a:ea typeface="+mn-ea"/>
        </a:defRPr>
      </a:lvl8pPr>
      <a:lvl9pPr marL="3886200" indent="-228600" algn="l" rtl="0" fontAlgn="base">
        <a:spcBef>
          <a:spcPct val="20000"/>
        </a:spcBef>
        <a:spcAft>
          <a:spcPct val="0"/>
        </a:spcAft>
        <a:buClr>
          <a:schemeClr val="hlink"/>
        </a:buClr>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7.xml"/><Relationship Id="rId7" Type="http://schemas.openxmlformats.org/officeDocument/2006/relationships/image" Target="../media/image6.wmf"/><Relationship Id="rId2" Type="http://schemas.openxmlformats.org/officeDocument/2006/relationships/slideLayout" Target="../slideLayouts/slideLayout6.xml"/><Relationship Id="rId1" Type="http://schemas.openxmlformats.org/officeDocument/2006/relationships/vmlDrawing" Target="../drawings/vmlDrawing6.vml"/><Relationship Id="rId6" Type="http://schemas.openxmlformats.org/officeDocument/2006/relationships/oleObject" Target="../embeddings/oleObject6.bin"/><Relationship Id="rId5" Type="http://schemas.openxmlformats.org/officeDocument/2006/relationships/image" Target="../media/image5.png"/><Relationship Id="rId4" Type="http://schemas.openxmlformats.org/officeDocument/2006/relationships/image" Target="../media/image4.jpeg"/></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4.xml"/></Relationships>
</file>

<file path=ppt/slides/_rels/slide10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54.xml"/><Relationship Id="rId1" Type="http://schemas.openxmlformats.org/officeDocument/2006/relationships/slideLayout" Target="../slideLayouts/slideLayout4.xml"/></Relationships>
</file>

<file path=ppt/slides/_rels/slide107.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56.xml"/><Relationship Id="rId1" Type="http://schemas.openxmlformats.org/officeDocument/2006/relationships/slideLayout" Target="../slideLayouts/slideLayout4.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7.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8" Type="http://schemas.openxmlformats.org/officeDocument/2006/relationships/image" Target="../media/image75.wmf"/><Relationship Id="rId3" Type="http://schemas.openxmlformats.org/officeDocument/2006/relationships/notesSlide" Target="../notesSlides/notesSlide62.xml"/><Relationship Id="rId7" Type="http://schemas.openxmlformats.org/officeDocument/2006/relationships/oleObject" Target="../embeddings/oleObject11.bin"/><Relationship Id="rId2" Type="http://schemas.openxmlformats.org/officeDocument/2006/relationships/slideLayout" Target="../slideLayouts/slideLayout4.xml"/><Relationship Id="rId1" Type="http://schemas.openxmlformats.org/officeDocument/2006/relationships/vmlDrawing" Target="../drawings/vmlDrawing11.vml"/><Relationship Id="rId6" Type="http://schemas.openxmlformats.org/officeDocument/2006/relationships/image" Target="../media/image74.wmf"/><Relationship Id="rId5" Type="http://schemas.openxmlformats.org/officeDocument/2006/relationships/image" Target="../media/image73.wmf"/><Relationship Id="rId4" Type="http://schemas.openxmlformats.org/officeDocument/2006/relationships/image" Target="../media/image72.wmf"/><Relationship Id="rId9" Type="http://schemas.openxmlformats.org/officeDocument/2006/relationships/image" Target="../media/image76.wmf"/></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13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67.xml"/><Relationship Id="rId1" Type="http://schemas.openxmlformats.org/officeDocument/2006/relationships/slideLayout" Target="../slideLayouts/slideLayout4.xml"/></Relationships>
</file>

<file path=ppt/slides/_rels/slide131.xml.rels><?xml version="1.0" encoding="UTF-8" standalone="yes"?>
<Relationships xmlns="http://schemas.openxmlformats.org/package/2006/relationships"><Relationship Id="rId3" Type="http://schemas.openxmlformats.org/officeDocument/2006/relationships/notesSlide" Target="../notesSlides/notesSlide68.xml"/><Relationship Id="rId7" Type="http://schemas.openxmlformats.org/officeDocument/2006/relationships/oleObject" Target="../embeddings/oleObject13.bin"/><Relationship Id="rId2" Type="http://schemas.openxmlformats.org/officeDocument/2006/relationships/slideLayout" Target="../slideLayouts/slideLayout4.xml"/><Relationship Id="rId1" Type="http://schemas.openxmlformats.org/officeDocument/2006/relationships/vmlDrawing" Target="../drawings/vmlDrawing12.vml"/><Relationship Id="rId6" Type="http://schemas.openxmlformats.org/officeDocument/2006/relationships/image" Target="../media/image6.wmf"/><Relationship Id="rId5" Type="http://schemas.openxmlformats.org/officeDocument/2006/relationships/oleObject" Target="../embeddings/oleObject12.bin"/><Relationship Id="rId4" Type="http://schemas.openxmlformats.org/officeDocument/2006/relationships/image" Target="../media/image79.jpe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69.xml"/><Relationship Id="rId1" Type="http://schemas.openxmlformats.org/officeDocument/2006/relationships/slideLayout" Target="../slideLayouts/slideLayout4.xml"/><Relationship Id="rId4" Type="http://schemas.openxmlformats.org/officeDocument/2006/relationships/image" Target="../media/image81.wmf"/></Relationships>
</file>

<file path=ppt/slides/_rels/slide13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6.wmf"/><Relationship Id="rId1" Type="http://schemas.openxmlformats.org/officeDocument/2006/relationships/slideLayout" Target="../slideLayouts/slideLayout4.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2.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39.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4.xml"/><Relationship Id="rId5" Type="http://schemas.openxmlformats.org/officeDocument/2006/relationships/image" Target="../media/image13.png"/><Relationship Id="rId4" Type="http://schemas.openxmlformats.org/officeDocument/2006/relationships/image" Target="../media/image12.png"/></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image" Target="../media/image81.wmf"/><Relationship Id="rId2" Type="http://schemas.openxmlformats.org/officeDocument/2006/relationships/notesSlide" Target="../notesSlides/notesSlide75.xml"/><Relationship Id="rId1" Type="http://schemas.openxmlformats.org/officeDocument/2006/relationships/slideLayout" Target="../slideLayouts/slideLayout4.xml"/><Relationship Id="rId4" Type="http://schemas.openxmlformats.org/officeDocument/2006/relationships/image" Target="../media/image80.png"/></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4.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slideLayout" Target="../slideLayouts/slideLayout4.xml"/><Relationship Id="rId1" Type="http://schemas.openxmlformats.org/officeDocument/2006/relationships/vmlDrawing" Target="../drawings/vmlDrawing13.vml"/><Relationship Id="rId5" Type="http://schemas.openxmlformats.org/officeDocument/2006/relationships/oleObject" Target="../embeddings/oleObject15.bin"/><Relationship Id="rId4" Type="http://schemas.openxmlformats.org/officeDocument/2006/relationships/oleObject" Target="../embeddings/oleObject14.bin"/></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image" Target="../media/image85.wmf"/><Relationship Id="rId2" Type="http://schemas.openxmlformats.org/officeDocument/2006/relationships/slideLayout" Target="../slideLayouts/slideLayout5.xml"/><Relationship Id="rId1" Type="http://schemas.openxmlformats.org/officeDocument/2006/relationships/vmlDrawing" Target="../drawings/vmlDrawing14.vml"/><Relationship Id="rId5" Type="http://schemas.openxmlformats.org/officeDocument/2006/relationships/oleObject" Target="../embeddings/oleObject17.bin"/><Relationship Id="rId4" Type="http://schemas.openxmlformats.org/officeDocument/2006/relationships/oleObject" Target="../embeddings/oleObject16.bin"/></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4.xml"/><Relationship Id="rId1" Type="http://schemas.openxmlformats.org/officeDocument/2006/relationships/vmlDrawing" Target="../drawings/vmlDrawing7.v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oleObject" Target="../embeddings/oleObject7.bin"/></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5.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4.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22.jpeg"/><Relationship Id="rId4" Type="http://schemas.openxmlformats.org/officeDocument/2006/relationships/image" Target="../media/image21.jpeg"/></Relationships>
</file>

<file path=ppt/slides/_rels/slide2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5.wm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6.wm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7.wmf"/><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4.xml"/><Relationship Id="rId1" Type="http://schemas.openxmlformats.org/officeDocument/2006/relationships/vmlDrawing" Target="../drawings/vmlDrawing8.vml"/><Relationship Id="rId5" Type="http://schemas.openxmlformats.org/officeDocument/2006/relationships/oleObject" Target="../embeddings/oleObject8.bin"/><Relationship Id="rId4" Type="http://schemas.openxmlformats.org/officeDocument/2006/relationships/image" Target="../media/image35.png"/></Relationships>
</file>

<file path=ppt/slides/_rels/slide4.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2.xml"/><Relationship Id="rId7" Type="http://schemas.openxmlformats.org/officeDocument/2006/relationships/image" Target="../media/image6.wmf"/><Relationship Id="rId2" Type="http://schemas.openxmlformats.org/officeDocument/2006/relationships/slideLayout" Target="../slideLayouts/slideLayout4.xml"/><Relationship Id="rId1" Type="http://schemas.openxmlformats.org/officeDocument/2006/relationships/vmlDrawing" Target="../drawings/vmlDrawing1.vml"/><Relationship Id="rId6" Type="http://schemas.openxmlformats.org/officeDocument/2006/relationships/oleObject" Target="../embeddings/oleObject1.bin"/><Relationship Id="rId5" Type="http://schemas.openxmlformats.org/officeDocument/2006/relationships/image" Target="../media/image5.png"/><Relationship Id="rId4" Type="http://schemas.openxmlformats.org/officeDocument/2006/relationships/image" Target="../media/image4.jpeg"/></Relationships>
</file>

<file path=ppt/slides/_rels/slide5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3.xml"/><Relationship Id="rId7" Type="http://schemas.openxmlformats.org/officeDocument/2006/relationships/image" Target="../media/image6.wmf"/><Relationship Id="rId2" Type="http://schemas.openxmlformats.org/officeDocument/2006/relationships/slideLayout" Target="../slideLayouts/slideLayout6.xml"/><Relationship Id="rId1" Type="http://schemas.openxmlformats.org/officeDocument/2006/relationships/vmlDrawing" Target="../drawings/vmlDrawing2.vml"/><Relationship Id="rId6" Type="http://schemas.openxmlformats.org/officeDocument/2006/relationships/oleObject" Target="../embeddings/oleObject2.bin"/><Relationship Id="rId5" Type="http://schemas.openxmlformats.org/officeDocument/2006/relationships/image" Target="../media/image5.png"/><Relationship Id="rId4" Type="http://schemas.openxmlformats.org/officeDocument/2006/relationships/image" Target="../media/image4.jpe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8.png"/></Relationships>
</file>

<file path=ppt/slides/_rels/slide6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4.xml"/><Relationship Id="rId7" Type="http://schemas.openxmlformats.org/officeDocument/2006/relationships/image" Target="../media/image6.wmf"/><Relationship Id="rId2" Type="http://schemas.openxmlformats.org/officeDocument/2006/relationships/slideLayout" Target="../slideLayouts/slideLayout6.xml"/><Relationship Id="rId1" Type="http://schemas.openxmlformats.org/officeDocument/2006/relationships/vmlDrawing" Target="../drawings/vmlDrawing3.vml"/><Relationship Id="rId6" Type="http://schemas.openxmlformats.org/officeDocument/2006/relationships/oleObject" Target="../embeddings/oleObject3.bin"/><Relationship Id="rId5" Type="http://schemas.openxmlformats.org/officeDocument/2006/relationships/image" Target="../media/image5.png"/><Relationship Id="rId4" Type="http://schemas.openxmlformats.org/officeDocument/2006/relationships/image" Target="../media/image4.jpe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43.wmf"/><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5.xml"/><Relationship Id="rId7" Type="http://schemas.openxmlformats.org/officeDocument/2006/relationships/image" Target="../media/image6.wmf"/><Relationship Id="rId2" Type="http://schemas.openxmlformats.org/officeDocument/2006/relationships/slideLayout" Target="../slideLayouts/slideLayout6.xml"/><Relationship Id="rId1" Type="http://schemas.openxmlformats.org/officeDocument/2006/relationships/vmlDrawing" Target="../drawings/vmlDrawing4.vml"/><Relationship Id="rId6" Type="http://schemas.openxmlformats.org/officeDocument/2006/relationships/oleObject" Target="../embeddings/oleObject4.bin"/><Relationship Id="rId5" Type="http://schemas.openxmlformats.org/officeDocument/2006/relationships/image" Target="../media/image5.png"/><Relationship Id="rId4" Type="http://schemas.openxmlformats.org/officeDocument/2006/relationships/image" Target="../media/image4.jpe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46.wmf"/><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8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3.xml"/><Relationship Id="rId1" Type="http://schemas.openxmlformats.org/officeDocument/2006/relationships/slideLayout" Target="../slideLayouts/slideLayout4.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8.png"/></Relationships>
</file>

<file path=ppt/slides/_rels/slide85.xml.rels><?xml version="1.0" encoding="UTF-8" standalone="yes"?>
<Relationships xmlns="http://schemas.openxmlformats.org/package/2006/relationships"><Relationship Id="rId8" Type="http://schemas.openxmlformats.org/officeDocument/2006/relationships/image" Target="../media/image6.wmf"/><Relationship Id="rId3" Type="http://schemas.openxmlformats.org/officeDocument/2006/relationships/notesSlide" Target="../notesSlides/notesSlide44.xml"/><Relationship Id="rId7" Type="http://schemas.openxmlformats.org/officeDocument/2006/relationships/oleObject" Target="../embeddings/oleObject9.bin"/><Relationship Id="rId2" Type="http://schemas.openxmlformats.org/officeDocument/2006/relationships/slideLayout" Target="../slideLayouts/slideLayout2.xml"/><Relationship Id="rId1" Type="http://schemas.openxmlformats.org/officeDocument/2006/relationships/vmlDrawing" Target="../drawings/vmlDrawing9.vml"/><Relationship Id="rId6" Type="http://schemas.openxmlformats.org/officeDocument/2006/relationships/image" Target="../media/image49.png"/><Relationship Id="rId5" Type="http://schemas.openxmlformats.org/officeDocument/2006/relationships/image" Target="../media/image4.jpeg"/><Relationship Id="rId4" Type="http://schemas.openxmlformats.org/officeDocument/2006/relationships/image" Target="../media/image2.gif"/></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8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2.xml"/><Relationship Id="rId1" Type="http://schemas.openxmlformats.org/officeDocument/2006/relationships/vmlDrawing" Target="../drawings/vmlDrawing10.vml"/><Relationship Id="rId4" Type="http://schemas.openxmlformats.org/officeDocument/2006/relationships/oleObject" Target="../embeddings/oleObject10.bin"/></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6.xml"/><Relationship Id="rId7" Type="http://schemas.openxmlformats.org/officeDocument/2006/relationships/image" Target="../media/image6.wmf"/><Relationship Id="rId2" Type="http://schemas.openxmlformats.org/officeDocument/2006/relationships/slideLayout" Target="../slideLayouts/slideLayout6.xml"/><Relationship Id="rId1" Type="http://schemas.openxmlformats.org/officeDocument/2006/relationships/vmlDrawing" Target="../drawings/vmlDrawing5.vml"/><Relationship Id="rId6" Type="http://schemas.openxmlformats.org/officeDocument/2006/relationships/oleObject" Target="../embeddings/oleObject5.bin"/><Relationship Id="rId5" Type="http://schemas.openxmlformats.org/officeDocument/2006/relationships/image" Target="../media/image5.png"/><Relationship Id="rId4" Type="http://schemas.openxmlformats.org/officeDocument/2006/relationships/image" Target="../media/image4.jpe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53.wmf"/><Relationship Id="rId1" Type="http://schemas.openxmlformats.org/officeDocument/2006/relationships/slideLayout" Target="../slideLayouts/slideLayout5.xml"/></Relationships>
</file>

<file path=ppt/slides/_rels/slide93.xml.rels><?xml version="1.0" encoding="UTF-8" standalone="yes"?>
<Relationships xmlns="http://schemas.openxmlformats.org/package/2006/relationships"><Relationship Id="rId8" Type="http://schemas.openxmlformats.org/officeDocument/2006/relationships/image" Target="../media/image59.png"/><Relationship Id="rId13" Type="http://schemas.openxmlformats.org/officeDocument/2006/relationships/image" Target="../media/image64.png"/><Relationship Id="rId3" Type="http://schemas.openxmlformats.org/officeDocument/2006/relationships/image" Target="../media/image54.png"/><Relationship Id="rId7" Type="http://schemas.openxmlformats.org/officeDocument/2006/relationships/image" Target="../media/image58.png"/><Relationship Id="rId12" Type="http://schemas.openxmlformats.org/officeDocument/2006/relationships/image" Target="../media/image63.png"/><Relationship Id="rId17" Type="http://schemas.openxmlformats.org/officeDocument/2006/relationships/image" Target="../media/image66.png"/><Relationship Id="rId2" Type="http://schemas.openxmlformats.org/officeDocument/2006/relationships/notesSlide" Target="../notesSlides/notesSlide50.xml"/><Relationship Id="rId16" Type="http://schemas.openxmlformats.org/officeDocument/2006/relationships/image" Target="../media/image8.png"/><Relationship Id="rId1" Type="http://schemas.openxmlformats.org/officeDocument/2006/relationships/slideLayout" Target="../slideLayouts/slideLayout3.xml"/><Relationship Id="rId6" Type="http://schemas.openxmlformats.org/officeDocument/2006/relationships/image" Target="../media/image57.png"/><Relationship Id="rId11" Type="http://schemas.openxmlformats.org/officeDocument/2006/relationships/image" Target="../media/image62.png"/><Relationship Id="rId5" Type="http://schemas.openxmlformats.org/officeDocument/2006/relationships/image" Target="../media/image56.png"/><Relationship Id="rId15" Type="http://schemas.openxmlformats.org/officeDocument/2006/relationships/image" Target="../media/image7.png"/><Relationship Id="rId10" Type="http://schemas.openxmlformats.org/officeDocument/2006/relationships/image" Target="../media/image61.png"/><Relationship Id="rId4" Type="http://schemas.openxmlformats.org/officeDocument/2006/relationships/image" Target="../media/image55.png"/><Relationship Id="rId9" Type="http://schemas.openxmlformats.org/officeDocument/2006/relationships/image" Target="../media/image60.png"/><Relationship Id="rId14" Type="http://schemas.openxmlformats.org/officeDocument/2006/relationships/image" Target="../media/image65.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ctrTitle"/>
          </p:nvPr>
        </p:nvSpPr>
        <p:spPr>
          <a:xfrm>
            <a:off x="990600" y="2428868"/>
            <a:ext cx="7253288" cy="709620"/>
          </a:xfrm>
        </p:spPr>
        <p:txBody>
          <a:bodyPr/>
          <a:lstStyle/>
          <a:p>
            <a:pPr eaLnBrk="1" hangingPunct="1"/>
            <a:r>
              <a:rPr lang="zh-CN" altLang="en-US" sz="3600" dirty="0" smtClean="0"/>
              <a:t>第</a:t>
            </a:r>
            <a:r>
              <a:rPr lang="en-US" altLang="zh-CN" sz="3600" dirty="0" smtClean="0"/>
              <a:t>9</a:t>
            </a:r>
            <a:r>
              <a:rPr lang="zh-CN" altLang="en-US" sz="3600" dirty="0" smtClean="0"/>
              <a:t>章 无线网络和移动网络</a:t>
            </a:r>
          </a:p>
        </p:txBody>
      </p:sp>
      <p:sp>
        <p:nvSpPr>
          <p:cNvPr id="4099" name="Rectangle 3"/>
          <p:cNvSpPr>
            <a:spLocks noGrp="1" noChangeArrowheads="1"/>
          </p:cNvSpPr>
          <p:nvPr>
            <p:ph type="subTitle" idx="1"/>
          </p:nvPr>
        </p:nvSpPr>
        <p:spPr>
          <a:xfrm>
            <a:off x="571472" y="3352800"/>
            <a:ext cx="8115328" cy="2819400"/>
          </a:xfrm>
        </p:spPr>
        <p:txBody>
          <a:bodyPr/>
          <a:lstStyle/>
          <a:p>
            <a:pPr marL="342000" indent="-342000" algn="l">
              <a:spcBef>
                <a:spcPts val="600"/>
              </a:spcBef>
              <a:buFontTx/>
              <a:buChar char="•"/>
            </a:pPr>
            <a:r>
              <a:rPr lang="en-US" altLang="zh-CN" dirty="0" smtClean="0"/>
              <a:t>We would like to be able to give you a one-sentence definition of the Internet, a definition that you can take home and share with your family and friends. </a:t>
            </a:r>
          </a:p>
          <a:p>
            <a:pPr marL="342000" indent="-342000" algn="l">
              <a:spcBef>
                <a:spcPts val="600"/>
              </a:spcBef>
              <a:buFontTx/>
              <a:buChar char="•"/>
            </a:pPr>
            <a:r>
              <a:rPr lang="en-US" altLang="zh-CN" dirty="0" smtClean="0"/>
              <a:t>Alas, the Internet is very complex and ever changing, both in terms of its hardware and software, as well as in the services it provides. </a:t>
            </a:r>
          </a:p>
          <a:p>
            <a:pPr eaLnBrk="1" hangingPunct="1"/>
            <a:endParaRPr lang="zh-CN" altLang="en-US" dirty="0" smtClean="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47150" name="Text Box 14"/>
          <p:cNvSpPr txBox="1">
            <a:spLocks noChangeArrowheads="1"/>
          </p:cNvSpPr>
          <p:nvPr/>
        </p:nvSpPr>
        <p:spPr bwMode="auto">
          <a:xfrm>
            <a:off x="285720" y="500042"/>
            <a:ext cx="8572560" cy="1384995"/>
          </a:xfrm>
          <a:prstGeom prst="rect">
            <a:avLst/>
          </a:prstGeom>
          <a:solidFill>
            <a:srgbClr val="66FF66"/>
          </a:solidFill>
          <a:ln>
            <a:solidFill>
              <a:srgbClr val="000099"/>
            </a:solidFill>
          </a:ln>
          <a:extLst/>
        </p:spPr>
        <p:txBody>
          <a:bodyPr wrap="square">
            <a:spAutoFit/>
          </a:bodyPr>
          <a:lstStyle>
            <a:defPPr>
              <a:defRPr lang="zh-CN"/>
            </a:defPPr>
            <a:lvl1pPr algn="ctr">
              <a:defRPr sz="2800" b="1">
                <a:solidFill>
                  <a:schemeClr val="tx2"/>
                </a:solidFill>
                <a:latin typeface="+mn-lt"/>
                <a:ea typeface="+mn-ea"/>
              </a:defRPr>
            </a:lvl1pPr>
          </a:lstStyle>
          <a:p>
            <a:pPr algn="l"/>
            <a:r>
              <a:rPr lang="zh-CN" altLang="en-US" dirty="0"/>
              <a:t>移动站 </a:t>
            </a:r>
            <a:r>
              <a:rPr lang="en-US" altLang="zh-CN" dirty="0"/>
              <a:t>A </a:t>
            </a:r>
            <a:r>
              <a:rPr lang="zh-CN" altLang="en-US" dirty="0"/>
              <a:t>从某一个基本服务集</a:t>
            </a:r>
            <a:r>
              <a:rPr lang="zh-CN" altLang="en-US" dirty="0" smtClean="0">
                <a:solidFill>
                  <a:srgbClr val="FF0000"/>
                </a:solidFill>
              </a:rPr>
              <a:t>漫游</a:t>
            </a:r>
            <a:r>
              <a:rPr lang="en-US" altLang="zh-CN" dirty="0" smtClean="0">
                <a:latin typeface="Arial" pitchFamily="34" charset="0"/>
                <a:ea typeface="黑体" pitchFamily="49" charset="-122"/>
              </a:rPr>
              <a:t>(</a:t>
            </a:r>
            <a:r>
              <a:rPr lang="zh-CN" altLang="en-US" dirty="0" smtClean="0">
                <a:latin typeface="Arial" pitchFamily="34" charset="0"/>
                <a:ea typeface="黑体" pitchFamily="49" charset="-122"/>
              </a:rPr>
              <a:t>严格来说，是</a:t>
            </a:r>
            <a:r>
              <a:rPr lang="zh-CN" altLang="en-US" dirty="0" smtClean="0">
                <a:solidFill>
                  <a:schemeClr val="hlink"/>
                </a:solidFill>
                <a:latin typeface="Arial" pitchFamily="34" charset="0"/>
                <a:ea typeface="黑体" pitchFamily="49" charset="-122"/>
              </a:rPr>
              <a:t>切换</a:t>
            </a:r>
            <a:r>
              <a:rPr lang="en-US" altLang="zh-CN" dirty="0" smtClean="0">
                <a:solidFill>
                  <a:schemeClr val="hlink"/>
                </a:solidFill>
                <a:latin typeface="Arial" pitchFamily="34" charset="0"/>
                <a:ea typeface="黑体" pitchFamily="49" charset="-122"/>
              </a:rPr>
              <a:t>handoff</a:t>
            </a:r>
            <a:r>
              <a:rPr lang="en-US" altLang="zh-CN" dirty="0" smtClean="0">
                <a:latin typeface="Arial" pitchFamily="34" charset="0"/>
                <a:ea typeface="黑体" pitchFamily="49" charset="-122"/>
              </a:rPr>
              <a:t>) </a:t>
            </a:r>
            <a:r>
              <a:rPr lang="zh-CN" altLang="en-US" dirty="0" smtClean="0"/>
              <a:t>到另</a:t>
            </a:r>
            <a:r>
              <a:rPr lang="zh-CN" altLang="en-US" dirty="0"/>
              <a:t>一个基本服务</a:t>
            </a:r>
            <a:r>
              <a:rPr lang="zh-CN" altLang="en-US" dirty="0" smtClean="0"/>
              <a:t>集</a:t>
            </a:r>
            <a:r>
              <a:rPr lang="en-US" altLang="zh-CN" dirty="0" smtClean="0"/>
              <a:t>(</a:t>
            </a:r>
            <a:r>
              <a:rPr lang="zh-CN" altLang="en-US" dirty="0" smtClean="0"/>
              <a:t>到 </a:t>
            </a:r>
            <a:r>
              <a:rPr lang="en-US" altLang="zh-CN" dirty="0"/>
              <a:t>A</a:t>
            </a:r>
            <a:r>
              <a:rPr lang="en-US" altLang="zh-CN" dirty="0">
                <a:sym typeface="Symbol" pitchFamily="18" charset="2"/>
              </a:rPr>
              <a:t> </a:t>
            </a:r>
            <a:r>
              <a:rPr lang="zh-CN" altLang="en-US" dirty="0">
                <a:sym typeface="Symbol" pitchFamily="18" charset="2"/>
              </a:rPr>
              <a:t>的</a:t>
            </a:r>
            <a:r>
              <a:rPr lang="zh-CN" altLang="en-US" dirty="0" smtClean="0">
                <a:sym typeface="Symbol" pitchFamily="18" charset="2"/>
              </a:rPr>
              <a:t>位置</a:t>
            </a:r>
            <a:r>
              <a:rPr lang="en-US" altLang="zh-CN" dirty="0" smtClean="0">
                <a:sym typeface="Symbol" pitchFamily="18" charset="2"/>
              </a:rPr>
              <a:t>)</a:t>
            </a:r>
            <a:r>
              <a:rPr lang="zh-CN" altLang="en-US" dirty="0" smtClean="0"/>
              <a:t>，仍</a:t>
            </a:r>
            <a:r>
              <a:rPr lang="zh-CN" altLang="en-US" dirty="0"/>
              <a:t>可保持与另一个移动站 </a:t>
            </a:r>
            <a:r>
              <a:rPr lang="en-US" altLang="zh-CN" dirty="0"/>
              <a:t>B </a:t>
            </a:r>
            <a:r>
              <a:rPr lang="zh-CN" altLang="en-US" dirty="0"/>
              <a:t>进行通信。 </a:t>
            </a:r>
          </a:p>
        </p:txBody>
      </p:sp>
      <p:grpSp>
        <p:nvGrpSpPr>
          <p:cNvPr id="2" name="组合 16"/>
          <p:cNvGrpSpPr/>
          <p:nvPr/>
        </p:nvGrpSpPr>
        <p:grpSpPr>
          <a:xfrm>
            <a:off x="317988" y="2299484"/>
            <a:ext cx="8773899" cy="4009836"/>
            <a:chOff x="344487" y="1484784"/>
            <a:chExt cx="9505057" cy="4009836"/>
          </a:xfrm>
        </p:grpSpPr>
        <p:sp>
          <p:nvSpPr>
            <p:cNvPr id="18" name="AutoShape 519"/>
            <p:cNvSpPr>
              <a:spLocks noChangeArrowheads="1"/>
            </p:cNvSpPr>
            <p:nvPr/>
          </p:nvSpPr>
          <p:spPr bwMode="auto">
            <a:xfrm>
              <a:off x="344487" y="2403046"/>
              <a:ext cx="9321717" cy="3091574"/>
            </a:xfrm>
            <a:prstGeom prst="roundRect">
              <a:avLst>
                <a:gd name="adj" fmla="val 13253"/>
              </a:avLst>
            </a:prstGeom>
            <a:solidFill>
              <a:srgbClr val="FFFF66"/>
            </a:solidFill>
            <a:ln w="9525">
              <a:solidFill>
                <a:schemeClr val="tx1"/>
              </a:solidFill>
              <a:prstDash val="dash"/>
              <a:round/>
              <a:headEnd/>
              <a:tailEnd/>
            </a:ln>
          </p:spPr>
          <p:txBody>
            <a:bodyPr wrap="none" anchor="ctr"/>
            <a:lstStyle/>
            <a:p>
              <a:endParaRPr lang="zh-CN" altLang="en-US" sz="3200" b="1">
                <a:solidFill>
                  <a:srgbClr val="000099"/>
                </a:solidFill>
                <a:latin typeface="+mn-lt"/>
                <a:ea typeface="+mn-ea"/>
              </a:endParaRPr>
            </a:p>
          </p:txBody>
        </p:sp>
        <p:sp>
          <p:nvSpPr>
            <p:cNvPr id="19" name="Oval 19"/>
            <p:cNvSpPr>
              <a:spLocks noChangeArrowheads="1"/>
            </p:cNvSpPr>
            <p:nvPr/>
          </p:nvSpPr>
          <p:spPr bwMode="auto">
            <a:xfrm>
              <a:off x="582272" y="2921003"/>
              <a:ext cx="4685842" cy="2325636"/>
            </a:xfrm>
            <a:prstGeom prst="ellipse">
              <a:avLst/>
            </a:prstGeom>
            <a:solidFill>
              <a:srgbClr val="66FFFF"/>
            </a:solidFill>
            <a:ln w="9525">
              <a:solidFill>
                <a:schemeClr val="tx1"/>
              </a:solidFill>
              <a:prstDash val="dash"/>
              <a:round/>
              <a:headEnd/>
              <a:tailEnd/>
            </a:ln>
          </p:spPr>
          <p:txBody>
            <a:bodyPr wrap="none" anchor="ctr"/>
            <a:lstStyle/>
            <a:p>
              <a:endParaRPr lang="zh-CN" altLang="en-US" sz="3200" b="1">
                <a:solidFill>
                  <a:srgbClr val="000099"/>
                </a:solidFill>
                <a:latin typeface="+mn-lt"/>
                <a:ea typeface="+mn-ea"/>
              </a:endParaRPr>
            </a:p>
          </p:txBody>
        </p:sp>
        <p:pic>
          <p:nvPicPr>
            <p:cNvPr id="20" name="Picture 222" descr="D-Link%20DI-713P%20Wireless%20Broadband%20router"/>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3074704" y="2605955"/>
              <a:ext cx="792718" cy="74286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1" name="Oval 21"/>
            <p:cNvSpPr>
              <a:spLocks noChangeArrowheads="1"/>
            </p:cNvSpPr>
            <p:nvPr/>
          </p:nvSpPr>
          <p:spPr bwMode="auto">
            <a:xfrm>
              <a:off x="5127036" y="2943364"/>
              <a:ext cx="4362468" cy="2303275"/>
            </a:xfrm>
            <a:prstGeom prst="ellipse">
              <a:avLst/>
            </a:prstGeom>
            <a:solidFill>
              <a:srgbClr val="FF99FF"/>
            </a:solidFill>
            <a:ln w="9525">
              <a:solidFill>
                <a:schemeClr val="tx1"/>
              </a:solidFill>
              <a:prstDash val="dash"/>
              <a:round/>
              <a:headEnd/>
              <a:tailEnd/>
            </a:ln>
          </p:spPr>
          <p:txBody>
            <a:bodyPr wrap="none" anchor="ctr"/>
            <a:lstStyle/>
            <a:p>
              <a:endParaRPr lang="zh-CN" altLang="en-US" sz="3200" b="1">
                <a:solidFill>
                  <a:srgbClr val="000099"/>
                </a:solidFill>
                <a:latin typeface="+mn-lt"/>
                <a:ea typeface="+mn-ea"/>
              </a:endParaRPr>
            </a:p>
          </p:txBody>
        </p:sp>
        <p:grpSp>
          <p:nvGrpSpPr>
            <p:cNvPr id="3" name="Group 425"/>
            <p:cNvGrpSpPr>
              <a:grpSpLocks/>
            </p:cNvGrpSpPr>
            <p:nvPr/>
          </p:nvGrpSpPr>
          <p:grpSpPr bwMode="auto">
            <a:xfrm>
              <a:off x="941756" y="3721205"/>
              <a:ext cx="710422" cy="589759"/>
              <a:chOff x="762" y="2391"/>
              <a:chExt cx="423" cy="312"/>
            </a:xfrm>
          </p:grpSpPr>
          <p:grpSp>
            <p:nvGrpSpPr>
              <p:cNvPr id="4" name="Group 316"/>
              <p:cNvGrpSpPr>
                <a:grpSpLocks/>
              </p:cNvGrpSpPr>
              <p:nvPr/>
            </p:nvGrpSpPr>
            <p:grpSpPr bwMode="auto">
              <a:xfrm>
                <a:off x="867" y="2432"/>
                <a:ext cx="318" cy="271"/>
                <a:chOff x="657" y="1570"/>
                <a:chExt cx="318" cy="311"/>
              </a:xfrm>
            </p:grpSpPr>
            <p:sp>
              <p:nvSpPr>
                <p:cNvPr id="158" name="Line 313"/>
                <p:cNvSpPr>
                  <a:spLocks noChangeShapeType="1"/>
                </p:cNvSpPr>
                <p:nvPr/>
              </p:nvSpPr>
              <p:spPr bwMode="auto">
                <a:xfrm flipH="1">
                  <a:off x="703" y="1570"/>
                  <a:ext cx="0" cy="78"/>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sz="3200" b="1">
                    <a:solidFill>
                      <a:srgbClr val="000099"/>
                    </a:solidFill>
                    <a:latin typeface="+mn-lt"/>
                    <a:ea typeface="+mn-ea"/>
                  </a:endParaRPr>
                </a:p>
              </p:txBody>
            </p:sp>
            <p:pic>
              <p:nvPicPr>
                <p:cNvPr id="159" name="Picture 315" descr="laptop copy"/>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657" y="1615"/>
                  <a:ext cx="318" cy="26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grpSp>
            <p:nvGrpSpPr>
              <p:cNvPr id="5" name="Group 424"/>
              <p:cNvGrpSpPr>
                <a:grpSpLocks/>
              </p:cNvGrpSpPr>
              <p:nvPr/>
            </p:nvGrpSpPr>
            <p:grpSpPr bwMode="auto">
              <a:xfrm>
                <a:off x="762" y="2391"/>
                <a:ext cx="306" cy="90"/>
                <a:chOff x="748" y="2251"/>
                <a:chExt cx="306" cy="90"/>
              </a:xfrm>
            </p:grpSpPr>
            <p:sp>
              <p:nvSpPr>
                <p:cNvPr id="152" name="AutoShape 317"/>
                <p:cNvSpPr>
                  <a:spLocks noChangeArrowheads="1"/>
                </p:cNvSpPr>
                <p:nvPr/>
              </p:nvSpPr>
              <p:spPr bwMode="auto">
                <a:xfrm>
                  <a:off x="748" y="2251"/>
                  <a:ext cx="111" cy="90"/>
                </a:xfrm>
                <a:prstGeom prst="moon">
                  <a:avLst>
                    <a:gd name="adj" fmla="val 18444"/>
                  </a:avLst>
                </a:prstGeom>
                <a:solidFill>
                  <a:srgbClr val="80808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sz="3200" b="1">
                    <a:solidFill>
                      <a:srgbClr val="000099"/>
                    </a:solidFill>
                    <a:latin typeface="+mn-lt"/>
                    <a:ea typeface="+mn-ea"/>
                  </a:endParaRPr>
                </a:p>
              </p:txBody>
            </p:sp>
            <p:sp>
              <p:nvSpPr>
                <p:cNvPr id="153" name="AutoShape 318"/>
                <p:cNvSpPr>
                  <a:spLocks noChangeArrowheads="1"/>
                </p:cNvSpPr>
                <p:nvPr/>
              </p:nvSpPr>
              <p:spPr bwMode="auto">
                <a:xfrm flipH="1">
                  <a:off x="943" y="2251"/>
                  <a:ext cx="111" cy="90"/>
                </a:xfrm>
                <a:prstGeom prst="moon">
                  <a:avLst>
                    <a:gd name="adj" fmla="val 18444"/>
                  </a:avLst>
                </a:prstGeom>
                <a:solidFill>
                  <a:srgbClr val="80808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sz="3200" b="1">
                    <a:solidFill>
                      <a:srgbClr val="000099"/>
                    </a:solidFill>
                    <a:latin typeface="+mn-lt"/>
                    <a:ea typeface="+mn-ea"/>
                  </a:endParaRPr>
                </a:p>
              </p:txBody>
            </p:sp>
            <p:sp>
              <p:nvSpPr>
                <p:cNvPr id="154" name="AutoShape 319"/>
                <p:cNvSpPr>
                  <a:spLocks noChangeArrowheads="1"/>
                </p:cNvSpPr>
                <p:nvPr/>
              </p:nvSpPr>
              <p:spPr bwMode="auto">
                <a:xfrm flipH="1">
                  <a:off x="922" y="2266"/>
                  <a:ext cx="70" cy="60"/>
                </a:xfrm>
                <a:prstGeom prst="moon">
                  <a:avLst>
                    <a:gd name="adj" fmla="val 18347"/>
                  </a:avLst>
                </a:prstGeom>
                <a:solidFill>
                  <a:srgbClr val="80808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sz="3200" b="1">
                    <a:solidFill>
                      <a:srgbClr val="000099"/>
                    </a:solidFill>
                    <a:latin typeface="+mn-lt"/>
                    <a:ea typeface="+mn-ea"/>
                  </a:endParaRPr>
                </a:p>
              </p:txBody>
            </p:sp>
            <p:sp>
              <p:nvSpPr>
                <p:cNvPr id="155" name="AutoShape 320"/>
                <p:cNvSpPr>
                  <a:spLocks noChangeArrowheads="1"/>
                </p:cNvSpPr>
                <p:nvPr/>
              </p:nvSpPr>
              <p:spPr bwMode="auto">
                <a:xfrm>
                  <a:off x="806" y="2266"/>
                  <a:ext cx="70" cy="60"/>
                </a:xfrm>
                <a:prstGeom prst="moon">
                  <a:avLst>
                    <a:gd name="adj" fmla="val 18347"/>
                  </a:avLst>
                </a:prstGeom>
                <a:solidFill>
                  <a:srgbClr val="80808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sz="3200" b="1">
                    <a:solidFill>
                      <a:srgbClr val="000099"/>
                    </a:solidFill>
                    <a:latin typeface="+mn-lt"/>
                    <a:ea typeface="+mn-ea"/>
                  </a:endParaRPr>
                </a:p>
              </p:txBody>
            </p:sp>
            <p:sp>
              <p:nvSpPr>
                <p:cNvPr id="156" name="AutoShape 321"/>
                <p:cNvSpPr>
                  <a:spLocks noChangeArrowheads="1"/>
                </p:cNvSpPr>
                <p:nvPr/>
              </p:nvSpPr>
              <p:spPr bwMode="auto">
                <a:xfrm flipH="1">
                  <a:off x="905" y="2281"/>
                  <a:ext cx="35" cy="30"/>
                </a:xfrm>
                <a:prstGeom prst="moon">
                  <a:avLst>
                    <a:gd name="adj" fmla="val 41907"/>
                  </a:avLst>
                </a:prstGeom>
                <a:solidFill>
                  <a:srgbClr val="80808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sz="3200" b="1">
                    <a:solidFill>
                      <a:srgbClr val="000099"/>
                    </a:solidFill>
                    <a:latin typeface="+mn-lt"/>
                    <a:ea typeface="+mn-ea"/>
                  </a:endParaRPr>
                </a:p>
              </p:txBody>
            </p:sp>
            <p:sp>
              <p:nvSpPr>
                <p:cNvPr id="157" name="AutoShape 322"/>
                <p:cNvSpPr>
                  <a:spLocks noChangeArrowheads="1"/>
                </p:cNvSpPr>
                <p:nvPr/>
              </p:nvSpPr>
              <p:spPr bwMode="auto">
                <a:xfrm>
                  <a:off x="857" y="2281"/>
                  <a:ext cx="35" cy="30"/>
                </a:xfrm>
                <a:prstGeom prst="moon">
                  <a:avLst>
                    <a:gd name="adj" fmla="val 41907"/>
                  </a:avLst>
                </a:prstGeom>
                <a:solidFill>
                  <a:srgbClr val="80808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sz="3200" b="1">
                    <a:solidFill>
                      <a:srgbClr val="000099"/>
                    </a:solidFill>
                    <a:latin typeface="+mn-lt"/>
                    <a:ea typeface="+mn-ea"/>
                  </a:endParaRPr>
                </a:p>
              </p:txBody>
            </p:sp>
          </p:grpSp>
        </p:grpSp>
        <p:sp>
          <p:nvSpPr>
            <p:cNvPr id="23" name="Text Box 45"/>
            <p:cNvSpPr txBox="1">
              <a:spLocks noChangeArrowheads="1"/>
            </p:cNvSpPr>
            <p:nvPr/>
          </p:nvSpPr>
          <p:spPr bwMode="auto">
            <a:xfrm>
              <a:off x="7282725" y="3230770"/>
              <a:ext cx="1598008" cy="61555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lnSpc>
                  <a:spcPct val="85000"/>
                </a:lnSpc>
              </a:pPr>
              <a:r>
                <a:rPr lang="zh-CN" altLang="en-US" sz="2000" b="1" dirty="0">
                  <a:solidFill>
                    <a:srgbClr val="000099"/>
                  </a:solidFill>
                  <a:latin typeface="+mn-lt"/>
                  <a:ea typeface="+mn-ea"/>
                </a:rPr>
                <a:t>基本服务集</a:t>
              </a:r>
            </a:p>
            <a:p>
              <a:pPr eaLnBrk="1" hangingPunct="1">
                <a:lnSpc>
                  <a:spcPct val="85000"/>
                </a:lnSpc>
              </a:pPr>
              <a:r>
                <a:rPr lang="zh-CN" altLang="en-US" sz="2000" b="1" dirty="0">
                  <a:solidFill>
                    <a:srgbClr val="000099"/>
                  </a:solidFill>
                  <a:latin typeface="+mn-lt"/>
                  <a:ea typeface="+mn-ea"/>
                </a:rPr>
                <a:t>       </a:t>
              </a:r>
              <a:r>
                <a:rPr lang="en-US" altLang="zh-CN" sz="2000" b="1" dirty="0">
                  <a:solidFill>
                    <a:srgbClr val="000099"/>
                  </a:solidFill>
                  <a:latin typeface="+mn-lt"/>
                  <a:ea typeface="+mn-ea"/>
                </a:rPr>
                <a:t>BSS</a:t>
              </a:r>
            </a:p>
          </p:txBody>
        </p:sp>
        <p:sp>
          <p:nvSpPr>
            <p:cNvPr id="24" name="Text Box 46"/>
            <p:cNvSpPr txBox="1">
              <a:spLocks noChangeArrowheads="1"/>
            </p:cNvSpPr>
            <p:nvPr/>
          </p:nvSpPr>
          <p:spPr bwMode="auto">
            <a:xfrm>
              <a:off x="582272" y="2408739"/>
              <a:ext cx="1877599" cy="70788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ctr" eaLnBrk="1" hangingPunct="1"/>
              <a:r>
                <a:rPr lang="zh-CN" altLang="en-US" sz="2000" b="1" dirty="0">
                  <a:solidFill>
                    <a:srgbClr val="000099"/>
                  </a:solidFill>
                  <a:latin typeface="+mn-lt"/>
                  <a:ea typeface="+mn-ea"/>
                </a:rPr>
                <a:t>扩展的服务集</a:t>
              </a:r>
            </a:p>
            <a:p>
              <a:pPr algn="ctr" eaLnBrk="1" hangingPunct="1"/>
              <a:r>
                <a:rPr lang="en-US" altLang="zh-CN" sz="2000" b="1" dirty="0">
                  <a:solidFill>
                    <a:srgbClr val="000099"/>
                  </a:solidFill>
                  <a:latin typeface="+mn-lt"/>
                  <a:ea typeface="+mn-ea"/>
                </a:rPr>
                <a:t>ESS</a:t>
              </a:r>
            </a:p>
          </p:txBody>
        </p:sp>
        <p:sp>
          <p:nvSpPr>
            <p:cNvPr id="25" name="Text Box 175"/>
            <p:cNvSpPr txBox="1">
              <a:spLocks noChangeArrowheads="1"/>
            </p:cNvSpPr>
            <p:nvPr/>
          </p:nvSpPr>
          <p:spPr bwMode="auto">
            <a:xfrm>
              <a:off x="776535" y="3834620"/>
              <a:ext cx="391079" cy="400110"/>
            </a:xfrm>
            <a:prstGeom prst="rect">
              <a:avLst/>
            </a:prstGeom>
            <a:noFill/>
            <a:ln w="9525">
              <a:noFill/>
              <a:miter lim="800000"/>
              <a:headEnd/>
              <a:tailEnd/>
            </a:ln>
            <a:extLst>
              <a:ext uri="{909E8E84-426E-40DD-AFC4-6F175D3DCCD1}">
                <a14:hiddenFill xmlns:a14="http://schemas.microsoft.com/office/drawing/2010/main" xmlns="">
                  <a:solidFill>
                    <a:srgbClr val="FFFFFF"/>
                  </a:solidFill>
                </a14:hiddenFill>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sz="2000" b="1" dirty="0">
                  <a:solidFill>
                    <a:srgbClr val="FF0000"/>
                  </a:solidFill>
                  <a:latin typeface="+mn-lt"/>
                  <a:ea typeface="+mn-ea"/>
                </a:rPr>
                <a:t>A</a:t>
              </a:r>
            </a:p>
          </p:txBody>
        </p:sp>
        <p:sp>
          <p:nvSpPr>
            <p:cNvPr id="26" name="Text Box 176"/>
            <p:cNvSpPr txBox="1">
              <a:spLocks noChangeArrowheads="1"/>
            </p:cNvSpPr>
            <p:nvPr/>
          </p:nvSpPr>
          <p:spPr bwMode="auto">
            <a:xfrm>
              <a:off x="8450741" y="4091695"/>
              <a:ext cx="391079"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sz="2000" b="1">
                  <a:solidFill>
                    <a:srgbClr val="FF0000"/>
                  </a:solidFill>
                  <a:latin typeface="+mn-lt"/>
                  <a:ea typeface="+mn-ea"/>
                </a:rPr>
                <a:t>B</a:t>
              </a:r>
            </a:p>
          </p:txBody>
        </p:sp>
        <p:sp>
          <p:nvSpPr>
            <p:cNvPr id="27" name="Line 177"/>
            <p:cNvSpPr>
              <a:spLocks noChangeShapeType="1"/>
            </p:cNvSpPr>
            <p:nvPr/>
          </p:nvSpPr>
          <p:spPr bwMode="auto">
            <a:xfrm>
              <a:off x="1398576" y="4150292"/>
              <a:ext cx="5330691" cy="599211"/>
            </a:xfrm>
            <a:prstGeom prst="line">
              <a:avLst/>
            </a:prstGeom>
            <a:noFill/>
            <a:ln w="76200">
              <a:solidFill>
                <a:srgbClr val="0000FF"/>
              </a:solidFill>
              <a:prstDash val="sysDot"/>
              <a:round/>
              <a:headEnd/>
              <a:tailEnd type="triangle" w="sm" len="med"/>
            </a:ln>
            <a:extLst>
              <a:ext uri="{909E8E84-426E-40DD-AFC4-6F175D3DCCD1}">
                <a14:hiddenFill xmlns:a14="http://schemas.microsoft.com/office/drawing/2010/main" xmlns="">
                  <a:noFill/>
                </a14:hiddenFill>
              </a:ext>
            </a:extLst>
          </p:spPr>
          <p:txBody>
            <a:bodyPr/>
            <a:lstStyle/>
            <a:p>
              <a:endParaRPr lang="zh-CN" altLang="en-US" sz="3200" b="1">
                <a:solidFill>
                  <a:srgbClr val="000099"/>
                </a:solidFill>
                <a:latin typeface="+mn-lt"/>
                <a:ea typeface="+mn-ea"/>
              </a:endParaRPr>
            </a:p>
          </p:txBody>
        </p:sp>
        <p:sp>
          <p:nvSpPr>
            <p:cNvPr id="28" name="AutoShape 180"/>
            <p:cNvSpPr>
              <a:spLocks noChangeArrowheads="1"/>
            </p:cNvSpPr>
            <p:nvPr/>
          </p:nvSpPr>
          <p:spPr bwMode="auto">
            <a:xfrm>
              <a:off x="4676934" y="4893162"/>
              <a:ext cx="713783" cy="457442"/>
            </a:xfrm>
            <a:prstGeom prst="wedgeRoundRectCallout">
              <a:avLst>
                <a:gd name="adj1" fmla="val 131898"/>
                <a:gd name="adj2" fmla="val -108287"/>
                <a:gd name="adj3" fmla="val 16667"/>
              </a:avLst>
            </a:prstGeom>
            <a:solidFill>
              <a:srgbClr val="00FF99"/>
            </a:solidFill>
            <a:ln w="9525">
              <a:solidFill>
                <a:schemeClr val="tx1"/>
              </a:solidFill>
              <a:miter lim="800000"/>
              <a:headEnd/>
              <a:tailEnd/>
            </a:ln>
            <a:effectLst>
              <a:outerShdw dist="28398" dir="3806097" algn="ctr" rotWithShape="0">
                <a:schemeClr val="bg2"/>
              </a:outerShdw>
            </a:effectLst>
          </p:spPr>
          <p:txBody>
            <a:bodyPr/>
            <a:lstStyle/>
            <a:p>
              <a:pPr algn="ctr">
                <a:defRPr/>
              </a:pPr>
              <a:endParaRPr lang="zh-CN" altLang="zh-CN" sz="2000" b="1">
                <a:solidFill>
                  <a:srgbClr val="000099"/>
                </a:solidFill>
                <a:latin typeface="+mn-lt"/>
                <a:ea typeface="+mn-ea"/>
              </a:endParaRPr>
            </a:p>
          </p:txBody>
        </p:sp>
        <p:sp>
          <p:nvSpPr>
            <p:cNvPr id="29" name="Text Box 178"/>
            <p:cNvSpPr txBox="1">
              <a:spLocks noChangeArrowheads="1"/>
            </p:cNvSpPr>
            <p:nvPr/>
          </p:nvSpPr>
          <p:spPr bwMode="auto">
            <a:xfrm>
              <a:off x="4664968" y="4908816"/>
              <a:ext cx="759236"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zh-CN" altLang="en-US" sz="2000" b="1" dirty="0">
                  <a:solidFill>
                    <a:srgbClr val="000099"/>
                  </a:solidFill>
                  <a:latin typeface="+mn-lt"/>
                  <a:ea typeface="+mn-ea"/>
                </a:rPr>
                <a:t>漫游</a:t>
              </a:r>
            </a:p>
          </p:txBody>
        </p:sp>
        <p:sp>
          <p:nvSpPr>
            <p:cNvPr id="30" name="Line 187"/>
            <p:cNvSpPr>
              <a:spLocks noChangeShapeType="1"/>
            </p:cNvSpPr>
            <p:nvPr/>
          </p:nvSpPr>
          <p:spPr bwMode="auto">
            <a:xfrm flipV="1">
              <a:off x="2844614" y="2029356"/>
              <a:ext cx="5789192" cy="0"/>
            </a:xfrm>
            <a:prstGeom prst="line">
              <a:avLst/>
            </a:prstGeom>
            <a:noFill/>
            <a:ln w="3810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zh-CN" altLang="en-US" sz="3200" b="1">
                <a:solidFill>
                  <a:srgbClr val="000099"/>
                </a:solidFill>
                <a:latin typeface="+mn-lt"/>
                <a:ea typeface="+mn-ea"/>
              </a:endParaRPr>
            </a:p>
          </p:txBody>
        </p:sp>
        <p:sp>
          <p:nvSpPr>
            <p:cNvPr id="31" name="Text Box 50"/>
            <p:cNvSpPr txBox="1">
              <a:spLocks noChangeArrowheads="1"/>
            </p:cNvSpPr>
            <p:nvPr/>
          </p:nvSpPr>
          <p:spPr bwMode="auto">
            <a:xfrm>
              <a:off x="3607101" y="2520893"/>
              <a:ext cx="1611900"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zh-CN" altLang="en-US" sz="2000" b="1" dirty="0" smtClean="0">
                  <a:solidFill>
                    <a:srgbClr val="FF0000"/>
                  </a:solidFill>
                  <a:latin typeface="+mn-lt"/>
                  <a:ea typeface="+mn-ea"/>
                </a:rPr>
                <a:t>接入点 </a:t>
              </a:r>
              <a:r>
                <a:rPr lang="en-US" altLang="zh-CN" sz="2000" b="1" dirty="0" smtClean="0">
                  <a:solidFill>
                    <a:srgbClr val="FF0000"/>
                  </a:solidFill>
                  <a:latin typeface="+mn-lt"/>
                  <a:ea typeface="+mn-ea"/>
                </a:rPr>
                <a:t>AP</a:t>
              </a:r>
              <a:r>
                <a:rPr lang="en-US" altLang="zh-CN" sz="2000" b="1" baseline="-25000" dirty="0" smtClean="0">
                  <a:solidFill>
                    <a:srgbClr val="FF0000"/>
                  </a:solidFill>
                  <a:latin typeface="+mn-lt"/>
                  <a:ea typeface="+mn-ea"/>
                </a:rPr>
                <a:t>1</a:t>
              </a:r>
              <a:endParaRPr lang="en-US" altLang="zh-CN" sz="2000" b="1" baseline="-25000" dirty="0">
                <a:solidFill>
                  <a:srgbClr val="FF0000"/>
                </a:solidFill>
                <a:latin typeface="+mn-lt"/>
                <a:ea typeface="+mn-ea"/>
              </a:endParaRPr>
            </a:p>
          </p:txBody>
        </p:sp>
        <p:sp>
          <p:nvSpPr>
            <p:cNvPr id="32" name="Freeform 288"/>
            <p:cNvSpPr>
              <a:spLocks/>
            </p:cNvSpPr>
            <p:nvPr/>
          </p:nvSpPr>
          <p:spPr bwMode="auto">
            <a:xfrm>
              <a:off x="2846294" y="2348880"/>
              <a:ext cx="214974" cy="357257"/>
            </a:xfrm>
            <a:custGeom>
              <a:avLst/>
              <a:gdLst>
                <a:gd name="T0" fmla="*/ 0 w 336"/>
                <a:gd name="T1" fmla="*/ 0 h 358"/>
                <a:gd name="T2" fmla="*/ 171148 w 336"/>
                <a:gd name="T3" fmla="*/ 194437 h 358"/>
                <a:gd name="T4" fmla="*/ 115510 w 336"/>
                <a:gd name="T5" fmla="*/ 183542 h 358"/>
                <a:gd name="T6" fmla="*/ 203200 w 336"/>
                <a:gd name="T7" fmla="*/ 300037 h 358"/>
                <a:gd name="T8" fmla="*/ 32052 w 336"/>
                <a:gd name="T9" fmla="*/ 139123 h 358"/>
                <a:gd name="T10" fmla="*/ 103414 w 336"/>
                <a:gd name="T11" fmla="*/ 155885 h 358"/>
                <a:gd name="T12" fmla="*/ 0 w 336"/>
                <a:gd name="T13" fmla="*/ 0 h 358"/>
                <a:gd name="T14" fmla="*/ 0 60000 65536"/>
                <a:gd name="T15" fmla="*/ 0 60000 65536"/>
                <a:gd name="T16" fmla="*/ 0 60000 65536"/>
                <a:gd name="T17" fmla="*/ 0 60000 65536"/>
                <a:gd name="T18" fmla="*/ 0 60000 65536"/>
                <a:gd name="T19" fmla="*/ 0 60000 65536"/>
                <a:gd name="T20" fmla="*/ 0 60000 65536"/>
                <a:gd name="T21" fmla="*/ 0 w 336"/>
                <a:gd name="T22" fmla="*/ 0 h 358"/>
                <a:gd name="T23" fmla="*/ 336 w 336"/>
                <a:gd name="T24" fmla="*/ 358 h 35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358">
                  <a:moveTo>
                    <a:pt x="0" y="0"/>
                  </a:moveTo>
                  <a:lnTo>
                    <a:pt x="283" y="232"/>
                  </a:lnTo>
                  <a:lnTo>
                    <a:pt x="191" y="219"/>
                  </a:lnTo>
                  <a:lnTo>
                    <a:pt x="336" y="358"/>
                  </a:lnTo>
                  <a:lnTo>
                    <a:pt x="53" y="166"/>
                  </a:lnTo>
                  <a:lnTo>
                    <a:pt x="171" y="186"/>
                  </a:lnTo>
                  <a:lnTo>
                    <a:pt x="0" y="0"/>
                  </a:lnTo>
                  <a:close/>
                </a:path>
              </a:pathLst>
            </a:custGeom>
            <a:solidFill>
              <a:schemeClr val="bg1"/>
            </a:solidFill>
            <a:ln w="9525">
              <a:solidFill>
                <a:schemeClr val="tx1"/>
              </a:solidFill>
              <a:round/>
              <a:headEnd/>
              <a:tailEnd/>
            </a:ln>
          </p:spPr>
          <p:txBody>
            <a:bodyPr/>
            <a:lstStyle/>
            <a:p>
              <a:endParaRPr lang="zh-CN" altLang="en-US" sz="3200" b="1">
                <a:solidFill>
                  <a:srgbClr val="000099"/>
                </a:solidFill>
                <a:latin typeface="+mn-lt"/>
                <a:ea typeface="+mn-ea"/>
              </a:endParaRPr>
            </a:p>
          </p:txBody>
        </p:sp>
        <p:sp>
          <p:nvSpPr>
            <p:cNvPr id="33" name="Freeform 291"/>
            <p:cNvSpPr>
              <a:spLocks/>
            </p:cNvSpPr>
            <p:nvPr/>
          </p:nvSpPr>
          <p:spPr bwMode="auto">
            <a:xfrm>
              <a:off x="3607101" y="2777967"/>
              <a:ext cx="214974" cy="357259"/>
            </a:xfrm>
            <a:custGeom>
              <a:avLst/>
              <a:gdLst>
                <a:gd name="T0" fmla="*/ 203200 w 336"/>
                <a:gd name="T1" fmla="*/ 300038 h 358"/>
                <a:gd name="T2" fmla="*/ 31448 w 336"/>
                <a:gd name="T3" fmla="*/ 105600 h 358"/>
                <a:gd name="T4" fmla="*/ 87690 w 336"/>
                <a:gd name="T5" fmla="*/ 116495 h 358"/>
                <a:gd name="T6" fmla="*/ 0 w 336"/>
                <a:gd name="T7" fmla="*/ 0 h 358"/>
                <a:gd name="T8" fmla="*/ 171148 w 336"/>
                <a:gd name="T9" fmla="*/ 160914 h 358"/>
                <a:gd name="T10" fmla="*/ 99181 w 336"/>
                <a:gd name="T11" fmla="*/ 144152 h 358"/>
                <a:gd name="T12" fmla="*/ 203200 w 336"/>
                <a:gd name="T13" fmla="*/ 300038 h 358"/>
                <a:gd name="T14" fmla="*/ 0 60000 65536"/>
                <a:gd name="T15" fmla="*/ 0 60000 65536"/>
                <a:gd name="T16" fmla="*/ 0 60000 65536"/>
                <a:gd name="T17" fmla="*/ 0 60000 65536"/>
                <a:gd name="T18" fmla="*/ 0 60000 65536"/>
                <a:gd name="T19" fmla="*/ 0 60000 65536"/>
                <a:gd name="T20" fmla="*/ 0 60000 65536"/>
                <a:gd name="T21" fmla="*/ 0 w 336"/>
                <a:gd name="T22" fmla="*/ 0 h 358"/>
                <a:gd name="T23" fmla="*/ 336 w 336"/>
                <a:gd name="T24" fmla="*/ 358 h 35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358">
                  <a:moveTo>
                    <a:pt x="336" y="358"/>
                  </a:moveTo>
                  <a:lnTo>
                    <a:pt x="52" y="126"/>
                  </a:lnTo>
                  <a:lnTo>
                    <a:pt x="145" y="139"/>
                  </a:lnTo>
                  <a:lnTo>
                    <a:pt x="0" y="0"/>
                  </a:lnTo>
                  <a:lnTo>
                    <a:pt x="283" y="192"/>
                  </a:lnTo>
                  <a:lnTo>
                    <a:pt x="164" y="172"/>
                  </a:lnTo>
                  <a:lnTo>
                    <a:pt x="336" y="358"/>
                  </a:lnTo>
                  <a:close/>
                </a:path>
              </a:pathLst>
            </a:custGeom>
            <a:solidFill>
              <a:schemeClr val="bg1"/>
            </a:solidFill>
            <a:ln w="9525">
              <a:solidFill>
                <a:schemeClr val="tx1"/>
              </a:solidFill>
              <a:round/>
              <a:headEnd/>
              <a:tailEnd/>
            </a:ln>
          </p:spPr>
          <p:txBody>
            <a:bodyPr/>
            <a:lstStyle/>
            <a:p>
              <a:endParaRPr lang="zh-CN" altLang="en-US" sz="3200" b="1">
                <a:solidFill>
                  <a:srgbClr val="000099"/>
                </a:solidFill>
                <a:latin typeface="+mn-lt"/>
                <a:ea typeface="+mn-ea"/>
              </a:endParaRPr>
            </a:p>
          </p:txBody>
        </p:sp>
        <p:sp>
          <p:nvSpPr>
            <p:cNvPr id="34" name="Freeform 293"/>
            <p:cNvSpPr>
              <a:spLocks/>
            </p:cNvSpPr>
            <p:nvPr/>
          </p:nvSpPr>
          <p:spPr bwMode="auto">
            <a:xfrm>
              <a:off x="2846294" y="2764736"/>
              <a:ext cx="214974" cy="357257"/>
            </a:xfrm>
            <a:custGeom>
              <a:avLst/>
              <a:gdLst>
                <a:gd name="T0" fmla="*/ 0 w 336"/>
                <a:gd name="T1" fmla="*/ 300037 h 358"/>
                <a:gd name="T2" fmla="*/ 171148 w 336"/>
                <a:gd name="T3" fmla="*/ 105600 h 358"/>
                <a:gd name="T4" fmla="*/ 115510 w 336"/>
                <a:gd name="T5" fmla="*/ 116495 h 358"/>
                <a:gd name="T6" fmla="*/ 203200 w 336"/>
                <a:gd name="T7" fmla="*/ 0 h 358"/>
                <a:gd name="T8" fmla="*/ 31448 w 336"/>
                <a:gd name="T9" fmla="*/ 160914 h 358"/>
                <a:gd name="T10" fmla="*/ 103414 w 336"/>
                <a:gd name="T11" fmla="*/ 144152 h 358"/>
                <a:gd name="T12" fmla="*/ 0 w 336"/>
                <a:gd name="T13" fmla="*/ 300037 h 358"/>
                <a:gd name="T14" fmla="*/ 0 60000 65536"/>
                <a:gd name="T15" fmla="*/ 0 60000 65536"/>
                <a:gd name="T16" fmla="*/ 0 60000 65536"/>
                <a:gd name="T17" fmla="*/ 0 60000 65536"/>
                <a:gd name="T18" fmla="*/ 0 60000 65536"/>
                <a:gd name="T19" fmla="*/ 0 60000 65536"/>
                <a:gd name="T20" fmla="*/ 0 60000 65536"/>
                <a:gd name="T21" fmla="*/ 0 w 336"/>
                <a:gd name="T22" fmla="*/ 0 h 358"/>
                <a:gd name="T23" fmla="*/ 336 w 336"/>
                <a:gd name="T24" fmla="*/ 358 h 35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358">
                  <a:moveTo>
                    <a:pt x="0" y="358"/>
                  </a:moveTo>
                  <a:lnTo>
                    <a:pt x="283" y="126"/>
                  </a:lnTo>
                  <a:lnTo>
                    <a:pt x="191" y="139"/>
                  </a:lnTo>
                  <a:lnTo>
                    <a:pt x="336" y="0"/>
                  </a:lnTo>
                  <a:lnTo>
                    <a:pt x="52" y="192"/>
                  </a:lnTo>
                  <a:lnTo>
                    <a:pt x="171" y="172"/>
                  </a:lnTo>
                  <a:lnTo>
                    <a:pt x="0" y="358"/>
                  </a:lnTo>
                  <a:close/>
                </a:path>
              </a:pathLst>
            </a:custGeom>
            <a:solidFill>
              <a:schemeClr val="bg1"/>
            </a:solidFill>
            <a:ln w="9525">
              <a:solidFill>
                <a:schemeClr val="tx1"/>
              </a:solidFill>
              <a:round/>
              <a:headEnd/>
              <a:tailEnd/>
            </a:ln>
          </p:spPr>
          <p:txBody>
            <a:bodyPr/>
            <a:lstStyle/>
            <a:p>
              <a:endParaRPr lang="zh-CN" altLang="en-US" sz="3200" b="1">
                <a:solidFill>
                  <a:srgbClr val="000099"/>
                </a:solidFill>
                <a:latin typeface="+mn-lt"/>
                <a:ea typeface="+mn-ea"/>
              </a:endParaRPr>
            </a:p>
          </p:txBody>
        </p:sp>
        <p:sp>
          <p:nvSpPr>
            <p:cNvPr id="35" name="Freeform 294"/>
            <p:cNvSpPr>
              <a:spLocks/>
            </p:cNvSpPr>
            <p:nvPr/>
          </p:nvSpPr>
          <p:spPr bwMode="auto">
            <a:xfrm>
              <a:off x="3607101" y="2348880"/>
              <a:ext cx="214974" cy="357257"/>
            </a:xfrm>
            <a:custGeom>
              <a:avLst/>
              <a:gdLst>
                <a:gd name="T0" fmla="*/ 203200 w 336"/>
                <a:gd name="T1" fmla="*/ 0 h 358"/>
                <a:gd name="T2" fmla="*/ 32052 w 336"/>
                <a:gd name="T3" fmla="*/ 194437 h 358"/>
                <a:gd name="T4" fmla="*/ 87690 w 336"/>
                <a:gd name="T5" fmla="*/ 183542 h 358"/>
                <a:gd name="T6" fmla="*/ 0 w 336"/>
                <a:gd name="T7" fmla="*/ 300037 h 358"/>
                <a:gd name="T8" fmla="*/ 171148 w 336"/>
                <a:gd name="T9" fmla="*/ 139123 h 358"/>
                <a:gd name="T10" fmla="*/ 99786 w 336"/>
                <a:gd name="T11" fmla="*/ 155885 h 358"/>
                <a:gd name="T12" fmla="*/ 203200 w 336"/>
                <a:gd name="T13" fmla="*/ 0 h 358"/>
                <a:gd name="T14" fmla="*/ 0 60000 65536"/>
                <a:gd name="T15" fmla="*/ 0 60000 65536"/>
                <a:gd name="T16" fmla="*/ 0 60000 65536"/>
                <a:gd name="T17" fmla="*/ 0 60000 65536"/>
                <a:gd name="T18" fmla="*/ 0 60000 65536"/>
                <a:gd name="T19" fmla="*/ 0 60000 65536"/>
                <a:gd name="T20" fmla="*/ 0 60000 65536"/>
                <a:gd name="T21" fmla="*/ 0 w 336"/>
                <a:gd name="T22" fmla="*/ 0 h 358"/>
                <a:gd name="T23" fmla="*/ 336 w 336"/>
                <a:gd name="T24" fmla="*/ 358 h 35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358">
                  <a:moveTo>
                    <a:pt x="336" y="0"/>
                  </a:moveTo>
                  <a:lnTo>
                    <a:pt x="53" y="232"/>
                  </a:lnTo>
                  <a:lnTo>
                    <a:pt x="145" y="219"/>
                  </a:lnTo>
                  <a:lnTo>
                    <a:pt x="0" y="358"/>
                  </a:lnTo>
                  <a:lnTo>
                    <a:pt x="283" y="166"/>
                  </a:lnTo>
                  <a:lnTo>
                    <a:pt x="165" y="186"/>
                  </a:lnTo>
                  <a:lnTo>
                    <a:pt x="336" y="0"/>
                  </a:lnTo>
                  <a:close/>
                </a:path>
              </a:pathLst>
            </a:custGeom>
            <a:solidFill>
              <a:schemeClr val="bg1"/>
            </a:solidFill>
            <a:ln w="9525">
              <a:solidFill>
                <a:schemeClr val="tx1"/>
              </a:solidFill>
              <a:round/>
              <a:headEnd/>
              <a:tailEnd/>
            </a:ln>
          </p:spPr>
          <p:txBody>
            <a:bodyPr/>
            <a:lstStyle/>
            <a:p>
              <a:endParaRPr lang="zh-CN" altLang="en-US" sz="3200" b="1">
                <a:solidFill>
                  <a:srgbClr val="000099"/>
                </a:solidFill>
                <a:latin typeface="+mn-lt"/>
                <a:ea typeface="+mn-ea"/>
              </a:endParaRPr>
            </a:p>
          </p:txBody>
        </p:sp>
        <p:graphicFrame>
          <p:nvGraphicFramePr>
            <p:cNvPr id="36" name="Object 295"/>
            <p:cNvGraphicFramePr>
              <a:graphicFrameLocks noChangeAspect="1"/>
            </p:cNvGraphicFramePr>
            <p:nvPr>
              <p:extLst>
                <p:ext uri="{D42A27DB-BD31-4B8C-83A1-F6EECF244321}">
                  <p14:modId xmlns:p14="http://schemas.microsoft.com/office/powerpoint/2010/main" xmlns="" val="2947070482"/>
                </p:ext>
              </p:extLst>
            </p:nvPr>
          </p:nvGraphicFramePr>
          <p:xfrm>
            <a:off x="8405396" y="1484784"/>
            <a:ext cx="1444148" cy="847341"/>
          </p:xfrm>
          <a:graphic>
            <a:graphicData uri="http://schemas.openxmlformats.org/presentationml/2006/ole">
              <p:oleObj spid="_x0000_s264202" name="VISIO" r:id="rId6" imgW="1687068" imgH="964692" progId="">
                <p:embed/>
              </p:oleObj>
            </a:graphicData>
          </a:graphic>
        </p:graphicFrame>
        <p:pic>
          <p:nvPicPr>
            <p:cNvPr id="37" name="Picture 297" descr="D-Link%20DI-713P%20Wireless%20Broadband%20router"/>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6349704" y="2692906"/>
              <a:ext cx="792718" cy="742869"/>
            </a:xfrm>
            <a:prstGeom prst="rect">
              <a:avLst/>
            </a:prstGeom>
            <a:noFill/>
            <a:ln>
              <a:noFill/>
            </a:ln>
          </p:spPr>
        </p:pic>
        <p:sp>
          <p:nvSpPr>
            <p:cNvPr id="38" name="Text Box 300"/>
            <p:cNvSpPr txBox="1">
              <a:spLocks noChangeArrowheads="1"/>
            </p:cNvSpPr>
            <p:nvPr/>
          </p:nvSpPr>
          <p:spPr bwMode="auto">
            <a:xfrm>
              <a:off x="6873704" y="2542292"/>
              <a:ext cx="1611900"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zh-CN" altLang="en-US" sz="2000" b="1" dirty="0" smtClean="0">
                  <a:solidFill>
                    <a:srgbClr val="FF0000"/>
                  </a:solidFill>
                  <a:latin typeface="+mn-lt"/>
                  <a:ea typeface="+mn-ea"/>
                </a:rPr>
                <a:t>接入点 </a:t>
              </a:r>
              <a:r>
                <a:rPr lang="en-US" altLang="zh-CN" sz="2000" b="1" dirty="0" smtClean="0">
                  <a:solidFill>
                    <a:srgbClr val="FF0000"/>
                  </a:solidFill>
                  <a:latin typeface="+mn-lt"/>
                  <a:ea typeface="+mn-ea"/>
                </a:rPr>
                <a:t>AP</a:t>
              </a:r>
              <a:r>
                <a:rPr lang="en-US" altLang="zh-CN" sz="2000" b="1" baseline="-25000" dirty="0" smtClean="0">
                  <a:solidFill>
                    <a:srgbClr val="FF0000"/>
                  </a:solidFill>
                  <a:latin typeface="+mn-lt"/>
                  <a:ea typeface="+mn-ea"/>
                </a:rPr>
                <a:t>2</a:t>
              </a:r>
              <a:endParaRPr lang="en-US" altLang="zh-CN" sz="2000" b="1" baseline="-25000" dirty="0">
                <a:solidFill>
                  <a:srgbClr val="FF0000"/>
                </a:solidFill>
                <a:latin typeface="+mn-lt"/>
                <a:ea typeface="+mn-ea"/>
              </a:endParaRPr>
            </a:p>
          </p:txBody>
        </p:sp>
        <p:sp>
          <p:nvSpPr>
            <p:cNvPr id="39" name="Line 49"/>
            <p:cNvSpPr>
              <a:spLocks noChangeShapeType="1"/>
            </p:cNvSpPr>
            <p:nvPr/>
          </p:nvSpPr>
          <p:spPr bwMode="auto">
            <a:xfrm flipV="1">
              <a:off x="6578114" y="2029356"/>
              <a:ext cx="0" cy="1034984"/>
            </a:xfrm>
            <a:prstGeom prst="line">
              <a:avLst/>
            </a:prstGeom>
            <a:noFill/>
            <a:ln w="3810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zh-CN" altLang="en-US" sz="3200" b="1">
                <a:solidFill>
                  <a:srgbClr val="000099"/>
                </a:solidFill>
                <a:latin typeface="+mn-lt"/>
                <a:ea typeface="+mn-ea"/>
              </a:endParaRPr>
            </a:p>
          </p:txBody>
        </p:sp>
        <p:sp>
          <p:nvSpPr>
            <p:cNvPr id="40" name="Text Box 190"/>
            <p:cNvSpPr txBox="1">
              <a:spLocks noChangeArrowheads="1"/>
            </p:cNvSpPr>
            <p:nvPr/>
          </p:nvSpPr>
          <p:spPr bwMode="auto">
            <a:xfrm>
              <a:off x="8553400" y="1671191"/>
              <a:ext cx="1205539"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zh-CN" altLang="en-US" b="1" dirty="0">
                  <a:solidFill>
                    <a:srgbClr val="000099"/>
                  </a:solidFill>
                  <a:latin typeface="+mn-lt"/>
                  <a:ea typeface="+mn-ea"/>
                </a:rPr>
                <a:t>互联网</a:t>
              </a:r>
            </a:p>
          </p:txBody>
        </p:sp>
        <p:sp>
          <p:nvSpPr>
            <p:cNvPr id="41" name="Freeform 301"/>
            <p:cNvSpPr>
              <a:spLocks/>
            </p:cNvSpPr>
            <p:nvPr/>
          </p:nvSpPr>
          <p:spPr bwMode="auto">
            <a:xfrm>
              <a:off x="6121294" y="2433941"/>
              <a:ext cx="214974" cy="357259"/>
            </a:xfrm>
            <a:custGeom>
              <a:avLst/>
              <a:gdLst>
                <a:gd name="T0" fmla="*/ 0 w 336"/>
                <a:gd name="T1" fmla="*/ 0 h 358"/>
                <a:gd name="T2" fmla="*/ 171148 w 336"/>
                <a:gd name="T3" fmla="*/ 194438 h 358"/>
                <a:gd name="T4" fmla="*/ 115510 w 336"/>
                <a:gd name="T5" fmla="*/ 183543 h 358"/>
                <a:gd name="T6" fmla="*/ 203200 w 336"/>
                <a:gd name="T7" fmla="*/ 300038 h 358"/>
                <a:gd name="T8" fmla="*/ 32052 w 336"/>
                <a:gd name="T9" fmla="*/ 139124 h 358"/>
                <a:gd name="T10" fmla="*/ 103414 w 336"/>
                <a:gd name="T11" fmla="*/ 155886 h 358"/>
                <a:gd name="T12" fmla="*/ 0 w 336"/>
                <a:gd name="T13" fmla="*/ 0 h 358"/>
                <a:gd name="T14" fmla="*/ 0 60000 65536"/>
                <a:gd name="T15" fmla="*/ 0 60000 65536"/>
                <a:gd name="T16" fmla="*/ 0 60000 65536"/>
                <a:gd name="T17" fmla="*/ 0 60000 65536"/>
                <a:gd name="T18" fmla="*/ 0 60000 65536"/>
                <a:gd name="T19" fmla="*/ 0 60000 65536"/>
                <a:gd name="T20" fmla="*/ 0 60000 65536"/>
                <a:gd name="T21" fmla="*/ 0 w 336"/>
                <a:gd name="T22" fmla="*/ 0 h 358"/>
                <a:gd name="T23" fmla="*/ 336 w 336"/>
                <a:gd name="T24" fmla="*/ 358 h 35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358">
                  <a:moveTo>
                    <a:pt x="0" y="0"/>
                  </a:moveTo>
                  <a:lnTo>
                    <a:pt x="283" y="232"/>
                  </a:lnTo>
                  <a:lnTo>
                    <a:pt x="191" y="219"/>
                  </a:lnTo>
                  <a:lnTo>
                    <a:pt x="336" y="358"/>
                  </a:lnTo>
                  <a:lnTo>
                    <a:pt x="53" y="166"/>
                  </a:lnTo>
                  <a:lnTo>
                    <a:pt x="171" y="186"/>
                  </a:lnTo>
                  <a:lnTo>
                    <a:pt x="0" y="0"/>
                  </a:lnTo>
                  <a:close/>
                </a:path>
              </a:pathLst>
            </a:custGeom>
            <a:solidFill>
              <a:schemeClr val="bg1"/>
            </a:solidFill>
            <a:ln w="9525">
              <a:solidFill>
                <a:schemeClr val="tx1"/>
              </a:solidFill>
              <a:round/>
              <a:headEnd/>
              <a:tailEnd/>
            </a:ln>
          </p:spPr>
          <p:txBody>
            <a:bodyPr/>
            <a:lstStyle/>
            <a:p>
              <a:endParaRPr lang="zh-CN" altLang="en-US" sz="3200" b="1">
                <a:solidFill>
                  <a:srgbClr val="000099"/>
                </a:solidFill>
                <a:latin typeface="+mn-lt"/>
                <a:ea typeface="+mn-ea"/>
              </a:endParaRPr>
            </a:p>
          </p:txBody>
        </p:sp>
        <p:sp>
          <p:nvSpPr>
            <p:cNvPr id="42" name="Freeform 302"/>
            <p:cNvSpPr>
              <a:spLocks/>
            </p:cNvSpPr>
            <p:nvPr/>
          </p:nvSpPr>
          <p:spPr bwMode="auto">
            <a:xfrm>
              <a:off x="6819960" y="2777967"/>
              <a:ext cx="214974" cy="357259"/>
            </a:xfrm>
            <a:custGeom>
              <a:avLst/>
              <a:gdLst>
                <a:gd name="T0" fmla="*/ 203200 w 336"/>
                <a:gd name="T1" fmla="*/ 300038 h 358"/>
                <a:gd name="T2" fmla="*/ 31448 w 336"/>
                <a:gd name="T3" fmla="*/ 105600 h 358"/>
                <a:gd name="T4" fmla="*/ 87690 w 336"/>
                <a:gd name="T5" fmla="*/ 116495 h 358"/>
                <a:gd name="T6" fmla="*/ 0 w 336"/>
                <a:gd name="T7" fmla="*/ 0 h 358"/>
                <a:gd name="T8" fmla="*/ 171148 w 336"/>
                <a:gd name="T9" fmla="*/ 160914 h 358"/>
                <a:gd name="T10" fmla="*/ 99181 w 336"/>
                <a:gd name="T11" fmla="*/ 144152 h 358"/>
                <a:gd name="T12" fmla="*/ 203200 w 336"/>
                <a:gd name="T13" fmla="*/ 300038 h 358"/>
                <a:gd name="T14" fmla="*/ 0 60000 65536"/>
                <a:gd name="T15" fmla="*/ 0 60000 65536"/>
                <a:gd name="T16" fmla="*/ 0 60000 65536"/>
                <a:gd name="T17" fmla="*/ 0 60000 65536"/>
                <a:gd name="T18" fmla="*/ 0 60000 65536"/>
                <a:gd name="T19" fmla="*/ 0 60000 65536"/>
                <a:gd name="T20" fmla="*/ 0 60000 65536"/>
                <a:gd name="T21" fmla="*/ 0 w 336"/>
                <a:gd name="T22" fmla="*/ 0 h 358"/>
                <a:gd name="T23" fmla="*/ 336 w 336"/>
                <a:gd name="T24" fmla="*/ 358 h 35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358">
                  <a:moveTo>
                    <a:pt x="336" y="358"/>
                  </a:moveTo>
                  <a:lnTo>
                    <a:pt x="52" y="126"/>
                  </a:lnTo>
                  <a:lnTo>
                    <a:pt x="145" y="139"/>
                  </a:lnTo>
                  <a:lnTo>
                    <a:pt x="0" y="0"/>
                  </a:lnTo>
                  <a:lnTo>
                    <a:pt x="283" y="192"/>
                  </a:lnTo>
                  <a:lnTo>
                    <a:pt x="164" y="172"/>
                  </a:lnTo>
                  <a:lnTo>
                    <a:pt x="336" y="358"/>
                  </a:lnTo>
                  <a:close/>
                </a:path>
              </a:pathLst>
            </a:custGeom>
            <a:solidFill>
              <a:schemeClr val="bg1"/>
            </a:solidFill>
            <a:ln w="9525">
              <a:solidFill>
                <a:schemeClr val="tx1"/>
              </a:solidFill>
              <a:round/>
              <a:headEnd/>
              <a:tailEnd/>
            </a:ln>
          </p:spPr>
          <p:txBody>
            <a:bodyPr/>
            <a:lstStyle/>
            <a:p>
              <a:endParaRPr lang="zh-CN" altLang="en-US" sz="3200" b="1">
                <a:solidFill>
                  <a:srgbClr val="000099"/>
                </a:solidFill>
                <a:latin typeface="+mn-lt"/>
                <a:ea typeface="+mn-ea"/>
              </a:endParaRPr>
            </a:p>
          </p:txBody>
        </p:sp>
        <p:sp>
          <p:nvSpPr>
            <p:cNvPr id="43" name="Freeform 303"/>
            <p:cNvSpPr>
              <a:spLocks/>
            </p:cNvSpPr>
            <p:nvPr/>
          </p:nvSpPr>
          <p:spPr bwMode="auto">
            <a:xfrm>
              <a:off x="6121294" y="2849797"/>
              <a:ext cx="214974" cy="357259"/>
            </a:xfrm>
            <a:custGeom>
              <a:avLst/>
              <a:gdLst>
                <a:gd name="T0" fmla="*/ 0 w 336"/>
                <a:gd name="T1" fmla="*/ 300038 h 358"/>
                <a:gd name="T2" fmla="*/ 171148 w 336"/>
                <a:gd name="T3" fmla="*/ 105600 h 358"/>
                <a:gd name="T4" fmla="*/ 115510 w 336"/>
                <a:gd name="T5" fmla="*/ 116495 h 358"/>
                <a:gd name="T6" fmla="*/ 203200 w 336"/>
                <a:gd name="T7" fmla="*/ 0 h 358"/>
                <a:gd name="T8" fmla="*/ 31448 w 336"/>
                <a:gd name="T9" fmla="*/ 160914 h 358"/>
                <a:gd name="T10" fmla="*/ 103414 w 336"/>
                <a:gd name="T11" fmla="*/ 144152 h 358"/>
                <a:gd name="T12" fmla="*/ 0 w 336"/>
                <a:gd name="T13" fmla="*/ 300038 h 358"/>
                <a:gd name="T14" fmla="*/ 0 60000 65536"/>
                <a:gd name="T15" fmla="*/ 0 60000 65536"/>
                <a:gd name="T16" fmla="*/ 0 60000 65536"/>
                <a:gd name="T17" fmla="*/ 0 60000 65536"/>
                <a:gd name="T18" fmla="*/ 0 60000 65536"/>
                <a:gd name="T19" fmla="*/ 0 60000 65536"/>
                <a:gd name="T20" fmla="*/ 0 60000 65536"/>
                <a:gd name="T21" fmla="*/ 0 w 336"/>
                <a:gd name="T22" fmla="*/ 0 h 358"/>
                <a:gd name="T23" fmla="*/ 336 w 336"/>
                <a:gd name="T24" fmla="*/ 358 h 35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358">
                  <a:moveTo>
                    <a:pt x="0" y="358"/>
                  </a:moveTo>
                  <a:lnTo>
                    <a:pt x="283" y="126"/>
                  </a:lnTo>
                  <a:lnTo>
                    <a:pt x="191" y="139"/>
                  </a:lnTo>
                  <a:lnTo>
                    <a:pt x="336" y="0"/>
                  </a:lnTo>
                  <a:lnTo>
                    <a:pt x="52" y="192"/>
                  </a:lnTo>
                  <a:lnTo>
                    <a:pt x="171" y="172"/>
                  </a:lnTo>
                  <a:lnTo>
                    <a:pt x="0" y="358"/>
                  </a:lnTo>
                  <a:close/>
                </a:path>
              </a:pathLst>
            </a:custGeom>
            <a:solidFill>
              <a:schemeClr val="bg1"/>
            </a:solidFill>
            <a:ln w="9525">
              <a:solidFill>
                <a:schemeClr val="tx1"/>
              </a:solidFill>
              <a:round/>
              <a:headEnd/>
              <a:tailEnd/>
            </a:ln>
          </p:spPr>
          <p:txBody>
            <a:bodyPr/>
            <a:lstStyle/>
            <a:p>
              <a:endParaRPr lang="zh-CN" altLang="en-US" sz="3200" b="1">
                <a:solidFill>
                  <a:srgbClr val="000099"/>
                </a:solidFill>
                <a:latin typeface="+mn-lt"/>
                <a:ea typeface="+mn-ea"/>
              </a:endParaRPr>
            </a:p>
          </p:txBody>
        </p:sp>
        <p:sp>
          <p:nvSpPr>
            <p:cNvPr id="44" name="Freeform 304"/>
            <p:cNvSpPr>
              <a:spLocks/>
            </p:cNvSpPr>
            <p:nvPr/>
          </p:nvSpPr>
          <p:spPr bwMode="auto">
            <a:xfrm>
              <a:off x="6819960" y="2348880"/>
              <a:ext cx="214974" cy="357257"/>
            </a:xfrm>
            <a:custGeom>
              <a:avLst/>
              <a:gdLst>
                <a:gd name="T0" fmla="*/ 203200 w 336"/>
                <a:gd name="T1" fmla="*/ 0 h 358"/>
                <a:gd name="T2" fmla="*/ 32052 w 336"/>
                <a:gd name="T3" fmla="*/ 194437 h 358"/>
                <a:gd name="T4" fmla="*/ 87690 w 336"/>
                <a:gd name="T5" fmla="*/ 183542 h 358"/>
                <a:gd name="T6" fmla="*/ 0 w 336"/>
                <a:gd name="T7" fmla="*/ 300037 h 358"/>
                <a:gd name="T8" fmla="*/ 171148 w 336"/>
                <a:gd name="T9" fmla="*/ 139123 h 358"/>
                <a:gd name="T10" fmla="*/ 99786 w 336"/>
                <a:gd name="T11" fmla="*/ 155885 h 358"/>
                <a:gd name="T12" fmla="*/ 203200 w 336"/>
                <a:gd name="T13" fmla="*/ 0 h 358"/>
                <a:gd name="T14" fmla="*/ 0 60000 65536"/>
                <a:gd name="T15" fmla="*/ 0 60000 65536"/>
                <a:gd name="T16" fmla="*/ 0 60000 65536"/>
                <a:gd name="T17" fmla="*/ 0 60000 65536"/>
                <a:gd name="T18" fmla="*/ 0 60000 65536"/>
                <a:gd name="T19" fmla="*/ 0 60000 65536"/>
                <a:gd name="T20" fmla="*/ 0 60000 65536"/>
                <a:gd name="T21" fmla="*/ 0 w 336"/>
                <a:gd name="T22" fmla="*/ 0 h 358"/>
                <a:gd name="T23" fmla="*/ 336 w 336"/>
                <a:gd name="T24" fmla="*/ 358 h 35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358">
                  <a:moveTo>
                    <a:pt x="336" y="0"/>
                  </a:moveTo>
                  <a:lnTo>
                    <a:pt x="53" y="232"/>
                  </a:lnTo>
                  <a:lnTo>
                    <a:pt x="145" y="219"/>
                  </a:lnTo>
                  <a:lnTo>
                    <a:pt x="0" y="358"/>
                  </a:lnTo>
                  <a:lnTo>
                    <a:pt x="283" y="166"/>
                  </a:lnTo>
                  <a:lnTo>
                    <a:pt x="165" y="186"/>
                  </a:lnTo>
                  <a:lnTo>
                    <a:pt x="336" y="0"/>
                  </a:lnTo>
                  <a:close/>
                </a:path>
              </a:pathLst>
            </a:custGeom>
            <a:solidFill>
              <a:schemeClr val="bg1"/>
            </a:solidFill>
            <a:ln w="9525">
              <a:solidFill>
                <a:schemeClr val="tx1"/>
              </a:solidFill>
              <a:round/>
              <a:headEnd/>
              <a:tailEnd/>
            </a:ln>
          </p:spPr>
          <p:txBody>
            <a:bodyPr/>
            <a:lstStyle/>
            <a:p>
              <a:endParaRPr lang="zh-CN" altLang="en-US" sz="3200" b="1">
                <a:solidFill>
                  <a:srgbClr val="000099"/>
                </a:solidFill>
                <a:latin typeface="+mn-lt"/>
                <a:ea typeface="+mn-ea"/>
              </a:endParaRPr>
            </a:p>
          </p:txBody>
        </p:sp>
        <p:sp>
          <p:nvSpPr>
            <p:cNvPr id="45" name="Text Box 305"/>
            <p:cNvSpPr txBox="1">
              <a:spLocks noChangeArrowheads="1"/>
            </p:cNvSpPr>
            <p:nvPr/>
          </p:nvSpPr>
          <p:spPr bwMode="auto">
            <a:xfrm>
              <a:off x="4651742" y="1542730"/>
              <a:ext cx="1785559"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zh-CN" altLang="en-US" sz="2000" b="1" dirty="0">
                  <a:solidFill>
                    <a:srgbClr val="000099"/>
                  </a:solidFill>
                  <a:latin typeface="+mn-lt"/>
                  <a:ea typeface="+mn-ea"/>
                </a:rPr>
                <a:t>分配系统 </a:t>
              </a:r>
              <a:r>
                <a:rPr lang="en-US" altLang="zh-CN" sz="2000" b="1" dirty="0">
                  <a:solidFill>
                    <a:srgbClr val="000099"/>
                  </a:solidFill>
                  <a:latin typeface="+mn-lt"/>
                  <a:ea typeface="+mn-ea"/>
                </a:rPr>
                <a:t>DS</a:t>
              </a:r>
            </a:p>
          </p:txBody>
        </p:sp>
        <p:pic>
          <p:nvPicPr>
            <p:cNvPr id="46" name="Picture 306"/>
            <p:cNvPicPr>
              <a:picLocks noChangeArrowheads="1"/>
            </p:cNvPicPr>
            <p:nvPr/>
          </p:nvPicPr>
          <p:blipFill>
            <a:blip r:embed="rId7" cstate="print">
              <a:extLst>
                <a:ext uri="{28A0092B-C50C-407E-A947-70E740481C1C}">
                  <a14:useLocalDpi xmlns:a14="http://schemas.microsoft.com/office/drawing/2010/main" xmlns="" val="0"/>
                </a:ext>
              </a:extLst>
            </a:blip>
            <a:srcRect/>
            <a:stretch>
              <a:fillRect/>
            </a:stretch>
          </p:blipFill>
          <p:spPr bwMode="auto">
            <a:xfrm>
              <a:off x="7491755" y="1870574"/>
              <a:ext cx="634846" cy="32512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699">
                  <a:solidFill>
                    <a:srgbClr val="000000"/>
                  </a:solidFill>
                  <a:miter lim="800000"/>
                  <a:headEnd/>
                  <a:tailEnd/>
                </a14:hiddenLine>
              </a:ext>
            </a:extLst>
          </p:spPr>
        </p:pic>
        <p:sp>
          <p:nvSpPr>
            <p:cNvPr id="47" name="Line 403"/>
            <p:cNvSpPr>
              <a:spLocks noChangeShapeType="1"/>
            </p:cNvSpPr>
            <p:nvPr/>
          </p:nvSpPr>
          <p:spPr bwMode="auto">
            <a:xfrm flipV="1">
              <a:off x="1474153" y="3292116"/>
              <a:ext cx="1751705" cy="686163"/>
            </a:xfrm>
            <a:prstGeom prst="line">
              <a:avLst/>
            </a:prstGeom>
            <a:noFill/>
            <a:ln w="38100" cap="rnd">
              <a:solidFill>
                <a:schemeClr val="tx1"/>
              </a:solidFill>
              <a:prstDash val="sysDot"/>
              <a:round/>
              <a:headEnd type="triangle" w="sm" len="med"/>
              <a:tailEnd type="triangle" w="sm" len="med"/>
            </a:ln>
            <a:extLst>
              <a:ext uri="{909E8E84-426E-40DD-AFC4-6F175D3DCCD1}">
                <a14:hiddenFill xmlns:a14="http://schemas.microsoft.com/office/drawing/2010/main" xmlns="">
                  <a:noFill/>
                </a14:hiddenFill>
              </a:ext>
            </a:extLst>
          </p:spPr>
          <p:txBody>
            <a:bodyPr/>
            <a:lstStyle/>
            <a:p>
              <a:endParaRPr lang="zh-CN" altLang="en-US" sz="3200" b="1">
                <a:solidFill>
                  <a:srgbClr val="000099"/>
                </a:solidFill>
                <a:latin typeface="+mn-lt"/>
                <a:ea typeface="+mn-ea"/>
              </a:endParaRPr>
            </a:p>
          </p:txBody>
        </p:sp>
        <p:sp>
          <p:nvSpPr>
            <p:cNvPr id="48" name="Line 404"/>
            <p:cNvSpPr>
              <a:spLocks noChangeShapeType="1"/>
            </p:cNvSpPr>
            <p:nvPr/>
          </p:nvSpPr>
          <p:spPr bwMode="auto">
            <a:xfrm flipV="1">
              <a:off x="2463371" y="3292116"/>
              <a:ext cx="915320" cy="1372325"/>
            </a:xfrm>
            <a:prstGeom prst="line">
              <a:avLst/>
            </a:prstGeom>
            <a:noFill/>
            <a:ln w="38100" cap="rnd">
              <a:solidFill>
                <a:schemeClr val="tx1"/>
              </a:solidFill>
              <a:prstDash val="sysDot"/>
              <a:round/>
              <a:headEnd type="triangle" w="sm" len="med"/>
              <a:tailEnd type="triangle" w="sm" len="med"/>
            </a:ln>
            <a:extLst>
              <a:ext uri="{909E8E84-426E-40DD-AFC4-6F175D3DCCD1}">
                <a14:hiddenFill xmlns:a14="http://schemas.microsoft.com/office/drawing/2010/main" xmlns="">
                  <a:noFill/>
                </a14:hiddenFill>
              </a:ext>
            </a:extLst>
          </p:spPr>
          <p:txBody>
            <a:bodyPr/>
            <a:lstStyle/>
            <a:p>
              <a:endParaRPr lang="zh-CN" altLang="en-US" sz="3200" b="1">
                <a:solidFill>
                  <a:srgbClr val="000099"/>
                </a:solidFill>
                <a:latin typeface="+mn-lt"/>
                <a:ea typeface="+mn-ea"/>
              </a:endParaRPr>
            </a:p>
          </p:txBody>
        </p:sp>
        <p:sp>
          <p:nvSpPr>
            <p:cNvPr id="49" name="Line 405"/>
            <p:cNvSpPr>
              <a:spLocks noChangeShapeType="1"/>
            </p:cNvSpPr>
            <p:nvPr/>
          </p:nvSpPr>
          <p:spPr bwMode="auto">
            <a:xfrm flipV="1">
              <a:off x="5740050" y="3207056"/>
              <a:ext cx="685231" cy="429087"/>
            </a:xfrm>
            <a:prstGeom prst="line">
              <a:avLst/>
            </a:prstGeom>
            <a:noFill/>
            <a:ln w="38100" cap="rnd">
              <a:solidFill>
                <a:schemeClr val="tx1"/>
              </a:solidFill>
              <a:prstDash val="sysDot"/>
              <a:round/>
              <a:headEnd type="triangle" w="sm" len="med"/>
              <a:tailEnd type="triangle" w="sm" len="med"/>
            </a:ln>
            <a:extLst>
              <a:ext uri="{909E8E84-426E-40DD-AFC4-6F175D3DCCD1}">
                <a14:hiddenFill xmlns:a14="http://schemas.microsoft.com/office/drawing/2010/main" xmlns="">
                  <a:noFill/>
                </a14:hiddenFill>
              </a:ext>
            </a:extLst>
          </p:spPr>
          <p:txBody>
            <a:bodyPr/>
            <a:lstStyle/>
            <a:p>
              <a:endParaRPr lang="zh-CN" altLang="en-US" sz="3200" b="1">
                <a:solidFill>
                  <a:srgbClr val="000099"/>
                </a:solidFill>
                <a:latin typeface="+mn-lt"/>
                <a:ea typeface="+mn-ea"/>
              </a:endParaRPr>
            </a:p>
          </p:txBody>
        </p:sp>
        <p:sp>
          <p:nvSpPr>
            <p:cNvPr id="50" name="Line 406"/>
            <p:cNvSpPr>
              <a:spLocks noChangeShapeType="1"/>
            </p:cNvSpPr>
            <p:nvPr/>
          </p:nvSpPr>
          <p:spPr bwMode="auto">
            <a:xfrm>
              <a:off x="3607101" y="3207056"/>
              <a:ext cx="1142051" cy="429087"/>
            </a:xfrm>
            <a:prstGeom prst="line">
              <a:avLst/>
            </a:prstGeom>
            <a:noFill/>
            <a:ln w="38100" cap="rnd">
              <a:solidFill>
                <a:schemeClr val="tx1"/>
              </a:solidFill>
              <a:prstDash val="sysDot"/>
              <a:round/>
              <a:headEnd type="triangle" w="sm" len="med"/>
              <a:tailEnd type="triangle" w="sm" len="med"/>
            </a:ln>
            <a:extLst>
              <a:ext uri="{909E8E84-426E-40DD-AFC4-6F175D3DCCD1}">
                <a14:hiddenFill xmlns:a14="http://schemas.microsoft.com/office/drawing/2010/main" xmlns="">
                  <a:noFill/>
                </a14:hiddenFill>
              </a:ext>
            </a:extLst>
          </p:spPr>
          <p:txBody>
            <a:bodyPr/>
            <a:lstStyle/>
            <a:p>
              <a:endParaRPr lang="zh-CN" altLang="en-US" sz="3200" b="1">
                <a:solidFill>
                  <a:srgbClr val="000099"/>
                </a:solidFill>
                <a:latin typeface="+mn-lt"/>
                <a:ea typeface="+mn-ea"/>
              </a:endParaRPr>
            </a:p>
          </p:txBody>
        </p:sp>
        <p:sp>
          <p:nvSpPr>
            <p:cNvPr id="51" name="Line 407"/>
            <p:cNvSpPr>
              <a:spLocks noChangeShapeType="1"/>
            </p:cNvSpPr>
            <p:nvPr/>
          </p:nvSpPr>
          <p:spPr bwMode="auto">
            <a:xfrm flipV="1">
              <a:off x="3454268" y="3292116"/>
              <a:ext cx="77256" cy="1544338"/>
            </a:xfrm>
            <a:prstGeom prst="line">
              <a:avLst/>
            </a:prstGeom>
            <a:noFill/>
            <a:ln w="38100" cap="rnd">
              <a:solidFill>
                <a:schemeClr val="tx1"/>
              </a:solidFill>
              <a:prstDash val="sysDot"/>
              <a:round/>
              <a:headEnd type="triangle" w="sm" len="med"/>
              <a:tailEnd type="triangle" w="sm" len="med"/>
            </a:ln>
            <a:extLst>
              <a:ext uri="{909E8E84-426E-40DD-AFC4-6F175D3DCCD1}">
                <a14:hiddenFill xmlns:a14="http://schemas.microsoft.com/office/drawing/2010/main" xmlns="">
                  <a:noFill/>
                </a14:hiddenFill>
              </a:ext>
            </a:extLst>
          </p:spPr>
          <p:txBody>
            <a:bodyPr/>
            <a:lstStyle/>
            <a:p>
              <a:endParaRPr lang="zh-CN" altLang="en-US" sz="3200" b="1">
                <a:solidFill>
                  <a:srgbClr val="000099"/>
                </a:solidFill>
                <a:latin typeface="+mn-lt"/>
                <a:ea typeface="+mn-ea"/>
              </a:endParaRPr>
            </a:p>
          </p:txBody>
        </p:sp>
        <p:sp>
          <p:nvSpPr>
            <p:cNvPr id="52" name="Line 408"/>
            <p:cNvSpPr>
              <a:spLocks noChangeShapeType="1"/>
            </p:cNvSpPr>
            <p:nvPr/>
          </p:nvSpPr>
          <p:spPr bwMode="auto">
            <a:xfrm flipV="1">
              <a:off x="6272447" y="3292116"/>
              <a:ext cx="305667" cy="1200312"/>
            </a:xfrm>
            <a:prstGeom prst="line">
              <a:avLst/>
            </a:prstGeom>
            <a:noFill/>
            <a:ln w="38100" cap="rnd">
              <a:solidFill>
                <a:schemeClr val="tx1"/>
              </a:solidFill>
              <a:prstDash val="sysDot"/>
              <a:round/>
              <a:headEnd type="triangle" w="sm" len="med"/>
              <a:tailEnd type="triangle" w="sm" len="med"/>
            </a:ln>
            <a:extLst>
              <a:ext uri="{909E8E84-426E-40DD-AFC4-6F175D3DCCD1}">
                <a14:hiddenFill xmlns:a14="http://schemas.microsoft.com/office/drawing/2010/main" xmlns="">
                  <a:noFill/>
                </a14:hiddenFill>
              </a:ext>
            </a:extLst>
          </p:spPr>
          <p:txBody>
            <a:bodyPr/>
            <a:lstStyle/>
            <a:p>
              <a:endParaRPr lang="zh-CN" altLang="en-US" sz="3200" b="1">
                <a:solidFill>
                  <a:srgbClr val="000099"/>
                </a:solidFill>
                <a:latin typeface="+mn-lt"/>
                <a:ea typeface="+mn-ea"/>
              </a:endParaRPr>
            </a:p>
          </p:txBody>
        </p:sp>
        <p:sp>
          <p:nvSpPr>
            <p:cNvPr id="53" name="Line 409"/>
            <p:cNvSpPr>
              <a:spLocks noChangeShapeType="1"/>
            </p:cNvSpPr>
            <p:nvPr/>
          </p:nvSpPr>
          <p:spPr bwMode="auto">
            <a:xfrm flipH="1" flipV="1">
              <a:off x="6883781" y="3292116"/>
              <a:ext cx="1294884" cy="1028298"/>
            </a:xfrm>
            <a:prstGeom prst="line">
              <a:avLst/>
            </a:prstGeom>
            <a:noFill/>
            <a:ln w="38100" cap="rnd">
              <a:solidFill>
                <a:schemeClr val="tx1"/>
              </a:solidFill>
              <a:prstDash val="sysDot"/>
              <a:round/>
              <a:headEnd type="triangle" w="sm" len="med"/>
              <a:tailEnd type="triangle" w="sm" len="med"/>
            </a:ln>
            <a:extLst>
              <a:ext uri="{909E8E84-426E-40DD-AFC4-6F175D3DCCD1}">
                <a14:hiddenFill xmlns:a14="http://schemas.microsoft.com/office/drawing/2010/main" xmlns="">
                  <a:noFill/>
                </a14:hiddenFill>
              </a:ext>
            </a:extLst>
          </p:spPr>
          <p:txBody>
            <a:bodyPr/>
            <a:lstStyle/>
            <a:p>
              <a:endParaRPr lang="zh-CN" altLang="en-US" sz="3200" b="1">
                <a:solidFill>
                  <a:srgbClr val="000099"/>
                </a:solidFill>
                <a:latin typeface="+mn-lt"/>
                <a:ea typeface="+mn-ea"/>
              </a:endParaRPr>
            </a:p>
          </p:txBody>
        </p:sp>
        <p:sp>
          <p:nvSpPr>
            <p:cNvPr id="54" name="Line 410"/>
            <p:cNvSpPr>
              <a:spLocks noChangeShapeType="1"/>
            </p:cNvSpPr>
            <p:nvPr/>
          </p:nvSpPr>
          <p:spPr bwMode="auto">
            <a:xfrm flipH="1" flipV="1">
              <a:off x="6729268" y="3292116"/>
              <a:ext cx="686910" cy="1115250"/>
            </a:xfrm>
            <a:prstGeom prst="line">
              <a:avLst/>
            </a:prstGeom>
            <a:noFill/>
            <a:ln w="38100" cap="rnd">
              <a:solidFill>
                <a:schemeClr val="tx1"/>
              </a:solidFill>
              <a:prstDash val="sysDot"/>
              <a:round/>
              <a:headEnd type="triangle" w="sm" len="med"/>
              <a:tailEnd type="triangle" w="sm" len="med"/>
            </a:ln>
            <a:extLst>
              <a:ext uri="{909E8E84-426E-40DD-AFC4-6F175D3DCCD1}">
                <a14:hiddenFill xmlns:a14="http://schemas.microsoft.com/office/drawing/2010/main" xmlns="">
                  <a:noFill/>
                </a14:hiddenFill>
              </a:ext>
            </a:extLst>
          </p:spPr>
          <p:txBody>
            <a:bodyPr/>
            <a:lstStyle/>
            <a:p>
              <a:endParaRPr lang="zh-CN" altLang="en-US" sz="3200" b="1">
                <a:solidFill>
                  <a:srgbClr val="000099"/>
                </a:solidFill>
                <a:latin typeface="+mn-lt"/>
                <a:ea typeface="+mn-ea"/>
              </a:endParaRPr>
            </a:p>
          </p:txBody>
        </p:sp>
        <p:sp>
          <p:nvSpPr>
            <p:cNvPr id="55" name="Line 422"/>
            <p:cNvSpPr>
              <a:spLocks noChangeShapeType="1"/>
            </p:cNvSpPr>
            <p:nvPr/>
          </p:nvSpPr>
          <p:spPr bwMode="auto">
            <a:xfrm flipH="1" flipV="1">
              <a:off x="6653690" y="3292116"/>
              <a:ext cx="152834" cy="1285373"/>
            </a:xfrm>
            <a:prstGeom prst="line">
              <a:avLst/>
            </a:prstGeom>
            <a:noFill/>
            <a:ln w="38100" cap="rnd">
              <a:solidFill>
                <a:schemeClr val="tx1"/>
              </a:solidFill>
              <a:prstDash val="sysDot"/>
              <a:round/>
              <a:headEnd type="triangle" w="sm" len="med"/>
              <a:tailEnd type="triangle" w="sm" len="med"/>
            </a:ln>
            <a:extLst>
              <a:ext uri="{909E8E84-426E-40DD-AFC4-6F175D3DCCD1}">
                <a14:hiddenFill xmlns:a14="http://schemas.microsoft.com/office/drawing/2010/main" xmlns="">
                  <a:noFill/>
                </a14:hiddenFill>
              </a:ext>
            </a:extLst>
          </p:spPr>
          <p:txBody>
            <a:bodyPr/>
            <a:lstStyle/>
            <a:p>
              <a:endParaRPr lang="zh-CN" altLang="en-US" sz="3200" b="1">
                <a:solidFill>
                  <a:srgbClr val="000099"/>
                </a:solidFill>
                <a:latin typeface="+mn-lt"/>
                <a:ea typeface="+mn-ea"/>
              </a:endParaRPr>
            </a:p>
          </p:txBody>
        </p:sp>
        <p:sp>
          <p:nvSpPr>
            <p:cNvPr id="56" name="Text Box 423"/>
            <p:cNvSpPr txBox="1">
              <a:spLocks noChangeArrowheads="1"/>
            </p:cNvSpPr>
            <p:nvPr/>
          </p:nvSpPr>
          <p:spPr bwMode="auto">
            <a:xfrm>
              <a:off x="7105473" y="4577489"/>
              <a:ext cx="467489"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sz="2000" b="1" dirty="0">
                  <a:solidFill>
                    <a:srgbClr val="FF0000"/>
                  </a:solidFill>
                  <a:latin typeface="+mn-lt"/>
                  <a:ea typeface="+mn-ea"/>
                </a:rPr>
                <a:t>A</a:t>
              </a:r>
              <a:r>
                <a:rPr lang="en-US" altLang="zh-CN" sz="2000" b="1" dirty="0">
                  <a:solidFill>
                    <a:srgbClr val="FF0000"/>
                  </a:solidFill>
                  <a:latin typeface="+mn-lt"/>
                  <a:ea typeface="+mn-ea"/>
                  <a:cs typeface="Times New Roman" pitchFamily="18" charset="0"/>
                </a:rPr>
                <a:t>'</a:t>
              </a:r>
            </a:p>
          </p:txBody>
        </p:sp>
        <p:grpSp>
          <p:nvGrpSpPr>
            <p:cNvPr id="6" name="Group 426"/>
            <p:cNvGrpSpPr>
              <a:grpSpLocks/>
            </p:cNvGrpSpPr>
            <p:nvPr/>
          </p:nvGrpSpPr>
          <p:grpSpPr bwMode="auto">
            <a:xfrm>
              <a:off x="1930973" y="4331756"/>
              <a:ext cx="710423" cy="589759"/>
              <a:chOff x="762" y="2391"/>
              <a:chExt cx="423" cy="312"/>
            </a:xfrm>
          </p:grpSpPr>
          <p:grpSp>
            <p:nvGrpSpPr>
              <p:cNvPr id="7" name="Group 427"/>
              <p:cNvGrpSpPr>
                <a:grpSpLocks/>
              </p:cNvGrpSpPr>
              <p:nvPr/>
            </p:nvGrpSpPr>
            <p:grpSpPr bwMode="auto">
              <a:xfrm>
                <a:off x="867" y="2432"/>
                <a:ext cx="318" cy="271"/>
                <a:chOff x="657" y="1570"/>
                <a:chExt cx="318" cy="311"/>
              </a:xfrm>
            </p:grpSpPr>
            <p:sp>
              <p:nvSpPr>
                <p:cNvPr id="148" name="Line 428"/>
                <p:cNvSpPr>
                  <a:spLocks noChangeShapeType="1"/>
                </p:cNvSpPr>
                <p:nvPr/>
              </p:nvSpPr>
              <p:spPr bwMode="auto">
                <a:xfrm flipH="1">
                  <a:off x="703" y="1570"/>
                  <a:ext cx="0" cy="78"/>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sz="3200" b="1">
                    <a:solidFill>
                      <a:srgbClr val="000099"/>
                    </a:solidFill>
                    <a:latin typeface="+mn-lt"/>
                    <a:ea typeface="+mn-ea"/>
                  </a:endParaRPr>
                </a:p>
              </p:txBody>
            </p:sp>
            <p:pic>
              <p:nvPicPr>
                <p:cNvPr id="149" name="Picture 429" descr="laptop copy"/>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657" y="1615"/>
                  <a:ext cx="318" cy="26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grpSp>
            <p:nvGrpSpPr>
              <p:cNvPr id="8" name="Group 430"/>
              <p:cNvGrpSpPr>
                <a:grpSpLocks/>
              </p:cNvGrpSpPr>
              <p:nvPr/>
            </p:nvGrpSpPr>
            <p:grpSpPr bwMode="auto">
              <a:xfrm>
                <a:off x="762" y="2391"/>
                <a:ext cx="306" cy="90"/>
                <a:chOff x="748" y="2251"/>
                <a:chExt cx="306" cy="90"/>
              </a:xfrm>
            </p:grpSpPr>
            <p:sp>
              <p:nvSpPr>
                <p:cNvPr id="142" name="AutoShape 431"/>
                <p:cNvSpPr>
                  <a:spLocks noChangeArrowheads="1"/>
                </p:cNvSpPr>
                <p:nvPr/>
              </p:nvSpPr>
              <p:spPr bwMode="auto">
                <a:xfrm>
                  <a:off x="748" y="2251"/>
                  <a:ext cx="111" cy="90"/>
                </a:xfrm>
                <a:prstGeom prst="moon">
                  <a:avLst>
                    <a:gd name="adj" fmla="val 18444"/>
                  </a:avLst>
                </a:prstGeom>
                <a:solidFill>
                  <a:srgbClr val="80808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sz="3200" b="1">
                    <a:solidFill>
                      <a:srgbClr val="000099"/>
                    </a:solidFill>
                    <a:latin typeface="+mn-lt"/>
                    <a:ea typeface="+mn-ea"/>
                  </a:endParaRPr>
                </a:p>
              </p:txBody>
            </p:sp>
            <p:sp>
              <p:nvSpPr>
                <p:cNvPr id="143" name="AutoShape 432"/>
                <p:cNvSpPr>
                  <a:spLocks noChangeArrowheads="1"/>
                </p:cNvSpPr>
                <p:nvPr/>
              </p:nvSpPr>
              <p:spPr bwMode="auto">
                <a:xfrm flipH="1">
                  <a:off x="943" y="2251"/>
                  <a:ext cx="111" cy="90"/>
                </a:xfrm>
                <a:prstGeom prst="moon">
                  <a:avLst>
                    <a:gd name="adj" fmla="val 18444"/>
                  </a:avLst>
                </a:prstGeom>
                <a:solidFill>
                  <a:srgbClr val="80808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sz="3200" b="1">
                    <a:solidFill>
                      <a:srgbClr val="000099"/>
                    </a:solidFill>
                    <a:latin typeface="+mn-lt"/>
                    <a:ea typeface="+mn-ea"/>
                  </a:endParaRPr>
                </a:p>
              </p:txBody>
            </p:sp>
            <p:sp>
              <p:nvSpPr>
                <p:cNvPr id="144" name="AutoShape 433"/>
                <p:cNvSpPr>
                  <a:spLocks noChangeArrowheads="1"/>
                </p:cNvSpPr>
                <p:nvPr/>
              </p:nvSpPr>
              <p:spPr bwMode="auto">
                <a:xfrm flipH="1">
                  <a:off x="922" y="2266"/>
                  <a:ext cx="70" cy="60"/>
                </a:xfrm>
                <a:prstGeom prst="moon">
                  <a:avLst>
                    <a:gd name="adj" fmla="val 18347"/>
                  </a:avLst>
                </a:prstGeom>
                <a:solidFill>
                  <a:srgbClr val="80808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sz="3200" b="1">
                    <a:solidFill>
                      <a:srgbClr val="000099"/>
                    </a:solidFill>
                    <a:latin typeface="+mn-lt"/>
                    <a:ea typeface="+mn-ea"/>
                  </a:endParaRPr>
                </a:p>
              </p:txBody>
            </p:sp>
            <p:sp>
              <p:nvSpPr>
                <p:cNvPr id="145" name="AutoShape 434"/>
                <p:cNvSpPr>
                  <a:spLocks noChangeArrowheads="1"/>
                </p:cNvSpPr>
                <p:nvPr/>
              </p:nvSpPr>
              <p:spPr bwMode="auto">
                <a:xfrm>
                  <a:off x="806" y="2266"/>
                  <a:ext cx="70" cy="60"/>
                </a:xfrm>
                <a:prstGeom prst="moon">
                  <a:avLst>
                    <a:gd name="adj" fmla="val 18347"/>
                  </a:avLst>
                </a:prstGeom>
                <a:solidFill>
                  <a:srgbClr val="80808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sz="3200" b="1">
                    <a:solidFill>
                      <a:srgbClr val="000099"/>
                    </a:solidFill>
                    <a:latin typeface="+mn-lt"/>
                    <a:ea typeface="+mn-ea"/>
                  </a:endParaRPr>
                </a:p>
              </p:txBody>
            </p:sp>
            <p:sp>
              <p:nvSpPr>
                <p:cNvPr id="146" name="AutoShape 435"/>
                <p:cNvSpPr>
                  <a:spLocks noChangeArrowheads="1"/>
                </p:cNvSpPr>
                <p:nvPr/>
              </p:nvSpPr>
              <p:spPr bwMode="auto">
                <a:xfrm flipH="1">
                  <a:off x="905" y="2281"/>
                  <a:ext cx="35" cy="30"/>
                </a:xfrm>
                <a:prstGeom prst="moon">
                  <a:avLst>
                    <a:gd name="adj" fmla="val 41907"/>
                  </a:avLst>
                </a:prstGeom>
                <a:solidFill>
                  <a:srgbClr val="80808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sz="3200" b="1">
                    <a:solidFill>
                      <a:srgbClr val="000099"/>
                    </a:solidFill>
                    <a:latin typeface="+mn-lt"/>
                    <a:ea typeface="+mn-ea"/>
                  </a:endParaRPr>
                </a:p>
              </p:txBody>
            </p:sp>
            <p:sp>
              <p:nvSpPr>
                <p:cNvPr id="147" name="AutoShape 436"/>
                <p:cNvSpPr>
                  <a:spLocks noChangeArrowheads="1"/>
                </p:cNvSpPr>
                <p:nvPr/>
              </p:nvSpPr>
              <p:spPr bwMode="auto">
                <a:xfrm>
                  <a:off x="857" y="2281"/>
                  <a:ext cx="35" cy="30"/>
                </a:xfrm>
                <a:prstGeom prst="moon">
                  <a:avLst>
                    <a:gd name="adj" fmla="val 41907"/>
                  </a:avLst>
                </a:prstGeom>
                <a:solidFill>
                  <a:srgbClr val="80808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sz="3200" b="1">
                    <a:solidFill>
                      <a:srgbClr val="000099"/>
                    </a:solidFill>
                    <a:latin typeface="+mn-lt"/>
                    <a:ea typeface="+mn-ea"/>
                  </a:endParaRPr>
                </a:p>
              </p:txBody>
            </p:sp>
          </p:grpSp>
        </p:grpSp>
        <p:grpSp>
          <p:nvGrpSpPr>
            <p:cNvPr id="9" name="Group 437"/>
            <p:cNvGrpSpPr>
              <a:grpSpLocks/>
            </p:cNvGrpSpPr>
            <p:nvPr/>
          </p:nvGrpSpPr>
          <p:grpSpPr bwMode="auto">
            <a:xfrm>
              <a:off x="5283229" y="3207056"/>
              <a:ext cx="710423" cy="589759"/>
              <a:chOff x="762" y="2391"/>
              <a:chExt cx="423" cy="312"/>
            </a:xfrm>
          </p:grpSpPr>
          <p:grpSp>
            <p:nvGrpSpPr>
              <p:cNvPr id="10" name="Group 438"/>
              <p:cNvGrpSpPr>
                <a:grpSpLocks/>
              </p:cNvGrpSpPr>
              <p:nvPr/>
            </p:nvGrpSpPr>
            <p:grpSpPr bwMode="auto">
              <a:xfrm>
                <a:off x="867" y="2432"/>
                <a:ext cx="318" cy="271"/>
                <a:chOff x="657" y="1570"/>
                <a:chExt cx="318" cy="311"/>
              </a:xfrm>
            </p:grpSpPr>
            <p:sp>
              <p:nvSpPr>
                <p:cNvPr id="138" name="Line 439"/>
                <p:cNvSpPr>
                  <a:spLocks noChangeShapeType="1"/>
                </p:cNvSpPr>
                <p:nvPr/>
              </p:nvSpPr>
              <p:spPr bwMode="auto">
                <a:xfrm flipH="1">
                  <a:off x="703" y="1570"/>
                  <a:ext cx="0" cy="78"/>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sz="3200" b="1">
                    <a:solidFill>
                      <a:srgbClr val="000099"/>
                    </a:solidFill>
                    <a:latin typeface="+mn-lt"/>
                    <a:ea typeface="+mn-ea"/>
                  </a:endParaRPr>
                </a:p>
              </p:txBody>
            </p:sp>
            <p:pic>
              <p:nvPicPr>
                <p:cNvPr id="139" name="Picture 440" descr="laptop copy"/>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657" y="1615"/>
                  <a:ext cx="318" cy="26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grpSp>
            <p:nvGrpSpPr>
              <p:cNvPr id="11" name="Group 441"/>
              <p:cNvGrpSpPr>
                <a:grpSpLocks/>
              </p:cNvGrpSpPr>
              <p:nvPr/>
            </p:nvGrpSpPr>
            <p:grpSpPr bwMode="auto">
              <a:xfrm>
                <a:off x="762" y="2391"/>
                <a:ext cx="306" cy="90"/>
                <a:chOff x="748" y="2251"/>
                <a:chExt cx="306" cy="90"/>
              </a:xfrm>
            </p:grpSpPr>
            <p:sp>
              <p:nvSpPr>
                <p:cNvPr id="132" name="AutoShape 442"/>
                <p:cNvSpPr>
                  <a:spLocks noChangeArrowheads="1"/>
                </p:cNvSpPr>
                <p:nvPr/>
              </p:nvSpPr>
              <p:spPr bwMode="auto">
                <a:xfrm>
                  <a:off x="748" y="2251"/>
                  <a:ext cx="111" cy="90"/>
                </a:xfrm>
                <a:prstGeom prst="moon">
                  <a:avLst>
                    <a:gd name="adj" fmla="val 18444"/>
                  </a:avLst>
                </a:prstGeom>
                <a:solidFill>
                  <a:srgbClr val="80808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sz="3200" b="1">
                    <a:solidFill>
                      <a:srgbClr val="000099"/>
                    </a:solidFill>
                    <a:latin typeface="+mn-lt"/>
                    <a:ea typeface="+mn-ea"/>
                  </a:endParaRPr>
                </a:p>
              </p:txBody>
            </p:sp>
            <p:sp>
              <p:nvSpPr>
                <p:cNvPr id="133" name="AutoShape 443"/>
                <p:cNvSpPr>
                  <a:spLocks noChangeArrowheads="1"/>
                </p:cNvSpPr>
                <p:nvPr/>
              </p:nvSpPr>
              <p:spPr bwMode="auto">
                <a:xfrm flipH="1">
                  <a:off x="943" y="2251"/>
                  <a:ext cx="111" cy="90"/>
                </a:xfrm>
                <a:prstGeom prst="moon">
                  <a:avLst>
                    <a:gd name="adj" fmla="val 18444"/>
                  </a:avLst>
                </a:prstGeom>
                <a:solidFill>
                  <a:srgbClr val="80808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sz="3200" b="1">
                    <a:solidFill>
                      <a:srgbClr val="000099"/>
                    </a:solidFill>
                    <a:latin typeface="+mn-lt"/>
                    <a:ea typeface="+mn-ea"/>
                  </a:endParaRPr>
                </a:p>
              </p:txBody>
            </p:sp>
            <p:sp>
              <p:nvSpPr>
                <p:cNvPr id="134" name="AutoShape 444"/>
                <p:cNvSpPr>
                  <a:spLocks noChangeArrowheads="1"/>
                </p:cNvSpPr>
                <p:nvPr/>
              </p:nvSpPr>
              <p:spPr bwMode="auto">
                <a:xfrm flipH="1">
                  <a:off x="922" y="2266"/>
                  <a:ext cx="70" cy="60"/>
                </a:xfrm>
                <a:prstGeom prst="moon">
                  <a:avLst>
                    <a:gd name="adj" fmla="val 18347"/>
                  </a:avLst>
                </a:prstGeom>
                <a:solidFill>
                  <a:srgbClr val="80808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sz="3200" b="1">
                    <a:solidFill>
                      <a:srgbClr val="000099"/>
                    </a:solidFill>
                    <a:latin typeface="+mn-lt"/>
                    <a:ea typeface="+mn-ea"/>
                  </a:endParaRPr>
                </a:p>
              </p:txBody>
            </p:sp>
            <p:sp>
              <p:nvSpPr>
                <p:cNvPr id="135" name="AutoShape 445"/>
                <p:cNvSpPr>
                  <a:spLocks noChangeArrowheads="1"/>
                </p:cNvSpPr>
                <p:nvPr/>
              </p:nvSpPr>
              <p:spPr bwMode="auto">
                <a:xfrm>
                  <a:off x="806" y="2266"/>
                  <a:ext cx="70" cy="60"/>
                </a:xfrm>
                <a:prstGeom prst="moon">
                  <a:avLst>
                    <a:gd name="adj" fmla="val 18347"/>
                  </a:avLst>
                </a:prstGeom>
                <a:solidFill>
                  <a:srgbClr val="80808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sz="3200" b="1">
                    <a:solidFill>
                      <a:srgbClr val="000099"/>
                    </a:solidFill>
                    <a:latin typeface="+mn-lt"/>
                    <a:ea typeface="+mn-ea"/>
                  </a:endParaRPr>
                </a:p>
              </p:txBody>
            </p:sp>
            <p:sp>
              <p:nvSpPr>
                <p:cNvPr id="136" name="AutoShape 446"/>
                <p:cNvSpPr>
                  <a:spLocks noChangeArrowheads="1"/>
                </p:cNvSpPr>
                <p:nvPr/>
              </p:nvSpPr>
              <p:spPr bwMode="auto">
                <a:xfrm flipH="1">
                  <a:off x="905" y="2281"/>
                  <a:ext cx="35" cy="30"/>
                </a:xfrm>
                <a:prstGeom prst="moon">
                  <a:avLst>
                    <a:gd name="adj" fmla="val 41907"/>
                  </a:avLst>
                </a:prstGeom>
                <a:solidFill>
                  <a:srgbClr val="80808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sz="3200" b="1">
                    <a:solidFill>
                      <a:srgbClr val="000099"/>
                    </a:solidFill>
                    <a:latin typeface="+mn-lt"/>
                    <a:ea typeface="+mn-ea"/>
                  </a:endParaRPr>
                </a:p>
              </p:txBody>
            </p:sp>
            <p:sp>
              <p:nvSpPr>
                <p:cNvPr id="137" name="AutoShape 447"/>
                <p:cNvSpPr>
                  <a:spLocks noChangeArrowheads="1"/>
                </p:cNvSpPr>
                <p:nvPr/>
              </p:nvSpPr>
              <p:spPr bwMode="auto">
                <a:xfrm>
                  <a:off x="857" y="2281"/>
                  <a:ext cx="35" cy="30"/>
                </a:xfrm>
                <a:prstGeom prst="moon">
                  <a:avLst>
                    <a:gd name="adj" fmla="val 41907"/>
                  </a:avLst>
                </a:prstGeom>
                <a:solidFill>
                  <a:srgbClr val="80808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sz="3200" b="1">
                    <a:solidFill>
                      <a:srgbClr val="000099"/>
                    </a:solidFill>
                    <a:latin typeface="+mn-lt"/>
                    <a:ea typeface="+mn-ea"/>
                  </a:endParaRPr>
                </a:p>
              </p:txBody>
            </p:sp>
          </p:grpSp>
        </p:grpSp>
        <p:grpSp>
          <p:nvGrpSpPr>
            <p:cNvPr id="12" name="Group 448"/>
            <p:cNvGrpSpPr>
              <a:grpSpLocks/>
            </p:cNvGrpSpPr>
            <p:nvPr/>
          </p:nvGrpSpPr>
          <p:grpSpPr bwMode="auto">
            <a:xfrm>
              <a:off x="2921871" y="4407367"/>
              <a:ext cx="710423" cy="589759"/>
              <a:chOff x="762" y="2391"/>
              <a:chExt cx="423" cy="312"/>
            </a:xfrm>
          </p:grpSpPr>
          <p:grpSp>
            <p:nvGrpSpPr>
              <p:cNvPr id="13" name="Group 449"/>
              <p:cNvGrpSpPr>
                <a:grpSpLocks/>
              </p:cNvGrpSpPr>
              <p:nvPr/>
            </p:nvGrpSpPr>
            <p:grpSpPr bwMode="auto">
              <a:xfrm>
                <a:off x="867" y="2432"/>
                <a:ext cx="318" cy="271"/>
                <a:chOff x="657" y="1570"/>
                <a:chExt cx="318" cy="311"/>
              </a:xfrm>
            </p:grpSpPr>
            <p:sp>
              <p:nvSpPr>
                <p:cNvPr id="128" name="Line 450"/>
                <p:cNvSpPr>
                  <a:spLocks noChangeShapeType="1"/>
                </p:cNvSpPr>
                <p:nvPr/>
              </p:nvSpPr>
              <p:spPr bwMode="auto">
                <a:xfrm flipH="1">
                  <a:off x="703" y="1570"/>
                  <a:ext cx="0" cy="78"/>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sz="3200" b="1">
                    <a:solidFill>
                      <a:srgbClr val="000099"/>
                    </a:solidFill>
                    <a:latin typeface="+mn-lt"/>
                    <a:ea typeface="+mn-ea"/>
                  </a:endParaRPr>
                </a:p>
              </p:txBody>
            </p:sp>
            <p:pic>
              <p:nvPicPr>
                <p:cNvPr id="129" name="Picture 451" descr="laptop copy"/>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657" y="1615"/>
                  <a:ext cx="318" cy="26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grpSp>
            <p:nvGrpSpPr>
              <p:cNvPr id="14" name="Group 452"/>
              <p:cNvGrpSpPr>
                <a:grpSpLocks/>
              </p:cNvGrpSpPr>
              <p:nvPr/>
            </p:nvGrpSpPr>
            <p:grpSpPr bwMode="auto">
              <a:xfrm>
                <a:off x="762" y="2391"/>
                <a:ext cx="306" cy="90"/>
                <a:chOff x="748" y="2251"/>
                <a:chExt cx="306" cy="90"/>
              </a:xfrm>
            </p:grpSpPr>
            <p:sp>
              <p:nvSpPr>
                <p:cNvPr id="122" name="AutoShape 453"/>
                <p:cNvSpPr>
                  <a:spLocks noChangeArrowheads="1"/>
                </p:cNvSpPr>
                <p:nvPr/>
              </p:nvSpPr>
              <p:spPr bwMode="auto">
                <a:xfrm>
                  <a:off x="748" y="2251"/>
                  <a:ext cx="111" cy="90"/>
                </a:xfrm>
                <a:prstGeom prst="moon">
                  <a:avLst>
                    <a:gd name="adj" fmla="val 18444"/>
                  </a:avLst>
                </a:prstGeom>
                <a:solidFill>
                  <a:srgbClr val="80808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sz="3200" b="1">
                    <a:solidFill>
                      <a:srgbClr val="000099"/>
                    </a:solidFill>
                    <a:latin typeface="+mn-lt"/>
                    <a:ea typeface="+mn-ea"/>
                  </a:endParaRPr>
                </a:p>
              </p:txBody>
            </p:sp>
            <p:sp>
              <p:nvSpPr>
                <p:cNvPr id="123" name="AutoShape 454"/>
                <p:cNvSpPr>
                  <a:spLocks noChangeArrowheads="1"/>
                </p:cNvSpPr>
                <p:nvPr/>
              </p:nvSpPr>
              <p:spPr bwMode="auto">
                <a:xfrm flipH="1">
                  <a:off x="943" y="2251"/>
                  <a:ext cx="111" cy="90"/>
                </a:xfrm>
                <a:prstGeom prst="moon">
                  <a:avLst>
                    <a:gd name="adj" fmla="val 18444"/>
                  </a:avLst>
                </a:prstGeom>
                <a:solidFill>
                  <a:srgbClr val="80808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sz="3200" b="1">
                    <a:solidFill>
                      <a:srgbClr val="000099"/>
                    </a:solidFill>
                    <a:latin typeface="+mn-lt"/>
                    <a:ea typeface="+mn-ea"/>
                  </a:endParaRPr>
                </a:p>
              </p:txBody>
            </p:sp>
            <p:sp>
              <p:nvSpPr>
                <p:cNvPr id="124" name="AutoShape 455"/>
                <p:cNvSpPr>
                  <a:spLocks noChangeArrowheads="1"/>
                </p:cNvSpPr>
                <p:nvPr/>
              </p:nvSpPr>
              <p:spPr bwMode="auto">
                <a:xfrm flipH="1">
                  <a:off x="922" y="2266"/>
                  <a:ext cx="70" cy="60"/>
                </a:xfrm>
                <a:prstGeom prst="moon">
                  <a:avLst>
                    <a:gd name="adj" fmla="val 18347"/>
                  </a:avLst>
                </a:prstGeom>
                <a:solidFill>
                  <a:srgbClr val="80808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sz="3200" b="1">
                    <a:solidFill>
                      <a:srgbClr val="000099"/>
                    </a:solidFill>
                    <a:latin typeface="+mn-lt"/>
                    <a:ea typeface="+mn-ea"/>
                  </a:endParaRPr>
                </a:p>
              </p:txBody>
            </p:sp>
            <p:sp>
              <p:nvSpPr>
                <p:cNvPr id="125" name="AutoShape 456"/>
                <p:cNvSpPr>
                  <a:spLocks noChangeArrowheads="1"/>
                </p:cNvSpPr>
                <p:nvPr/>
              </p:nvSpPr>
              <p:spPr bwMode="auto">
                <a:xfrm>
                  <a:off x="806" y="2266"/>
                  <a:ext cx="70" cy="60"/>
                </a:xfrm>
                <a:prstGeom prst="moon">
                  <a:avLst>
                    <a:gd name="adj" fmla="val 18347"/>
                  </a:avLst>
                </a:prstGeom>
                <a:solidFill>
                  <a:srgbClr val="80808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sz="3200" b="1">
                    <a:solidFill>
                      <a:srgbClr val="000099"/>
                    </a:solidFill>
                    <a:latin typeface="+mn-lt"/>
                    <a:ea typeface="+mn-ea"/>
                  </a:endParaRPr>
                </a:p>
              </p:txBody>
            </p:sp>
            <p:sp>
              <p:nvSpPr>
                <p:cNvPr id="126" name="AutoShape 457"/>
                <p:cNvSpPr>
                  <a:spLocks noChangeArrowheads="1"/>
                </p:cNvSpPr>
                <p:nvPr/>
              </p:nvSpPr>
              <p:spPr bwMode="auto">
                <a:xfrm flipH="1">
                  <a:off x="905" y="2281"/>
                  <a:ext cx="35" cy="30"/>
                </a:xfrm>
                <a:prstGeom prst="moon">
                  <a:avLst>
                    <a:gd name="adj" fmla="val 41907"/>
                  </a:avLst>
                </a:prstGeom>
                <a:solidFill>
                  <a:srgbClr val="80808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sz="3200" b="1">
                    <a:solidFill>
                      <a:srgbClr val="000099"/>
                    </a:solidFill>
                    <a:latin typeface="+mn-lt"/>
                    <a:ea typeface="+mn-ea"/>
                  </a:endParaRPr>
                </a:p>
              </p:txBody>
            </p:sp>
            <p:sp>
              <p:nvSpPr>
                <p:cNvPr id="127" name="AutoShape 458"/>
                <p:cNvSpPr>
                  <a:spLocks noChangeArrowheads="1"/>
                </p:cNvSpPr>
                <p:nvPr/>
              </p:nvSpPr>
              <p:spPr bwMode="auto">
                <a:xfrm>
                  <a:off x="857" y="2281"/>
                  <a:ext cx="35" cy="30"/>
                </a:xfrm>
                <a:prstGeom prst="moon">
                  <a:avLst>
                    <a:gd name="adj" fmla="val 41907"/>
                  </a:avLst>
                </a:prstGeom>
                <a:solidFill>
                  <a:srgbClr val="80808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sz="3200" b="1">
                    <a:solidFill>
                      <a:srgbClr val="000099"/>
                    </a:solidFill>
                    <a:latin typeface="+mn-lt"/>
                    <a:ea typeface="+mn-ea"/>
                  </a:endParaRPr>
                </a:p>
              </p:txBody>
            </p:sp>
          </p:grpSp>
        </p:grpSp>
        <p:grpSp>
          <p:nvGrpSpPr>
            <p:cNvPr id="15" name="Group 459"/>
            <p:cNvGrpSpPr>
              <a:grpSpLocks/>
            </p:cNvGrpSpPr>
            <p:nvPr/>
          </p:nvGrpSpPr>
          <p:grpSpPr bwMode="auto">
            <a:xfrm>
              <a:off x="4520742" y="3292116"/>
              <a:ext cx="710423" cy="589759"/>
              <a:chOff x="762" y="2391"/>
              <a:chExt cx="423" cy="312"/>
            </a:xfrm>
          </p:grpSpPr>
          <p:grpSp>
            <p:nvGrpSpPr>
              <p:cNvPr id="16" name="Group 460"/>
              <p:cNvGrpSpPr>
                <a:grpSpLocks/>
              </p:cNvGrpSpPr>
              <p:nvPr/>
            </p:nvGrpSpPr>
            <p:grpSpPr bwMode="auto">
              <a:xfrm>
                <a:off x="867" y="2432"/>
                <a:ext cx="318" cy="271"/>
                <a:chOff x="657" y="1570"/>
                <a:chExt cx="318" cy="311"/>
              </a:xfrm>
            </p:grpSpPr>
            <p:sp>
              <p:nvSpPr>
                <p:cNvPr id="118" name="Line 461"/>
                <p:cNvSpPr>
                  <a:spLocks noChangeShapeType="1"/>
                </p:cNvSpPr>
                <p:nvPr/>
              </p:nvSpPr>
              <p:spPr bwMode="auto">
                <a:xfrm flipH="1">
                  <a:off x="703" y="1570"/>
                  <a:ext cx="0" cy="78"/>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sz="3200" b="1">
                    <a:solidFill>
                      <a:srgbClr val="000099"/>
                    </a:solidFill>
                    <a:latin typeface="+mn-lt"/>
                    <a:ea typeface="+mn-ea"/>
                  </a:endParaRPr>
                </a:p>
              </p:txBody>
            </p:sp>
            <p:pic>
              <p:nvPicPr>
                <p:cNvPr id="119" name="Picture 462" descr="laptop copy"/>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657" y="1615"/>
                  <a:ext cx="318" cy="26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grpSp>
            <p:nvGrpSpPr>
              <p:cNvPr id="17" name="Group 463"/>
              <p:cNvGrpSpPr>
                <a:grpSpLocks/>
              </p:cNvGrpSpPr>
              <p:nvPr/>
            </p:nvGrpSpPr>
            <p:grpSpPr bwMode="auto">
              <a:xfrm>
                <a:off x="762" y="2391"/>
                <a:ext cx="306" cy="90"/>
                <a:chOff x="748" y="2251"/>
                <a:chExt cx="306" cy="90"/>
              </a:xfrm>
            </p:grpSpPr>
            <p:sp>
              <p:nvSpPr>
                <p:cNvPr id="112" name="AutoShape 464"/>
                <p:cNvSpPr>
                  <a:spLocks noChangeArrowheads="1"/>
                </p:cNvSpPr>
                <p:nvPr/>
              </p:nvSpPr>
              <p:spPr bwMode="auto">
                <a:xfrm>
                  <a:off x="748" y="2251"/>
                  <a:ext cx="111" cy="90"/>
                </a:xfrm>
                <a:prstGeom prst="moon">
                  <a:avLst>
                    <a:gd name="adj" fmla="val 18444"/>
                  </a:avLst>
                </a:prstGeom>
                <a:solidFill>
                  <a:srgbClr val="80808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sz="3200" b="1">
                    <a:solidFill>
                      <a:srgbClr val="000099"/>
                    </a:solidFill>
                    <a:latin typeface="+mn-lt"/>
                    <a:ea typeface="+mn-ea"/>
                  </a:endParaRPr>
                </a:p>
              </p:txBody>
            </p:sp>
            <p:sp>
              <p:nvSpPr>
                <p:cNvPr id="113" name="AutoShape 465"/>
                <p:cNvSpPr>
                  <a:spLocks noChangeArrowheads="1"/>
                </p:cNvSpPr>
                <p:nvPr/>
              </p:nvSpPr>
              <p:spPr bwMode="auto">
                <a:xfrm flipH="1">
                  <a:off x="943" y="2251"/>
                  <a:ext cx="111" cy="90"/>
                </a:xfrm>
                <a:prstGeom prst="moon">
                  <a:avLst>
                    <a:gd name="adj" fmla="val 18444"/>
                  </a:avLst>
                </a:prstGeom>
                <a:solidFill>
                  <a:srgbClr val="80808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sz="3200" b="1">
                    <a:solidFill>
                      <a:srgbClr val="000099"/>
                    </a:solidFill>
                    <a:latin typeface="+mn-lt"/>
                    <a:ea typeface="+mn-ea"/>
                  </a:endParaRPr>
                </a:p>
              </p:txBody>
            </p:sp>
            <p:sp>
              <p:nvSpPr>
                <p:cNvPr id="114" name="AutoShape 466"/>
                <p:cNvSpPr>
                  <a:spLocks noChangeArrowheads="1"/>
                </p:cNvSpPr>
                <p:nvPr/>
              </p:nvSpPr>
              <p:spPr bwMode="auto">
                <a:xfrm flipH="1">
                  <a:off x="922" y="2266"/>
                  <a:ext cx="70" cy="60"/>
                </a:xfrm>
                <a:prstGeom prst="moon">
                  <a:avLst>
                    <a:gd name="adj" fmla="val 18347"/>
                  </a:avLst>
                </a:prstGeom>
                <a:solidFill>
                  <a:srgbClr val="80808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sz="3200" b="1">
                    <a:solidFill>
                      <a:srgbClr val="000099"/>
                    </a:solidFill>
                    <a:latin typeface="+mn-lt"/>
                    <a:ea typeface="+mn-ea"/>
                  </a:endParaRPr>
                </a:p>
              </p:txBody>
            </p:sp>
            <p:sp>
              <p:nvSpPr>
                <p:cNvPr id="115" name="AutoShape 467"/>
                <p:cNvSpPr>
                  <a:spLocks noChangeArrowheads="1"/>
                </p:cNvSpPr>
                <p:nvPr/>
              </p:nvSpPr>
              <p:spPr bwMode="auto">
                <a:xfrm>
                  <a:off x="806" y="2266"/>
                  <a:ext cx="70" cy="60"/>
                </a:xfrm>
                <a:prstGeom prst="moon">
                  <a:avLst>
                    <a:gd name="adj" fmla="val 18347"/>
                  </a:avLst>
                </a:prstGeom>
                <a:solidFill>
                  <a:srgbClr val="80808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sz="3200" b="1">
                    <a:solidFill>
                      <a:srgbClr val="000099"/>
                    </a:solidFill>
                    <a:latin typeface="+mn-lt"/>
                    <a:ea typeface="+mn-ea"/>
                  </a:endParaRPr>
                </a:p>
              </p:txBody>
            </p:sp>
            <p:sp>
              <p:nvSpPr>
                <p:cNvPr id="116" name="AutoShape 468"/>
                <p:cNvSpPr>
                  <a:spLocks noChangeArrowheads="1"/>
                </p:cNvSpPr>
                <p:nvPr/>
              </p:nvSpPr>
              <p:spPr bwMode="auto">
                <a:xfrm flipH="1">
                  <a:off x="905" y="2281"/>
                  <a:ext cx="35" cy="30"/>
                </a:xfrm>
                <a:prstGeom prst="moon">
                  <a:avLst>
                    <a:gd name="adj" fmla="val 41907"/>
                  </a:avLst>
                </a:prstGeom>
                <a:solidFill>
                  <a:srgbClr val="80808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sz="3200" b="1">
                    <a:solidFill>
                      <a:srgbClr val="000099"/>
                    </a:solidFill>
                    <a:latin typeface="+mn-lt"/>
                    <a:ea typeface="+mn-ea"/>
                  </a:endParaRPr>
                </a:p>
              </p:txBody>
            </p:sp>
            <p:sp>
              <p:nvSpPr>
                <p:cNvPr id="117" name="AutoShape 469"/>
                <p:cNvSpPr>
                  <a:spLocks noChangeArrowheads="1"/>
                </p:cNvSpPr>
                <p:nvPr/>
              </p:nvSpPr>
              <p:spPr bwMode="auto">
                <a:xfrm>
                  <a:off x="857" y="2281"/>
                  <a:ext cx="35" cy="30"/>
                </a:xfrm>
                <a:prstGeom prst="moon">
                  <a:avLst>
                    <a:gd name="adj" fmla="val 41907"/>
                  </a:avLst>
                </a:prstGeom>
                <a:solidFill>
                  <a:srgbClr val="80808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sz="3200" b="1">
                    <a:solidFill>
                      <a:srgbClr val="000099"/>
                    </a:solidFill>
                    <a:latin typeface="+mn-lt"/>
                    <a:ea typeface="+mn-ea"/>
                  </a:endParaRPr>
                </a:p>
              </p:txBody>
            </p:sp>
          </p:grpSp>
        </p:grpSp>
        <p:grpSp>
          <p:nvGrpSpPr>
            <p:cNvPr id="22" name="Group 470"/>
            <p:cNvGrpSpPr>
              <a:grpSpLocks/>
            </p:cNvGrpSpPr>
            <p:nvPr/>
          </p:nvGrpSpPr>
          <p:grpSpPr bwMode="auto">
            <a:xfrm>
              <a:off x="6653690" y="4492429"/>
              <a:ext cx="710423" cy="589759"/>
              <a:chOff x="762" y="2391"/>
              <a:chExt cx="423" cy="312"/>
            </a:xfrm>
          </p:grpSpPr>
          <p:grpSp>
            <p:nvGrpSpPr>
              <p:cNvPr id="57" name="Group 471"/>
              <p:cNvGrpSpPr>
                <a:grpSpLocks/>
              </p:cNvGrpSpPr>
              <p:nvPr/>
            </p:nvGrpSpPr>
            <p:grpSpPr bwMode="auto">
              <a:xfrm>
                <a:off x="867" y="2432"/>
                <a:ext cx="318" cy="271"/>
                <a:chOff x="657" y="1570"/>
                <a:chExt cx="318" cy="311"/>
              </a:xfrm>
            </p:grpSpPr>
            <p:sp>
              <p:nvSpPr>
                <p:cNvPr id="108" name="Line 472"/>
                <p:cNvSpPr>
                  <a:spLocks noChangeShapeType="1"/>
                </p:cNvSpPr>
                <p:nvPr/>
              </p:nvSpPr>
              <p:spPr bwMode="auto">
                <a:xfrm flipH="1">
                  <a:off x="703" y="1570"/>
                  <a:ext cx="0" cy="78"/>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sz="3200" b="1">
                    <a:solidFill>
                      <a:srgbClr val="000099"/>
                    </a:solidFill>
                    <a:latin typeface="+mn-lt"/>
                    <a:ea typeface="+mn-ea"/>
                  </a:endParaRPr>
                </a:p>
              </p:txBody>
            </p:sp>
            <p:pic>
              <p:nvPicPr>
                <p:cNvPr id="109" name="Picture 473" descr="laptop copy"/>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657" y="1615"/>
                  <a:ext cx="318" cy="26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grpSp>
            <p:nvGrpSpPr>
              <p:cNvPr id="58" name="Group 474"/>
              <p:cNvGrpSpPr>
                <a:grpSpLocks/>
              </p:cNvGrpSpPr>
              <p:nvPr/>
            </p:nvGrpSpPr>
            <p:grpSpPr bwMode="auto">
              <a:xfrm>
                <a:off x="762" y="2391"/>
                <a:ext cx="306" cy="90"/>
                <a:chOff x="748" y="2251"/>
                <a:chExt cx="306" cy="90"/>
              </a:xfrm>
            </p:grpSpPr>
            <p:sp>
              <p:nvSpPr>
                <p:cNvPr id="102" name="AutoShape 475"/>
                <p:cNvSpPr>
                  <a:spLocks noChangeArrowheads="1"/>
                </p:cNvSpPr>
                <p:nvPr/>
              </p:nvSpPr>
              <p:spPr bwMode="auto">
                <a:xfrm>
                  <a:off x="748" y="2251"/>
                  <a:ext cx="111" cy="90"/>
                </a:xfrm>
                <a:prstGeom prst="moon">
                  <a:avLst>
                    <a:gd name="adj" fmla="val 18444"/>
                  </a:avLst>
                </a:prstGeom>
                <a:solidFill>
                  <a:srgbClr val="80808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sz="3200" b="1">
                    <a:solidFill>
                      <a:srgbClr val="000099"/>
                    </a:solidFill>
                    <a:latin typeface="+mn-lt"/>
                    <a:ea typeface="+mn-ea"/>
                  </a:endParaRPr>
                </a:p>
              </p:txBody>
            </p:sp>
            <p:sp>
              <p:nvSpPr>
                <p:cNvPr id="103" name="AutoShape 476"/>
                <p:cNvSpPr>
                  <a:spLocks noChangeArrowheads="1"/>
                </p:cNvSpPr>
                <p:nvPr/>
              </p:nvSpPr>
              <p:spPr bwMode="auto">
                <a:xfrm flipH="1">
                  <a:off x="943" y="2251"/>
                  <a:ext cx="111" cy="90"/>
                </a:xfrm>
                <a:prstGeom prst="moon">
                  <a:avLst>
                    <a:gd name="adj" fmla="val 18444"/>
                  </a:avLst>
                </a:prstGeom>
                <a:solidFill>
                  <a:srgbClr val="80808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sz="3200" b="1">
                    <a:solidFill>
                      <a:srgbClr val="000099"/>
                    </a:solidFill>
                    <a:latin typeface="+mn-lt"/>
                    <a:ea typeface="+mn-ea"/>
                  </a:endParaRPr>
                </a:p>
              </p:txBody>
            </p:sp>
            <p:sp>
              <p:nvSpPr>
                <p:cNvPr id="104" name="AutoShape 477"/>
                <p:cNvSpPr>
                  <a:spLocks noChangeArrowheads="1"/>
                </p:cNvSpPr>
                <p:nvPr/>
              </p:nvSpPr>
              <p:spPr bwMode="auto">
                <a:xfrm flipH="1">
                  <a:off x="922" y="2266"/>
                  <a:ext cx="70" cy="60"/>
                </a:xfrm>
                <a:prstGeom prst="moon">
                  <a:avLst>
                    <a:gd name="adj" fmla="val 18347"/>
                  </a:avLst>
                </a:prstGeom>
                <a:solidFill>
                  <a:srgbClr val="80808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sz="3200" b="1">
                    <a:solidFill>
                      <a:srgbClr val="000099"/>
                    </a:solidFill>
                    <a:latin typeface="+mn-lt"/>
                    <a:ea typeface="+mn-ea"/>
                  </a:endParaRPr>
                </a:p>
              </p:txBody>
            </p:sp>
            <p:sp>
              <p:nvSpPr>
                <p:cNvPr id="105" name="AutoShape 478"/>
                <p:cNvSpPr>
                  <a:spLocks noChangeArrowheads="1"/>
                </p:cNvSpPr>
                <p:nvPr/>
              </p:nvSpPr>
              <p:spPr bwMode="auto">
                <a:xfrm>
                  <a:off x="806" y="2266"/>
                  <a:ext cx="70" cy="60"/>
                </a:xfrm>
                <a:prstGeom prst="moon">
                  <a:avLst>
                    <a:gd name="adj" fmla="val 18347"/>
                  </a:avLst>
                </a:prstGeom>
                <a:solidFill>
                  <a:srgbClr val="80808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sz="3200" b="1">
                    <a:solidFill>
                      <a:srgbClr val="000099"/>
                    </a:solidFill>
                    <a:latin typeface="+mn-lt"/>
                    <a:ea typeface="+mn-ea"/>
                  </a:endParaRPr>
                </a:p>
              </p:txBody>
            </p:sp>
            <p:sp>
              <p:nvSpPr>
                <p:cNvPr id="106" name="AutoShape 479"/>
                <p:cNvSpPr>
                  <a:spLocks noChangeArrowheads="1"/>
                </p:cNvSpPr>
                <p:nvPr/>
              </p:nvSpPr>
              <p:spPr bwMode="auto">
                <a:xfrm flipH="1">
                  <a:off x="905" y="2281"/>
                  <a:ext cx="35" cy="30"/>
                </a:xfrm>
                <a:prstGeom prst="moon">
                  <a:avLst>
                    <a:gd name="adj" fmla="val 41907"/>
                  </a:avLst>
                </a:prstGeom>
                <a:solidFill>
                  <a:srgbClr val="80808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sz="3200" b="1">
                    <a:solidFill>
                      <a:srgbClr val="000099"/>
                    </a:solidFill>
                    <a:latin typeface="+mn-lt"/>
                    <a:ea typeface="+mn-ea"/>
                  </a:endParaRPr>
                </a:p>
              </p:txBody>
            </p:sp>
            <p:sp>
              <p:nvSpPr>
                <p:cNvPr id="107" name="AutoShape 480"/>
                <p:cNvSpPr>
                  <a:spLocks noChangeArrowheads="1"/>
                </p:cNvSpPr>
                <p:nvPr/>
              </p:nvSpPr>
              <p:spPr bwMode="auto">
                <a:xfrm>
                  <a:off x="857" y="2281"/>
                  <a:ext cx="35" cy="30"/>
                </a:xfrm>
                <a:prstGeom prst="moon">
                  <a:avLst>
                    <a:gd name="adj" fmla="val 41907"/>
                  </a:avLst>
                </a:prstGeom>
                <a:solidFill>
                  <a:srgbClr val="80808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sz="3200" b="1">
                    <a:solidFill>
                      <a:srgbClr val="000099"/>
                    </a:solidFill>
                    <a:latin typeface="+mn-lt"/>
                    <a:ea typeface="+mn-ea"/>
                  </a:endParaRPr>
                </a:p>
              </p:txBody>
            </p:sp>
          </p:grpSp>
        </p:grpSp>
        <p:grpSp>
          <p:nvGrpSpPr>
            <p:cNvPr id="59" name="Group 481"/>
            <p:cNvGrpSpPr>
              <a:grpSpLocks/>
            </p:cNvGrpSpPr>
            <p:nvPr/>
          </p:nvGrpSpPr>
          <p:grpSpPr bwMode="auto">
            <a:xfrm>
              <a:off x="5740050" y="3978279"/>
              <a:ext cx="710423" cy="589759"/>
              <a:chOff x="762" y="2391"/>
              <a:chExt cx="423" cy="312"/>
            </a:xfrm>
          </p:grpSpPr>
          <p:grpSp>
            <p:nvGrpSpPr>
              <p:cNvPr id="60" name="Group 482"/>
              <p:cNvGrpSpPr>
                <a:grpSpLocks/>
              </p:cNvGrpSpPr>
              <p:nvPr/>
            </p:nvGrpSpPr>
            <p:grpSpPr bwMode="auto">
              <a:xfrm>
                <a:off x="867" y="2432"/>
                <a:ext cx="318" cy="271"/>
                <a:chOff x="657" y="1570"/>
                <a:chExt cx="318" cy="311"/>
              </a:xfrm>
            </p:grpSpPr>
            <p:sp>
              <p:nvSpPr>
                <p:cNvPr id="98" name="Line 483"/>
                <p:cNvSpPr>
                  <a:spLocks noChangeShapeType="1"/>
                </p:cNvSpPr>
                <p:nvPr/>
              </p:nvSpPr>
              <p:spPr bwMode="auto">
                <a:xfrm flipH="1">
                  <a:off x="703" y="1570"/>
                  <a:ext cx="0" cy="78"/>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sz="3200" b="1">
                    <a:solidFill>
                      <a:srgbClr val="000099"/>
                    </a:solidFill>
                    <a:latin typeface="+mn-lt"/>
                    <a:ea typeface="+mn-ea"/>
                  </a:endParaRPr>
                </a:p>
              </p:txBody>
            </p:sp>
            <p:pic>
              <p:nvPicPr>
                <p:cNvPr id="99" name="Picture 484" descr="laptop copy"/>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657" y="1615"/>
                  <a:ext cx="318" cy="26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grpSp>
            <p:nvGrpSpPr>
              <p:cNvPr id="61" name="Group 485"/>
              <p:cNvGrpSpPr>
                <a:grpSpLocks/>
              </p:cNvGrpSpPr>
              <p:nvPr/>
            </p:nvGrpSpPr>
            <p:grpSpPr bwMode="auto">
              <a:xfrm>
                <a:off x="762" y="2391"/>
                <a:ext cx="306" cy="90"/>
                <a:chOff x="748" y="2251"/>
                <a:chExt cx="306" cy="90"/>
              </a:xfrm>
            </p:grpSpPr>
            <p:sp>
              <p:nvSpPr>
                <p:cNvPr id="92" name="AutoShape 486"/>
                <p:cNvSpPr>
                  <a:spLocks noChangeArrowheads="1"/>
                </p:cNvSpPr>
                <p:nvPr/>
              </p:nvSpPr>
              <p:spPr bwMode="auto">
                <a:xfrm>
                  <a:off x="748" y="2251"/>
                  <a:ext cx="111" cy="90"/>
                </a:xfrm>
                <a:prstGeom prst="moon">
                  <a:avLst>
                    <a:gd name="adj" fmla="val 18444"/>
                  </a:avLst>
                </a:prstGeom>
                <a:solidFill>
                  <a:srgbClr val="80808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sz="3200" b="1">
                    <a:solidFill>
                      <a:srgbClr val="000099"/>
                    </a:solidFill>
                    <a:latin typeface="+mn-lt"/>
                    <a:ea typeface="+mn-ea"/>
                  </a:endParaRPr>
                </a:p>
              </p:txBody>
            </p:sp>
            <p:sp>
              <p:nvSpPr>
                <p:cNvPr id="93" name="AutoShape 487"/>
                <p:cNvSpPr>
                  <a:spLocks noChangeArrowheads="1"/>
                </p:cNvSpPr>
                <p:nvPr/>
              </p:nvSpPr>
              <p:spPr bwMode="auto">
                <a:xfrm flipH="1">
                  <a:off x="943" y="2251"/>
                  <a:ext cx="111" cy="90"/>
                </a:xfrm>
                <a:prstGeom prst="moon">
                  <a:avLst>
                    <a:gd name="adj" fmla="val 18444"/>
                  </a:avLst>
                </a:prstGeom>
                <a:solidFill>
                  <a:srgbClr val="80808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sz="3200" b="1">
                    <a:solidFill>
                      <a:srgbClr val="000099"/>
                    </a:solidFill>
                    <a:latin typeface="+mn-lt"/>
                    <a:ea typeface="+mn-ea"/>
                  </a:endParaRPr>
                </a:p>
              </p:txBody>
            </p:sp>
            <p:sp>
              <p:nvSpPr>
                <p:cNvPr id="94" name="AutoShape 488"/>
                <p:cNvSpPr>
                  <a:spLocks noChangeArrowheads="1"/>
                </p:cNvSpPr>
                <p:nvPr/>
              </p:nvSpPr>
              <p:spPr bwMode="auto">
                <a:xfrm flipH="1">
                  <a:off x="922" y="2266"/>
                  <a:ext cx="70" cy="60"/>
                </a:xfrm>
                <a:prstGeom prst="moon">
                  <a:avLst>
                    <a:gd name="adj" fmla="val 18347"/>
                  </a:avLst>
                </a:prstGeom>
                <a:solidFill>
                  <a:srgbClr val="80808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sz="3200" b="1">
                    <a:solidFill>
                      <a:srgbClr val="000099"/>
                    </a:solidFill>
                    <a:latin typeface="+mn-lt"/>
                    <a:ea typeface="+mn-ea"/>
                  </a:endParaRPr>
                </a:p>
              </p:txBody>
            </p:sp>
            <p:sp>
              <p:nvSpPr>
                <p:cNvPr id="95" name="AutoShape 489"/>
                <p:cNvSpPr>
                  <a:spLocks noChangeArrowheads="1"/>
                </p:cNvSpPr>
                <p:nvPr/>
              </p:nvSpPr>
              <p:spPr bwMode="auto">
                <a:xfrm>
                  <a:off x="806" y="2266"/>
                  <a:ext cx="70" cy="60"/>
                </a:xfrm>
                <a:prstGeom prst="moon">
                  <a:avLst>
                    <a:gd name="adj" fmla="val 18347"/>
                  </a:avLst>
                </a:prstGeom>
                <a:solidFill>
                  <a:srgbClr val="80808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sz="3200" b="1">
                    <a:solidFill>
                      <a:srgbClr val="000099"/>
                    </a:solidFill>
                    <a:latin typeface="+mn-lt"/>
                    <a:ea typeface="+mn-ea"/>
                  </a:endParaRPr>
                </a:p>
              </p:txBody>
            </p:sp>
            <p:sp>
              <p:nvSpPr>
                <p:cNvPr id="96" name="AutoShape 490"/>
                <p:cNvSpPr>
                  <a:spLocks noChangeArrowheads="1"/>
                </p:cNvSpPr>
                <p:nvPr/>
              </p:nvSpPr>
              <p:spPr bwMode="auto">
                <a:xfrm flipH="1">
                  <a:off x="905" y="2281"/>
                  <a:ext cx="35" cy="30"/>
                </a:xfrm>
                <a:prstGeom prst="moon">
                  <a:avLst>
                    <a:gd name="adj" fmla="val 41907"/>
                  </a:avLst>
                </a:prstGeom>
                <a:solidFill>
                  <a:srgbClr val="80808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sz="3200" b="1">
                    <a:solidFill>
                      <a:srgbClr val="000099"/>
                    </a:solidFill>
                    <a:latin typeface="+mn-lt"/>
                    <a:ea typeface="+mn-ea"/>
                  </a:endParaRPr>
                </a:p>
              </p:txBody>
            </p:sp>
            <p:sp>
              <p:nvSpPr>
                <p:cNvPr id="97" name="AutoShape 491"/>
                <p:cNvSpPr>
                  <a:spLocks noChangeArrowheads="1"/>
                </p:cNvSpPr>
                <p:nvPr/>
              </p:nvSpPr>
              <p:spPr bwMode="auto">
                <a:xfrm>
                  <a:off x="857" y="2281"/>
                  <a:ext cx="35" cy="30"/>
                </a:xfrm>
                <a:prstGeom prst="moon">
                  <a:avLst>
                    <a:gd name="adj" fmla="val 41907"/>
                  </a:avLst>
                </a:prstGeom>
                <a:solidFill>
                  <a:srgbClr val="80808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sz="3200" b="1">
                    <a:solidFill>
                      <a:srgbClr val="000099"/>
                    </a:solidFill>
                    <a:latin typeface="+mn-lt"/>
                    <a:ea typeface="+mn-ea"/>
                  </a:endParaRPr>
                </a:p>
              </p:txBody>
            </p:sp>
          </p:grpSp>
        </p:grpSp>
        <p:grpSp>
          <p:nvGrpSpPr>
            <p:cNvPr id="62" name="Group 492"/>
            <p:cNvGrpSpPr>
              <a:grpSpLocks/>
            </p:cNvGrpSpPr>
            <p:nvPr/>
          </p:nvGrpSpPr>
          <p:grpSpPr bwMode="auto">
            <a:xfrm>
              <a:off x="7263345" y="4150292"/>
              <a:ext cx="710422" cy="589759"/>
              <a:chOff x="762" y="2391"/>
              <a:chExt cx="423" cy="312"/>
            </a:xfrm>
          </p:grpSpPr>
          <p:grpSp>
            <p:nvGrpSpPr>
              <p:cNvPr id="63" name="Group 493"/>
              <p:cNvGrpSpPr>
                <a:grpSpLocks/>
              </p:cNvGrpSpPr>
              <p:nvPr/>
            </p:nvGrpSpPr>
            <p:grpSpPr bwMode="auto">
              <a:xfrm>
                <a:off x="867" y="2432"/>
                <a:ext cx="318" cy="271"/>
                <a:chOff x="657" y="1570"/>
                <a:chExt cx="318" cy="311"/>
              </a:xfrm>
            </p:grpSpPr>
            <p:sp>
              <p:nvSpPr>
                <p:cNvPr id="88" name="Line 494"/>
                <p:cNvSpPr>
                  <a:spLocks noChangeShapeType="1"/>
                </p:cNvSpPr>
                <p:nvPr/>
              </p:nvSpPr>
              <p:spPr bwMode="auto">
                <a:xfrm flipH="1">
                  <a:off x="703" y="1570"/>
                  <a:ext cx="0" cy="78"/>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sz="3200" b="1">
                    <a:solidFill>
                      <a:srgbClr val="000099"/>
                    </a:solidFill>
                    <a:latin typeface="+mn-lt"/>
                    <a:ea typeface="+mn-ea"/>
                  </a:endParaRPr>
                </a:p>
              </p:txBody>
            </p:sp>
            <p:pic>
              <p:nvPicPr>
                <p:cNvPr id="89" name="Picture 495" descr="laptop copy"/>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657" y="1615"/>
                  <a:ext cx="318" cy="26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grpSp>
            <p:nvGrpSpPr>
              <p:cNvPr id="64" name="Group 496"/>
              <p:cNvGrpSpPr>
                <a:grpSpLocks/>
              </p:cNvGrpSpPr>
              <p:nvPr/>
            </p:nvGrpSpPr>
            <p:grpSpPr bwMode="auto">
              <a:xfrm>
                <a:off x="762" y="2391"/>
                <a:ext cx="306" cy="90"/>
                <a:chOff x="748" y="2251"/>
                <a:chExt cx="306" cy="90"/>
              </a:xfrm>
            </p:grpSpPr>
            <p:sp>
              <p:nvSpPr>
                <p:cNvPr id="82" name="AutoShape 497"/>
                <p:cNvSpPr>
                  <a:spLocks noChangeArrowheads="1"/>
                </p:cNvSpPr>
                <p:nvPr/>
              </p:nvSpPr>
              <p:spPr bwMode="auto">
                <a:xfrm>
                  <a:off x="748" y="2251"/>
                  <a:ext cx="111" cy="90"/>
                </a:xfrm>
                <a:prstGeom prst="moon">
                  <a:avLst>
                    <a:gd name="adj" fmla="val 18444"/>
                  </a:avLst>
                </a:prstGeom>
                <a:solidFill>
                  <a:srgbClr val="80808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sz="3200" b="1">
                    <a:solidFill>
                      <a:srgbClr val="000099"/>
                    </a:solidFill>
                    <a:latin typeface="+mn-lt"/>
                    <a:ea typeface="+mn-ea"/>
                  </a:endParaRPr>
                </a:p>
              </p:txBody>
            </p:sp>
            <p:sp>
              <p:nvSpPr>
                <p:cNvPr id="83" name="AutoShape 498"/>
                <p:cNvSpPr>
                  <a:spLocks noChangeArrowheads="1"/>
                </p:cNvSpPr>
                <p:nvPr/>
              </p:nvSpPr>
              <p:spPr bwMode="auto">
                <a:xfrm flipH="1">
                  <a:off x="943" y="2251"/>
                  <a:ext cx="111" cy="90"/>
                </a:xfrm>
                <a:prstGeom prst="moon">
                  <a:avLst>
                    <a:gd name="adj" fmla="val 18444"/>
                  </a:avLst>
                </a:prstGeom>
                <a:solidFill>
                  <a:srgbClr val="80808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sz="3200" b="1">
                    <a:solidFill>
                      <a:srgbClr val="000099"/>
                    </a:solidFill>
                    <a:latin typeface="+mn-lt"/>
                    <a:ea typeface="+mn-ea"/>
                  </a:endParaRPr>
                </a:p>
              </p:txBody>
            </p:sp>
            <p:sp>
              <p:nvSpPr>
                <p:cNvPr id="84" name="AutoShape 499"/>
                <p:cNvSpPr>
                  <a:spLocks noChangeArrowheads="1"/>
                </p:cNvSpPr>
                <p:nvPr/>
              </p:nvSpPr>
              <p:spPr bwMode="auto">
                <a:xfrm flipH="1">
                  <a:off x="922" y="2266"/>
                  <a:ext cx="70" cy="60"/>
                </a:xfrm>
                <a:prstGeom prst="moon">
                  <a:avLst>
                    <a:gd name="adj" fmla="val 18347"/>
                  </a:avLst>
                </a:prstGeom>
                <a:solidFill>
                  <a:srgbClr val="80808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sz="3200" b="1">
                    <a:solidFill>
                      <a:srgbClr val="000099"/>
                    </a:solidFill>
                    <a:latin typeface="+mn-lt"/>
                    <a:ea typeface="+mn-ea"/>
                  </a:endParaRPr>
                </a:p>
              </p:txBody>
            </p:sp>
            <p:sp>
              <p:nvSpPr>
                <p:cNvPr id="85" name="AutoShape 500"/>
                <p:cNvSpPr>
                  <a:spLocks noChangeArrowheads="1"/>
                </p:cNvSpPr>
                <p:nvPr/>
              </p:nvSpPr>
              <p:spPr bwMode="auto">
                <a:xfrm>
                  <a:off x="806" y="2266"/>
                  <a:ext cx="70" cy="60"/>
                </a:xfrm>
                <a:prstGeom prst="moon">
                  <a:avLst>
                    <a:gd name="adj" fmla="val 18347"/>
                  </a:avLst>
                </a:prstGeom>
                <a:solidFill>
                  <a:srgbClr val="80808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sz="3200" b="1">
                    <a:solidFill>
                      <a:srgbClr val="000099"/>
                    </a:solidFill>
                    <a:latin typeface="+mn-lt"/>
                    <a:ea typeface="+mn-ea"/>
                  </a:endParaRPr>
                </a:p>
              </p:txBody>
            </p:sp>
            <p:sp>
              <p:nvSpPr>
                <p:cNvPr id="86" name="AutoShape 501"/>
                <p:cNvSpPr>
                  <a:spLocks noChangeArrowheads="1"/>
                </p:cNvSpPr>
                <p:nvPr/>
              </p:nvSpPr>
              <p:spPr bwMode="auto">
                <a:xfrm flipH="1">
                  <a:off x="905" y="2281"/>
                  <a:ext cx="35" cy="30"/>
                </a:xfrm>
                <a:prstGeom prst="moon">
                  <a:avLst>
                    <a:gd name="adj" fmla="val 41907"/>
                  </a:avLst>
                </a:prstGeom>
                <a:solidFill>
                  <a:srgbClr val="80808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sz="3200" b="1">
                    <a:solidFill>
                      <a:srgbClr val="000099"/>
                    </a:solidFill>
                    <a:latin typeface="+mn-lt"/>
                    <a:ea typeface="+mn-ea"/>
                  </a:endParaRPr>
                </a:p>
              </p:txBody>
            </p:sp>
            <p:sp>
              <p:nvSpPr>
                <p:cNvPr id="87" name="AutoShape 502"/>
                <p:cNvSpPr>
                  <a:spLocks noChangeArrowheads="1"/>
                </p:cNvSpPr>
                <p:nvPr/>
              </p:nvSpPr>
              <p:spPr bwMode="auto">
                <a:xfrm>
                  <a:off x="857" y="2281"/>
                  <a:ext cx="35" cy="30"/>
                </a:xfrm>
                <a:prstGeom prst="moon">
                  <a:avLst>
                    <a:gd name="adj" fmla="val 41907"/>
                  </a:avLst>
                </a:prstGeom>
                <a:solidFill>
                  <a:srgbClr val="80808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sz="3200" b="1">
                    <a:solidFill>
                      <a:srgbClr val="000099"/>
                    </a:solidFill>
                    <a:latin typeface="+mn-lt"/>
                    <a:ea typeface="+mn-ea"/>
                  </a:endParaRPr>
                </a:p>
              </p:txBody>
            </p:sp>
          </p:grpSp>
        </p:grpSp>
        <p:grpSp>
          <p:nvGrpSpPr>
            <p:cNvPr id="70" name="Group 503"/>
            <p:cNvGrpSpPr>
              <a:grpSpLocks/>
            </p:cNvGrpSpPr>
            <p:nvPr/>
          </p:nvGrpSpPr>
          <p:grpSpPr bwMode="auto">
            <a:xfrm>
              <a:off x="8000639" y="3987730"/>
              <a:ext cx="710423" cy="589759"/>
              <a:chOff x="762" y="2391"/>
              <a:chExt cx="423" cy="312"/>
            </a:xfrm>
          </p:grpSpPr>
          <p:grpSp>
            <p:nvGrpSpPr>
              <p:cNvPr id="71" name="Group 504"/>
              <p:cNvGrpSpPr>
                <a:grpSpLocks/>
              </p:cNvGrpSpPr>
              <p:nvPr/>
            </p:nvGrpSpPr>
            <p:grpSpPr bwMode="auto">
              <a:xfrm>
                <a:off x="867" y="2432"/>
                <a:ext cx="318" cy="271"/>
                <a:chOff x="657" y="1570"/>
                <a:chExt cx="318" cy="311"/>
              </a:xfrm>
            </p:grpSpPr>
            <p:sp>
              <p:nvSpPr>
                <p:cNvPr id="78" name="Line 505"/>
                <p:cNvSpPr>
                  <a:spLocks noChangeShapeType="1"/>
                </p:cNvSpPr>
                <p:nvPr/>
              </p:nvSpPr>
              <p:spPr bwMode="auto">
                <a:xfrm flipH="1">
                  <a:off x="703" y="1570"/>
                  <a:ext cx="0" cy="78"/>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sz="3200" b="1">
                    <a:solidFill>
                      <a:srgbClr val="000099"/>
                    </a:solidFill>
                    <a:latin typeface="+mn-lt"/>
                    <a:ea typeface="+mn-ea"/>
                  </a:endParaRPr>
                </a:p>
              </p:txBody>
            </p:sp>
            <p:pic>
              <p:nvPicPr>
                <p:cNvPr id="79" name="Picture 506" descr="laptop copy"/>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657" y="1615"/>
                  <a:ext cx="318" cy="26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grpSp>
            <p:nvGrpSpPr>
              <p:cNvPr id="80" name="Group 507"/>
              <p:cNvGrpSpPr>
                <a:grpSpLocks/>
              </p:cNvGrpSpPr>
              <p:nvPr/>
            </p:nvGrpSpPr>
            <p:grpSpPr bwMode="auto">
              <a:xfrm>
                <a:off x="762" y="2391"/>
                <a:ext cx="306" cy="90"/>
                <a:chOff x="748" y="2251"/>
                <a:chExt cx="306" cy="90"/>
              </a:xfrm>
            </p:grpSpPr>
            <p:sp>
              <p:nvSpPr>
                <p:cNvPr id="72" name="AutoShape 508"/>
                <p:cNvSpPr>
                  <a:spLocks noChangeArrowheads="1"/>
                </p:cNvSpPr>
                <p:nvPr/>
              </p:nvSpPr>
              <p:spPr bwMode="auto">
                <a:xfrm>
                  <a:off x="748" y="2251"/>
                  <a:ext cx="111" cy="90"/>
                </a:xfrm>
                <a:prstGeom prst="moon">
                  <a:avLst>
                    <a:gd name="adj" fmla="val 18444"/>
                  </a:avLst>
                </a:prstGeom>
                <a:solidFill>
                  <a:srgbClr val="80808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sz="3200" b="1">
                    <a:solidFill>
                      <a:srgbClr val="000099"/>
                    </a:solidFill>
                    <a:latin typeface="+mn-lt"/>
                    <a:ea typeface="+mn-ea"/>
                  </a:endParaRPr>
                </a:p>
              </p:txBody>
            </p:sp>
            <p:sp>
              <p:nvSpPr>
                <p:cNvPr id="73" name="AutoShape 509"/>
                <p:cNvSpPr>
                  <a:spLocks noChangeArrowheads="1"/>
                </p:cNvSpPr>
                <p:nvPr/>
              </p:nvSpPr>
              <p:spPr bwMode="auto">
                <a:xfrm flipH="1">
                  <a:off x="943" y="2251"/>
                  <a:ext cx="111" cy="90"/>
                </a:xfrm>
                <a:prstGeom prst="moon">
                  <a:avLst>
                    <a:gd name="adj" fmla="val 18444"/>
                  </a:avLst>
                </a:prstGeom>
                <a:solidFill>
                  <a:srgbClr val="80808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sz="3200" b="1">
                    <a:solidFill>
                      <a:srgbClr val="000099"/>
                    </a:solidFill>
                    <a:latin typeface="+mn-lt"/>
                    <a:ea typeface="+mn-ea"/>
                  </a:endParaRPr>
                </a:p>
              </p:txBody>
            </p:sp>
            <p:sp>
              <p:nvSpPr>
                <p:cNvPr id="74" name="AutoShape 510"/>
                <p:cNvSpPr>
                  <a:spLocks noChangeArrowheads="1"/>
                </p:cNvSpPr>
                <p:nvPr/>
              </p:nvSpPr>
              <p:spPr bwMode="auto">
                <a:xfrm flipH="1">
                  <a:off x="922" y="2266"/>
                  <a:ext cx="70" cy="60"/>
                </a:xfrm>
                <a:prstGeom prst="moon">
                  <a:avLst>
                    <a:gd name="adj" fmla="val 18347"/>
                  </a:avLst>
                </a:prstGeom>
                <a:solidFill>
                  <a:srgbClr val="80808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sz="3200" b="1">
                    <a:solidFill>
                      <a:srgbClr val="000099"/>
                    </a:solidFill>
                    <a:latin typeface="+mn-lt"/>
                    <a:ea typeface="+mn-ea"/>
                  </a:endParaRPr>
                </a:p>
              </p:txBody>
            </p:sp>
            <p:sp>
              <p:nvSpPr>
                <p:cNvPr id="75" name="AutoShape 511"/>
                <p:cNvSpPr>
                  <a:spLocks noChangeArrowheads="1"/>
                </p:cNvSpPr>
                <p:nvPr/>
              </p:nvSpPr>
              <p:spPr bwMode="auto">
                <a:xfrm>
                  <a:off x="806" y="2266"/>
                  <a:ext cx="70" cy="60"/>
                </a:xfrm>
                <a:prstGeom prst="moon">
                  <a:avLst>
                    <a:gd name="adj" fmla="val 18347"/>
                  </a:avLst>
                </a:prstGeom>
                <a:solidFill>
                  <a:srgbClr val="80808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sz="3200" b="1">
                    <a:solidFill>
                      <a:srgbClr val="000099"/>
                    </a:solidFill>
                    <a:latin typeface="+mn-lt"/>
                    <a:ea typeface="+mn-ea"/>
                  </a:endParaRPr>
                </a:p>
              </p:txBody>
            </p:sp>
            <p:sp>
              <p:nvSpPr>
                <p:cNvPr id="76" name="AutoShape 512"/>
                <p:cNvSpPr>
                  <a:spLocks noChangeArrowheads="1"/>
                </p:cNvSpPr>
                <p:nvPr/>
              </p:nvSpPr>
              <p:spPr bwMode="auto">
                <a:xfrm flipH="1">
                  <a:off x="905" y="2281"/>
                  <a:ext cx="35" cy="30"/>
                </a:xfrm>
                <a:prstGeom prst="moon">
                  <a:avLst>
                    <a:gd name="adj" fmla="val 41907"/>
                  </a:avLst>
                </a:prstGeom>
                <a:solidFill>
                  <a:srgbClr val="80808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sz="3200" b="1">
                    <a:solidFill>
                      <a:srgbClr val="000099"/>
                    </a:solidFill>
                    <a:latin typeface="+mn-lt"/>
                    <a:ea typeface="+mn-ea"/>
                  </a:endParaRPr>
                </a:p>
              </p:txBody>
            </p:sp>
            <p:sp>
              <p:nvSpPr>
                <p:cNvPr id="77" name="AutoShape 513"/>
                <p:cNvSpPr>
                  <a:spLocks noChangeArrowheads="1"/>
                </p:cNvSpPr>
                <p:nvPr/>
              </p:nvSpPr>
              <p:spPr bwMode="auto">
                <a:xfrm>
                  <a:off x="857" y="2281"/>
                  <a:ext cx="35" cy="30"/>
                </a:xfrm>
                <a:prstGeom prst="moon">
                  <a:avLst>
                    <a:gd name="adj" fmla="val 41907"/>
                  </a:avLst>
                </a:prstGeom>
                <a:solidFill>
                  <a:srgbClr val="80808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sz="3200" b="1">
                    <a:solidFill>
                      <a:srgbClr val="000099"/>
                    </a:solidFill>
                    <a:latin typeface="+mn-lt"/>
                    <a:ea typeface="+mn-ea"/>
                  </a:endParaRPr>
                </a:p>
              </p:txBody>
            </p:sp>
          </p:grpSp>
        </p:grpSp>
        <p:sp>
          <p:nvSpPr>
            <p:cNvPr id="65" name="Line 517"/>
            <p:cNvSpPr>
              <a:spLocks noChangeShapeType="1"/>
            </p:cNvSpPr>
            <p:nvPr/>
          </p:nvSpPr>
          <p:spPr bwMode="auto">
            <a:xfrm flipH="1">
              <a:off x="1930973" y="1988840"/>
              <a:ext cx="744013" cy="0"/>
            </a:xfrm>
            <a:prstGeom prst="line">
              <a:avLst/>
            </a:prstGeom>
            <a:noFill/>
            <a:ln w="38100">
              <a:solidFill>
                <a:srgbClr val="C00000"/>
              </a:solidFill>
              <a:round/>
              <a:headEnd/>
              <a:tailEnd type="triangle" w="med" len="lg"/>
            </a:ln>
            <a:extLst>
              <a:ext uri="{909E8E84-426E-40DD-AFC4-6F175D3DCCD1}">
                <a14:hiddenFill xmlns:a14="http://schemas.microsoft.com/office/drawing/2010/main" xmlns="">
                  <a:noFill/>
                </a14:hiddenFill>
              </a:ext>
            </a:extLst>
          </p:spPr>
          <p:txBody>
            <a:bodyPr/>
            <a:lstStyle/>
            <a:p>
              <a:endParaRPr lang="zh-CN" altLang="en-US" sz="3200" b="1">
                <a:solidFill>
                  <a:srgbClr val="000099"/>
                </a:solidFill>
                <a:latin typeface="+mn-lt"/>
                <a:ea typeface="+mn-ea"/>
              </a:endParaRPr>
            </a:p>
          </p:txBody>
        </p:sp>
        <p:sp>
          <p:nvSpPr>
            <p:cNvPr id="66" name="Text Box 44"/>
            <p:cNvSpPr txBox="1">
              <a:spLocks noChangeArrowheads="1"/>
            </p:cNvSpPr>
            <p:nvPr/>
          </p:nvSpPr>
          <p:spPr bwMode="auto">
            <a:xfrm>
              <a:off x="1474153" y="3116323"/>
              <a:ext cx="1598008" cy="615553"/>
            </a:xfrm>
            <a:prstGeom prst="rect">
              <a:avLst/>
            </a:prstGeom>
            <a:noFill/>
            <a:ln>
              <a:noFill/>
            </a:ln>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lnSpc>
                  <a:spcPct val="85000"/>
                </a:lnSpc>
              </a:pPr>
              <a:r>
                <a:rPr lang="zh-CN" altLang="en-US" sz="2000" b="1">
                  <a:solidFill>
                    <a:srgbClr val="000099"/>
                  </a:solidFill>
                  <a:latin typeface="+mn-lt"/>
                  <a:ea typeface="+mn-ea"/>
                </a:rPr>
                <a:t>基本服务集</a:t>
              </a:r>
            </a:p>
            <a:p>
              <a:pPr eaLnBrk="1" hangingPunct="1">
                <a:lnSpc>
                  <a:spcPct val="85000"/>
                </a:lnSpc>
              </a:pPr>
              <a:r>
                <a:rPr lang="zh-CN" altLang="en-US" sz="2000" b="1">
                  <a:solidFill>
                    <a:srgbClr val="000099"/>
                  </a:solidFill>
                  <a:latin typeface="+mn-lt"/>
                  <a:ea typeface="+mn-ea"/>
                </a:rPr>
                <a:t>       </a:t>
              </a:r>
              <a:r>
                <a:rPr lang="en-US" altLang="zh-CN" sz="2000" b="1">
                  <a:solidFill>
                    <a:srgbClr val="000099"/>
                  </a:solidFill>
                  <a:latin typeface="+mn-lt"/>
                  <a:ea typeface="+mn-ea"/>
                </a:rPr>
                <a:t>BSS</a:t>
              </a:r>
            </a:p>
          </p:txBody>
        </p:sp>
        <p:sp>
          <p:nvSpPr>
            <p:cNvPr id="67" name="Line 48"/>
            <p:cNvSpPr>
              <a:spLocks noChangeShapeType="1"/>
            </p:cNvSpPr>
            <p:nvPr/>
          </p:nvSpPr>
          <p:spPr bwMode="auto">
            <a:xfrm flipH="1">
              <a:off x="3342582" y="2029356"/>
              <a:ext cx="0" cy="891647"/>
            </a:xfrm>
            <a:prstGeom prst="line">
              <a:avLst/>
            </a:prstGeom>
            <a:noFill/>
            <a:ln w="3810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zh-CN" altLang="en-US" sz="3200" b="1">
                <a:solidFill>
                  <a:srgbClr val="000099"/>
                </a:solidFill>
                <a:latin typeface="+mn-lt"/>
                <a:ea typeface="+mn-ea"/>
              </a:endParaRPr>
            </a:p>
          </p:txBody>
        </p:sp>
        <p:sp>
          <p:nvSpPr>
            <p:cNvPr id="68" name="Rectangle 515"/>
            <p:cNvSpPr>
              <a:spLocks noChangeArrowheads="1"/>
            </p:cNvSpPr>
            <p:nvPr/>
          </p:nvSpPr>
          <p:spPr bwMode="auto">
            <a:xfrm>
              <a:off x="2465050" y="1793019"/>
              <a:ext cx="607974" cy="406459"/>
            </a:xfrm>
            <a:prstGeom prst="rect">
              <a:avLst/>
            </a:prstGeom>
            <a:solidFill>
              <a:srgbClr val="66FFFF"/>
            </a:solidFill>
            <a:ln w="9525">
              <a:solidFill>
                <a:schemeClr val="tx1"/>
              </a:solidFill>
              <a:miter lim="800000"/>
              <a:headEnd/>
              <a:tailEnd/>
            </a:ln>
          </p:spPr>
          <p:txBody>
            <a:bodyPr wrap="none" anchor="ctr"/>
            <a:lstStyle/>
            <a:p>
              <a:pPr algn="ctr"/>
              <a:r>
                <a:rPr lang="zh-CN" altLang="en-US" sz="2000" b="1" dirty="0">
                  <a:solidFill>
                    <a:srgbClr val="000099"/>
                  </a:solidFill>
                  <a:latin typeface="+mn-lt"/>
                  <a:ea typeface="+mn-ea"/>
                </a:rPr>
                <a:t>门户</a:t>
              </a:r>
              <a:endParaRPr lang="en-US" altLang="zh-CN" sz="2000" b="1" dirty="0">
                <a:solidFill>
                  <a:srgbClr val="000099"/>
                </a:solidFill>
                <a:latin typeface="+mn-lt"/>
                <a:ea typeface="+mn-ea"/>
              </a:endParaRPr>
            </a:p>
          </p:txBody>
        </p:sp>
        <p:sp>
          <p:nvSpPr>
            <p:cNvPr id="69" name="Text Box 518"/>
            <p:cNvSpPr txBox="1">
              <a:spLocks noChangeArrowheads="1"/>
            </p:cNvSpPr>
            <p:nvPr/>
          </p:nvSpPr>
          <p:spPr bwMode="auto">
            <a:xfrm>
              <a:off x="488504" y="1628800"/>
              <a:ext cx="1907119" cy="61555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ctr" eaLnBrk="1" hangingPunct="1">
                <a:lnSpc>
                  <a:spcPct val="85000"/>
                </a:lnSpc>
              </a:pPr>
              <a:r>
                <a:rPr lang="zh-CN" altLang="en-US" sz="2000" b="1" dirty="0">
                  <a:solidFill>
                    <a:srgbClr val="000099"/>
                  </a:solidFill>
                  <a:latin typeface="+mn-lt"/>
                  <a:ea typeface="+mn-ea"/>
                </a:rPr>
                <a:t>至其他 </a:t>
              </a:r>
              <a:r>
                <a:rPr lang="en-US" altLang="zh-CN" sz="2000" b="1" dirty="0">
                  <a:solidFill>
                    <a:srgbClr val="000099"/>
                  </a:solidFill>
                  <a:latin typeface="+mn-lt"/>
                  <a:ea typeface="+mn-ea"/>
                </a:rPr>
                <a:t>802.x</a:t>
              </a:r>
            </a:p>
            <a:p>
              <a:pPr algn="ctr" eaLnBrk="1" hangingPunct="1">
                <a:lnSpc>
                  <a:spcPct val="85000"/>
                </a:lnSpc>
              </a:pPr>
              <a:r>
                <a:rPr lang="zh-CN" altLang="en-US" sz="2000" b="1" dirty="0">
                  <a:solidFill>
                    <a:srgbClr val="000099"/>
                  </a:solidFill>
                  <a:latin typeface="+mn-lt"/>
                  <a:ea typeface="+mn-ea"/>
                </a:rPr>
                <a:t>局域网</a:t>
              </a:r>
            </a:p>
          </p:txBody>
        </p:sp>
      </p:grpSp>
      <p:sp>
        <p:nvSpPr>
          <p:cNvPr id="347149" name="Line 13"/>
          <p:cNvSpPr>
            <a:spLocks noChangeShapeType="1"/>
          </p:cNvSpPr>
          <p:nvPr/>
        </p:nvSpPr>
        <p:spPr bwMode="auto">
          <a:xfrm>
            <a:off x="1071538" y="5143512"/>
            <a:ext cx="5618163" cy="635000"/>
          </a:xfrm>
          <a:prstGeom prst="line">
            <a:avLst/>
          </a:prstGeom>
          <a:noFill/>
          <a:ln w="76200">
            <a:solidFill>
              <a:schemeClr val="hlink"/>
            </a:solidFill>
            <a:round/>
            <a:headEnd/>
            <a:tailEnd type="triangle" w="med"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347152" name="Line 16"/>
          <p:cNvSpPr>
            <a:spLocks noChangeShapeType="1"/>
          </p:cNvSpPr>
          <p:nvPr/>
        </p:nvSpPr>
        <p:spPr bwMode="auto">
          <a:xfrm>
            <a:off x="1214414" y="4929198"/>
            <a:ext cx="6673505" cy="242060"/>
          </a:xfrm>
          <a:prstGeom prst="line">
            <a:avLst/>
          </a:prstGeom>
          <a:noFill/>
          <a:ln w="57150">
            <a:solidFill>
              <a:srgbClr val="FF6600"/>
            </a:solidFill>
            <a:round/>
            <a:headEnd type="triangle" w="med" len="lg"/>
            <a:tailEnd type="triangle" w="med"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347153" name="Line 17"/>
          <p:cNvSpPr>
            <a:spLocks noChangeShapeType="1"/>
          </p:cNvSpPr>
          <p:nvPr/>
        </p:nvSpPr>
        <p:spPr bwMode="auto">
          <a:xfrm flipV="1">
            <a:off x="6715140" y="5357826"/>
            <a:ext cx="1223963" cy="431800"/>
          </a:xfrm>
          <a:prstGeom prst="line">
            <a:avLst/>
          </a:prstGeom>
          <a:noFill/>
          <a:ln w="57150">
            <a:solidFill>
              <a:srgbClr val="FF6600"/>
            </a:solidFill>
            <a:round/>
            <a:headEnd type="triangle" w="med" len="lg"/>
            <a:tailEnd type="triangle" w="med"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xmlns="" val="78906742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500"/>
                                  </p:stCondLst>
                                  <p:childTnLst>
                                    <p:set>
                                      <p:cBhvr>
                                        <p:cTn id="6" dur="1" fill="hold">
                                          <p:stCondLst>
                                            <p:cond delay="0"/>
                                          </p:stCondLst>
                                        </p:cTn>
                                        <p:tgtEl>
                                          <p:spTgt spid="347149"/>
                                        </p:tgtEl>
                                        <p:attrNameLst>
                                          <p:attrName>style.visibility</p:attrName>
                                        </p:attrNameLst>
                                      </p:cBhvr>
                                      <p:to>
                                        <p:strVal val="visible"/>
                                      </p:to>
                                    </p:set>
                                    <p:animEffect transition="in" filter="wipe(left)">
                                      <p:cBhvr>
                                        <p:cTn id="7" dur="3000"/>
                                        <p:tgtEl>
                                          <p:spTgt spid="347149"/>
                                        </p:tgtEl>
                                      </p:cBhvr>
                                    </p:animEffect>
                                  </p:childTnLst>
                                </p:cTn>
                              </p:par>
                              <p:par>
                                <p:cTn id="8" presetID="1" presetClass="entr" presetSubtype="0" fill="hold" grpId="0" nodeType="withEffect">
                                  <p:stCondLst>
                                    <p:cond delay="500"/>
                                  </p:stCondLst>
                                  <p:childTnLst>
                                    <p:set>
                                      <p:cBhvr>
                                        <p:cTn id="9" dur="1" fill="hold">
                                          <p:stCondLst>
                                            <p:cond delay="0"/>
                                          </p:stCondLst>
                                        </p:cTn>
                                        <p:tgtEl>
                                          <p:spTgt spid="347152"/>
                                        </p:tgtEl>
                                        <p:attrNameLst>
                                          <p:attrName>style.visibility</p:attrName>
                                        </p:attrNameLst>
                                      </p:cBhvr>
                                      <p:to>
                                        <p:strVal val="visible"/>
                                      </p:to>
                                    </p:set>
                                  </p:childTnLst>
                                </p:cTn>
                              </p:par>
                              <p:par>
                                <p:cTn id="10" presetID="1" presetClass="exit" presetSubtype="0" fill="hold" grpId="1" nodeType="withEffect">
                                  <p:stCondLst>
                                    <p:cond delay="2500"/>
                                  </p:stCondLst>
                                  <p:childTnLst>
                                    <p:set>
                                      <p:cBhvr>
                                        <p:cTn id="11" dur="1" fill="hold">
                                          <p:stCondLst>
                                            <p:cond delay="0"/>
                                          </p:stCondLst>
                                        </p:cTn>
                                        <p:tgtEl>
                                          <p:spTgt spid="347152"/>
                                        </p:tgtEl>
                                        <p:attrNameLst>
                                          <p:attrName>style.visibility</p:attrName>
                                        </p:attrNameLst>
                                      </p:cBhvr>
                                      <p:to>
                                        <p:strVal val="hidden"/>
                                      </p:to>
                                    </p:set>
                                  </p:childTnLst>
                                </p:cTn>
                              </p:par>
                              <p:par>
                                <p:cTn id="12" presetID="1" presetClass="entr" presetSubtype="0" fill="hold" grpId="0" nodeType="withEffect">
                                  <p:stCondLst>
                                    <p:cond delay="2500"/>
                                  </p:stCondLst>
                                  <p:childTnLst>
                                    <p:set>
                                      <p:cBhvr>
                                        <p:cTn id="13" dur="1" fill="hold">
                                          <p:stCondLst>
                                            <p:cond delay="0"/>
                                          </p:stCondLst>
                                        </p:cTn>
                                        <p:tgtEl>
                                          <p:spTgt spid="3471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7149" grpId="0" animBg="1"/>
      <p:bldP spid="347152" grpId="0" animBg="1"/>
      <p:bldP spid="347152" grpId="1" animBg="1"/>
      <p:bldP spid="347153" grpId="0" animBg="1"/>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6834" name="Rectangle 2"/>
          <p:cNvSpPr>
            <a:spLocks noGrp="1" noChangeArrowheads="1"/>
          </p:cNvSpPr>
          <p:nvPr>
            <p:ph type="title"/>
          </p:nvPr>
        </p:nvSpPr>
        <p:spPr/>
        <p:txBody>
          <a:bodyPr/>
          <a:lstStyle/>
          <a:p>
            <a:pPr algn="ctr"/>
            <a:r>
              <a:rPr lang="en-US" altLang="zh-CN" dirty="0"/>
              <a:t>WPAN </a:t>
            </a:r>
            <a:r>
              <a:rPr lang="zh-CN" altLang="en-US" dirty="0" smtClean="0"/>
              <a:t>标准</a:t>
            </a:r>
            <a:endParaRPr lang="zh-CN" altLang="en-US" dirty="0"/>
          </a:p>
        </p:txBody>
      </p:sp>
      <p:sp>
        <p:nvSpPr>
          <p:cNvPr id="376835" name="Rectangle 3"/>
          <p:cNvSpPr>
            <a:spLocks noGrp="1" noChangeArrowheads="1"/>
          </p:cNvSpPr>
          <p:nvPr>
            <p:ph type="body" idx="1"/>
          </p:nvPr>
        </p:nvSpPr>
        <p:spPr/>
        <p:txBody>
          <a:bodyPr/>
          <a:lstStyle/>
          <a:p>
            <a:pPr>
              <a:spcBef>
                <a:spcPts val="600"/>
              </a:spcBef>
            </a:pPr>
            <a:r>
              <a:rPr lang="en-US" altLang="zh-CN" dirty="0" smtClean="0"/>
              <a:t>WPAN </a:t>
            </a:r>
            <a:r>
              <a:rPr lang="zh-CN" altLang="zh-CN" dirty="0" smtClean="0"/>
              <a:t>的</a:t>
            </a:r>
            <a:r>
              <a:rPr lang="en-US" altLang="zh-CN" dirty="0" smtClean="0"/>
              <a:t> IEEE </a:t>
            </a:r>
            <a:r>
              <a:rPr lang="zh-CN" altLang="zh-CN" dirty="0" smtClean="0"/>
              <a:t>标准由</a:t>
            </a:r>
            <a:r>
              <a:rPr lang="en-US" altLang="zh-CN" dirty="0" smtClean="0"/>
              <a:t> IEEE </a:t>
            </a:r>
            <a:r>
              <a:rPr lang="zh-CN" altLang="zh-CN" dirty="0" smtClean="0"/>
              <a:t>的</a:t>
            </a:r>
            <a:r>
              <a:rPr lang="en-US" altLang="zh-CN" dirty="0" smtClean="0"/>
              <a:t> 802.15</a:t>
            </a:r>
            <a:r>
              <a:rPr lang="zh-CN" altLang="zh-CN" dirty="0" smtClean="0"/>
              <a:t>工作组</a:t>
            </a:r>
            <a:r>
              <a:rPr lang="zh-CN" altLang="zh-CN" dirty="0"/>
              <a:t>制定，这个标准也是</a:t>
            </a:r>
            <a:r>
              <a:rPr lang="zh-CN" altLang="zh-CN" dirty="0" smtClean="0"/>
              <a:t>包括</a:t>
            </a:r>
            <a:r>
              <a:rPr lang="en-US" altLang="zh-CN" dirty="0" smtClean="0"/>
              <a:t> MAC </a:t>
            </a:r>
            <a:r>
              <a:rPr lang="zh-CN" altLang="zh-CN" dirty="0" smtClean="0"/>
              <a:t>层</a:t>
            </a:r>
            <a:r>
              <a:rPr lang="zh-CN" altLang="zh-CN" dirty="0"/>
              <a:t>和物理层这两层的</a:t>
            </a:r>
            <a:r>
              <a:rPr lang="zh-CN" altLang="zh-CN" dirty="0" smtClean="0"/>
              <a:t>标准。</a:t>
            </a:r>
            <a:endParaRPr lang="en-US" altLang="zh-CN" dirty="0" smtClean="0"/>
          </a:p>
          <a:p>
            <a:pPr>
              <a:spcBef>
                <a:spcPts val="600"/>
              </a:spcBef>
            </a:pPr>
            <a:endParaRPr lang="en-US" altLang="zh-CN" dirty="0" smtClean="0"/>
          </a:p>
          <a:p>
            <a:pPr>
              <a:spcBef>
                <a:spcPts val="600"/>
              </a:spcBef>
            </a:pPr>
            <a:r>
              <a:rPr lang="en-US" altLang="zh-CN" dirty="0" smtClean="0"/>
              <a:t>WPAN </a:t>
            </a:r>
            <a:r>
              <a:rPr lang="zh-CN" altLang="zh-CN" dirty="0" smtClean="0"/>
              <a:t>都</a:t>
            </a:r>
            <a:r>
              <a:rPr lang="zh-CN" altLang="zh-CN" dirty="0"/>
              <a:t>工作</a:t>
            </a:r>
            <a:r>
              <a:rPr lang="zh-CN" altLang="zh-CN" dirty="0" smtClean="0"/>
              <a:t>在</a:t>
            </a:r>
            <a:r>
              <a:rPr lang="en-US" altLang="zh-CN" dirty="0" smtClean="0"/>
              <a:t> 2.4 </a:t>
            </a:r>
            <a:r>
              <a:rPr lang="en-US" altLang="zh-CN" dirty="0"/>
              <a:t>GHz</a:t>
            </a:r>
            <a:r>
              <a:rPr lang="zh-CN" altLang="zh-CN" dirty="0" smtClean="0"/>
              <a:t>的</a:t>
            </a:r>
            <a:r>
              <a:rPr lang="en-US" altLang="zh-CN" dirty="0" smtClean="0"/>
              <a:t> </a:t>
            </a:r>
            <a:r>
              <a:rPr lang="en-US" altLang="zh-CN" dirty="0" smtClean="0">
                <a:solidFill>
                  <a:srgbClr val="FF0000"/>
                </a:solidFill>
              </a:rPr>
              <a:t>ISM </a:t>
            </a:r>
            <a:r>
              <a:rPr lang="zh-CN" altLang="zh-CN" dirty="0" smtClean="0">
                <a:solidFill>
                  <a:srgbClr val="FF0000"/>
                </a:solidFill>
              </a:rPr>
              <a:t>频段</a:t>
            </a:r>
            <a:r>
              <a:rPr lang="zh-CN" altLang="zh-CN" dirty="0" smtClean="0"/>
              <a:t>。</a:t>
            </a:r>
            <a:endParaRPr lang="en-US" altLang="zh-CN" dirty="0" smtClean="0"/>
          </a:p>
          <a:p>
            <a:pPr>
              <a:spcBef>
                <a:spcPts val="600"/>
              </a:spcBef>
            </a:pPr>
            <a:endParaRPr lang="en-US" altLang="zh-CN" dirty="0" smtClean="0"/>
          </a:p>
          <a:p>
            <a:pPr>
              <a:spcBef>
                <a:spcPts val="600"/>
              </a:spcBef>
            </a:pPr>
            <a:r>
              <a:rPr lang="zh-CN" altLang="zh-CN" dirty="0" smtClean="0"/>
              <a:t>顺便</a:t>
            </a:r>
            <a:r>
              <a:rPr lang="zh-CN" altLang="zh-CN" dirty="0"/>
              <a:t>指出，欧洲</a:t>
            </a:r>
            <a:r>
              <a:rPr lang="zh-CN" altLang="zh-CN" dirty="0" smtClean="0"/>
              <a:t>的</a:t>
            </a:r>
            <a:r>
              <a:rPr lang="en-US" altLang="zh-CN" dirty="0" smtClean="0"/>
              <a:t> ETSI (</a:t>
            </a:r>
            <a:r>
              <a:rPr lang="en-US" kern="1200" dirty="0" smtClean="0"/>
              <a:t>European Telecommunication Standards Institute</a:t>
            </a:r>
            <a:r>
              <a:rPr lang="en-US" altLang="zh-CN" dirty="0" smtClean="0"/>
              <a:t>) </a:t>
            </a:r>
            <a:r>
              <a:rPr lang="zh-CN" altLang="zh-CN" dirty="0" smtClean="0"/>
              <a:t>标准</a:t>
            </a:r>
            <a:r>
              <a:rPr lang="zh-CN" altLang="zh-CN" dirty="0"/>
              <a:t>则把无线个人区域网</a:t>
            </a:r>
            <a:r>
              <a:rPr lang="zh-CN" altLang="zh-CN" dirty="0" smtClean="0"/>
              <a:t>取名为</a:t>
            </a:r>
            <a:r>
              <a:rPr lang="en-US" altLang="zh-CN" dirty="0" smtClean="0"/>
              <a:t> HiperPAN</a:t>
            </a:r>
            <a:r>
              <a:rPr lang="zh-CN" altLang="zh-CN" dirty="0"/>
              <a:t>。</a:t>
            </a:r>
          </a:p>
          <a:p>
            <a:endParaRPr lang="zh-CN" altLang="en-US" dirty="0"/>
          </a:p>
        </p:txBody>
      </p:sp>
    </p:spTree>
    <p:extLst>
      <p:ext uri="{BB962C8B-B14F-4D97-AF65-F5344CB8AC3E}">
        <p14:creationId xmlns:p14="http://schemas.microsoft.com/office/powerpoint/2010/main" xmlns="" val="29371858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pPr eaLnBrk="1" hangingPunct="1"/>
            <a:r>
              <a:rPr lang="zh-CN" altLang="en-US" dirty="0" smtClean="0"/>
              <a:t>第</a:t>
            </a:r>
            <a:r>
              <a:rPr lang="en-US" altLang="zh-CN" dirty="0" smtClean="0"/>
              <a:t>9</a:t>
            </a:r>
            <a:r>
              <a:rPr lang="zh-CN" altLang="en-US" dirty="0" smtClean="0"/>
              <a:t>章 无线网络和移动网络</a:t>
            </a:r>
          </a:p>
        </p:txBody>
      </p:sp>
      <p:sp>
        <p:nvSpPr>
          <p:cNvPr id="5123" name="Rectangle 3"/>
          <p:cNvSpPr>
            <a:spLocks noGrp="1" noChangeArrowheads="1"/>
          </p:cNvSpPr>
          <p:nvPr>
            <p:ph sz="half" idx="1"/>
          </p:nvPr>
        </p:nvSpPr>
        <p:spPr/>
        <p:txBody>
          <a:bodyPr/>
          <a:lstStyle/>
          <a:p>
            <a:pPr>
              <a:buFont typeface="Wingdings" panose="05000000000000000000" pitchFamily="2" charset="2"/>
              <a:buNone/>
            </a:pPr>
            <a:r>
              <a:rPr lang="en-US" altLang="zh-CN" sz="2400" dirty="0" smtClean="0"/>
              <a:t>9.1 </a:t>
            </a:r>
            <a:r>
              <a:rPr lang="zh-CN" altLang="en-US" sz="2400" dirty="0" smtClean="0"/>
              <a:t>无线局域网 </a:t>
            </a:r>
            <a:r>
              <a:rPr lang="en-US" altLang="zh-CN" sz="2400" dirty="0" smtClean="0"/>
              <a:t>WLAN</a:t>
            </a:r>
            <a:endParaRPr lang="en-US" altLang="zh-CN" sz="2400" dirty="0"/>
          </a:p>
          <a:p>
            <a:r>
              <a:rPr lang="zh-CN" altLang="en-US" sz="2400" dirty="0"/>
              <a:t>无线局域网的组成</a:t>
            </a:r>
          </a:p>
          <a:p>
            <a:r>
              <a:rPr lang="en-US" altLang="zh-CN" sz="2400" dirty="0"/>
              <a:t>802.11 </a:t>
            </a:r>
            <a:r>
              <a:rPr lang="zh-CN" altLang="en-US" sz="2400" dirty="0"/>
              <a:t>标准中的物理层</a:t>
            </a:r>
          </a:p>
          <a:p>
            <a:r>
              <a:rPr lang="en-US" altLang="zh-CN" sz="2400" dirty="0" smtClean="0"/>
              <a:t>802.11 </a:t>
            </a:r>
            <a:r>
              <a:rPr lang="zh-CN" altLang="en-US" sz="2400" dirty="0"/>
              <a:t>标准中的 </a:t>
            </a:r>
            <a:r>
              <a:rPr lang="en-US" altLang="zh-CN" sz="2400" dirty="0"/>
              <a:t>MAC </a:t>
            </a:r>
            <a:r>
              <a:rPr lang="zh-CN" altLang="en-US" sz="2400" dirty="0"/>
              <a:t>层</a:t>
            </a:r>
          </a:p>
          <a:p>
            <a:r>
              <a:rPr lang="en-US" altLang="zh-CN" sz="2400" dirty="0"/>
              <a:t>802.11 </a:t>
            </a:r>
            <a:r>
              <a:rPr lang="zh-CN" altLang="en-US" sz="2400" dirty="0"/>
              <a:t>标准中的 </a:t>
            </a:r>
            <a:r>
              <a:rPr lang="en-US" altLang="zh-CN" sz="2400" dirty="0"/>
              <a:t>MAC </a:t>
            </a:r>
            <a:r>
              <a:rPr lang="zh-CN" altLang="en-US" sz="2400" dirty="0"/>
              <a:t>帧</a:t>
            </a:r>
          </a:p>
          <a:p>
            <a:pPr>
              <a:buFont typeface="Wingdings" panose="05000000000000000000" pitchFamily="2" charset="2"/>
              <a:buNone/>
            </a:pPr>
            <a:endParaRPr lang="en-US" altLang="zh-CN" sz="2400" dirty="0" smtClean="0"/>
          </a:p>
          <a:p>
            <a:pPr>
              <a:buNone/>
            </a:pPr>
            <a:r>
              <a:rPr lang="en-US" altLang="zh-CN" sz="2400" dirty="0" smtClean="0"/>
              <a:t>9.2 </a:t>
            </a:r>
            <a:r>
              <a:rPr lang="zh-CN" altLang="en-US" sz="2400" dirty="0" smtClean="0"/>
              <a:t>无线个人区域网</a:t>
            </a:r>
            <a:r>
              <a:rPr lang="en-US" altLang="zh-CN" sz="2400" dirty="0" smtClean="0"/>
              <a:t>WPAN</a:t>
            </a:r>
          </a:p>
          <a:p>
            <a:r>
              <a:rPr lang="zh-CN" altLang="en-US" sz="2400" dirty="0" smtClean="0">
                <a:solidFill>
                  <a:srgbClr val="FF0000"/>
                </a:solidFill>
              </a:rPr>
              <a:t>蓝牙系统</a:t>
            </a:r>
            <a:endParaRPr lang="en-US" altLang="zh-CN" sz="2400" dirty="0" smtClean="0">
              <a:solidFill>
                <a:srgbClr val="FF0000"/>
              </a:solidFill>
            </a:endParaRPr>
          </a:p>
          <a:p>
            <a:r>
              <a:rPr lang="zh-CN" altLang="en-US" sz="2400" dirty="0" smtClean="0"/>
              <a:t>低速</a:t>
            </a:r>
            <a:r>
              <a:rPr lang="en-US" altLang="zh-CN" sz="2400" dirty="0" smtClean="0"/>
              <a:t>WPAN</a:t>
            </a:r>
          </a:p>
          <a:p>
            <a:r>
              <a:rPr lang="zh-CN" altLang="en-US" sz="2400" dirty="0" smtClean="0"/>
              <a:t>高速</a:t>
            </a:r>
            <a:r>
              <a:rPr lang="en-US" altLang="zh-CN" sz="2400" dirty="0" smtClean="0"/>
              <a:t>WPAN</a:t>
            </a:r>
            <a:endParaRPr lang="en-US" altLang="zh-CN" sz="2400" dirty="0"/>
          </a:p>
          <a:p>
            <a:pPr>
              <a:buNone/>
            </a:pPr>
            <a:endParaRPr lang="en-US" altLang="zh-CN" sz="2400" dirty="0" smtClean="0"/>
          </a:p>
          <a:p>
            <a:pPr>
              <a:buNone/>
            </a:pPr>
            <a:r>
              <a:rPr lang="en-US" altLang="zh-CN" sz="2400" dirty="0" smtClean="0"/>
              <a:t>9.3 </a:t>
            </a:r>
            <a:r>
              <a:rPr lang="zh-CN" altLang="en-US" sz="2400" dirty="0"/>
              <a:t>无线城域网 </a:t>
            </a:r>
            <a:r>
              <a:rPr lang="en-US" altLang="zh-CN" sz="2400" dirty="0"/>
              <a:t>WMAN </a:t>
            </a:r>
          </a:p>
        </p:txBody>
      </p:sp>
      <p:sp>
        <p:nvSpPr>
          <p:cNvPr id="2" name="内容占位符 1"/>
          <p:cNvSpPr>
            <a:spLocks noGrp="1"/>
          </p:cNvSpPr>
          <p:nvPr>
            <p:ph sz="half" idx="2"/>
          </p:nvPr>
        </p:nvSpPr>
        <p:spPr/>
        <p:txBody>
          <a:bodyPr/>
          <a:lstStyle/>
          <a:p>
            <a:pPr>
              <a:buNone/>
            </a:pPr>
            <a:r>
              <a:rPr lang="en-US" altLang="zh-CN" sz="2400" dirty="0" smtClean="0"/>
              <a:t>9.4 </a:t>
            </a:r>
            <a:r>
              <a:rPr lang="zh-CN" altLang="en-US" sz="2400" dirty="0" smtClean="0"/>
              <a:t>蜂窝移动通信网</a:t>
            </a:r>
            <a:endParaRPr lang="zh-CN" altLang="en-US" sz="2400" dirty="0"/>
          </a:p>
          <a:p>
            <a:r>
              <a:rPr lang="zh-CN" altLang="en-US" sz="2400" dirty="0" smtClean="0"/>
              <a:t>蜂窝移动通信技术简介</a:t>
            </a:r>
            <a:endParaRPr lang="zh-CN" altLang="en-US" sz="2400" dirty="0"/>
          </a:p>
          <a:p>
            <a:r>
              <a:rPr lang="zh-CN" altLang="en-US" sz="2400" dirty="0" smtClean="0"/>
              <a:t>移动 </a:t>
            </a:r>
            <a:r>
              <a:rPr lang="en-US" altLang="zh-CN" sz="2400" dirty="0" smtClean="0"/>
              <a:t>IP</a:t>
            </a:r>
            <a:endParaRPr lang="en-US" altLang="zh-CN" sz="2400" dirty="0"/>
          </a:p>
          <a:p>
            <a:r>
              <a:rPr lang="zh-CN" altLang="en-US" sz="2400" dirty="0" smtClean="0"/>
              <a:t>蜂窝</a:t>
            </a:r>
            <a:r>
              <a:rPr lang="zh-CN" altLang="en-US" sz="2400" dirty="0"/>
              <a:t>移动通信网中对移动</a:t>
            </a:r>
            <a:r>
              <a:rPr lang="zh-CN" altLang="en-US" sz="2400" dirty="0" smtClean="0"/>
              <a:t>用户的</a:t>
            </a:r>
            <a:r>
              <a:rPr lang="zh-CN" altLang="en-US" sz="2400" dirty="0"/>
              <a:t>路由选择</a:t>
            </a:r>
          </a:p>
          <a:p>
            <a:r>
              <a:rPr lang="en-US" altLang="zh-CN" sz="2400" dirty="0" smtClean="0"/>
              <a:t>GSM </a:t>
            </a:r>
            <a:r>
              <a:rPr lang="zh-CN" altLang="en-US" sz="2400" dirty="0"/>
              <a:t>中的切换</a:t>
            </a:r>
          </a:p>
          <a:p>
            <a:r>
              <a:rPr lang="zh-CN" altLang="en-US" sz="2400" dirty="0" smtClean="0"/>
              <a:t>无线</a:t>
            </a:r>
            <a:r>
              <a:rPr lang="zh-CN" altLang="en-US" sz="2400" dirty="0"/>
              <a:t>网络对高层协议的影响</a:t>
            </a:r>
          </a:p>
          <a:p>
            <a:pPr>
              <a:buFont typeface="Wingdings" panose="05000000000000000000" pitchFamily="2" charset="2"/>
              <a:buNone/>
            </a:pPr>
            <a:endParaRPr lang="en-US" altLang="zh-CN" dirty="0" smtClean="0"/>
          </a:p>
          <a:p>
            <a:pPr>
              <a:buNone/>
            </a:pPr>
            <a:r>
              <a:rPr lang="en-US" altLang="zh-CN" sz="2400" dirty="0" smtClean="0"/>
              <a:t>9.5 </a:t>
            </a:r>
            <a:r>
              <a:rPr lang="zh-CN" altLang="en-US" sz="2400" dirty="0" smtClean="0"/>
              <a:t>两种不同的无线上网</a:t>
            </a:r>
            <a:endParaRPr lang="zh-CN" altLang="en-US" sz="2400" dirty="0"/>
          </a:p>
          <a:p>
            <a:endParaRPr lang="zh-CN" altLang="en-US" dirty="0"/>
          </a:p>
        </p:txBody>
      </p:sp>
    </p:spTree>
    <p:extLst>
      <p:ext uri="{BB962C8B-B14F-4D97-AF65-F5344CB8AC3E}">
        <p14:creationId xmlns:p14="http://schemas.microsoft.com/office/powerpoint/2010/main" xmlns="" val="3899434821"/>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p:txBody>
          <a:bodyPr/>
          <a:lstStyle/>
          <a:p>
            <a:pPr eaLnBrk="1" hangingPunct="1"/>
            <a:r>
              <a:rPr lang="en-US" altLang="zh-CN" dirty="0" smtClean="0"/>
              <a:t>1.  </a:t>
            </a:r>
            <a:r>
              <a:rPr lang="zh-CN" altLang="en-US" dirty="0" smtClean="0"/>
              <a:t>蓝牙系统 </a:t>
            </a:r>
            <a:r>
              <a:rPr lang="en-US" altLang="zh-CN" dirty="0" smtClean="0"/>
              <a:t>(Bluetooth)</a:t>
            </a:r>
          </a:p>
        </p:txBody>
      </p:sp>
      <p:sp>
        <p:nvSpPr>
          <p:cNvPr id="58371" name="Rectangle 3"/>
          <p:cNvSpPr>
            <a:spLocks noGrp="1" noChangeArrowheads="1"/>
          </p:cNvSpPr>
          <p:nvPr>
            <p:ph type="body" idx="1"/>
          </p:nvPr>
        </p:nvSpPr>
        <p:spPr>
          <a:xfrm>
            <a:off x="323850" y="1071546"/>
            <a:ext cx="8496300" cy="5076824"/>
          </a:xfrm>
        </p:spPr>
        <p:txBody>
          <a:bodyPr/>
          <a:lstStyle/>
          <a:p>
            <a:pPr eaLnBrk="1" hangingPunct="1"/>
            <a:r>
              <a:rPr lang="zh-CN" altLang="en-US" dirty="0" smtClean="0"/>
              <a:t>最早使用的</a:t>
            </a:r>
            <a:r>
              <a:rPr lang="en-US" altLang="zh-CN" dirty="0" smtClean="0"/>
              <a:t>WPAN</a:t>
            </a:r>
            <a:r>
              <a:rPr lang="zh-CN" altLang="en-US" dirty="0" smtClean="0"/>
              <a:t>是 </a:t>
            </a:r>
            <a:r>
              <a:rPr lang="en-US" altLang="zh-CN" dirty="0" smtClean="0"/>
              <a:t>1994 </a:t>
            </a:r>
            <a:r>
              <a:rPr lang="zh-CN" altLang="en-US" dirty="0" smtClean="0"/>
              <a:t>年爱立信公司推出的蓝牙</a:t>
            </a:r>
            <a:r>
              <a:rPr lang="en-US" altLang="zh-CN" dirty="0" smtClean="0"/>
              <a:t>(Bluetooth)</a:t>
            </a:r>
            <a:r>
              <a:rPr lang="zh-CN" altLang="en-US" dirty="0" smtClean="0"/>
              <a:t>系统，其标准是 </a:t>
            </a:r>
            <a:r>
              <a:rPr lang="en-US" altLang="zh-CN" dirty="0" smtClean="0"/>
              <a:t>IEEE 802.15.1</a:t>
            </a:r>
            <a:r>
              <a:rPr lang="zh-CN" altLang="en-US" dirty="0" smtClean="0"/>
              <a:t>。</a:t>
            </a:r>
          </a:p>
          <a:p>
            <a:pPr eaLnBrk="1" hangingPunct="1"/>
            <a:endParaRPr lang="en-US" altLang="zh-CN" dirty="0" smtClean="0"/>
          </a:p>
          <a:p>
            <a:pPr eaLnBrk="1" hangingPunct="1"/>
            <a:r>
              <a:rPr lang="zh-CN" altLang="en-US" dirty="0" smtClean="0"/>
              <a:t>蓝牙的数据率为 </a:t>
            </a:r>
            <a:r>
              <a:rPr lang="en-US" altLang="zh-CN" dirty="0" smtClean="0"/>
              <a:t>720 kb/s</a:t>
            </a:r>
            <a:r>
              <a:rPr lang="zh-CN" altLang="en-US" dirty="0" smtClean="0"/>
              <a:t>，通信范围在 </a:t>
            </a:r>
            <a:r>
              <a:rPr lang="en-US" altLang="zh-CN" dirty="0" smtClean="0"/>
              <a:t>10 </a:t>
            </a:r>
            <a:r>
              <a:rPr lang="zh-CN" altLang="en-US" dirty="0" smtClean="0"/>
              <a:t>米左右。</a:t>
            </a:r>
          </a:p>
          <a:p>
            <a:pPr eaLnBrk="1" hangingPunct="1"/>
            <a:endParaRPr lang="en-US" altLang="zh-CN" dirty="0" smtClean="0"/>
          </a:p>
          <a:p>
            <a:pPr eaLnBrk="1" hangingPunct="1"/>
            <a:r>
              <a:rPr lang="zh-CN" altLang="en-US" dirty="0" smtClean="0"/>
              <a:t>蓝牙使用 </a:t>
            </a:r>
            <a:r>
              <a:rPr lang="en-US" altLang="zh-CN" dirty="0" smtClean="0"/>
              <a:t>TDM </a:t>
            </a:r>
            <a:r>
              <a:rPr lang="zh-CN" altLang="en-US" dirty="0" smtClean="0"/>
              <a:t>方式和扩频跳频 </a:t>
            </a:r>
            <a:r>
              <a:rPr lang="en-US" altLang="zh-CN" dirty="0" smtClean="0"/>
              <a:t>FHSS </a:t>
            </a:r>
            <a:r>
              <a:rPr lang="zh-CN" altLang="en-US" dirty="0" smtClean="0"/>
              <a:t>技术组成不用基站的</a:t>
            </a:r>
            <a:r>
              <a:rPr lang="zh-CN" altLang="en-US" dirty="0" smtClean="0">
                <a:solidFill>
                  <a:srgbClr val="FF0000"/>
                </a:solidFill>
              </a:rPr>
              <a:t>皮可网 </a:t>
            </a:r>
            <a:r>
              <a:rPr lang="en-US" altLang="zh-CN" dirty="0" smtClean="0"/>
              <a:t>(piconet)</a:t>
            </a:r>
            <a:r>
              <a:rPr lang="zh-CN" altLang="en-US" dirty="0" smtClean="0"/>
              <a:t>。</a:t>
            </a:r>
          </a:p>
        </p:txBody>
      </p:sp>
    </p:spTree>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a:xfrm>
            <a:off x="250825" y="188912"/>
            <a:ext cx="8569325" cy="719807"/>
          </a:xfrm>
        </p:spPr>
        <p:txBody>
          <a:bodyPr/>
          <a:lstStyle/>
          <a:p>
            <a:pPr eaLnBrk="1" hangingPunct="1"/>
            <a:r>
              <a:rPr lang="zh-CN" altLang="en-US" dirty="0" smtClean="0"/>
              <a:t>皮可网 </a:t>
            </a:r>
            <a:r>
              <a:rPr lang="en-US" altLang="zh-CN" dirty="0" smtClean="0"/>
              <a:t>(piconet)</a:t>
            </a:r>
          </a:p>
        </p:txBody>
      </p:sp>
      <p:sp>
        <p:nvSpPr>
          <p:cNvPr id="59395" name="Rectangle 3"/>
          <p:cNvSpPr>
            <a:spLocks noGrp="1" noChangeArrowheads="1"/>
          </p:cNvSpPr>
          <p:nvPr>
            <p:ph type="body" idx="1"/>
          </p:nvPr>
        </p:nvSpPr>
        <p:spPr/>
        <p:txBody>
          <a:bodyPr/>
          <a:lstStyle/>
          <a:p>
            <a:pPr eaLnBrk="1" hangingPunct="1">
              <a:spcBef>
                <a:spcPts val="600"/>
              </a:spcBef>
            </a:pPr>
            <a:r>
              <a:rPr lang="en-US" altLang="zh-CN" dirty="0" smtClean="0"/>
              <a:t>Piconet </a:t>
            </a:r>
            <a:r>
              <a:rPr lang="zh-CN" altLang="en-US" dirty="0" smtClean="0"/>
              <a:t>直译就是“微微网”，表示这种无线网络的覆盖面积非常小。</a:t>
            </a:r>
            <a:r>
              <a:rPr lang="en-US" altLang="zh-CN" dirty="0" smtClean="0"/>
              <a:t>(</a:t>
            </a:r>
            <a:r>
              <a:rPr lang="en-US" altLang="zh-CN" dirty="0" err="1" smtClean="0"/>
              <a:t>pico</a:t>
            </a:r>
            <a:r>
              <a:rPr lang="en-US" altLang="zh-CN" dirty="0" smtClean="0"/>
              <a:t>- = 10</a:t>
            </a:r>
            <a:r>
              <a:rPr lang="en-US" altLang="zh-CN" baseline="30000" dirty="0" smtClean="0"/>
              <a:t>-12</a:t>
            </a:r>
            <a:r>
              <a:rPr lang="en-US" altLang="zh-CN" dirty="0" smtClean="0"/>
              <a:t>)</a:t>
            </a:r>
            <a:endParaRPr lang="zh-CN" altLang="en-US" dirty="0" smtClean="0"/>
          </a:p>
          <a:p>
            <a:pPr eaLnBrk="1" hangingPunct="1">
              <a:spcBef>
                <a:spcPts val="600"/>
              </a:spcBef>
            </a:pPr>
            <a:endParaRPr lang="en-US" altLang="zh-CN" dirty="0" smtClean="0"/>
          </a:p>
          <a:p>
            <a:pPr eaLnBrk="1" hangingPunct="1">
              <a:spcBef>
                <a:spcPts val="600"/>
              </a:spcBef>
            </a:pPr>
            <a:r>
              <a:rPr lang="zh-CN" altLang="en-US" dirty="0" smtClean="0"/>
              <a:t>每一个皮可网有一个主设备</a:t>
            </a:r>
            <a:r>
              <a:rPr lang="en-US" altLang="zh-CN" dirty="0" smtClean="0"/>
              <a:t>(</a:t>
            </a:r>
            <a:r>
              <a:rPr lang="en-US" altLang="zh-CN" dirty="0" smtClean="0">
                <a:solidFill>
                  <a:srgbClr val="FF0000"/>
                </a:solidFill>
              </a:rPr>
              <a:t>Master</a:t>
            </a:r>
            <a:r>
              <a:rPr lang="en-US" altLang="zh-CN" dirty="0" smtClean="0"/>
              <a:t>)</a:t>
            </a:r>
            <a:r>
              <a:rPr lang="zh-CN" altLang="en-US" dirty="0" smtClean="0"/>
              <a:t>和最多</a:t>
            </a:r>
            <a:r>
              <a:rPr lang="en-US" altLang="zh-CN" dirty="0" smtClean="0"/>
              <a:t>7</a:t>
            </a:r>
            <a:r>
              <a:rPr lang="zh-CN" altLang="en-US" dirty="0" smtClean="0"/>
              <a:t>个工作的从设备 </a:t>
            </a:r>
            <a:r>
              <a:rPr lang="en-US" altLang="zh-CN" dirty="0" smtClean="0"/>
              <a:t>(</a:t>
            </a:r>
            <a:r>
              <a:rPr lang="en-US" altLang="zh-CN" dirty="0" smtClean="0">
                <a:solidFill>
                  <a:srgbClr val="FF0000"/>
                </a:solidFill>
              </a:rPr>
              <a:t>Slave</a:t>
            </a:r>
            <a:r>
              <a:rPr lang="en-US" altLang="zh-CN" dirty="0" smtClean="0"/>
              <a:t>)</a:t>
            </a:r>
            <a:r>
              <a:rPr lang="zh-CN" altLang="en-US" dirty="0" smtClean="0"/>
              <a:t>。</a:t>
            </a:r>
          </a:p>
          <a:p>
            <a:pPr eaLnBrk="1" hangingPunct="1">
              <a:spcBef>
                <a:spcPts val="600"/>
              </a:spcBef>
            </a:pPr>
            <a:endParaRPr lang="en-US" altLang="zh-CN" dirty="0" smtClean="0"/>
          </a:p>
          <a:p>
            <a:pPr eaLnBrk="1" hangingPunct="1">
              <a:spcBef>
                <a:spcPts val="600"/>
              </a:spcBef>
            </a:pPr>
            <a:r>
              <a:rPr lang="zh-CN" altLang="en-US" dirty="0" smtClean="0"/>
              <a:t>通过共享主设备或从设备，可以把多个皮可网</a:t>
            </a:r>
            <a:r>
              <a:rPr lang="zh-CN" altLang="en-US" dirty="0" smtClean="0">
                <a:solidFill>
                  <a:srgbClr val="FF0000"/>
                </a:solidFill>
              </a:rPr>
              <a:t>连接</a:t>
            </a:r>
            <a:r>
              <a:rPr lang="zh-CN" altLang="en-US" dirty="0" smtClean="0"/>
              <a:t>起来，形成一个范围更大的扩散网</a:t>
            </a:r>
            <a:r>
              <a:rPr lang="en-US" altLang="zh-CN" dirty="0" smtClean="0"/>
              <a:t>(</a:t>
            </a:r>
            <a:r>
              <a:rPr lang="en-US" altLang="zh-CN" dirty="0" smtClean="0">
                <a:solidFill>
                  <a:srgbClr val="FF0000"/>
                </a:solidFill>
              </a:rPr>
              <a:t>scatternet</a:t>
            </a:r>
            <a:r>
              <a:rPr lang="en-US" altLang="zh-CN" dirty="0" smtClean="0"/>
              <a:t>)</a:t>
            </a:r>
            <a:r>
              <a:rPr lang="zh-CN" altLang="en-US" dirty="0" smtClean="0"/>
              <a:t>。</a:t>
            </a:r>
          </a:p>
          <a:p>
            <a:pPr eaLnBrk="1" hangingPunct="1">
              <a:spcBef>
                <a:spcPts val="600"/>
              </a:spcBef>
            </a:pPr>
            <a:endParaRPr lang="en-US" altLang="zh-CN" dirty="0" smtClean="0"/>
          </a:p>
          <a:p>
            <a:pPr eaLnBrk="1" hangingPunct="1">
              <a:spcBef>
                <a:spcPts val="600"/>
              </a:spcBef>
            </a:pPr>
            <a:r>
              <a:rPr lang="zh-CN" altLang="en-US" dirty="0" smtClean="0"/>
              <a:t>这种主从工作方式的</a:t>
            </a:r>
            <a:r>
              <a:rPr lang="zh-CN" altLang="en-US" dirty="0" smtClean="0">
                <a:solidFill>
                  <a:srgbClr val="FF0000"/>
                </a:solidFill>
              </a:rPr>
              <a:t>个人区域网</a:t>
            </a:r>
            <a:r>
              <a:rPr lang="zh-CN" altLang="en-US" dirty="0" smtClean="0"/>
              <a:t>实现起来价格就会比较便宜。  </a:t>
            </a:r>
          </a:p>
          <a:p>
            <a:pPr eaLnBrk="1" hangingPunct="1">
              <a:spcBef>
                <a:spcPts val="600"/>
              </a:spcBef>
            </a:pPr>
            <a:endParaRPr lang="zh-CN" altLang="en-US" dirty="0" smtClean="0"/>
          </a:p>
          <a:p>
            <a:pPr eaLnBrk="1" hangingPunct="1"/>
            <a:endParaRPr lang="zh-CN" altLang="en-US" dirty="0" smtClean="0"/>
          </a:p>
          <a:p>
            <a:pPr eaLnBrk="1" hangingPunct="1"/>
            <a:endParaRPr lang="en-US" altLang="zh-CN" dirty="0" smtClean="0"/>
          </a:p>
        </p:txBody>
      </p:sp>
    </p:spTree>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a:xfrm>
            <a:off x="323528" y="188913"/>
            <a:ext cx="8496622" cy="712788"/>
          </a:xfrm>
        </p:spPr>
        <p:txBody>
          <a:bodyPr/>
          <a:lstStyle/>
          <a:p>
            <a:pPr eaLnBrk="1" hangingPunct="1"/>
            <a:r>
              <a:rPr lang="zh-CN" altLang="en-US" dirty="0" smtClean="0"/>
              <a:t>蓝牙系统中的皮可网和扩散网 </a:t>
            </a:r>
          </a:p>
        </p:txBody>
      </p:sp>
      <p:sp>
        <p:nvSpPr>
          <p:cNvPr id="60419" name="Oval 4"/>
          <p:cNvSpPr>
            <a:spLocks noChangeArrowheads="1"/>
          </p:cNvSpPr>
          <p:nvPr/>
        </p:nvSpPr>
        <p:spPr bwMode="auto">
          <a:xfrm>
            <a:off x="2051050" y="2039938"/>
            <a:ext cx="2960688" cy="2855912"/>
          </a:xfrm>
          <a:prstGeom prst="ellipse">
            <a:avLst/>
          </a:prstGeom>
          <a:solidFill>
            <a:srgbClr val="FFFF99"/>
          </a:solidFill>
          <a:ln w="9525">
            <a:solidFill>
              <a:schemeClr val="tx2"/>
            </a:solidFill>
            <a:round/>
            <a:headEnd/>
            <a:tailEnd/>
          </a:ln>
        </p:spPr>
        <p:txBody>
          <a:bodyPr wrap="none" anchor="ctr"/>
          <a:lstStyle/>
          <a:p>
            <a:endParaRPr lang="zh-CN" altLang="en-US"/>
          </a:p>
        </p:txBody>
      </p:sp>
      <p:sp>
        <p:nvSpPr>
          <p:cNvPr id="60420" name="Oval 5"/>
          <p:cNvSpPr>
            <a:spLocks noChangeArrowheads="1"/>
          </p:cNvSpPr>
          <p:nvPr/>
        </p:nvSpPr>
        <p:spPr bwMode="auto">
          <a:xfrm>
            <a:off x="4419600" y="2039938"/>
            <a:ext cx="2960688" cy="2855912"/>
          </a:xfrm>
          <a:prstGeom prst="ellipse">
            <a:avLst/>
          </a:prstGeom>
          <a:solidFill>
            <a:srgbClr val="CCECFF">
              <a:alpha val="38823"/>
            </a:srgbClr>
          </a:solidFill>
          <a:ln w="9525">
            <a:solidFill>
              <a:schemeClr val="tx2"/>
            </a:solidFill>
            <a:prstDash val="dash"/>
            <a:round/>
            <a:headEnd/>
            <a:tailEnd/>
          </a:ln>
        </p:spPr>
        <p:txBody>
          <a:bodyPr wrap="none" anchor="ctr"/>
          <a:lstStyle/>
          <a:p>
            <a:endParaRPr lang="zh-CN" altLang="en-US"/>
          </a:p>
        </p:txBody>
      </p:sp>
      <p:sp>
        <p:nvSpPr>
          <p:cNvPr id="60421" name="Oval 6"/>
          <p:cNvSpPr>
            <a:spLocks noChangeArrowheads="1"/>
          </p:cNvSpPr>
          <p:nvPr/>
        </p:nvSpPr>
        <p:spPr bwMode="auto">
          <a:xfrm>
            <a:off x="3354388" y="2268538"/>
            <a:ext cx="474662" cy="458787"/>
          </a:xfrm>
          <a:prstGeom prst="ellipse">
            <a:avLst/>
          </a:prstGeom>
          <a:solidFill>
            <a:srgbClr val="FF99FF"/>
          </a:solidFill>
          <a:ln w="9525">
            <a:solidFill>
              <a:schemeClr val="tx2"/>
            </a:solidFill>
            <a:round/>
            <a:headEnd/>
            <a:tailEnd/>
          </a:ln>
        </p:spPr>
        <p:txBody>
          <a:bodyPr wrap="none" anchor="ctr"/>
          <a:lstStyle/>
          <a:p>
            <a:pPr algn="ctr"/>
            <a:r>
              <a:rPr lang="en-US" altLang="zh-CN" sz="2400">
                <a:latin typeface="Arial" pitchFamily="34" charset="0"/>
                <a:ea typeface="黑体" pitchFamily="49" charset="-122"/>
              </a:rPr>
              <a:t>M</a:t>
            </a:r>
          </a:p>
        </p:txBody>
      </p:sp>
      <p:sp>
        <p:nvSpPr>
          <p:cNvPr id="60422" name="Oval 7"/>
          <p:cNvSpPr>
            <a:spLocks noChangeArrowheads="1"/>
          </p:cNvSpPr>
          <p:nvPr/>
        </p:nvSpPr>
        <p:spPr bwMode="auto">
          <a:xfrm>
            <a:off x="6670675" y="3182938"/>
            <a:ext cx="474663" cy="458787"/>
          </a:xfrm>
          <a:prstGeom prst="ellipse">
            <a:avLst/>
          </a:prstGeom>
          <a:solidFill>
            <a:srgbClr val="FF99FF"/>
          </a:solidFill>
          <a:ln w="9525">
            <a:solidFill>
              <a:schemeClr val="tx2"/>
            </a:solidFill>
            <a:round/>
            <a:headEnd/>
            <a:tailEnd/>
          </a:ln>
        </p:spPr>
        <p:txBody>
          <a:bodyPr wrap="none" anchor="ctr"/>
          <a:lstStyle/>
          <a:p>
            <a:pPr algn="ctr"/>
            <a:r>
              <a:rPr lang="en-US" altLang="zh-CN" sz="2400">
                <a:latin typeface="Arial" pitchFamily="34" charset="0"/>
                <a:ea typeface="黑体" pitchFamily="49" charset="-122"/>
              </a:rPr>
              <a:t>M</a:t>
            </a:r>
          </a:p>
        </p:txBody>
      </p:sp>
      <p:sp>
        <p:nvSpPr>
          <p:cNvPr id="60423" name="Oval 8"/>
          <p:cNvSpPr>
            <a:spLocks noChangeArrowheads="1"/>
          </p:cNvSpPr>
          <p:nvPr/>
        </p:nvSpPr>
        <p:spPr bwMode="auto">
          <a:xfrm>
            <a:off x="2289175" y="3525838"/>
            <a:ext cx="474663" cy="458787"/>
          </a:xfrm>
          <a:prstGeom prst="ellipse">
            <a:avLst/>
          </a:prstGeom>
          <a:solidFill>
            <a:srgbClr val="99FF33"/>
          </a:solidFill>
          <a:ln w="9525">
            <a:solidFill>
              <a:schemeClr val="tx2"/>
            </a:solidFill>
            <a:round/>
            <a:headEnd/>
            <a:tailEnd/>
          </a:ln>
        </p:spPr>
        <p:txBody>
          <a:bodyPr wrap="none" anchor="ctr"/>
          <a:lstStyle/>
          <a:p>
            <a:pPr algn="ctr"/>
            <a:r>
              <a:rPr lang="en-US" altLang="zh-CN" sz="2400">
                <a:latin typeface="Arial" pitchFamily="34" charset="0"/>
                <a:ea typeface="黑体" pitchFamily="49" charset="-122"/>
              </a:rPr>
              <a:t>S</a:t>
            </a:r>
          </a:p>
        </p:txBody>
      </p:sp>
      <p:sp>
        <p:nvSpPr>
          <p:cNvPr id="60424" name="Oval 9"/>
          <p:cNvSpPr>
            <a:spLocks noChangeArrowheads="1"/>
          </p:cNvSpPr>
          <p:nvPr/>
        </p:nvSpPr>
        <p:spPr bwMode="auto">
          <a:xfrm>
            <a:off x="2525713" y="2611438"/>
            <a:ext cx="476250" cy="458787"/>
          </a:xfrm>
          <a:prstGeom prst="ellipse">
            <a:avLst/>
          </a:prstGeom>
          <a:solidFill>
            <a:srgbClr val="99FF33"/>
          </a:solidFill>
          <a:ln w="9525">
            <a:solidFill>
              <a:schemeClr val="tx2"/>
            </a:solidFill>
            <a:round/>
            <a:headEnd/>
            <a:tailEnd/>
          </a:ln>
        </p:spPr>
        <p:txBody>
          <a:bodyPr wrap="none" anchor="ctr"/>
          <a:lstStyle/>
          <a:p>
            <a:pPr algn="ctr"/>
            <a:r>
              <a:rPr lang="en-US" altLang="zh-CN" sz="2400">
                <a:latin typeface="Arial" pitchFamily="34" charset="0"/>
                <a:ea typeface="黑体" pitchFamily="49" charset="-122"/>
              </a:rPr>
              <a:t>S</a:t>
            </a:r>
          </a:p>
        </p:txBody>
      </p:sp>
      <p:sp>
        <p:nvSpPr>
          <p:cNvPr id="60425" name="Oval 10"/>
          <p:cNvSpPr>
            <a:spLocks noChangeArrowheads="1"/>
          </p:cNvSpPr>
          <p:nvPr/>
        </p:nvSpPr>
        <p:spPr bwMode="auto">
          <a:xfrm>
            <a:off x="5367338" y="3981450"/>
            <a:ext cx="474662" cy="458788"/>
          </a:xfrm>
          <a:prstGeom prst="ellipse">
            <a:avLst/>
          </a:prstGeom>
          <a:solidFill>
            <a:srgbClr val="CCCC00"/>
          </a:solidFill>
          <a:ln w="9525">
            <a:solidFill>
              <a:schemeClr val="tx2"/>
            </a:solidFill>
            <a:round/>
            <a:headEnd/>
            <a:tailEnd/>
          </a:ln>
        </p:spPr>
        <p:txBody>
          <a:bodyPr wrap="none" anchor="ctr"/>
          <a:lstStyle/>
          <a:p>
            <a:pPr algn="ctr"/>
            <a:r>
              <a:rPr lang="en-US" altLang="zh-CN" sz="2400">
                <a:latin typeface="Arial" pitchFamily="34" charset="0"/>
                <a:ea typeface="黑体" pitchFamily="49" charset="-122"/>
              </a:rPr>
              <a:t>P</a:t>
            </a:r>
          </a:p>
        </p:txBody>
      </p:sp>
      <p:sp>
        <p:nvSpPr>
          <p:cNvPr id="60426" name="Oval 11"/>
          <p:cNvSpPr>
            <a:spLocks noChangeArrowheads="1"/>
          </p:cNvSpPr>
          <p:nvPr/>
        </p:nvSpPr>
        <p:spPr bwMode="auto">
          <a:xfrm>
            <a:off x="4473575" y="3143250"/>
            <a:ext cx="476250" cy="458788"/>
          </a:xfrm>
          <a:prstGeom prst="ellipse">
            <a:avLst/>
          </a:prstGeom>
          <a:solidFill>
            <a:srgbClr val="99FF33"/>
          </a:solidFill>
          <a:ln w="9525">
            <a:solidFill>
              <a:schemeClr val="tx2"/>
            </a:solidFill>
            <a:round/>
            <a:headEnd/>
            <a:tailEnd/>
          </a:ln>
        </p:spPr>
        <p:txBody>
          <a:bodyPr wrap="none" anchor="ctr"/>
          <a:lstStyle/>
          <a:p>
            <a:pPr algn="ctr"/>
            <a:r>
              <a:rPr lang="en-US" altLang="zh-CN" sz="2400">
                <a:latin typeface="Arial" pitchFamily="34" charset="0"/>
                <a:ea typeface="黑体" pitchFamily="49" charset="-122"/>
              </a:rPr>
              <a:t>S</a:t>
            </a:r>
          </a:p>
        </p:txBody>
      </p:sp>
      <p:sp>
        <p:nvSpPr>
          <p:cNvPr id="60427" name="Oval 12"/>
          <p:cNvSpPr>
            <a:spLocks noChangeArrowheads="1"/>
          </p:cNvSpPr>
          <p:nvPr/>
        </p:nvSpPr>
        <p:spPr bwMode="auto">
          <a:xfrm>
            <a:off x="3825875" y="3981450"/>
            <a:ext cx="476250" cy="458788"/>
          </a:xfrm>
          <a:prstGeom prst="ellipse">
            <a:avLst/>
          </a:prstGeom>
          <a:solidFill>
            <a:srgbClr val="99FF33"/>
          </a:solidFill>
          <a:ln w="9525">
            <a:solidFill>
              <a:schemeClr val="tx2"/>
            </a:solidFill>
            <a:round/>
            <a:headEnd/>
            <a:tailEnd/>
          </a:ln>
        </p:spPr>
        <p:txBody>
          <a:bodyPr wrap="none" anchor="ctr"/>
          <a:lstStyle/>
          <a:p>
            <a:pPr algn="ctr"/>
            <a:r>
              <a:rPr lang="en-US" altLang="zh-CN" sz="2400">
                <a:latin typeface="Arial" pitchFamily="34" charset="0"/>
                <a:ea typeface="黑体" pitchFamily="49" charset="-122"/>
              </a:rPr>
              <a:t>S</a:t>
            </a:r>
          </a:p>
        </p:txBody>
      </p:sp>
      <p:sp>
        <p:nvSpPr>
          <p:cNvPr id="60428" name="Oval 13"/>
          <p:cNvSpPr>
            <a:spLocks noChangeArrowheads="1"/>
          </p:cNvSpPr>
          <p:nvPr/>
        </p:nvSpPr>
        <p:spPr bwMode="auto">
          <a:xfrm>
            <a:off x="2995613" y="4211638"/>
            <a:ext cx="476250" cy="457200"/>
          </a:xfrm>
          <a:prstGeom prst="ellipse">
            <a:avLst/>
          </a:prstGeom>
          <a:solidFill>
            <a:srgbClr val="99FF33"/>
          </a:solidFill>
          <a:ln w="9525">
            <a:solidFill>
              <a:schemeClr val="tx2"/>
            </a:solidFill>
            <a:round/>
            <a:headEnd/>
            <a:tailEnd/>
          </a:ln>
        </p:spPr>
        <p:txBody>
          <a:bodyPr wrap="none" anchor="ctr"/>
          <a:lstStyle/>
          <a:p>
            <a:pPr algn="ctr"/>
            <a:r>
              <a:rPr lang="en-US" altLang="zh-CN" sz="2400">
                <a:latin typeface="Arial" pitchFamily="34" charset="0"/>
                <a:ea typeface="黑体" pitchFamily="49" charset="-122"/>
              </a:rPr>
              <a:t>S</a:t>
            </a:r>
          </a:p>
        </p:txBody>
      </p:sp>
      <p:sp>
        <p:nvSpPr>
          <p:cNvPr id="60429" name="Oval 14"/>
          <p:cNvSpPr>
            <a:spLocks noChangeArrowheads="1"/>
          </p:cNvSpPr>
          <p:nvPr/>
        </p:nvSpPr>
        <p:spPr bwMode="auto">
          <a:xfrm>
            <a:off x="6194425" y="4097338"/>
            <a:ext cx="476250" cy="458787"/>
          </a:xfrm>
          <a:prstGeom prst="ellipse">
            <a:avLst/>
          </a:prstGeom>
          <a:solidFill>
            <a:srgbClr val="99FF33"/>
          </a:solidFill>
          <a:ln w="9525">
            <a:solidFill>
              <a:schemeClr val="tx2"/>
            </a:solidFill>
            <a:round/>
            <a:headEnd/>
            <a:tailEnd/>
          </a:ln>
        </p:spPr>
        <p:txBody>
          <a:bodyPr wrap="none" anchor="ctr"/>
          <a:lstStyle/>
          <a:p>
            <a:pPr algn="ctr"/>
            <a:r>
              <a:rPr lang="en-US" altLang="zh-CN" sz="2400">
                <a:latin typeface="Arial" pitchFamily="34" charset="0"/>
                <a:ea typeface="黑体" pitchFamily="49" charset="-122"/>
              </a:rPr>
              <a:t>S</a:t>
            </a:r>
          </a:p>
        </p:txBody>
      </p:sp>
      <p:sp>
        <p:nvSpPr>
          <p:cNvPr id="60430" name="Oval 15"/>
          <p:cNvSpPr>
            <a:spLocks noChangeArrowheads="1"/>
          </p:cNvSpPr>
          <p:nvPr/>
        </p:nvSpPr>
        <p:spPr bwMode="auto">
          <a:xfrm>
            <a:off x="5842000" y="2611438"/>
            <a:ext cx="476250" cy="458787"/>
          </a:xfrm>
          <a:prstGeom prst="ellipse">
            <a:avLst/>
          </a:prstGeom>
          <a:solidFill>
            <a:srgbClr val="99FF33"/>
          </a:solidFill>
          <a:ln w="9525">
            <a:solidFill>
              <a:schemeClr val="tx2"/>
            </a:solidFill>
            <a:round/>
            <a:headEnd/>
            <a:tailEnd/>
          </a:ln>
        </p:spPr>
        <p:txBody>
          <a:bodyPr wrap="none" anchor="ctr"/>
          <a:lstStyle/>
          <a:p>
            <a:pPr algn="ctr"/>
            <a:r>
              <a:rPr lang="en-US" altLang="zh-CN" sz="2400">
                <a:latin typeface="Arial" pitchFamily="34" charset="0"/>
                <a:ea typeface="黑体" pitchFamily="49" charset="-122"/>
              </a:rPr>
              <a:t>S</a:t>
            </a:r>
          </a:p>
        </p:txBody>
      </p:sp>
      <p:sp>
        <p:nvSpPr>
          <p:cNvPr id="60431" name="Oval 16"/>
          <p:cNvSpPr>
            <a:spLocks noChangeArrowheads="1"/>
          </p:cNvSpPr>
          <p:nvPr/>
        </p:nvSpPr>
        <p:spPr bwMode="auto">
          <a:xfrm>
            <a:off x="3825875" y="2838450"/>
            <a:ext cx="476250" cy="458788"/>
          </a:xfrm>
          <a:prstGeom prst="ellipse">
            <a:avLst/>
          </a:prstGeom>
          <a:solidFill>
            <a:srgbClr val="CCCC00"/>
          </a:solidFill>
          <a:ln w="9525">
            <a:solidFill>
              <a:schemeClr val="tx2"/>
            </a:solidFill>
            <a:round/>
            <a:headEnd/>
            <a:tailEnd/>
          </a:ln>
        </p:spPr>
        <p:txBody>
          <a:bodyPr wrap="none" anchor="ctr"/>
          <a:lstStyle/>
          <a:p>
            <a:pPr algn="ctr"/>
            <a:r>
              <a:rPr lang="en-US" altLang="zh-CN" sz="2400">
                <a:latin typeface="Arial" pitchFamily="34" charset="0"/>
                <a:ea typeface="黑体" pitchFamily="49" charset="-122"/>
              </a:rPr>
              <a:t>P</a:t>
            </a:r>
          </a:p>
        </p:txBody>
      </p:sp>
      <p:sp>
        <p:nvSpPr>
          <p:cNvPr id="60432" name="Text Box 17"/>
          <p:cNvSpPr txBox="1">
            <a:spLocks noChangeArrowheads="1"/>
          </p:cNvSpPr>
          <p:nvPr/>
        </p:nvSpPr>
        <p:spPr bwMode="auto">
          <a:xfrm>
            <a:off x="5129213" y="3130550"/>
            <a:ext cx="1352550" cy="458788"/>
          </a:xfrm>
          <a:prstGeom prst="rect">
            <a:avLst/>
          </a:prstGeom>
          <a:noFill/>
          <a:ln w="9525">
            <a:noFill/>
            <a:miter lim="800000"/>
            <a:headEnd/>
            <a:tailEnd/>
          </a:ln>
        </p:spPr>
        <p:txBody>
          <a:bodyPr wrap="none">
            <a:spAutoFit/>
          </a:bodyPr>
          <a:lstStyle/>
          <a:p>
            <a:r>
              <a:rPr lang="zh-CN" altLang="en-US" sz="2400">
                <a:latin typeface="Arial" pitchFamily="34" charset="0"/>
                <a:ea typeface="黑体" pitchFamily="49" charset="-122"/>
              </a:rPr>
              <a:t>皮可网 </a:t>
            </a:r>
            <a:r>
              <a:rPr lang="en-US" altLang="zh-CN" sz="2400">
                <a:latin typeface="Arial" pitchFamily="34" charset="0"/>
                <a:ea typeface="黑体" pitchFamily="49" charset="-122"/>
              </a:rPr>
              <a:t>2</a:t>
            </a:r>
          </a:p>
        </p:txBody>
      </p:sp>
      <p:sp>
        <p:nvSpPr>
          <p:cNvPr id="60433" name="Text Box 18"/>
          <p:cNvSpPr txBox="1">
            <a:spLocks noChangeArrowheads="1"/>
          </p:cNvSpPr>
          <p:nvPr/>
        </p:nvSpPr>
        <p:spPr bwMode="auto">
          <a:xfrm>
            <a:off x="4122738" y="1268413"/>
            <a:ext cx="1107996" cy="461665"/>
          </a:xfrm>
          <a:prstGeom prst="rect">
            <a:avLst/>
          </a:prstGeom>
          <a:noFill/>
          <a:ln w="9525">
            <a:noFill/>
            <a:miter lim="800000"/>
            <a:headEnd/>
            <a:tailEnd/>
          </a:ln>
        </p:spPr>
        <p:txBody>
          <a:bodyPr wrap="none">
            <a:spAutoFit/>
          </a:bodyPr>
          <a:lstStyle/>
          <a:p>
            <a:r>
              <a:rPr lang="zh-CN" altLang="en-US" sz="2400">
                <a:latin typeface="Arial" pitchFamily="34" charset="0"/>
                <a:ea typeface="黑体" pitchFamily="49" charset="-122"/>
              </a:rPr>
              <a:t>扩散网</a:t>
            </a:r>
          </a:p>
        </p:txBody>
      </p:sp>
      <p:sp>
        <p:nvSpPr>
          <p:cNvPr id="60434" name="AutoShape 19"/>
          <p:cNvSpPr>
            <a:spLocks/>
          </p:cNvSpPr>
          <p:nvPr/>
        </p:nvSpPr>
        <p:spPr bwMode="auto">
          <a:xfrm rot="-5400000">
            <a:off x="4494213" y="138112"/>
            <a:ext cx="344488" cy="3554413"/>
          </a:xfrm>
          <a:prstGeom prst="rightBrace">
            <a:avLst>
              <a:gd name="adj1" fmla="val 85983"/>
              <a:gd name="adj2" fmla="val 50000"/>
            </a:avLst>
          </a:prstGeom>
          <a:noFill/>
          <a:ln w="19050">
            <a:solidFill>
              <a:schemeClr val="tx2"/>
            </a:solidFill>
            <a:round/>
            <a:headEnd/>
            <a:tailEnd/>
          </a:ln>
        </p:spPr>
        <p:txBody>
          <a:bodyPr wrap="none" anchor="ctr"/>
          <a:lstStyle/>
          <a:p>
            <a:endParaRPr lang="zh-CN" altLang="en-US"/>
          </a:p>
        </p:txBody>
      </p:sp>
      <p:sp>
        <p:nvSpPr>
          <p:cNvPr id="60435" name="Text Box 20"/>
          <p:cNvSpPr txBox="1">
            <a:spLocks noChangeArrowheads="1"/>
          </p:cNvSpPr>
          <p:nvPr/>
        </p:nvSpPr>
        <p:spPr bwMode="auto">
          <a:xfrm>
            <a:off x="2760663" y="3208338"/>
            <a:ext cx="1364476" cy="461665"/>
          </a:xfrm>
          <a:prstGeom prst="rect">
            <a:avLst/>
          </a:prstGeom>
          <a:noFill/>
          <a:ln w="9525">
            <a:noFill/>
            <a:miter lim="800000"/>
            <a:headEnd/>
            <a:tailEnd/>
          </a:ln>
        </p:spPr>
        <p:txBody>
          <a:bodyPr wrap="none">
            <a:spAutoFit/>
          </a:bodyPr>
          <a:lstStyle/>
          <a:p>
            <a:r>
              <a:rPr lang="zh-CN" altLang="en-US" sz="2400">
                <a:latin typeface="Arial" pitchFamily="34" charset="0"/>
                <a:ea typeface="黑体" pitchFamily="49" charset="-122"/>
              </a:rPr>
              <a:t>皮可网 </a:t>
            </a:r>
            <a:r>
              <a:rPr lang="en-US" altLang="zh-CN" sz="2400">
                <a:latin typeface="Arial" pitchFamily="34" charset="0"/>
                <a:ea typeface="黑体" pitchFamily="49" charset="-122"/>
              </a:rPr>
              <a:t>1</a:t>
            </a:r>
          </a:p>
        </p:txBody>
      </p:sp>
      <p:sp>
        <p:nvSpPr>
          <p:cNvPr id="60436" name="Oval 22"/>
          <p:cNvSpPr>
            <a:spLocks noChangeArrowheads="1"/>
          </p:cNvSpPr>
          <p:nvPr/>
        </p:nvSpPr>
        <p:spPr bwMode="auto">
          <a:xfrm>
            <a:off x="900113" y="4999038"/>
            <a:ext cx="474662" cy="458787"/>
          </a:xfrm>
          <a:prstGeom prst="ellipse">
            <a:avLst/>
          </a:prstGeom>
          <a:solidFill>
            <a:srgbClr val="FF99FF"/>
          </a:solidFill>
          <a:ln w="9525">
            <a:solidFill>
              <a:schemeClr val="tx2"/>
            </a:solidFill>
            <a:round/>
            <a:headEnd/>
            <a:tailEnd/>
          </a:ln>
        </p:spPr>
        <p:txBody>
          <a:bodyPr wrap="none" anchor="ctr"/>
          <a:lstStyle/>
          <a:p>
            <a:pPr algn="ctr"/>
            <a:r>
              <a:rPr lang="en-US" altLang="zh-CN" sz="2400">
                <a:latin typeface="Arial" pitchFamily="34" charset="0"/>
                <a:ea typeface="黑体" pitchFamily="49" charset="-122"/>
              </a:rPr>
              <a:t>M</a:t>
            </a:r>
          </a:p>
        </p:txBody>
      </p:sp>
      <p:sp>
        <p:nvSpPr>
          <p:cNvPr id="60437" name="Text Box 23"/>
          <p:cNvSpPr txBox="1">
            <a:spLocks noChangeArrowheads="1"/>
          </p:cNvSpPr>
          <p:nvPr/>
        </p:nvSpPr>
        <p:spPr bwMode="auto">
          <a:xfrm>
            <a:off x="1312863" y="4999038"/>
            <a:ext cx="1500732" cy="461665"/>
          </a:xfrm>
          <a:prstGeom prst="rect">
            <a:avLst/>
          </a:prstGeom>
          <a:noFill/>
          <a:ln w="9525">
            <a:noFill/>
            <a:miter lim="800000"/>
            <a:headEnd/>
            <a:tailEnd/>
          </a:ln>
        </p:spPr>
        <p:txBody>
          <a:bodyPr wrap="none">
            <a:spAutoFit/>
          </a:bodyPr>
          <a:lstStyle/>
          <a:p>
            <a:r>
              <a:rPr lang="en-US" altLang="zh-CN" sz="2400" dirty="0">
                <a:latin typeface="Arial" pitchFamily="34" charset="0"/>
                <a:ea typeface="黑体" pitchFamily="49" charset="-122"/>
              </a:rPr>
              <a:t> </a:t>
            </a:r>
            <a:r>
              <a:rPr lang="en-US" altLang="zh-CN" sz="2400" dirty="0" smtClean="0">
                <a:latin typeface="Arial" pitchFamily="34" charset="0"/>
                <a:ea typeface="黑体" pitchFamily="49" charset="-122"/>
              </a:rPr>
              <a:t>—</a:t>
            </a:r>
            <a:r>
              <a:rPr lang="zh-CN" altLang="en-US" sz="2400" dirty="0">
                <a:ea typeface="黑体" pitchFamily="49" charset="-122"/>
              </a:rPr>
              <a:t>主设备</a:t>
            </a:r>
          </a:p>
        </p:txBody>
      </p:sp>
      <p:sp>
        <p:nvSpPr>
          <p:cNvPr id="60438" name="Oval 24"/>
          <p:cNvSpPr>
            <a:spLocks noChangeArrowheads="1"/>
          </p:cNvSpPr>
          <p:nvPr/>
        </p:nvSpPr>
        <p:spPr bwMode="auto">
          <a:xfrm>
            <a:off x="3492500" y="4999038"/>
            <a:ext cx="476250" cy="458787"/>
          </a:xfrm>
          <a:prstGeom prst="ellipse">
            <a:avLst/>
          </a:prstGeom>
          <a:solidFill>
            <a:srgbClr val="99FF33"/>
          </a:solidFill>
          <a:ln w="9525">
            <a:solidFill>
              <a:schemeClr val="tx2"/>
            </a:solidFill>
            <a:round/>
            <a:headEnd/>
            <a:tailEnd/>
          </a:ln>
        </p:spPr>
        <p:txBody>
          <a:bodyPr wrap="none" anchor="ctr"/>
          <a:lstStyle/>
          <a:p>
            <a:pPr algn="ctr"/>
            <a:r>
              <a:rPr lang="en-US" altLang="zh-CN" sz="2400">
                <a:latin typeface="Arial" pitchFamily="34" charset="0"/>
                <a:ea typeface="黑体" pitchFamily="49" charset="-122"/>
              </a:rPr>
              <a:t>S</a:t>
            </a:r>
          </a:p>
        </p:txBody>
      </p:sp>
      <p:sp>
        <p:nvSpPr>
          <p:cNvPr id="60439" name="Text Box 25"/>
          <p:cNvSpPr txBox="1">
            <a:spLocks noChangeArrowheads="1"/>
          </p:cNvSpPr>
          <p:nvPr/>
        </p:nvSpPr>
        <p:spPr bwMode="auto">
          <a:xfrm>
            <a:off x="3924300" y="5000625"/>
            <a:ext cx="1585690" cy="461665"/>
          </a:xfrm>
          <a:prstGeom prst="rect">
            <a:avLst/>
          </a:prstGeom>
          <a:noFill/>
          <a:ln w="9525">
            <a:noFill/>
            <a:miter lim="800000"/>
            <a:headEnd/>
            <a:tailEnd/>
          </a:ln>
        </p:spPr>
        <p:txBody>
          <a:bodyPr wrap="none">
            <a:spAutoFit/>
          </a:bodyPr>
          <a:lstStyle/>
          <a:p>
            <a:r>
              <a:rPr lang="en-US" altLang="zh-CN" sz="2400" dirty="0" smtClean="0">
                <a:latin typeface="Arial" pitchFamily="34" charset="0"/>
                <a:ea typeface="黑体" pitchFamily="49" charset="-122"/>
              </a:rPr>
              <a:t> — </a:t>
            </a:r>
            <a:r>
              <a:rPr lang="zh-CN" altLang="en-US" sz="2400" dirty="0" smtClean="0">
                <a:ea typeface="黑体" pitchFamily="49" charset="-122"/>
              </a:rPr>
              <a:t>从</a:t>
            </a:r>
            <a:r>
              <a:rPr lang="zh-CN" altLang="en-US" sz="2400" dirty="0">
                <a:ea typeface="黑体" pitchFamily="49" charset="-122"/>
              </a:rPr>
              <a:t>设备</a:t>
            </a:r>
          </a:p>
        </p:txBody>
      </p:sp>
      <p:sp>
        <p:nvSpPr>
          <p:cNvPr id="60440" name="Oval 26"/>
          <p:cNvSpPr>
            <a:spLocks noChangeArrowheads="1"/>
          </p:cNvSpPr>
          <p:nvPr/>
        </p:nvSpPr>
        <p:spPr bwMode="auto">
          <a:xfrm>
            <a:off x="6072188" y="4999038"/>
            <a:ext cx="474662" cy="458787"/>
          </a:xfrm>
          <a:prstGeom prst="ellipse">
            <a:avLst/>
          </a:prstGeom>
          <a:solidFill>
            <a:srgbClr val="CCCC00"/>
          </a:solidFill>
          <a:ln w="9525">
            <a:solidFill>
              <a:schemeClr val="tx2"/>
            </a:solidFill>
            <a:round/>
            <a:headEnd/>
            <a:tailEnd/>
          </a:ln>
        </p:spPr>
        <p:txBody>
          <a:bodyPr wrap="none" anchor="ctr"/>
          <a:lstStyle/>
          <a:p>
            <a:pPr algn="ctr"/>
            <a:r>
              <a:rPr lang="en-US" altLang="zh-CN" sz="2400">
                <a:latin typeface="Arial" pitchFamily="34" charset="0"/>
                <a:ea typeface="黑体" pitchFamily="49" charset="-122"/>
              </a:rPr>
              <a:t>P</a:t>
            </a:r>
          </a:p>
        </p:txBody>
      </p:sp>
      <p:sp>
        <p:nvSpPr>
          <p:cNvPr id="60441" name="Text Box 27"/>
          <p:cNvSpPr txBox="1">
            <a:spLocks noChangeArrowheads="1"/>
          </p:cNvSpPr>
          <p:nvPr/>
        </p:nvSpPr>
        <p:spPr bwMode="auto">
          <a:xfrm>
            <a:off x="6516688" y="4999038"/>
            <a:ext cx="2201244" cy="461665"/>
          </a:xfrm>
          <a:prstGeom prst="rect">
            <a:avLst/>
          </a:prstGeom>
          <a:noFill/>
          <a:ln w="9525">
            <a:noFill/>
            <a:miter lim="800000"/>
            <a:headEnd/>
            <a:tailEnd/>
          </a:ln>
        </p:spPr>
        <p:txBody>
          <a:bodyPr wrap="none">
            <a:spAutoFit/>
          </a:bodyPr>
          <a:lstStyle/>
          <a:p>
            <a:r>
              <a:rPr lang="en-US" altLang="zh-CN" sz="2400" dirty="0" smtClean="0">
                <a:latin typeface="Arial" pitchFamily="34" charset="0"/>
                <a:ea typeface="黑体" pitchFamily="49" charset="-122"/>
              </a:rPr>
              <a:t> — </a:t>
            </a:r>
            <a:r>
              <a:rPr lang="zh-CN" altLang="en-US" sz="2400" dirty="0" smtClean="0">
                <a:ea typeface="黑体" pitchFamily="49" charset="-122"/>
              </a:rPr>
              <a:t>搁置</a:t>
            </a:r>
            <a:r>
              <a:rPr lang="zh-CN" altLang="en-US" sz="2400" dirty="0">
                <a:ea typeface="黑体" pitchFamily="49" charset="-122"/>
              </a:rPr>
              <a:t>的设备</a:t>
            </a:r>
          </a:p>
        </p:txBody>
      </p:sp>
    </p:spTree>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smtClean="0">
                <a:latin typeface="+mn-lt"/>
              </a:rPr>
              <a:t>piconet (</a:t>
            </a:r>
            <a:r>
              <a:rPr lang="zh-CN" altLang="en-US" dirty="0" smtClean="0">
                <a:latin typeface="+mn-lt"/>
              </a:rPr>
              <a:t>微微网络</a:t>
            </a:r>
            <a:r>
              <a:rPr lang="en-US" altLang="zh-CN" dirty="0" smtClean="0">
                <a:latin typeface="+mn-lt"/>
              </a:rPr>
              <a:t>) versus scatternet </a:t>
            </a:r>
            <a:r>
              <a:rPr lang="en-US" altLang="zh-CN" dirty="0" smtClean="0"/>
              <a:t>(</a:t>
            </a:r>
            <a:r>
              <a:rPr lang="zh-CN" altLang="en-US" dirty="0" smtClean="0"/>
              <a:t>散射网络</a:t>
            </a:r>
            <a:r>
              <a:rPr lang="en-US" altLang="zh-CN" dirty="0" smtClean="0"/>
              <a:t>) </a:t>
            </a:r>
            <a:endParaRPr lang="zh-CN" altLang="en-US" dirty="0">
              <a:latin typeface="+mn-lt"/>
            </a:endParaRPr>
          </a:p>
        </p:txBody>
      </p:sp>
      <p:pic>
        <p:nvPicPr>
          <p:cNvPr id="5" name="Picture 6"/>
          <p:cNvPicPr>
            <a:picLocks noChangeAspect="1" noChangeArrowheads="1"/>
          </p:cNvPicPr>
          <p:nvPr/>
        </p:nvPicPr>
        <p:blipFill>
          <a:blip r:embed="rId2" cstate="print"/>
          <a:srcRect/>
          <a:stretch>
            <a:fillRect/>
          </a:stretch>
        </p:blipFill>
        <p:spPr bwMode="auto">
          <a:xfrm>
            <a:off x="245110" y="1207295"/>
            <a:ext cx="3610610" cy="2770345"/>
          </a:xfrm>
          <a:prstGeom prst="rect">
            <a:avLst/>
          </a:prstGeom>
          <a:noFill/>
          <a:ln w="9525">
            <a:noFill/>
            <a:miter lim="800000"/>
            <a:headEnd/>
            <a:tailEnd/>
          </a:ln>
          <a:effectLst/>
        </p:spPr>
      </p:pic>
      <p:pic>
        <p:nvPicPr>
          <p:cNvPr id="6" name="Picture 6"/>
          <p:cNvPicPr>
            <a:picLocks noChangeAspect="1" noChangeArrowheads="1"/>
          </p:cNvPicPr>
          <p:nvPr/>
        </p:nvPicPr>
        <p:blipFill>
          <a:blip r:embed="rId3" cstate="print"/>
          <a:srcRect/>
          <a:stretch>
            <a:fillRect/>
          </a:stretch>
        </p:blipFill>
        <p:spPr bwMode="auto">
          <a:xfrm>
            <a:off x="3909548" y="3038475"/>
            <a:ext cx="4868692" cy="2798445"/>
          </a:xfrm>
          <a:prstGeom prst="rect">
            <a:avLst/>
          </a:prstGeom>
          <a:noFill/>
          <a:ln w="9525">
            <a:noFill/>
            <a:miter lim="800000"/>
            <a:headEnd/>
            <a:tailEnd/>
          </a:ln>
          <a:effectLst/>
        </p:spPr>
      </p:pic>
      <p:sp>
        <p:nvSpPr>
          <p:cNvPr id="7" name="矩形 6"/>
          <p:cNvSpPr/>
          <p:nvPr/>
        </p:nvSpPr>
        <p:spPr>
          <a:xfrm>
            <a:off x="5795575" y="2787134"/>
            <a:ext cx="1225272" cy="369332"/>
          </a:xfrm>
          <a:prstGeom prst="rect">
            <a:avLst/>
          </a:prstGeom>
        </p:spPr>
        <p:txBody>
          <a:bodyPr wrap="none">
            <a:spAutoFit/>
          </a:bodyPr>
          <a:lstStyle/>
          <a:p>
            <a:r>
              <a:rPr lang="en-US" altLang="zh-CN" dirty="0" smtClean="0">
                <a:solidFill>
                  <a:srgbClr val="FF3300"/>
                </a:solidFill>
                <a:latin typeface="+mn-lt"/>
              </a:rPr>
              <a:t>Scatternet</a:t>
            </a:r>
            <a:endParaRPr lang="zh-CN" altLang="en-US" dirty="0">
              <a:solidFill>
                <a:srgbClr val="FF3300"/>
              </a:solidFill>
              <a:latin typeface="+mn-lt"/>
            </a:endParaRPr>
          </a:p>
        </p:txBody>
      </p:sp>
    </p:spTree>
    <p:extLst>
      <p:ext uri="{BB962C8B-B14F-4D97-AF65-F5344CB8AC3E}">
        <p14:creationId xmlns:p14="http://schemas.microsoft.com/office/powerpoint/2010/main" xmlns="" val="4236971143"/>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6802" name="Rectangle 2"/>
          <p:cNvSpPr>
            <a:spLocks noGrp="1" noChangeArrowheads="1"/>
          </p:cNvSpPr>
          <p:nvPr>
            <p:ph type="title"/>
          </p:nvPr>
        </p:nvSpPr>
        <p:spPr/>
        <p:txBody>
          <a:bodyPr/>
          <a:lstStyle/>
          <a:p>
            <a:r>
              <a:rPr lang="en-US" altLang="zh-CN" dirty="0">
                <a:latin typeface="+mn-lt"/>
              </a:rPr>
              <a:t>Single-secondary communication</a:t>
            </a:r>
          </a:p>
        </p:txBody>
      </p:sp>
      <p:pic>
        <p:nvPicPr>
          <p:cNvPr id="1356803" name="Picture 3"/>
          <p:cNvPicPr>
            <a:picLocks noChangeAspect="1" noChangeArrowheads="1"/>
          </p:cNvPicPr>
          <p:nvPr/>
        </p:nvPicPr>
        <p:blipFill>
          <a:blip r:embed="rId3" cstate="print"/>
          <a:srcRect/>
          <a:stretch>
            <a:fillRect/>
          </a:stretch>
        </p:blipFill>
        <p:spPr bwMode="auto">
          <a:xfrm>
            <a:off x="539750" y="1285755"/>
            <a:ext cx="8064500" cy="3340100"/>
          </a:xfrm>
          <a:prstGeom prst="rect">
            <a:avLst/>
          </a:prstGeom>
          <a:noFill/>
        </p:spPr>
      </p:pic>
      <p:sp>
        <p:nvSpPr>
          <p:cNvPr id="2" name="矩形 1"/>
          <p:cNvSpPr/>
          <p:nvPr/>
        </p:nvSpPr>
        <p:spPr>
          <a:xfrm>
            <a:off x="3422467" y="1014006"/>
            <a:ext cx="3957845" cy="707886"/>
          </a:xfrm>
          <a:prstGeom prst="rect">
            <a:avLst/>
          </a:prstGeom>
        </p:spPr>
        <p:txBody>
          <a:bodyPr wrap="square">
            <a:spAutoFit/>
          </a:bodyPr>
          <a:lstStyle/>
          <a:p>
            <a:pPr algn="ctr"/>
            <a:r>
              <a:rPr lang="en-US" altLang="zh-CN" dirty="0" smtClean="0">
                <a:solidFill>
                  <a:srgbClr val="FF0000"/>
                </a:solidFill>
                <a:latin typeface="+mn-lt"/>
              </a:rPr>
              <a:t>625 – 366 = 259 </a:t>
            </a:r>
            <a:r>
              <a:rPr lang="en-US" altLang="zh-CN" dirty="0" smtClean="0">
                <a:latin typeface="+mn-lt"/>
              </a:rPr>
              <a:t>(255</a:t>
            </a:r>
            <a:r>
              <a:rPr lang="zh-CN" altLang="en-US" dirty="0">
                <a:latin typeface="+mn-lt"/>
              </a:rPr>
              <a:t>或</a:t>
            </a:r>
            <a:r>
              <a:rPr lang="en-US" altLang="zh-CN" dirty="0">
                <a:latin typeface="+mn-lt"/>
              </a:rPr>
              <a:t>259</a:t>
            </a:r>
            <a:r>
              <a:rPr lang="zh-CN" altLang="en-US" dirty="0">
                <a:latin typeface="+mn-lt"/>
              </a:rPr>
              <a:t>属于平稳</a:t>
            </a:r>
            <a:r>
              <a:rPr lang="zh-CN" altLang="en-US" dirty="0" smtClean="0">
                <a:latin typeface="+mn-lt"/>
              </a:rPr>
              <a:t>时间</a:t>
            </a:r>
            <a:r>
              <a:rPr lang="en-US" altLang="zh-CN" dirty="0" smtClean="0">
                <a:latin typeface="+mn-lt"/>
              </a:rPr>
              <a:t>, </a:t>
            </a:r>
            <a:r>
              <a:rPr lang="zh-CN" altLang="en-US" dirty="0" smtClean="0">
                <a:latin typeface="+mn-lt"/>
              </a:rPr>
              <a:t>为</a:t>
            </a:r>
            <a:r>
              <a:rPr lang="en-US" altLang="zh-CN" dirty="0" smtClean="0">
                <a:latin typeface="+mn-lt"/>
              </a:rPr>
              <a:t>250us</a:t>
            </a:r>
            <a:r>
              <a:rPr lang="zh-CN" altLang="en-US" dirty="0">
                <a:latin typeface="+mn-lt"/>
              </a:rPr>
              <a:t>和</a:t>
            </a:r>
            <a:r>
              <a:rPr lang="en-US" altLang="zh-CN" dirty="0">
                <a:latin typeface="+mn-lt"/>
              </a:rPr>
              <a:t>260us</a:t>
            </a:r>
            <a:r>
              <a:rPr lang="zh-CN" altLang="en-US" dirty="0" smtClean="0">
                <a:latin typeface="+mn-lt"/>
              </a:rPr>
              <a:t>之间</a:t>
            </a:r>
            <a:r>
              <a:rPr lang="en-US" altLang="zh-CN" dirty="0" smtClean="0">
                <a:latin typeface="+mn-lt"/>
              </a:rPr>
              <a:t>)</a:t>
            </a:r>
            <a:endParaRPr lang="zh-CN" altLang="en-US" dirty="0">
              <a:latin typeface="+mn-lt"/>
            </a:endParaRPr>
          </a:p>
        </p:txBody>
      </p:sp>
      <p:cxnSp>
        <p:nvCxnSpPr>
          <p:cNvPr id="5" name="直接箭头连接符 4"/>
          <p:cNvCxnSpPr/>
          <p:nvPr/>
        </p:nvCxnSpPr>
        <p:spPr bwMode="auto">
          <a:xfrm flipV="1">
            <a:off x="2899953" y="1465051"/>
            <a:ext cx="653144" cy="653320"/>
          </a:xfrm>
          <a:prstGeom prst="straightConnector1">
            <a:avLst/>
          </a:prstGeom>
          <a:solidFill>
            <a:schemeClr val="accent1"/>
          </a:solidFill>
          <a:ln w="19050" cap="flat" cmpd="sng" algn="ctr">
            <a:solidFill>
              <a:srgbClr val="FF0000"/>
            </a:solidFill>
            <a:prstDash val="sysDash"/>
            <a:round/>
            <a:headEnd type="none" w="med" len="med"/>
            <a:tailEnd type="triangle"/>
          </a:ln>
          <a:effectLst/>
        </p:spPr>
      </p:cxnSp>
      <p:cxnSp>
        <p:nvCxnSpPr>
          <p:cNvPr id="9" name="直接箭头连接符 8"/>
          <p:cNvCxnSpPr/>
          <p:nvPr/>
        </p:nvCxnSpPr>
        <p:spPr bwMode="auto">
          <a:xfrm>
            <a:off x="2000627" y="4295878"/>
            <a:ext cx="378823" cy="653143"/>
          </a:xfrm>
          <a:prstGeom prst="straightConnector1">
            <a:avLst/>
          </a:prstGeom>
          <a:solidFill>
            <a:schemeClr val="accent1"/>
          </a:solidFill>
          <a:ln w="28575" cap="flat" cmpd="sng" algn="ctr">
            <a:solidFill>
              <a:srgbClr val="FF0000"/>
            </a:solidFill>
            <a:prstDash val="sysDash"/>
            <a:round/>
            <a:headEnd type="none" w="med" len="med"/>
            <a:tailEnd type="triangle"/>
          </a:ln>
          <a:effectLst/>
        </p:spPr>
      </p:cxnSp>
      <p:sp>
        <p:nvSpPr>
          <p:cNvPr id="10" name="矩形 9"/>
          <p:cNvSpPr/>
          <p:nvPr/>
        </p:nvSpPr>
        <p:spPr>
          <a:xfrm>
            <a:off x="1000100" y="4929198"/>
            <a:ext cx="5072098" cy="1015663"/>
          </a:xfrm>
          <a:prstGeom prst="rect">
            <a:avLst/>
          </a:prstGeom>
        </p:spPr>
        <p:txBody>
          <a:bodyPr wrap="square">
            <a:spAutoFit/>
          </a:bodyPr>
          <a:lstStyle/>
          <a:p>
            <a:r>
              <a:rPr lang="en-US" altLang="zh-CN" dirty="0">
                <a:latin typeface="+mn-lt"/>
              </a:rPr>
              <a:t>Bluetooth uses a 2.4-GHz band divided into 79 channels of 1 MHz each</a:t>
            </a:r>
            <a:r>
              <a:rPr lang="en-US" altLang="zh-CN" dirty="0" smtClean="0">
                <a:latin typeface="+mn-lt"/>
              </a:rPr>
              <a:t>.  </a:t>
            </a:r>
          </a:p>
          <a:p>
            <a:r>
              <a:rPr lang="zh-CN" altLang="en-US" dirty="0" smtClean="0">
                <a:latin typeface="+mn-lt"/>
              </a:rPr>
              <a:t>频带</a:t>
            </a:r>
            <a:r>
              <a:rPr lang="zh-CN" altLang="en-US" dirty="0">
                <a:latin typeface="+mn-lt"/>
              </a:rPr>
              <a:t>大约在</a:t>
            </a:r>
            <a:r>
              <a:rPr lang="en-US" altLang="zh-CN" dirty="0" smtClean="0">
                <a:latin typeface="+mn-lt"/>
              </a:rPr>
              <a:t>2.402 </a:t>
            </a:r>
            <a:r>
              <a:rPr lang="zh-CN" altLang="en-US" dirty="0" smtClean="0">
                <a:latin typeface="+mn-lt"/>
              </a:rPr>
              <a:t>～</a:t>
            </a:r>
            <a:r>
              <a:rPr lang="en-US" altLang="zh-CN" dirty="0">
                <a:latin typeface="+mn-lt"/>
              </a:rPr>
              <a:t>2.480</a:t>
            </a:r>
            <a:r>
              <a:rPr lang="zh-CN" altLang="en-US" dirty="0">
                <a:latin typeface="+mn-lt"/>
              </a:rPr>
              <a:t>之间</a:t>
            </a:r>
            <a:r>
              <a:rPr lang="zh-CN" altLang="en-US" dirty="0" smtClean="0">
                <a:latin typeface="+mn-lt"/>
              </a:rPr>
              <a:t>。</a:t>
            </a:r>
            <a:endParaRPr lang="zh-CN" altLang="en-US" dirty="0">
              <a:latin typeface="+mn-lt"/>
            </a:endParaRPr>
          </a:p>
        </p:txBody>
      </p:sp>
      <p:sp>
        <p:nvSpPr>
          <p:cNvPr id="11" name="矩形 10"/>
          <p:cNvSpPr/>
          <p:nvPr/>
        </p:nvSpPr>
        <p:spPr>
          <a:xfrm>
            <a:off x="4429124" y="5786454"/>
            <a:ext cx="4411785" cy="369332"/>
          </a:xfrm>
          <a:prstGeom prst="rect">
            <a:avLst/>
          </a:prstGeom>
        </p:spPr>
        <p:txBody>
          <a:bodyPr wrap="none">
            <a:spAutoFit/>
          </a:bodyPr>
          <a:lstStyle/>
          <a:p>
            <a:r>
              <a:rPr lang="en-US" altLang="zh-CN" dirty="0">
                <a:latin typeface="+mn-lt"/>
              </a:rPr>
              <a:t>Bluetooth hops 1600 times per second. </a:t>
            </a:r>
          </a:p>
        </p:txBody>
      </p:sp>
      <p:cxnSp>
        <p:nvCxnSpPr>
          <p:cNvPr id="13" name="直接箭头连接符 12"/>
          <p:cNvCxnSpPr/>
          <p:nvPr/>
        </p:nvCxnSpPr>
        <p:spPr bwMode="auto">
          <a:xfrm>
            <a:off x="5795889" y="4295878"/>
            <a:ext cx="998806" cy="1317131"/>
          </a:xfrm>
          <a:prstGeom prst="straightConnector1">
            <a:avLst/>
          </a:prstGeom>
          <a:solidFill>
            <a:schemeClr val="accent1"/>
          </a:solidFill>
          <a:ln w="28575" cap="flat" cmpd="sng" algn="ctr">
            <a:solidFill>
              <a:srgbClr val="FF0000"/>
            </a:solidFill>
            <a:prstDash val="sysDash"/>
            <a:round/>
            <a:headEnd type="none" w="med" len="med"/>
            <a:tailEnd type="triangle"/>
          </a:ln>
          <a:effectLst/>
        </p:spPr>
      </p:cxnSp>
    </p:spTree>
    <p:extLst>
      <p:ext uri="{BB962C8B-B14F-4D97-AF65-F5344CB8AC3E}">
        <p14:creationId xmlns:p14="http://schemas.microsoft.com/office/powerpoint/2010/main" xmlns="" val="3461783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childTnLst>
                          </p:cTn>
                        </p:par>
                        <p:par>
                          <p:cTn id="8" fill="hold">
                            <p:stCondLst>
                              <p:cond delay="500"/>
                            </p:stCondLst>
                            <p:childTnLst>
                              <p:par>
                                <p:cTn id="9" presetID="16" presetClass="entr" presetSubtype="21"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barn(inVertical)">
                                      <p:cBhvr>
                                        <p:cTn id="11" dur="500"/>
                                        <p:tgtEl>
                                          <p:spTgt spid="10"/>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nodeType="click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wipe(up)">
                                      <p:cBhvr>
                                        <p:cTn id="16" dur="500"/>
                                        <p:tgtEl>
                                          <p:spTgt spid="13"/>
                                        </p:tgtEl>
                                      </p:cBhvr>
                                    </p:animEffect>
                                  </p:childTnLst>
                                </p:cTn>
                              </p:par>
                            </p:childTnLst>
                          </p:cTn>
                        </p:par>
                        <p:par>
                          <p:cTn id="17" fill="hold">
                            <p:stCondLst>
                              <p:cond delay="500"/>
                            </p:stCondLst>
                            <p:childTnLst>
                              <p:par>
                                <p:cTn id="18" presetID="16" presetClass="entr" presetSubtype="21" fill="hold" grpId="0" nodeType="after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barn(inVertical)">
                                      <p:cBhvr>
                                        <p:cTn id="20" dur="500"/>
                                        <p:tgtEl>
                                          <p:spTgt spid="11"/>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wipe(down)">
                                      <p:cBhvr>
                                        <p:cTn id="25" dur="500"/>
                                        <p:tgtEl>
                                          <p:spTgt spid="5"/>
                                        </p:tgtEl>
                                      </p:cBhvr>
                                    </p:animEffect>
                                  </p:childTnLst>
                                </p:cTn>
                              </p:par>
                            </p:childTnLst>
                          </p:cTn>
                        </p:par>
                        <p:par>
                          <p:cTn id="26" fill="hold">
                            <p:stCondLst>
                              <p:cond delay="500"/>
                            </p:stCondLst>
                            <p:childTnLst>
                              <p:par>
                                <p:cTn id="27" presetID="16" presetClass="entr" presetSubtype="21" fill="hold" grpId="0" nodeType="afterEffect">
                                  <p:stCondLst>
                                    <p:cond delay="0"/>
                                  </p:stCondLst>
                                  <p:childTnLst>
                                    <p:set>
                                      <p:cBhvr>
                                        <p:cTn id="28" dur="1" fill="hold">
                                          <p:stCondLst>
                                            <p:cond delay="0"/>
                                          </p:stCondLst>
                                        </p:cTn>
                                        <p:tgtEl>
                                          <p:spTgt spid="2"/>
                                        </p:tgtEl>
                                        <p:attrNameLst>
                                          <p:attrName>style.visibility</p:attrName>
                                        </p:attrNameLst>
                                      </p:cBhvr>
                                      <p:to>
                                        <p:strVal val="visible"/>
                                      </p:to>
                                    </p:set>
                                    <p:animEffect transition="in" filter="barn(inVertical)">
                                      <p:cBhvr>
                                        <p:cTn id="2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p:bldP spid="11" grpId="0"/>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Bluetooth</a:t>
            </a:r>
            <a:endParaRPr lang="zh-CN" altLang="en-US" dirty="0"/>
          </a:p>
        </p:txBody>
      </p:sp>
      <p:sp>
        <p:nvSpPr>
          <p:cNvPr id="3" name="内容占位符 2"/>
          <p:cNvSpPr>
            <a:spLocks noGrp="1"/>
          </p:cNvSpPr>
          <p:nvPr>
            <p:ph idx="1"/>
          </p:nvPr>
        </p:nvSpPr>
        <p:spPr/>
        <p:txBody>
          <a:bodyPr/>
          <a:lstStyle/>
          <a:p>
            <a:pPr>
              <a:spcBef>
                <a:spcPts val="600"/>
              </a:spcBef>
            </a:pPr>
            <a:r>
              <a:rPr lang="en-US" altLang="zh-CN" dirty="0" smtClean="0"/>
              <a:t>The master node </a:t>
            </a:r>
            <a:r>
              <a:rPr lang="en-US" altLang="zh-CN" dirty="0" smtClean="0">
                <a:solidFill>
                  <a:srgbClr val="FF0000"/>
                </a:solidFill>
              </a:rPr>
              <a:t>truly rules </a:t>
            </a:r>
            <a:r>
              <a:rPr lang="en-US" altLang="zh-CN" dirty="0" smtClean="0"/>
              <a:t>the piconet. </a:t>
            </a:r>
          </a:p>
          <a:p>
            <a:pPr>
              <a:spcBef>
                <a:spcPts val="600"/>
              </a:spcBef>
              <a:buBlip>
                <a:blip r:embed="rId3"/>
              </a:buBlip>
            </a:pPr>
            <a:r>
              <a:rPr lang="en-US" altLang="zh-CN" sz="2300" dirty="0" smtClean="0"/>
              <a:t>its clock determines time in the piconet, it can transmit in each odd number slot, and a slave can transmit </a:t>
            </a:r>
            <a:r>
              <a:rPr lang="en-US" altLang="zh-CN" sz="2300" dirty="0" smtClean="0">
                <a:solidFill>
                  <a:srgbClr val="FF0000"/>
                </a:solidFill>
              </a:rPr>
              <a:t>only after </a:t>
            </a:r>
            <a:r>
              <a:rPr lang="en-US" altLang="zh-CN" sz="2300" dirty="0" smtClean="0"/>
              <a:t>the master has communicated with it in the previous slot </a:t>
            </a:r>
            <a:r>
              <a:rPr lang="en-US" altLang="zh-CN" sz="2300" dirty="0" smtClean="0">
                <a:solidFill>
                  <a:srgbClr val="FF0000"/>
                </a:solidFill>
              </a:rPr>
              <a:t>and even then</a:t>
            </a:r>
            <a:r>
              <a:rPr lang="en-US" altLang="zh-CN" sz="2300" b="1" dirty="0" smtClean="0"/>
              <a:t> </a:t>
            </a:r>
            <a:r>
              <a:rPr lang="en-US" altLang="zh-CN" sz="2300" dirty="0" smtClean="0"/>
              <a:t>the slave can only transmit to the master.</a:t>
            </a:r>
          </a:p>
          <a:p>
            <a:pPr>
              <a:spcBef>
                <a:spcPts val="600"/>
              </a:spcBef>
            </a:pPr>
            <a:endParaRPr lang="en-US" altLang="zh-CN" dirty="0" smtClean="0"/>
          </a:p>
          <a:p>
            <a:pPr>
              <a:spcBef>
                <a:spcPts val="600"/>
              </a:spcBef>
            </a:pPr>
            <a:r>
              <a:rPr lang="en-US" altLang="zh-CN" dirty="0" smtClean="0"/>
              <a:t>In addition to the slave devices, there can also be up to 255 </a:t>
            </a:r>
            <a:r>
              <a:rPr lang="en-US" altLang="zh-CN" dirty="0" smtClean="0">
                <a:solidFill>
                  <a:srgbClr val="FF0000"/>
                </a:solidFill>
              </a:rPr>
              <a:t>parked</a:t>
            </a:r>
            <a:r>
              <a:rPr lang="en-US" altLang="zh-CN" dirty="0" smtClean="0"/>
              <a:t> devices (</a:t>
            </a:r>
            <a:r>
              <a:rPr lang="zh-CN" altLang="en-US" dirty="0" smtClean="0"/>
              <a:t>不工作的搁置的设备</a:t>
            </a:r>
            <a:r>
              <a:rPr lang="en-US" altLang="zh-CN" dirty="0" smtClean="0"/>
              <a:t>) in the network.</a:t>
            </a:r>
          </a:p>
          <a:p>
            <a:pPr>
              <a:spcBef>
                <a:spcPts val="600"/>
              </a:spcBef>
            </a:pPr>
            <a:endParaRPr lang="en-US" altLang="zh-CN" dirty="0" smtClean="0"/>
          </a:p>
          <a:p>
            <a:pPr>
              <a:spcBef>
                <a:spcPts val="600"/>
              </a:spcBef>
            </a:pPr>
            <a:r>
              <a:rPr lang="en-US" altLang="zh-CN" dirty="0" smtClean="0"/>
              <a:t>These devices </a:t>
            </a:r>
            <a:r>
              <a:rPr lang="en-US" altLang="zh-CN" dirty="0" smtClean="0">
                <a:solidFill>
                  <a:srgbClr val="FF0000"/>
                </a:solidFill>
              </a:rPr>
              <a:t>cannot</a:t>
            </a:r>
            <a:r>
              <a:rPr lang="en-US" altLang="zh-CN" dirty="0" smtClean="0"/>
              <a:t> communicate </a:t>
            </a:r>
            <a:r>
              <a:rPr lang="en-US" altLang="zh-CN" dirty="0" smtClean="0">
                <a:solidFill>
                  <a:srgbClr val="FF0000"/>
                </a:solidFill>
              </a:rPr>
              <a:t>until</a:t>
            </a:r>
            <a:r>
              <a:rPr lang="en-US" altLang="zh-CN" dirty="0" smtClean="0"/>
              <a:t> their status has been changed from </a:t>
            </a:r>
            <a:r>
              <a:rPr lang="en-US" altLang="zh-CN" dirty="0" smtClean="0">
                <a:solidFill>
                  <a:srgbClr val="FF0000"/>
                </a:solidFill>
              </a:rPr>
              <a:t>parked</a:t>
            </a:r>
            <a:r>
              <a:rPr lang="en-US" altLang="zh-CN" dirty="0" smtClean="0"/>
              <a:t> into </a:t>
            </a:r>
            <a:r>
              <a:rPr lang="en-US" altLang="zh-CN" dirty="0" smtClean="0">
                <a:solidFill>
                  <a:srgbClr val="FF0000"/>
                </a:solidFill>
              </a:rPr>
              <a:t>active</a:t>
            </a:r>
            <a:r>
              <a:rPr lang="en-US" altLang="zh-CN" dirty="0" smtClean="0"/>
              <a:t> by the master node. </a:t>
            </a:r>
          </a:p>
          <a:p>
            <a:endParaRPr lang="zh-CN" altLang="zh-CN" dirty="0" smtClean="0"/>
          </a:p>
          <a:p>
            <a:endParaRPr lang="zh-CN" altLang="en-US" dirty="0" smtClean="0"/>
          </a:p>
          <a:p>
            <a:endParaRPr lang="zh-CN" altLang="en-US" dirty="0"/>
          </a:p>
        </p:txBody>
      </p:sp>
    </p:spTree>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58850" name="Picture 2"/>
          <p:cNvPicPr>
            <a:picLocks noChangeAspect="1" noChangeArrowheads="1"/>
          </p:cNvPicPr>
          <p:nvPr/>
        </p:nvPicPr>
        <p:blipFill>
          <a:blip r:embed="rId3" cstate="print"/>
          <a:srcRect/>
          <a:stretch>
            <a:fillRect/>
          </a:stretch>
        </p:blipFill>
        <p:spPr bwMode="auto">
          <a:xfrm>
            <a:off x="585651" y="1558834"/>
            <a:ext cx="7772400" cy="4265613"/>
          </a:xfrm>
          <a:prstGeom prst="rect">
            <a:avLst/>
          </a:prstGeom>
          <a:noFill/>
          <a:ln w="9525">
            <a:noFill/>
            <a:miter lim="800000"/>
            <a:headEnd/>
            <a:tailEnd/>
          </a:ln>
          <a:effectLst/>
        </p:spPr>
      </p:pic>
      <p:sp>
        <p:nvSpPr>
          <p:cNvPr id="1358851" name="Rectangle 3"/>
          <p:cNvSpPr>
            <a:spLocks noGrp="1" noChangeArrowheads="1"/>
          </p:cNvSpPr>
          <p:nvPr>
            <p:ph type="title"/>
          </p:nvPr>
        </p:nvSpPr>
        <p:spPr/>
        <p:txBody>
          <a:bodyPr/>
          <a:lstStyle/>
          <a:p>
            <a:r>
              <a:rPr lang="en-US" altLang="zh-CN" dirty="0">
                <a:latin typeface="+mn-lt"/>
              </a:rPr>
              <a:t>Multiple-secondary communication</a:t>
            </a:r>
          </a:p>
        </p:txBody>
      </p:sp>
      <p:sp>
        <p:nvSpPr>
          <p:cNvPr id="2" name="矩形 1"/>
          <p:cNvSpPr/>
          <p:nvPr/>
        </p:nvSpPr>
        <p:spPr>
          <a:xfrm>
            <a:off x="1718993" y="1107086"/>
            <a:ext cx="4102149" cy="369332"/>
          </a:xfrm>
          <a:prstGeom prst="rect">
            <a:avLst/>
          </a:prstGeom>
        </p:spPr>
        <p:txBody>
          <a:bodyPr wrap="none">
            <a:spAutoFit/>
          </a:bodyPr>
          <a:lstStyle/>
          <a:p>
            <a:r>
              <a:rPr lang="en-US" altLang="zh-CN" dirty="0">
                <a:latin typeface="+mn-lt"/>
              </a:rPr>
              <a:t>Bluetooth hops 1600 times per </a:t>
            </a:r>
            <a:r>
              <a:rPr lang="en-US" altLang="zh-CN" dirty="0" smtClean="0">
                <a:latin typeface="+mn-lt"/>
              </a:rPr>
              <a:t>second</a:t>
            </a:r>
            <a:endParaRPr lang="en-US" altLang="zh-CN" dirty="0">
              <a:latin typeface="+mn-lt"/>
            </a:endParaRPr>
          </a:p>
        </p:txBody>
      </p:sp>
    </p:spTree>
    <p:extLst>
      <p:ext uri="{BB962C8B-B14F-4D97-AF65-F5344CB8AC3E}">
        <p14:creationId xmlns:p14="http://schemas.microsoft.com/office/powerpoint/2010/main" xmlns="" val="145409085"/>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pPr eaLnBrk="1" hangingPunct="1"/>
            <a:r>
              <a:rPr lang="zh-CN" altLang="en-US" dirty="0" smtClean="0"/>
              <a:t>第</a:t>
            </a:r>
            <a:r>
              <a:rPr lang="en-US" altLang="zh-CN" dirty="0" smtClean="0"/>
              <a:t>9</a:t>
            </a:r>
            <a:r>
              <a:rPr lang="zh-CN" altLang="en-US" dirty="0" smtClean="0"/>
              <a:t>章 无线网络和移动网络</a:t>
            </a:r>
          </a:p>
        </p:txBody>
      </p:sp>
      <p:sp>
        <p:nvSpPr>
          <p:cNvPr id="5123" name="Rectangle 3"/>
          <p:cNvSpPr>
            <a:spLocks noGrp="1" noChangeArrowheads="1"/>
          </p:cNvSpPr>
          <p:nvPr>
            <p:ph sz="half" idx="1"/>
          </p:nvPr>
        </p:nvSpPr>
        <p:spPr/>
        <p:txBody>
          <a:bodyPr/>
          <a:lstStyle/>
          <a:p>
            <a:pPr>
              <a:buFont typeface="Wingdings" panose="05000000000000000000" pitchFamily="2" charset="2"/>
              <a:buNone/>
            </a:pPr>
            <a:r>
              <a:rPr lang="en-US" altLang="zh-CN" sz="2400" dirty="0" smtClean="0"/>
              <a:t>9.1 </a:t>
            </a:r>
            <a:r>
              <a:rPr lang="zh-CN" altLang="en-US" sz="2400" dirty="0" smtClean="0"/>
              <a:t>无线局域网 </a:t>
            </a:r>
            <a:r>
              <a:rPr lang="en-US" altLang="zh-CN" sz="2400" dirty="0" smtClean="0"/>
              <a:t>WLAN</a:t>
            </a:r>
            <a:endParaRPr lang="en-US" altLang="zh-CN" sz="2400" dirty="0"/>
          </a:p>
          <a:p>
            <a:r>
              <a:rPr lang="zh-CN" altLang="en-US" sz="2300" dirty="0"/>
              <a:t>无线局域网的组成</a:t>
            </a:r>
          </a:p>
          <a:p>
            <a:r>
              <a:rPr lang="en-US" altLang="zh-CN" sz="2300" dirty="0"/>
              <a:t>802.11 </a:t>
            </a:r>
            <a:r>
              <a:rPr lang="zh-CN" altLang="en-US" sz="2300" dirty="0"/>
              <a:t>标准中的物理层</a:t>
            </a:r>
          </a:p>
          <a:p>
            <a:r>
              <a:rPr lang="en-US" altLang="zh-CN" sz="2300" dirty="0" smtClean="0"/>
              <a:t>802.11 </a:t>
            </a:r>
            <a:r>
              <a:rPr lang="zh-CN" altLang="en-US" sz="2300" dirty="0"/>
              <a:t>标准中的 </a:t>
            </a:r>
            <a:r>
              <a:rPr lang="en-US" altLang="zh-CN" sz="2300" dirty="0"/>
              <a:t>MAC </a:t>
            </a:r>
            <a:r>
              <a:rPr lang="zh-CN" altLang="en-US" sz="2300" dirty="0"/>
              <a:t>层</a:t>
            </a:r>
          </a:p>
          <a:p>
            <a:r>
              <a:rPr lang="en-US" altLang="zh-CN" sz="2300" dirty="0"/>
              <a:t>802.11 </a:t>
            </a:r>
            <a:r>
              <a:rPr lang="zh-CN" altLang="en-US" sz="2300" dirty="0"/>
              <a:t>标准中的 </a:t>
            </a:r>
            <a:r>
              <a:rPr lang="en-US" altLang="zh-CN" sz="2300" dirty="0"/>
              <a:t>MAC </a:t>
            </a:r>
            <a:r>
              <a:rPr lang="zh-CN" altLang="en-US" sz="2300" dirty="0"/>
              <a:t>帧</a:t>
            </a:r>
          </a:p>
          <a:p>
            <a:pPr>
              <a:buFont typeface="Wingdings" panose="05000000000000000000" pitchFamily="2" charset="2"/>
              <a:buNone/>
            </a:pPr>
            <a:endParaRPr lang="en-US" altLang="zh-CN" sz="2400" dirty="0" smtClean="0"/>
          </a:p>
          <a:p>
            <a:pPr>
              <a:buNone/>
            </a:pPr>
            <a:r>
              <a:rPr lang="en-US" altLang="zh-CN" sz="2400" dirty="0" smtClean="0"/>
              <a:t>9.2 </a:t>
            </a:r>
            <a:r>
              <a:rPr lang="zh-CN" altLang="en-US" sz="2400" dirty="0" smtClean="0"/>
              <a:t>无线个人区域网</a:t>
            </a:r>
            <a:r>
              <a:rPr lang="en-US" altLang="zh-CN" sz="2400" dirty="0" smtClean="0"/>
              <a:t>WPAN</a:t>
            </a:r>
          </a:p>
          <a:p>
            <a:r>
              <a:rPr lang="zh-CN" altLang="en-US" sz="2300" dirty="0" smtClean="0"/>
              <a:t>蓝牙系统</a:t>
            </a:r>
            <a:endParaRPr lang="en-US" altLang="zh-CN" sz="2300" dirty="0" smtClean="0"/>
          </a:p>
          <a:p>
            <a:r>
              <a:rPr lang="zh-CN" altLang="en-US" sz="2300" dirty="0" smtClean="0">
                <a:solidFill>
                  <a:srgbClr val="FF0000"/>
                </a:solidFill>
              </a:rPr>
              <a:t>低速</a:t>
            </a:r>
            <a:r>
              <a:rPr lang="en-US" altLang="zh-CN" sz="2300" dirty="0" smtClean="0">
                <a:solidFill>
                  <a:srgbClr val="FF0000"/>
                </a:solidFill>
              </a:rPr>
              <a:t>WPAN</a:t>
            </a:r>
          </a:p>
          <a:p>
            <a:r>
              <a:rPr lang="zh-CN" altLang="en-US" sz="2300" dirty="0" smtClean="0"/>
              <a:t>高速</a:t>
            </a:r>
            <a:r>
              <a:rPr lang="en-US" altLang="zh-CN" sz="2300" dirty="0" smtClean="0"/>
              <a:t>WPAN</a:t>
            </a:r>
            <a:endParaRPr lang="en-US" altLang="zh-CN" sz="2300" dirty="0"/>
          </a:p>
          <a:p>
            <a:pPr>
              <a:buNone/>
            </a:pPr>
            <a:endParaRPr lang="en-US" altLang="zh-CN" sz="2400" dirty="0" smtClean="0"/>
          </a:p>
          <a:p>
            <a:pPr>
              <a:buNone/>
            </a:pPr>
            <a:r>
              <a:rPr lang="en-US" altLang="zh-CN" sz="2400" dirty="0" smtClean="0"/>
              <a:t>9.3 </a:t>
            </a:r>
            <a:r>
              <a:rPr lang="zh-CN" altLang="en-US" sz="2400" dirty="0"/>
              <a:t>无线城域网 </a:t>
            </a:r>
            <a:r>
              <a:rPr lang="en-US" altLang="zh-CN" sz="2400" dirty="0"/>
              <a:t>WMAN </a:t>
            </a:r>
          </a:p>
        </p:txBody>
      </p:sp>
      <p:sp>
        <p:nvSpPr>
          <p:cNvPr id="2" name="内容占位符 1"/>
          <p:cNvSpPr>
            <a:spLocks noGrp="1"/>
          </p:cNvSpPr>
          <p:nvPr>
            <p:ph sz="half" idx="2"/>
          </p:nvPr>
        </p:nvSpPr>
        <p:spPr>
          <a:xfrm>
            <a:off x="4572000" y="1052513"/>
            <a:ext cx="4248150" cy="5148262"/>
          </a:xfrm>
        </p:spPr>
        <p:txBody>
          <a:bodyPr/>
          <a:lstStyle/>
          <a:p>
            <a:pPr>
              <a:buNone/>
            </a:pPr>
            <a:r>
              <a:rPr lang="en-US" altLang="zh-CN" sz="2400" dirty="0" smtClean="0"/>
              <a:t>9.4 </a:t>
            </a:r>
            <a:r>
              <a:rPr lang="zh-CN" altLang="en-US" sz="2400" dirty="0" smtClean="0"/>
              <a:t>蜂窝移动通信网</a:t>
            </a:r>
            <a:endParaRPr lang="zh-CN" altLang="en-US" sz="2400" dirty="0"/>
          </a:p>
          <a:p>
            <a:r>
              <a:rPr lang="zh-CN" altLang="en-US" sz="2300" dirty="0" smtClean="0"/>
              <a:t>蜂窝移动通信技术简介</a:t>
            </a:r>
            <a:endParaRPr lang="zh-CN" altLang="en-US" sz="2300" dirty="0"/>
          </a:p>
          <a:p>
            <a:r>
              <a:rPr lang="zh-CN" altLang="en-US" sz="2300" dirty="0" smtClean="0"/>
              <a:t>移动 </a:t>
            </a:r>
            <a:r>
              <a:rPr lang="en-US" altLang="zh-CN" sz="2300" dirty="0" smtClean="0"/>
              <a:t>IP</a:t>
            </a:r>
            <a:endParaRPr lang="en-US" altLang="zh-CN" sz="2300" dirty="0"/>
          </a:p>
          <a:p>
            <a:r>
              <a:rPr lang="zh-CN" altLang="en-US" sz="2300" dirty="0" smtClean="0"/>
              <a:t>蜂窝</a:t>
            </a:r>
            <a:r>
              <a:rPr lang="zh-CN" altLang="en-US" sz="2300" dirty="0"/>
              <a:t>移动通信网中对移动</a:t>
            </a:r>
            <a:r>
              <a:rPr lang="zh-CN" altLang="en-US" sz="2300" dirty="0" smtClean="0"/>
              <a:t>用户的</a:t>
            </a:r>
            <a:r>
              <a:rPr lang="zh-CN" altLang="en-US" sz="2300" dirty="0"/>
              <a:t>路由选择</a:t>
            </a:r>
          </a:p>
          <a:p>
            <a:r>
              <a:rPr lang="en-US" altLang="zh-CN" sz="2300" dirty="0" smtClean="0"/>
              <a:t>GSM </a:t>
            </a:r>
            <a:r>
              <a:rPr lang="zh-CN" altLang="en-US" sz="2300" dirty="0"/>
              <a:t>中的切换</a:t>
            </a:r>
          </a:p>
          <a:p>
            <a:r>
              <a:rPr lang="zh-CN" altLang="en-US" sz="2300" dirty="0" smtClean="0"/>
              <a:t>无线</a:t>
            </a:r>
            <a:r>
              <a:rPr lang="zh-CN" altLang="en-US" sz="2300" dirty="0"/>
              <a:t>网络对高层协议的影响</a:t>
            </a:r>
          </a:p>
          <a:p>
            <a:pPr>
              <a:buFont typeface="Wingdings" panose="05000000000000000000" pitchFamily="2" charset="2"/>
              <a:buNone/>
            </a:pPr>
            <a:endParaRPr lang="en-US" altLang="zh-CN" dirty="0" smtClean="0"/>
          </a:p>
          <a:p>
            <a:pPr>
              <a:buNone/>
            </a:pPr>
            <a:r>
              <a:rPr lang="en-US" altLang="zh-CN" sz="2400" dirty="0" smtClean="0"/>
              <a:t>9.5 </a:t>
            </a:r>
            <a:r>
              <a:rPr lang="zh-CN" altLang="en-US" sz="2400" dirty="0" smtClean="0"/>
              <a:t>两种不同的无线上网</a:t>
            </a:r>
            <a:endParaRPr lang="zh-CN" altLang="en-US" sz="2400" dirty="0"/>
          </a:p>
          <a:p>
            <a:endParaRPr lang="zh-CN" altLang="en-US" dirty="0"/>
          </a:p>
        </p:txBody>
      </p:sp>
    </p:spTree>
    <p:extLst>
      <p:ext uri="{BB962C8B-B14F-4D97-AF65-F5344CB8AC3E}">
        <p14:creationId xmlns:p14="http://schemas.microsoft.com/office/powerpoint/2010/main" xmlns="" val="389943482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a:xfrm>
            <a:off x="285720" y="188912"/>
            <a:ext cx="8534430" cy="668319"/>
          </a:xfrm>
        </p:spPr>
        <p:txBody>
          <a:bodyPr/>
          <a:lstStyle/>
          <a:p>
            <a:r>
              <a:rPr lang="zh-CN" altLang="en-US" dirty="0" smtClean="0"/>
              <a:t>与接入点 </a:t>
            </a:r>
            <a:r>
              <a:rPr lang="en-US" altLang="zh-CN" dirty="0" smtClean="0"/>
              <a:t>AP </a:t>
            </a:r>
            <a:r>
              <a:rPr lang="zh-CN" altLang="en-US" dirty="0" smtClean="0"/>
              <a:t>建立关联</a:t>
            </a:r>
            <a:r>
              <a:rPr lang="en-US" altLang="zh-CN" dirty="0" smtClean="0"/>
              <a:t>(association)</a:t>
            </a:r>
          </a:p>
        </p:txBody>
      </p:sp>
      <p:sp>
        <p:nvSpPr>
          <p:cNvPr id="12291" name="Rectangle 3"/>
          <p:cNvSpPr>
            <a:spLocks noGrp="1" noChangeArrowheads="1"/>
          </p:cNvSpPr>
          <p:nvPr>
            <p:ph type="body" idx="1"/>
          </p:nvPr>
        </p:nvSpPr>
        <p:spPr/>
        <p:txBody>
          <a:bodyPr/>
          <a:lstStyle/>
          <a:p>
            <a:pPr>
              <a:spcBef>
                <a:spcPts val="600"/>
              </a:spcBef>
            </a:pPr>
            <a:r>
              <a:rPr lang="zh-CN" altLang="en-US" dirty="0" smtClean="0"/>
              <a:t>一个移动站若要加入到一个基本服务集</a:t>
            </a:r>
            <a:r>
              <a:rPr lang="en-US" altLang="zh-CN" dirty="0" smtClean="0"/>
              <a:t>BSS</a:t>
            </a:r>
            <a:r>
              <a:rPr lang="zh-CN" altLang="en-US" dirty="0" smtClean="0"/>
              <a:t>，就必须先选择一个接入点</a:t>
            </a:r>
            <a:r>
              <a:rPr lang="en-US" altLang="zh-CN" dirty="0" smtClean="0"/>
              <a:t>AP</a:t>
            </a:r>
            <a:r>
              <a:rPr lang="zh-CN" altLang="en-US" dirty="0" smtClean="0"/>
              <a:t>，并与此接入点建立关联。</a:t>
            </a:r>
          </a:p>
          <a:p>
            <a:pPr>
              <a:spcBef>
                <a:spcPts val="600"/>
              </a:spcBef>
            </a:pPr>
            <a:endParaRPr lang="en-US" altLang="zh-CN" dirty="0" smtClean="0"/>
          </a:p>
          <a:p>
            <a:pPr>
              <a:spcBef>
                <a:spcPts val="600"/>
              </a:spcBef>
            </a:pPr>
            <a:r>
              <a:rPr lang="zh-CN" altLang="en-US" dirty="0" smtClean="0"/>
              <a:t>建立关联就表示这个移动站加入了选定的</a:t>
            </a:r>
            <a:r>
              <a:rPr lang="en-US" altLang="zh-CN" dirty="0" smtClean="0"/>
              <a:t>AP</a:t>
            </a:r>
            <a:r>
              <a:rPr lang="zh-CN" altLang="en-US" dirty="0" smtClean="0"/>
              <a:t>所属的子网，并和这个 </a:t>
            </a:r>
            <a:r>
              <a:rPr lang="en-US" altLang="zh-CN" dirty="0" smtClean="0"/>
              <a:t>AP </a:t>
            </a:r>
            <a:r>
              <a:rPr lang="zh-CN" altLang="en-US" dirty="0" smtClean="0"/>
              <a:t>之间创建了一个</a:t>
            </a:r>
            <a:r>
              <a:rPr lang="zh-CN" altLang="en-US" dirty="0" smtClean="0">
                <a:solidFill>
                  <a:srgbClr val="FF0000"/>
                </a:solidFill>
              </a:rPr>
              <a:t>虚拟线路</a:t>
            </a:r>
            <a:r>
              <a:rPr lang="zh-CN" altLang="en-US" dirty="0" smtClean="0"/>
              <a:t>。</a:t>
            </a:r>
          </a:p>
          <a:p>
            <a:pPr>
              <a:spcBef>
                <a:spcPts val="600"/>
              </a:spcBef>
            </a:pPr>
            <a:endParaRPr lang="en-US" altLang="zh-CN" dirty="0" smtClean="0"/>
          </a:p>
          <a:p>
            <a:pPr>
              <a:spcBef>
                <a:spcPts val="600"/>
              </a:spcBef>
            </a:pPr>
            <a:r>
              <a:rPr lang="zh-CN" altLang="en-US" dirty="0" smtClean="0"/>
              <a:t>只有关联的 </a:t>
            </a:r>
            <a:r>
              <a:rPr lang="en-US" altLang="zh-CN" dirty="0" smtClean="0"/>
              <a:t>AP </a:t>
            </a:r>
            <a:r>
              <a:rPr lang="zh-CN" altLang="en-US" dirty="0" smtClean="0"/>
              <a:t>才向这个移动站发送数据帧，而</a:t>
            </a:r>
            <a:r>
              <a:rPr lang="zh-CN" altLang="en-US" dirty="0" smtClean="0">
                <a:solidFill>
                  <a:srgbClr val="FF0000"/>
                </a:solidFill>
              </a:rPr>
              <a:t>这个移动站也只有通过关联的 </a:t>
            </a:r>
            <a:r>
              <a:rPr lang="en-US" altLang="zh-CN" dirty="0" smtClean="0">
                <a:solidFill>
                  <a:srgbClr val="FF0000"/>
                </a:solidFill>
              </a:rPr>
              <a:t>AP </a:t>
            </a:r>
            <a:r>
              <a:rPr lang="zh-CN" altLang="en-US" b="1" dirty="0" smtClean="0"/>
              <a:t>才能</a:t>
            </a:r>
            <a:r>
              <a:rPr lang="zh-CN" altLang="en-US" dirty="0" smtClean="0">
                <a:solidFill>
                  <a:srgbClr val="FF0000"/>
                </a:solidFill>
              </a:rPr>
              <a:t>向其他站点发送数据帧</a:t>
            </a:r>
            <a:r>
              <a:rPr lang="zh-CN" altLang="en-US" dirty="0" smtClean="0"/>
              <a:t>。</a:t>
            </a:r>
          </a:p>
        </p:txBody>
      </p:sp>
    </p:spTree>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p:txBody>
          <a:bodyPr/>
          <a:lstStyle/>
          <a:p>
            <a:pPr eaLnBrk="1" hangingPunct="1"/>
            <a:r>
              <a:rPr lang="en-US" altLang="zh-CN" dirty="0" smtClean="0"/>
              <a:t>2. </a:t>
            </a:r>
            <a:r>
              <a:rPr lang="zh-CN" altLang="en-US" dirty="0" smtClean="0"/>
              <a:t>低速</a:t>
            </a:r>
            <a:r>
              <a:rPr lang="en-US" altLang="zh-CN" dirty="0" smtClean="0"/>
              <a:t>WPAN</a:t>
            </a:r>
          </a:p>
        </p:txBody>
      </p:sp>
      <p:sp>
        <p:nvSpPr>
          <p:cNvPr id="61443" name="Rectangle 3"/>
          <p:cNvSpPr>
            <a:spLocks noGrp="1" noChangeArrowheads="1"/>
          </p:cNvSpPr>
          <p:nvPr>
            <p:ph type="body" idx="1"/>
          </p:nvPr>
        </p:nvSpPr>
        <p:spPr/>
        <p:txBody>
          <a:bodyPr/>
          <a:lstStyle/>
          <a:p>
            <a:pPr eaLnBrk="1" hangingPunct="1">
              <a:spcBef>
                <a:spcPts val="600"/>
              </a:spcBef>
            </a:pPr>
            <a:r>
              <a:rPr lang="zh-CN" altLang="en-US" dirty="0" smtClean="0"/>
              <a:t>低速 </a:t>
            </a:r>
            <a:r>
              <a:rPr lang="en-US" altLang="zh-CN" dirty="0" smtClean="0"/>
              <a:t>WPAN </a:t>
            </a:r>
            <a:r>
              <a:rPr lang="zh-CN" altLang="en-US" dirty="0" smtClean="0"/>
              <a:t>主要用于工业监控组网、办公自动化与控制等领域，其速率是 </a:t>
            </a:r>
            <a:r>
              <a:rPr lang="en-US" altLang="zh-CN" dirty="0" smtClean="0"/>
              <a:t>2 ~ 250 kb/s</a:t>
            </a:r>
            <a:r>
              <a:rPr lang="zh-CN" altLang="en-US" dirty="0" smtClean="0"/>
              <a:t>。</a:t>
            </a:r>
          </a:p>
          <a:p>
            <a:pPr eaLnBrk="1" hangingPunct="1">
              <a:spcBef>
                <a:spcPts val="600"/>
              </a:spcBef>
            </a:pPr>
            <a:endParaRPr lang="en-US" altLang="zh-CN" dirty="0" smtClean="0"/>
          </a:p>
          <a:p>
            <a:pPr eaLnBrk="1" hangingPunct="1">
              <a:spcBef>
                <a:spcPts val="600"/>
              </a:spcBef>
            </a:pPr>
            <a:r>
              <a:rPr lang="zh-CN" altLang="en-US" dirty="0" smtClean="0"/>
              <a:t>低速 </a:t>
            </a:r>
            <a:r>
              <a:rPr lang="en-US" altLang="zh-CN" dirty="0" smtClean="0"/>
              <a:t>WPAN </a:t>
            </a:r>
            <a:r>
              <a:rPr lang="zh-CN" altLang="en-US" dirty="0" smtClean="0"/>
              <a:t>的标准是 </a:t>
            </a:r>
            <a:r>
              <a:rPr lang="en-US" altLang="zh-CN" dirty="0" smtClean="0"/>
              <a:t>IEEE 802.15.4</a:t>
            </a:r>
            <a:r>
              <a:rPr lang="zh-CN" altLang="en-US" dirty="0" smtClean="0"/>
              <a:t>。最近新修订的标准是 </a:t>
            </a:r>
            <a:r>
              <a:rPr lang="en-US" altLang="zh-CN" dirty="0" smtClean="0"/>
              <a:t>IEEE 802.15.4-</a:t>
            </a:r>
            <a:r>
              <a:rPr lang="en-US" altLang="zh-CN" dirty="0" smtClean="0">
                <a:solidFill>
                  <a:srgbClr val="FF0000"/>
                </a:solidFill>
              </a:rPr>
              <a:t>2006</a:t>
            </a:r>
            <a:r>
              <a:rPr lang="zh-CN" altLang="en-US" dirty="0" smtClean="0"/>
              <a:t>。</a:t>
            </a:r>
          </a:p>
          <a:p>
            <a:pPr eaLnBrk="1" hangingPunct="1">
              <a:spcBef>
                <a:spcPts val="600"/>
              </a:spcBef>
            </a:pPr>
            <a:endParaRPr lang="en-US" altLang="zh-CN" dirty="0" smtClean="0"/>
          </a:p>
          <a:p>
            <a:pPr eaLnBrk="1" hangingPunct="1">
              <a:spcBef>
                <a:spcPts val="600"/>
              </a:spcBef>
            </a:pPr>
            <a:r>
              <a:rPr lang="zh-CN" altLang="en-US" dirty="0" smtClean="0"/>
              <a:t>低速</a:t>
            </a:r>
            <a:r>
              <a:rPr lang="en-US" altLang="zh-CN" dirty="0" smtClean="0"/>
              <a:t>WPAN</a:t>
            </a:r>
            <a:r>
              <a:rPr lang="zh-CN" altLang="en-US" dirty="0" smtClean="0"/>
              <a:t>中最重要的就是</a:t>
            </a:r>
            <a:r>
              <a:rPr lang="en-US" altLang="zh-CN" dirty="0" smtClean="0"/>
              <a:t>ZigBee</a:t>
            </a:r>
            <a:r>
              <a:rPr lang="zh-CN" altLang="en-US" dirty="0" smtClean="0"/>
              <a:t>。</a:t>
            </a:r>
          </a:p>
          <a:p>
            <a:pPr eaLnBrk="1" hangingPunct="1">
              <a:spcBef>
                <a:spcPts val="600"/>
              </a:spcBef>
            </a:pPr>
            <a:endParaRPr lang="en-US" altLang="zh-CN" dirty="0" smtClean="0"/>
          </a:p>
          <a:p>
            <a:pPr eaLnBrk="1" hangingPunct="1">
              <a:spcBef>
                <a:spcPts val="600"/>
              </a:spcBef>
            </a:pPr>
            <a:r>
              <a:rPr lang="en-US" altLang="zh-CN" dirty="0" smtClean="0"/>
              <a:t>ZigBee </a:t>
            </a:r>
            <a:r>
              <a:rPr lang="zh-CN" altLang="en-US" dirty="0" smtClean="0"/>
              <a:t>技术主要用于各种电子设备 </a:t>
            </a:r>
            <a:r>
              <a:rPr lang="en-US" altLang="zh-CN" sz="2200" dirty="0" smtClean="0"/>
              <a:t>(</a:t>
            </a:r>
            <a:r>
              <a:rPr lang="zh-CN" altLang="en-US" sz="2200" dirty="0" smtClean="0">
                <a:solidFill>
                  <a:srgbClr val="FF0000"/>
                </a:solidFill>
              </a:rPr>
              <a:t>固定的</a:t>
            </a:r>
            <a:r>
              <a:rPr lang="zh-CN" altLang="en-US" sz="2200" dirty="0" smtClean="0"/>
              <a:t>、</a:t>
            </a:r>
            <a:r>
              <a:rPr lang="zh-CN" altLang="en-US" sz="2200" dirty="0" smtClean="0">
                <a:solidFill>
                  <a:srgbClr val="FF0000"/>
                </a:solidFill>
              </a:rPr>
              <a:t>便携的</a:t>
            </a:r>
            <a:r>
              <a:rPr lang="zh-CN" altLang="en-US" sz="2200" dirty="0" smtClean="0"/>
              <a:t>或</a:t>
            </a:r>
            <a:r>
              <a:rPr lang="zh-CN" altLang="en-US" sz="2200" dirty="0" smtClean="0">
                <a:solidFill>
                  <a:srgbClr val="FF0000"/>
                </a:solidFill>
              </a:rPr>
              <a:t>移动的</a:t>
            </a:r>
            <a:r>
              <a:rPr lang="en-US" altLang="zh-CN" sz="2200" dirty="0" smtClean="0"/>
              <a:t>) </a:t>
            </a:r>
            <a:r>
              <a:rPr lang="zh-CN" altLang="en-US" dirty="0" smtClean="0">
                <a:solidFill>
                  <a:srgbClr val="FF0000"/>
                </a:solidFill>
              </a:rPr>
              <a:t>之间的</a:t>
            </a:r>
            <a:r>
              <a:rPr lang="zh-CN" altLang="en-US" dirty="0" smtClean="0"/>
              <a:t>无线通信，其主要特点是通信距离短 </a:t>
            </a:r>
            <a:r>
              <a:rPr lang="en-US" altLang="zh-CN" dirty="0" smtClean="0"/>
              <a:t>(</a:t>
            </a:r>
            <a:r>
              <a:rPr lang="en-US" altLang="zh-CN" dirty="0" smtClean="0">
                <a:solidFill>
                  <a:srgbClr val="FF0000"/>
                </a:solidFill>
              </a:rPr>
              <a:t>10 ~ 80</a:t>
            </a:r>
            <a:r>
              <a:rPr lang="en-US" altLang="zh-CN" dirty="0" smtClean="0"/>
              <a:t> m)</a:t>
            </a:r>
            <a:r>
              <a:rPr lang="zh-CN" altLang="en-US" dirty="0" smtClean="0"/>
              <a:t>，传输数据速率低，并且成本低廉。 </a:t>
            </a:r>
          </a:p>
        </p:txBody>
      </p:sp>
    </p:spTree>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p:txBody>
          <a:bodyPr/>
          <a:lstStyle/>
          <a:p>
            <a:pPr eaLnBrk="1" hangingPunct="1"/>
            <a:r>
              <a:rPr lang="en-US" altLang="zh-CN" dirty="0" smtClean="0"/>
              <a:t>ZigBee</a:t>
            </a:r>
            <a:r>
              <a:rPr lang="zh-CN" altLang="en-US" dirty="0" smtClean="0"/>
              <a:t>的特点</a:t>
            </a:r>
          </a:p>
        </p:txBody>
      </p:sp>
      <p:sp>
        <p:nvSpPr>
          <p:cNvPr id="62467" name="Rectangle 3"/>
          <p:cNvSpPr>
            <a:spLocks noGrp="1" noChangeArrowheads="1"/>
          </p:cNvSpPr>
          <p:nvPr>
            <p:ph type="body" idx="1"/>
          </p:nvPr>
        </p:nvSpPr>
        <p:spPr/>
        <p:txBody>
          <a:bodyPr/>
          <a:lstStyle/>
          <a:p>
            <a:pPr eaLnBrk="1" hangingPunct="1"/>
            <a:r>
              <a:rPr lang="zh-CN" altLang="en-US" dirty="0" smtClean="0">
                <a:solidFill>
                  <a:srgbClr val="FF0000"/>
                </a:solidFill>
              </a:rPr>
              <a:t>功耗非常低。</a:t>
            </a:r>
            <a:endParaRPr lang="en-US" altLang="zh-CN" dirty="0" smtClean="0">
              <a:solidFill>
                <a:srgbClr val="FF0000"/>
              </a:solidFill>
            </a:endParaRPr>
          </a:p>
          <a:p>
            <a:pPr eaLnBrk="1" hangingPunct="1">
              <a:buFontTx/>
              <a:buBlip>
                <a:blip r:embed="rId2"/>
              </a:buBlip>
            </a:pPr>
            <a:r>
              <a:rPr lang="zh-CN" altLang="en-US" dirty="0" smtClean="0"/>
              <a:t>在工作时，信号的收发时间</a:t>
            </a:r>
            <a:r>
              <a:rPr lang="zh-CN" altLang="en-US" dirty="0" smtClean="0">
                <a:solidFill>
                  <a:srgbClr val="FF0000"/>
                </a:solidFill>
              </a:rPr>
              <a:t>很短</a:t>
            </a:r>
            <a:r>
              <a:rPr lang="zh-CN" altLang="en-US" dirty="0" smtClean="0"/>
              <a:t>；而在非工作时，</a:t>
            </a:r>
            <a:r>
              <a:rPr lang="en-US" altLang="zh-CN" dirty="0" smtClean="0"/>
              <a:t>ZigBee</a:t>
            </a:r>
            <a:r>
              <a:rPr lang="zh-CN" altLang="en-US" dirty="0" smtClean="0"/>
              <a:t>结点处于休眠状态，非常省电。</a:t>
            </a:r>
            <a:endParaRPr lang="en-US" altLang="zh-CN" dirty="0" smtClean="0"/>
          </a:p>
          <a:p>
            <a:pPr eaLnBrk="1" hangingPunct="1">
              <a:buFontTx/>
              <a:buBlip>
                <a:blip r:embed="rId2"/>
              </a:buBlip>
            </a:pPr>
            <a:r>
              <a:rPr lang="zh-CN" altLang="en-US" dirty="0" smtClean="0"/>
              <a:t>对于某些</a:t>
            </a:r>
            <a:r>
              <a:rPr lang="zh-CN" altLang="en-US" dirty="0" smtClean="0">
                <a:solidFill>
                  <a:srgbClr val="FF0000"/>
                </a:solidFill>
              </a:rPr>
              <a:t>工作时间</a:t>
            </a:r>
            <a:r>
              <a:rPr lang="zh-CN" altLang="en-US" dirty="0" smtClean="0"/>
              <a:t>和</a:t>
            </a:r>
            <a:r>
              <a:rPr lang="zh-CN" altLang="en-US" dirty="0" smtClean="0">
                <a:solidFill>
                  <a:srgbClr val="FF0000"/>
                </a:solidFill>
              </a:rPr>
              <a:t>总时间之比</a:t>
            </a:r>
            <a:r>
              <a:rPr lang="zh-CN" altLang="en-US" dirty="0" smtClean="0"/>
              <a:t>小于 </a:t>
            </a:r>
            <a:r>
              <a:rPr lang="en-US" altLang="zh-CN" dirty="0" smtClean="0"/>
              <a:t>1% </a:t>
            </a:r>
            <a:r>
              <a:rPr lang="zh-CN" altLang="en-US" dirty="0" smtClean="0"/>
              <a:t>的情况 </a:t>
            </a:r>
            <a:r>
              <a:rPr lang="en-US" altLang="zh-CN" dirty="0" smtClean="0"/>
              <a:t>[</a:t>
            </a:r>
            <a:r>
              <a:rPr lang="zh-CN" altLang="en-US" dirty="0" smtClean="0"/>
              <a:t>占空比</a:t>
            </a:r>
            <a:r>
              <a:rPr lang="en-US" altLang="zh-CN" dirty="0" smtClean="0"/>
              <a:t>]</a:t>
            </a:r>
            <a:r>
              <a:rPr lang="zh-CN" altLang="en-US" dirty="0" smtClean="0"/>
              <a:t>，电池的寿命甚至可以超过</a:t>
            </a:r>
            <a:r>
              <a:rPr lang="en-US" altLang="zh-CN" dirty="0" smtClean="0"/>
              <a:t>10 </a:t>
            </a:r>
            <a:r>
              <a:rPr lang="zh-CN" altLang="en-US" dirty="0" smtClean="0"/>
              <a:t>年。</a:t>
            </a:r>
          </a:p>
          <a:p>
            <a:pPr eaLnBrk="1" hangingPunct="1"/>
            <a:endParaRPr lang="en-US" altLang="zh-CN" dirty="0" smtClean="0"/>
          </a:p>
          <a:p>
            <a:pPr eaLnBrk="1" hangingPunct="1"/>
            <a:r>
              <a:rPr lang="zh-CN" altLang="en-US" dirty="0" smtClean="0">
                <a:solidFill>
                  <a:srgbClr val="FF0000"/>
                </a:solidFill>
              </a:rPr>
              <a:t>网络容量大</a:t>
            </a:r>
            <a:r>
              <a:rPr lang="zh-CN" altLang="en-US" dirty="0" smtClean="0"/>
              <a:t>。</a:t>
            </a:r>
            <a:endParaRPr lang="en-US" altLang="zh-CN" dirty="0" smtClean="0"/>
          </a:p>
          <a:p>
            <a:pPr eaLnBrk="1" hangingPunct="1">
              <a:buFontTx/>
              <a:buBlip>
                <a:blip r:embed="rId2"/>
              </a:buBlip>
            </a:pPr>
            <a:r>
              <a:rPr lang="zh-CN" altLang="en-US" dirty="0" smtClean="0"/>
              <a:t>一个</a:t>
            </a:r>
            <a:r>
              <a:rPr lang="en-US" altLang="zh-CN" dirty="0" smtClean="0"/>
              <a:t>ZigBee</a:t>
            </a:r>
            <a:r>
              <a:rPr lang="zh-CN" altLang="en-US" dirty="0" smtClean="0"/>
              <a:t>的网络最多包括有</a:t>
            </a:r>
            <a:r>
              <a:rPr lang="en-US" altLang="zh-CN" dirty="0" smtClean="0"/>
              <a:t>255</a:t>
            </a:r>
            <a:r>
              <a:rPr lang="zh-CN" altLang="en-US" dirty="0" smtClean="0"/>
              <a:t>个结点，其中一个是主设备，其余则是从设备。</a:t>
            </a:r>
            <a:endParaRPr lang="en-US" altLang="zh-CN" dirty="0" smtClean="0"/>
          </a:p>
          <a:p>
            <a:pPr eaLnBrk="1" hangingPunct="1">
              <a:buFontTx/>
              <a:buBlip>
                <a:blip r:embed="rId2"/>
              </a:buBlip>
            </a:pPr>
            <a:endParaRPr lang="en-US" altLang="zh-CN" dirty="0" smtClean="0"/>
          </a:p>
          <a:p>
            <a:pPr eaLnBrk="1" hangingPunct="1">
              <a:buFontTx/>
              <a:buBlip>
                <a:blip r:embed="rId2"/>
              </a:buBlip>
            </a:pPr>
            <a:r>
              <a:rPr lang="zh-CN" altLang="en-US" dirty="0" smtClean="0"/>
              <a:t>若是通过</a:t>
            </a:r>
            <a:r>
              <a:rPr lang="zh-CN" altLang="en-US" dirty="0" smtClean="0">
                <a:solidFill>
                  <a:srgbClr val="FF0000"/>
                </a:solidFill>
              </a:rPr>
              <a:t>网络协调器 </a:t>
            </a:r>
            <a:r>
              <a:rPr lang="en-US" altLang="zh-CN" dirty="0" smtClean="0"/>
              <a:t>(Network Coordinator)</a:t>
            </a:r>
            <a:r>
              <a:rPr lang="zh-CN" altLang="en-US" dirty="0" smtClean="0"/>
              <a:t>，整个网络最多可以支持超过 </a:t>
            </a:r>
            <a:r>
              <a:rPr lang="en-US" altLang="zh-CN" dirty="0" smtClean="0"/>
              <a:t>64000 </a:t>
            </a:r>
            <a:r>
              <a:rPr lang="zh-CN" altLang="en-US" dirty="0" smtClean="0"/>
              <a:t>个结点。 </a:t>
            </a:r>
          </a:p>
        </p:txBody>
      </p:sp>
    </p:spTree>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p:txBody>
          <a:bodyPr/>
          <a:lstStyle/>
          <a:p>
            <a:pPr eaLnBrk="1" hangingPunct="1"/>
            <a:r>
              <a:rPr lang="en-US" altLang="zh-CN" dirty="0" smtClean="0"/>
              <a:t>ZigBee</a:t>
            </a:r>
            <a:r>
              <a:rPr lang="zh-CN" altLang="en-US" dirty="0" smtClean="0"/>
              <a:t>的标准</a:t>
            </a:r>
          </a:p>
        </p:txBody>
      </p:sp>
      <p:sp>
        <p:nvSpPr>
          <p:cNvPr id="63491" name="Rectangle 3"/>
          <p:cNvSpPr>
            <a:spLocks noGrp="1" noChangeArrowheads="1"/>
          </p:cNvSpPr>
          <p:nvPr>
            <p:ph type="body" idx="1"/>
          </p:nvPr>
        </p:nvSpPr>
        <p:spPr>
          <a:xfrm>
            <a:off x="323850" y="1000108"/>
            <a:ext cx="8462992" cy="5148262"/>
          </a:xfrm>
        </p:spPr>
        <p:txBody>
          <a:bodyPr/>
          <a:lstStyle/>
          <a:p>
            <a:pPr eaLnBrk="1" hangingPunct="1">
              <a:spcBef>
                <a:spcPts val="600"/>
              </a:spcBef>
            </a:pPr>
            <a:r>
              <a:rPr lang="en-US" altLang="zh-CN" dirty="0" smtClean="0"/>
              <a:t>ZigBee </a:t>
            </a:r>
            <a:r>
              <a:rPr lang="zh-CN" altLang="en-US" dirty="0" smtClean="0"/>
              <a:t>在 </a:t>
            </a:r>
            <a:r>
              <a:rPr lang="en-US" altLang="zh-CN" dirty="0" smtClean="0"/>
              <a:t>IEEE 802.15.4 </a:t>
            </a:r>
            <a:r>
              <a:rPr lang="zh-CN" altLang="en-US" dirty="0" smtClean="0"/>
              <a:t>标准基础上发展而来的。</a:t>
            </a:r>
          </a:p>
          <a:p>
            <a:pPr eaLnBrk="1" hangingPunct="1">
              <a:spcBef>
                <a:spcPts val="600"/>
              </a:spcBef>
            </a:pPr>
            <a:endParaRPr lang="en-US" altLang="zh-CN" dirty="0" smtClean="0"/>
          </a:p>
          <a:p>
            <a:pPr eaLnBrk="1" hangingPunct="1">
              <a:spcBef>
                <a:spcPts val="600"/>
              </a:spcBef>
            </a:pPr>
            <a:r>
              <a:rPr lang="zh-CN" altLang="en-US" dirty="0" smtClean="0"/>
              <a:t>所有</a:t>
            </a:r>
            <a:r>
              <a:rPr lang="en-US" altLang="zh-CN" dirty="0" smtClean="0"/>
              <a:t>ZigBee</a:t>
            </a:r>
            <a:r>
              <a:rPr lang="zh-CN" altLang="en-US" dirty="0" smtClean="0"/>
              <a:t>产品也是 </a:t>
            </a:r>
            <a:r>
              <a:rPr lang="en-US" altLang="zh-CN" dirty="0" smtClean="0"/>
              <a:t>802.15.4 </a:t>
            </a:r>
            <a:r>
              <a:rPr lang="zh-CN" altLang="en-US" dirty="0" smtClean="0"/>
              <a:t>产品。</a:t>
            </a:r>
          </a:p>
          <a:p>
            <a:pPr eaLnBrk="1" hangingPunct="1">
              <a:spcBef>
                <a:spcPts val="600"/>
              </a:spcBef>
            </a:pPr>
            <a:endParaRPr lang="en-US" altLang="zh-CN" dirty="0" smtClean="0"/>
          </a:p>
          <a:p>
            <a:pPr eaLnBrk="1" hangingPunct="1">
              <a:spcBef>
                <a:spcPts val="600"/>
              </a:spcBef>
            </a:pPr>
            <a:r>
              <a:rPr lang="en-US" altLang="zh-CN" dirty="0" smtClean="0"/>
              <a:t>IEEE </a:t>
            </a:r>
            <a:r>
              <a:rPr lang="en-US" altLang="zh-CN" dirty="0" smtClean="0">
                <a:solidFill>
                  <a:srgbClr val="FF0000"/>
                </a:solidFill>
              </a:rPr>
              <a:t>802.15.4 </a:t>
            </a:r>
            <a:r>
              <a:rPr lang="zh-CN" altLang="en-US" dirty="0" smtClean="0"/>
              <a:t>只是定义了 </a:t>
            </a:r>
            <a:r>
              <a:rPr lang="en-US" altLang="zh-CN" dirty="0" smtClean="0"/>
              <a:t>ZigBee </a:t>
            </a:r>
            <a:r>
              <a:rPr lang="zh-CN" altLang="en-US" dirty="0" smtClean="0"/>
              <a:t>协议栈的最低的两层</a:t>
            </a:r>
            <a:r>
              <a:rPr lang="en-US" altLang="zh-CN" dirty="0" smtClean="0"/>
              <a:t>(</a:t>
            </a:r>
            <a:r>
              <a:rPr lang="zh-CN" altLang="en-US" dirty="0" smtClean="0"/>
              <a:t>物理层和 </a:t>
            </a:r>
            <a:r>
              <a:rPr lang="en-US" altLang="zh-CN" dirty="0" smtClean="0"/>
              <a:t>MAC </a:t>
            </a:r>
            <a:r>
              <a:rPr lang="zh-CN" altLang="en-US" dirty="0" smtClean="0"/>
              <a:t>层</a:t>
            </a:r>
            <a:r>
              <a:rPr lang="en-US" altLang="zh-CN" dirty="0" smtClean="0"/>
              <a:t>)</a:t>
            </a:r>
            <a:r>
              <a:rPr lang="zh-CN" altLang="en-US" dirty="0" smtClean="0"/>
              <a:t>，而上面的两层 </a:t>
            </a:r>
            <a:r>
              <a:rPr lang="en-US" altLang="zh-CN" dirty="0" smtClean="0"/>
              <a:t>(</a:t>
            </a:r>
            <a:r>
              <a:rPr lang="zh-CN" altLang="en-US" dirty="0" smtClean="0"/>
              <a:t>网络层和应用层</a:t>
            </a:r>
            <a:r>
              <a:rPr lang="en-US" altLang="zh-CN" dirty="0" smtClean="0"/>
              <a:t>) </a:t>
            </a:r>
            <a:r>
              <a:rPr lang="zh-CN" altLang="en-US" dirty="0" smtClean="0"/>
              <a:t>则是由</a:t>
            </a:r>
            <a:r>
              <a:rPr lang="en-US" altLang="zh-CN" dirty="0" smtClean="0"/>
              <a:t>ZigBee </a:t>
            </a:r>
            <a:r>
              <a:rPr lang="zh-CN" altLang="en-US" dirty="0" smtClean="0"/>
              <a:t>联盟 </a:t>
            </a:r>
            <a:r>
              <a:rPr lang="en-US" altLang="zh-CN" dirty="0" smtClean="0"/>
              <a:t>(</a:t>
            </a:r>
            <a:r>
              <a:rPr lang="en-US" dirty="0" smtClean="0"/>
              <a:t>alliance</a:t>
            </a:r>
            <a:r>
              <a:rPr lang="en-US" altLang="zh-CN" dirty="0" smtClean="0"/>
              <a:t>) </a:t>
            </a:r>
            <a:r>
              <a:rPr lang="zh-CN" altLang="en-US" dirty="0" smtClean="0"/>
              <a:t>定义的。</a:t>
            </a:r>
          </a:p>
        </p:txBody>
      </p:sp>
    </p:spTree>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4"/>
          <p:cNvSpPr>
            <a:spLocks noGrp="1" noChangeArrowheads="1"/>
          </p:cNvSpPr>
          <p:nvPr>
            <p:ph type="title"/>
          </p:nvPr>
        </p:nvSpPr>
        <p:spPr/>
        <p:txBody>
          <a:bodyPr/>
          <a:lstStyle/>
          <a:p>
            <a:pPr eaLnBrk="1" hangingPunct="1"/>
            <a:r>
              <a:rPr lang="en-US" altLang="zh-CN" dirty="0" smtClean="0"/>
              <a:t>ZigBee </a:t>
            </a:r>
            <a:r>
              <a:rPr lang="zh-CN" altLang="en-US" dirty="0" smtClean="0"/>
              <a:t>的协议栈 </a:t>
            </a:r>
          </a:p>
        </p:txBody>
      </p:sp>
      <p:sp>
        <p:nvSpPr>
          <p:cNvPr id="64515" name="Rectangle 5"/>
          <p:cNvSpPr>
            <a:spLocks noChangeArrowheads="1"/>
          </p:cNvSpPr>
          <p:nvPr/>
        </p:nvSpPr>
        <p:spPr bwMode="auto">
          <a:xfrm>
            <a:off x="2392363" y="4481513"/>
            <a:ext cx="2487612" cy="601662"/>
          </a:xfrm>
          <a:prstGeom prst="rect">
            <a:avLst/>
          </a:prstGeom>
          <a:solidFill>
            <a:srgbClr val="CCECFF"/>
          </a:solidFill>
          <a:ln w="9525">
            <a:solidFill>
              <a:schemeClr val="tx2"/>
            </a:solidFill>
            <a:miter lim="800000"/>
            <a:headEnd/>
            <a:tailEnd/>
          </a:ln>
        </p:spPr>
        <p:txBody>
          <a:bodyPr wrap="none" anchor="ctr"/>
          <a:lstStyle/>
          <a:p>
            <a:endParaRPr lang="zh-CN" altLang="en-US"/>
          </a:p>
        </p:txBody>
      </p:sp>
      <p:sp>
        <p:nvSpPr>
          <p:cNvPr id="64516" name="Text Box 6"/>
          <p:cNvSpPr txBox="1">
            <a:spLocks noChangeArrowheads="1"/>
          </p:cNvSpPr>
          <p:nvPr/>
        </p:nvSpPr>
        <p:spPr bwMode="auto">
          <a:xfrm>
            <a:off x="3128963" y="4554538"/>
            <a:ext cx="1098550" cy="457200"/>
          </a:xfrm>
          <a:prstGeom prst="rect">
            <a:avLst/>
          </a:prstGeom>
          <a:noFill/>
          <a:ln w="9525">
            <a:noFill/>
            <a:miter lim="800000"/>
            <a:headEnd/>
            <a:tailEnd/>
          </a:ln>
        </p:spPr>
        <p:txBody>
          <a:bodyPr wrap="none">
            <a:spAutoFit/>
          </a:bodyPr>
          <a:lstStyle/>
          <a:p>
            <a:r>
              <a:rPr lang="zh-CN" altLang="en-US" sz="2400" dirty="0">
                <a:latin typeface="Arial" pitchFamily="34" charset="0"/>
                <a:ea typeface="黑体" pitchFamily="49" charset="-122"/>
              </a:rPr>
              <a:t>物理层</a:t>
            </a:r>
          </a:p>
        </p:txBody>
      </p:sp>
      <p:sp>
        <p:nvSpPr>
          <p:cNvPr id="64517" name="Rectangle 7"/>
          <p:cNvSpPr>
            <a:spLocks noChangeArrowheads="1"/>
          </p:cNvSpPr>
          <p:nvPr/>
        </p:nvSpPr>
        <p:spPr bwMode="auto">
          <a:xfrm>
            <a:off x="2392363" y="3762375"/>
            <a:ext cx="2487612" cy="601663"/>
          </a:xfrm>
          <a:prstGeom prst="rect">
            <a:avLst/>
          </a:prstGeom>
          <a:solidFill>
            <a:srgbClr val="CCECFF"/>
          </a:solidFill>
          <a:ln w="9525">
            <a:solidFill>
              <a:schemeClr val="tx2"/>
            </a:solidFill>
            <a:miter lim="800000"/>
            <a:headEnd/>
            <a:tailEnd/>
          </a:ln>
        </p:spPr>
        <p:txBody>
          <a:bodyPr wrap="none" anchor="ctr"/>
          <a:lstStyle/>
          <a:p>
            <a:endParaRPr lang="zh-CN" altLang="en-US"/>
          </a:p>
        </p:txBody>
      </p:sp>
      <p:sp>
        <p:nvSpPr>
          <p:cNvPr id="64518" name="Text Box 8"/>
          <p:cNvSpPr txBox="1">
            <a:spLocks noChangeArrowheads="1"/>
          </p:cNvSpPr>
          <p:nvPr/>
        </p:nvSpPr>
        <p:spPr bwMode="auto">
          <a:xfrm>
            <a:off x="3062288" y="3833813"/>
            <a:ext cx="1252537" cy="457200"/>
          </a:xfrm>
          <a:prstGeom prst="rect">
            <a:avLst/>
          </a:prstGeom>
          <a:noFill/>
          <a:ln w="9525">
            <a:noFill/>
            <a:miter lim="800000"/>
            <a:headEnd/>
            <a:tailEnd/>
          </a:ln>
        </p:spPr>
        <p:txBody>
          <a:bodyPr wrap="none">
            <a:spAutoFit/>
          </a:bodyPr>
          <a:lstStyle/>
          <a:p>
            <a:r>
              <a:rPr lang="en-US" altLang="zh-CN" sz="2400" dirty="0">
                <a:latin typeface="Arial" pitchFamily="34" charset="0"/>
                <a:ea typeface="黑体" pitchFamily="49" charset="-122"/>
              </a:rPr>
              <a:t>MAC </a:t>
            </a:r>
            <a:r>
              <a:rPr lang="zh-CN" altLang="en-US" sz="2400" dirty="0">
                <a:latin typeface="Arial" pitchFamily="34" charset="0"/>
                <a:ea typeface="黑体" pitchFamily="49" charset="-122"/>
              </a:rPr>
              <a:t>层</a:t>
            </a:r>
          </a:p>
        </p:txBody>
      </p:sp>
      <p:sp>
        <p:nvSpPr>
          <p:cNvPr id="64519" name="Rectangle 9"/>
          <p:cNvSpPr>
            <a:spLocks noChangeArrowheads="1"/>
          </p:cNvSpPr>
          <p:nvPr/>
        </p:nvSpPr>
        <p:spPr bwMode="auto">
          <a:xfrm>
            <a:off x="2392363" y="3079750"/>
            <a:ext cx="2487612" cy="601663"/>
          </a:xfrm>
          <a:prstGeom prst="rect">
            <a:avLst/>
          </a:prstGeom>
          <a:solidFill>
            <a:srgbClr val="FFFF99"/>
          </a:solidFill>
          <a:ln w="9525">
            <a:solidFill>
              <a:schemeClr val="tx2"/>
            </a:solidFill>
            <a:miter lim="800000"/>
            <a:headEnd/>
            <a:tailEnd/>
          </a:ln>
        </p:spPr>
        <p:txBody>
          <a:bodyPr wrap="none" anchor="ctr"/>
          <a:lstStyle/>
          <a:p>
            <a:endParaRPr lang="zh-CN" altLang="en-US"/>
          </a:p>
        </p:txBody>
      </p:sp>
      <p:sp>
        <p:nvSpPr>
          <p:cNvPr id="64520" name="Rectangle 10"/>
          <p:cNvSpPr>
            <a:spLocks noChangeArrowheads="1"/>
          </p:cNvSpPr>
          <p:nvPr/>
        </p:nvSpPr>
        <p:spPr bwMode="auto">
          <a:xfrm>
            <a:off x="2392363" y="2376488"/>
            <a:ext cx="2487612" cy="601662"/>
          </a:xfrm>
          <a:prstGeom prst="rect">
            <a:avLst/>
          </a:prstGeom>
          <a:solidFill>
            <a:srgbClr val="FFFF99"/>
          </a:solidFill>
          <a:ln w="9525">
            <a:solidFill>
              <a:schemeClr val="tx2"/>
            </a:solidFill>
            <a:miter lim="800000"/>
            <a:headEnd/>
            <a:tailEnd/>
          </a:ln>
        </p:spPr>
        <p:txBody>
          <a:bodyPr wrap="none" anchor="ctr"/>
          <a:lstStyle/>
          <a:p>
            <a:endParaRPr lang="zh-CN" altLang="en-US"/>
          </a:p>
        </p:txBody>
      </p:sp>
      <p:sp>
        <p:nvSpPr>
          <p:cNvPr id="64521" name="Text Box 11"/>
          <p:cNvSpPr txBox="1">
            <a:spLocks noChangeArrowheads="1"/>
          </p:cNvSpPr>
          <p:nvPr/>
        </p:nvSpPr>
        <p:spPr bwMode="auto">
          <a:xfrm>
            <a:off x="3128963" y="3152775"/>
            <a:ext cx="1107996" cy="461665"/>
          </a:xfrm>
          <a:prstGeom prst="rect">
            <a:avLst/>
          </a:prstGeom>
          <a:noFill/>
          <a:ln w="9525">
            <a:noFill/>
            <a:miter lim="800000"/>
            <a:headEnd/>
            <a:tailEnd/>
          </a:ln>
        </p:spPr>
        <p:txBody>
          <a:bodyPr wrap="none">
            <a:spAutoFit/>
          </a:bodyPr>
          <a:lstStyle/>
          <a:p>
            <a:r>
              <a:rPr lang="zh-CN" altLang="en-US" sz="2400" dirty="0">
                <a:latin typeface="Arial" pitchFamily="34" charset="0"/>
                <a:ea typeface="黑体" pitchFamily="49" charset="-122"/>
              </a:rPr>
              <a:t>网络层</a:t>
            </a:r>
          </a:p>
        </p:txBody>
      </p:sp>
      <p:sp>
        <p:nvSpPr>
          <p:cNvPr id="64522" name="Text Box 12"/>
          <p:cNvSpPr txBox="1">
            <a:spLocks noChangeArrowheads="1"/>
          </p:cNvSpPr>
          <p:nvPr/>
        </p:nvSpPr>
        <p:spPr bwMode="auto">
          <a:xfrm>
            <a:off x="3128963" y="2449513"/>
            <a:ext cx="1098550" cy="457200"/>
          </a:xfrm>
          <a:prstGeom prst="rect">
            <a:avLst/>
          </a:prstGeom>
          <a:noFill/>
          <a:ln w="9525">
            <a:noFill/>
            <a:miter lim="800000"/>
            <a:headEnd/>
            <a:tailEnd/>
          </a:ln>
        </p:spPr>
        <p:txBody>
          <a:bodyPr wrap="none">
            <a:spAutoFit/>
          </a:bodyPr>
          <a:lstStyle/>
          <a:p>
            <a:r>
              <a:rPr lang="zh-CN" altLang="en-US" sz="2400" dirty="0">
                <a:latin typeface="Arial" pitchFamily="34" charset="0"/>
                <a:ea typeface="黑体" pitchFamily="49" charset="-122"/>
              </a:rPr>
              <a:t>应用层</a:t>
            </a:r>
          </a:p>
        </p:txBody>
      </p:sp>
      <p:sp>
        <p:nvSpPr>
          <p:cNvPr id="64523" name="Line 13"/>
          <p:cNvSpPr>
            <a:spLocks noChangeShapeType="1"/>
          </p:cNvSpPr>
          <p:nvPr/>
        </p:nvSpPr>
        <p:spPr bwMode="auto">
          <a:xfrm>
            <a:off x="4968875" y="5084763"/>
            <a:ext cx="2301875" cy="0"/>
          </a:xfrm>
          <a:prstGeom prst="line">
            <a:avLst/>
          </a:prstGeom>
          <a:noFill/>
          <a:ln w="19050">
            <a:solidFill>
              <a:schemeClr val="tx2"/>
            </a:solidFill>
            <a:round/>
            <a:headEnd/>
            <a:tailEnd/>
          </a:ln>
        </p:spPr>
        <p:txBody>
          <a:bodyPr/>
          <a:lstStyle/>
          <a:p>
            <a:endParaRPr lang="zh-CN" altLang="en-US"/>
          </a:p>
        </p:txBody>
      </p:sp>
      <p:sp>
        <p:nvSpPr>
          <p:cNvPr id="64524" name="Line 14"/>
          <p:cNvSpPr>
            <a:spLocks noChangeShapeType="1"/>
          </p:cNvSpPr>
          <p:nvPr/>
        </p:nvSpPr>
        <p:spPr bwMode="auto">
          <a:xfrm>
            <a:off x="4951413" y="3717925"/>
            <a:ext cx="2300287" cy="0"/>
          </a:xfrm>
          <a:prstGeom prst="line">
            <a:avLst/>
          </a:prstGeom>
          <a:noFill/>
          <a:ln w="19050">
            <a:solidFill>
              <a:schemeClr val="tx2"/>
            </a:solidFill>
            <a:round/>
            <a:headEnd/>
            <a:tailEnd/>
          </a:ln>
        </p:spPr>
        <p:txBody>
          <a:bodyPr/>
          <a:lstStyle/>
          <a:p>
            <a:endParaRPr lang="zh-CN" altLang="en-US"/>
          </a:p>
        </p:txBody>
      </p:sp>
      <p:sp>
        <p:nvSpPr>
          <p:cNvPr id="64525" name="Line 15"/>
          <p:cNvSpPr>
            <a:spLocks noChangeShapeType="1"/>
          </p:cNvSpPr>
          <p:nvPr/>
        </p:nvSpPr>
        <p:spPr bwMode="auto">
          <a:xfrm>
            <a:off x="4968875" y="2347913"/>
            <a:ext cx="2301875" cy="0"/>
          </a:xfrm>
          <a:prstGeom prst="line">
            <a:avLst/>
          </a:prstGeom>
          <a:noFill/>
          <a:ln w="19050">
            <a:solidFill>
              <a:schemeClr val="tx2"/>
            </a:solidFill>
            <a:round/>
            <a:headEnd/>
            <a:tailEnd/>
          </a:ln>
        </p:spPr>
        <p:txBody>
          <a:bodyPr/>
          <a:lstStyle/>
          <a:p>
            <a:endParaRPr lang="zh-CN" altLang="en-US"/>
          </a:p>
        </p:txBody>
      </p:sp>
      <p:sp>
        <p:nvSpPr>
          <p:cNvPr id="64526" name="Line 16"/>
          <p:cNvSpPr>
            <a:spLocks noChangeShapeType="1"/>
          </p:cNvSpPr>
          <p:nvPr/>
        </p:nvSpPr>
        <p:spPr bwMode="auto">
          <a:xfrm>
            <a:off x="6075363" y="3681413"/>
            <a:ext cx="0" cy="1403350"/>
          </a:xfrm>
          <a:prstGeom prst="line">
            <a:avLst/>
          </a:prstGeom>
          <a:noFill/>
          <a:ln w="19050">
            <a:solidFill>
              <a:schemeClr val="tx2"/>
            </a:solidFill>
            <a:round/>
            <a:headEnd type="triangle" w="sm" len="med"/>
            <a:tailEnd type="triangle" w="sm" len="med"/>
          </a:ln>
        </p:spPr>
        <p:txBody>
          <a:bodyPr/>
          <a:lstStyle/>
          <a:p>
            <a:endParaRPr lang="zh-CN" altLang="en-US"/>
          </a:p>
        </p:txBody>
      </p:sp>
      <p:sp>
        <p:nvSpPr>
          <p:cNvPr id="64527" name="Text Box 17"/>
          <p:cNvSpPr txBox="1">
            <a:spLocks noChangeArrowheads="1"/>
          </p:cNvSpPr>
          <p:nvPr/>
        </p:nvSpPr>
        <p:spPr bwMode="auto">
          <a:xfrm>
            <a:off x="4968875" y="4267200"/>
            <a:ext cx="2843213" cy="457200"/>
          </a:xfrm>
          <a:prstGeom prst="rect">
            <a:avLst/>
          </a:prstGeom>
          <a:solidFill>
            <a:schemeClr val="bg1"/>
          </a:solidFill>
          <a:ln w="9525">
            <a:noFill/>
            <a:miter lim="800000"/>
            <a:headEnd/>
            <a:tailEnd/>
          </a:ln>
        </p:spPr>
        <p:txBody>
          <a:bodyPr wrap="none">
            <a:spAutoFit/>
          </a:bodyPr>
          <a:lstStyle/>
          <a:p>
            <a:r>
              <a:rPr lang="en-US" altLang="zh-CN" sz="2400" dirty="0">
                <a:latin typeface="Arial" pitchFamily="34" charset="0"/>
                <a:ea typeface="黑体" pitchFamily="49" charset="-122"/>
              </a:rPr>
              <a:t>IEEE 802.15.4 </a:t>
            </a:r>
            <a:r>
              <a:rPr lang="zh-CN" altLang="en-US" sz="2400" dirty="0">
                <a:latin typeface="Arial" pitchFamily="34" charset="0"/>
                <a:ea typeface="黑体" pitchFamily="49" charset="-122"/>
              </a:rPr>
              <a:t>定义</a:t>
            </a:r>
          </a:p>
        </p:txBody>
      </p:sp>
      <p:sp>
        <p:nvSpPr>
          <p:cNvPr id="64528" name="Line 18"/>
          <p:cNvSpPr>
            <a:spLocks noChangeShapeType="1"/>
          </p:cNvSpPr>
          <p:nvPr/>
        </p:nvSpPr>
        <p:spPr bwMode="auto">
          <a:xfrm flipH="1">
            <a:off x="6075363" y="2357438"/>
            <a:ext cx="3175" cy="1323975"/>
          </a:xfrm>
          <a:prstGeom prst="line">
            <a:avLst/>
          </a:prstGeom>
          <a:noFill/>
          <a:ln w="19050">
            <a:solidFill>
              <a:schemeClr val="tx2"/>
            </a:solidFill>
            <a:round/>
            <a:headEnd type="triangle" w="sm" len="med"/>
            <a:tailEnd type="triangle" w="sm" len="med"/>
          </a:ln>
        </p:spPr>
        <p:txBody>
          <a:bodyPr/>
          <a:lstStyle/>
          <a:p>
            <a:endParaRPr lang="zh-CN" altLang="en-US"/>
          </a:p>
        </p:txBody>
      </p:sp>
      <p:sp>
        <p:nvSpPr>
          <p:cNvPr id="64529" name="Text Box 19"/>
          <p:cNvSpPr txBox="1">
            <a:spLocks noChangeArrowheads="1"/>
          </p:cNvSpPr>
          <p:nvPr/>
        </p:nvSpPr>
        <p:spPr bwMode="auto">
          <a:xfrm>
            <a:off x="5075238" y="2825750"/>
            <a:ext cx="2454275" cy="458788"/>
          </a:xfrm>
          <a:prstGeom prst="rect">
            <a:avLst/>
          </a:prstGeom>
          <a:solidFill>
            <a:schemeClr val="bg1"/>
          </a:solidFill>
          <a:ln w="9525">
            <a:noFill/>
            <a:miter lim="800000"/>
            <a:headEnd/>
            <a:tailEnd/>
          </a:ln>
        </p:spPr>
        <p:txBody>
          <a:bodyPr wrap="none">
            <a:spAutoFit/>
          </a:bodyPr>
          <a:lstStyle/>
          <a:p>
            <a:r>
              <a:rPr lang="en-US" altLang="zh-CN" sz="2400" dirty="0" smtClean="0">
                <a:latin typeface="Arial" pitchFamily="34" charset="0"/>
                <a:ea typeface="黑体" pitchFamily="49" charset="-122"/>
              </a:rPr>
              <a:t>ZigBee </a:t>
            </a:r>
            <a:r>
              <a:rPr lang="zh-CN" altLang="en-US" sz="2400" dirty="0" smtClean="0">
                <a:latin typeface="Arial" pitchFamily="34" charset="0"/>
                <a:ea typeface="黑体" pitchFamily="49" charset="-122"/>
              </a:rPr>
              <a:t>联盟</a:t>
            </a:r>
            <a:r>
              <a:rPr lang="zh-CN" altLang="en-US" sz="2400" dirty="0">
                <a:latin typeface="Arial" pitchFamily="34" charset="0"/>
                <a:ea typeface="黑体" pitchFamily="49" charset="-122"/>
              </a:rPr>
              <a:t>定义</a:t>
            </a:r>
          </a:p>
        </p:txBody>
      </p:sp>
      <p:sp>
        <p:nvSpPr>
          <p:cNvPr id="64530" name="AutoShape 20"/>
          <p:cNvSpPr>
            <a:spLocks/>
          </p:cNvSpPr>
          <p:nvPr/>
        </p:nvSpPr>
        <p:spPr bwMode="auto">
          <a:xfrm>
            <a:off x="2119313" y="2376488"/>
            <a:ext cx="182562" cy="2708275"/>
          </a:xfrm>
          <a:prstGeom prst="leftBrace">
            <a:avLst>
              <a:gd name="adj1" fmla="val 123624"/>
              <a:gd name="adj2" fmla="val 50000"/>
            </a:avLst>
          </a:prstGeom>
          <a:noFill/>
          <a:ln w="19050">
            <a:solidFill>
              <a:schemeClr val="tx2"/>
            </a:solidFill>
            <a:round/>
            <a:headEnd/>
            <a:tailEnd/>
          </a:ln>
        </p:spPr>
        <p:txBody>
          <a:bodyPr wrap="none" anchor="ctr"/>
          <a:lstStyle/>
          <a:p>
            <a:endParaRPr lang="zh-CN" altLang="en-US"/>
          </a:p>
        </p:txBody>
      </p:sp>
      <p:sp>
        <p:nvSpPr>
          <p:cNvPr id="64531" name="Text Box 21"/>
          <p:cNvSpPr txBox="1">
            <a:spLocks noChangeArrowheads="1"/>
          </p:cNvSpPr>
          <p:nvPr/>
        </p:nvSpPr>
        <p:spPr bwMode="auto">
          <a:xfrm>
            <a:off x="935038" y="3254375"/>
            <a:ext cx="1160895" cy="757130"/>
          </a:xfrm>
          <a:prstGeom prst="rect">
            <a:avLst/>
          </a:prstGeom>
          <a:noFill/>
          <a:ln w="9525">
            <a:noFill/>
            <a:miter lim="800000"/>
            <a:headEnd/>
            <a:tailEnd/>
          </a:ln>
        </p:spPr>
        <p:txBody>
          <a:bodyPr wrap="none">
            <a:spAutoFit/>
          </a:bodyPr>
          <a:lstStyle/>
          <a:p>
            <a:pPr>
              <a:lnSpc>
                <a:spcPct val="90000"/>
              </a:lnSpc>
            </a:pPr>
            <a:r>
              <a:rPr lang="en-US" altLang="zh-CN" sz="2400" dirty="0">
                <a:latin typeface="Arial" pitchFamily="34" charset="0"/>
                <a:ea typeface="黑体" pitchFamily="49" charset="-122"/>
              </a:rPr>
              <a:t>ZigBee</a:t>
            </a:r>
          </a:p>
          <a:p>
            <a:pPr>
              <a:lnSpc>
                <a:spcPct val="90000"/>
              </a:lnSpc>
            </a:pPr>
            <a:r>
              <a:rPr lang="zh-CN" altLang="en-US" sz="2400" dirty="0">
                <a:latin typeface="Arial" pitchFamily="34" charset="0"/>
                <a:ea typeface="黑体" pitchFamily="49" charset="-122"/>
              </a:rPr>
              <a:t>协议栈</a:t>
            </a:r>
          </a:p>
        </p:txBody>
      </p:sp>
    </p:spTree>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4004" name="Rectangle 4"/>
          <p:cNvSpPr>
            <a:spLocks noGrp="1" noChangeArrowheads="1"/>
          </p:cNvSpPr>
          <p:nvPr>
            <p:ph type="title"/>
          </p:nvPr>
        </p:nvSpPr>
        <p:spPr/>
        <p:txBody>
          <a:bodyPr/>
          <a:lstStyle/>
          <a:p>
            <a:pPr algn="ctr"/>
            <a:r>
              <a:rPr lang="en-US" altLang="zh-CN" dirty="0" smtClean="0"/>
              <a:t>ZigBee</a:t>
            </a:r>
            <a:r>
              <a:rPr lang="zh-CN" altLang="en-US" dirty="0" smtClean="0"/>
              <a:t>的</a:t>
            </a:r>
            <a:r>
              <a:rPr lang="zh-CN" altLang="en-US" dirty="0"/>
              <a:t>协议栈 </a:t>
            </a:r>
          </a:p>
        </p:txBody>
      </p:sp>
      <p:sp>
        <p:nvSpPr>
          <p:cNvPr id="3" name="内容占位符 2"/>
          <p:cNvSpPr>
            <a:spLocks noGrp="1"/>
          </p:cNvSpPr>
          <p:nvPr>
            <p:ph idx="1"/>
          </p:nvPr>
        </p:nvSpPr>
        <p:spPr/>
        <p:txBody>
          <a:bodyPr/>
          <a:lstStyle/>
          <a:p>
            <a:pPr>
              <a:spcBef>
                <a:spcPts val="600"/>
              </a:spcBef>
            </a:pPr>
            <a:r>
              <a:rPr lang="en-US" altLang="zh-CN" dirty="0"/>
              <a:t>IEEE </a:t>
            </a:r>
            <a:r>
              <a:rPr lang="en-US" altLang="zh-CN" dirty="0" smtClean="0"/>
              <a:t>802.15.4 </a:t>
            </a:r>
            <a:r>
              <a:rPr lang="zh-CN" altLang="zh-CN" dirty="0" smtClean="0">
                <a:solidFill>
                  <a:srgbClr val="FF0000"/>
                </a:solidFill>
              </a:rPr>
              <a:t>物理层</a:t>
            </a:r>
            <a:r>
              <a:rPr lang="zh-CN" altLang="zh-CN" dirty="0"/>
              <a:t>使用的三个</a:t>
            </a:r>
            <a:r>
              <a:rPr lang="zh-CN" altLang="zh-CN" dirty="0" smtClean="0"/>
              <a:t>频段</a:t>
            </a:r>
            <a:endParaRPr lang="en-US" altLang="zh-CN" dirty="0" smtClean="0"/>
          </a:p>
          <a:p>
            <a:pPr>
              <a:spcBef>
                <a:spcPts val="600"/>
              </a:spcBef>
            </a:pPr>
            <a:endParaRPr lang="en-US" altLang="zh-CN" dirty="0"/>
          </a:p>
          <a:p>
            <a:pPr>
              <a:spcBef>
                <a:spcPts val="600"/>
              </a:spcBef>
            </a:pPr>
            <a:endParaRPr lang="en-US" altLang="zh-CN" dirty="0" smtClean="0"/>
          </a:p>
          <a:p>
            <a:pPr>
              <a:spcBef>
                <a:spcPts val="600"/>
              </a:spcBef>
            </a:pPr>
            <a:endParaRPr lang="en-US" altLang="zh-CN" dirty="0"/>
          </a:p>
          <a:p>
            <a:pPr>
              <a:spcBef>
                <a:spcPts val="600"/>
              </a:spcBef>
            </a:pPr>
            <a:endParaRPr lang="en-US" altLang="zh-CN" dirty="0" smtClean="0"/>
          </a:p>
          <a:p>
            <a:pPr>
              <a:spcBef>
                <a:spcPts val="600"/>
              </a:spcBef>
            </a:pPr>
            <a:endParaRPr lang="en-US" altLang="zh-CN" dirty="0" smtClean="0"/>
          </a:p>
          <a:p>
            <a:pPr>
              <a:spcBef>
                <a:spcPts val="600"/>
              </a:spcBef>
            </a:pPr>
            <a:r>
              <a:rPr lang="zh-CN" altLang="zh-CN" dirty="0" smtClean="0"/>
              <a:t>在</a:t>
            </a:r>
            <a:r>
              <a:rPr lang="en-US" altLang="zh-CN" dirty="0" smtClean="0"/>
              <a:t> </a:t>
            </a:r>
            <a:r>
              <a:rPr lang="en-US" altLang="zh-CN" dirty="0" smtClean="0">
                <a:solidFill>
                  <a:srgbClr val="FF0000"/>
                </a:solidFill>
              </a:rPr>
              <a:t>MAC </a:t>
            </a:r>
            <a:r>
              <a:rPr lang="zh-CN" altLang="zh-CN" dirty="0" smtClean="0">
                <a:solidFill>
                  <a:srgbClr val="FF0000"/>
                </a:solidFill>
              </a:rPr>
              <a:t>层</a:t>
            </a:r>
            <a:r>
              <a:rPr lang="zh-CN" altLang="zh-CN" dirty="0"/>
              <a:t>，主要</a:t>
            </a:r>
            <a:r>
              <a:rPr lang="zh-CN" altLang="zh-CN" dirty="0" smtClean="0"/>
              <a:t>沿用</a:t>
            </a:r>
            <a:r>
              <a:rPr lang="en-US" altLang="zh-CN" dirty="0" smtClean="0"/>
              <a:t> 802.11</a:t>
            </a:r>
            <a:r>
              <a:rPr lang="zh-CN" altLang="zh-CN" dirty="0" smtClean="0"/>
              <a:t>无线</a:t>
            </a:r>
            <a:r>
              <a:rPr lang="zh-CN" altLang="zh-CN" dirty="0"/>
              <a:t>局域网标准</a:t>
            </a:r>
            <a:r>
              <a:rPr lang="zh-CN" altLang="zh-CN" dirty="0" smtClean="0"/>
              <a:t>的</a:t>
            </a:r>
            <a:r>
              <a:rPr lang="en-US" altLang="zh-CN" dirty="0" smtClean="0"/>
              <a:t> CSMA/CA </a:t>
            </a:r>
            <a:r>
              <a:rPr lang="zh-CN" altLang="zh-CN" dirty="0" smtClean="0"/>
              <a:t>协议。</a:t>
            </a:r>
            <a:endParaRPr lang="en-US" altLang="zh-CN" dirty="0" smtClean="0"/>
          </a:p>
          <a:p>
            <a:pPr>
              <a:spcBef>
                <a:spcPts val="600"/>
              </a:spcBef>
            </a:pPr>
            <a:endParaRPr lang="en-US" altLang="zh-CN" dirty="0" smtClean="0"/>
          </a:p>
          <a:p>
            <a:pPr>
              <a:spcBef>
                <a:spcPts val="600"/>
              </a:spcBef>
            </a:pPr>
            <a:r>
              <a:rPr lang="zh-CN" altLang="zh-CN" dirty="0"/>
              <a:t>在</a:t>
            </a:r>
            <a:r>
              <a:rPr lang="zh-CN" altLang="zh-CN" dirty="0">
                <a:solidFill>
                  <a:srgbClr val="FF0000"/>
                </a:solidFill>
              </a:rPr>
              <a:t>网络层，</a:t>
            </a:r>
            <a:r>
              <a:rPr lang="en-US" altLang="zh-CN" dirty="0" smtClean="0"/>
              <a:t>ZigBee</a:t>
            </a:r>
            <a:r>
              <a:rPr lang="zh-CN" altLang="zh-CN" dirty="0" smtClean="0"/>
              <a:t>可</a:t>
            </a:r>
            <a:r>
              <a:rPr lang="zh-CN" altLang="zh-CN" dirty="0"/>
              <a:t>采用</a:t>
            </a:r>
            <a:r>
              <a:rPr lang="zh-CN" altLang="zh-CN" dirty="0">
                <a:solidFill>
                  <a:srgbClr val="FF0000"/>
                </a:solidFill>
              </a:rPr>
              <a:t>星形</a:t>
            </a:r>
            <a:r>
              <a:rPr lang="zh-CN" altLang="zh-CN" dirty="0"/>
              <a:t>和</a:t>
            </a:r>
            <a:r>
              <a:rPr lang="zh-CN" altLang="zh-CN" dirty="0">
                <a:solidFill>
                  <a:srgbClr val="FF0000"/>
                </a:solidFill>
              </a:rPr>
              <a:t>网状</a:t>
            </a:r>
            <a:r>
              <a:rPr lang="zh-CN" altLang="zh-CN" dirty="0"/>
              <a:t>拓扑，或两者的</a:t>
            </a:r>
            <a:r>
              <a:rPr lang="zh-CN" altLang="zh-CN" dirty="0" smtClean="0">
                <a:solidFill>
                  <a:srgbClr val="FF0000"/>
                </a:solidFill>
              </a:rPr>
              <a:t>组合</a:t>
            </a:r>
            <a:r>
              <a:rPr lang="zh-CN" altLang="en-US" dirty="0" smtClean="0"/>
              <a:t>。</a:t>
            </a:r>
            <a:endParaRPr lang="zh-CN" altLang="en-US" dirty="0"/>
          </a:p>
        </p:txBody>
      </p:sp>
      <p:graphicFrame>
        <p:nvGraphicFramePr>
          <p:cNvPr id="2" name="表格 1"/>
          <p:cNvGraphicFramePr>
            <a:graphicFrameLocks noGrp="1"/>
          </p:cNvGraphicFramePr>
          <p:nvPr>
            <p:extLst>
              <p:ext uri="{D42A27DB-BD31-4B8C-83A1-F6EECF244321}">
                <p14:modId xmlns:p14="http://schemas.microsoft.com/office/powerpoint/2010/main" xmlns="" val="4225569538"/>
              </p:ext>
            </p:extLst>
          </p:nvPr>
        </p:nvGraphicFramePr>
        <p:xfrm>
          <a:off x="785786" y="1643050"/>
          <a:ext cx="7577458" cy="1723256"/>
        </p:xfrm>
        <a:graphic>
          <a:graphicData uri="http://schemas.openxmlformats.org/drawingml/2006/table">
            <a:tbl>
              <a:tblPr firstRow="1" firstCol="1" lastRow="1" lastCol="1" bandRow="1" bandCol="1">
                <a:tableStyleId>{5C22544A-7EE6-4342-B048-85BDC9FD1C3A}</a:tableStyleId>
              </a:tblPr>
              <a:tblGrid>
                <a:gridCol w="3120130"/>
                <a:gridCol w="2377242"/>
                <a:gridCol w="2080086"/>
              </a:tblGrid>
              <a:tr h="430814">
                <a:tc>
                  <a:txBody>
                    <a:bodyPr/>
                    <a:lstStyle/>
                    <a:p>
                      <a:pPr algn="ctr">
                        <a:lnSpc>
                          <a:spcPct val="100000"/>
                        </a:lnSpc>
                        <a:spcAft>
                          <a:spcPts val="0"/>
                        </a:spcAft>
                        <a:tabLst>
                          <a:tab pos="1752600" algn="l"/>
                        </a:tabLst>
                      </a:pPr>
                      <a:r>
                        <a:rPr lang="zh-CN" sz="2400" b="0" i="0" dirty="0">
                          <a:solidFill>
                            <a:schemeClr val="tx1"/>
                          </a:solidFill>
                          <a:effectLst/>
                          <a:latin typeface="+mn-lt"/>
                          <a:ea typeface="+mn-ea"/>
                        </a:rPr>
                        <a:t>频段</a:t>
                      </a:r>
                    </a:p>
                  </a:txBody>
                  <a:tcPr marL="63305" marR="63305"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tc>
                  <a:txBody>
                    <a:bodyPr/>
                    <a:lstStyle/>
                    <a:p>
                      <a:pPr algn="ctr">
                        <a:lnSpc>
                          <a:spcPct val="100000"/>
                        </a:lnSpc>
                        <a:spcAft>
                          <a:spcPts val="0"/>
                        </a:spcAft>
                        <a:tabLst>
                          <a:tab pos="1752600" algn="l"/>
                        </a:tabLst>
                      </a:pPr>
                      <a:r>
                        <a:rPr lang="zh-CN" sz="2400" b="0" i="0" dirty="0">
                          <a:solidFill>
                            <a:schemeClr val="tx1"/>
                          </a:solidFill>
                          <a:effectLst/>
                          <a:latin typeface="+mn-lt"/>
                          <a:ea typeface="+mn-ea"/>
                        </a:rPr>
                        <a:t>数据率</a:t>
                      </a:r>
                    </a:p>
                  </a:txBody>
                  <a:tcPr marL="63305" marR="6330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tc>
                  <a:txBody>
                    <a:bodyPr/>
                    <a:lstStyle/>
                    <a:p>
                      <a:pPr algn="ctr">
                        <a:lnSpc>
                          <a:spcPct val="100000"/>
                        </a:lnSpc>
                        <a:spcAft>
                          <a:spcPts val="0"/>
                        </a:spcAft>
                        <a:tabLst>
                          <a:tab pos="1752600" algn="l"/>
                        </a:tabLst>
                      </a:pPr>
                      <a:r>
                        <a:rPr lang="zh-CN" sz="2400" b="0" i="0" dirty="0">
                          <a:solidFill>
                            <a:schemeClr val="tx1"/>
                          </a:solidFill>
                          <a:effectLst/>
                          <a:latin typeface="+mn-lt"/>
                          <a:ea typeface="+mn-ea"/>
                        </a:rPr>
                        <a:t>信道数</a:t>
                      </a:r>
                    </a:p>
                  </a:txBody>
                  <a:tcPr marL="63305" marR="63305"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tr>
              <a:tr h="430814">
                <a:tc>
                  <a:txBody>
                    <a:bodyPr/>
                    <a:lstStyle/>
                    <a:p>
                      <a:pPr algn="ctr">
                        <a:lnSpc>
                          <a:spcPct val="100000"/>
                        </a:lnSpc>
                        <a:spcAft>
                          <a:spcPts val="0"/>
                        </a:spcAft>
                        <a:tabLst>
                          <a:tab pos="1752600" algn="l"/>
                        </a:tabLst>
                      </a:pPr>
                      <a:r>
                        <a:rPr lang="en-US" sz="2400" b="0" i="0" dirty="0">
                          <a:solidFill>
                            <a:schemeClr val="tx1"/>
                          </a:solidFill>
                          <a:effectLst/>
                          <a:latin typeface="+mn-lt"/>
                          <a:ea typeface="+mn-ea"/>
                        </a:rPr>
                        <a:t>2.4 </a:t>
                      </a:r>
                      <a:r>
                        <a:rPr lang="en-US" sz="2400" b="0" i="0" dirty="0" smtClean="0">
                          <a:solidFill>
                            <a:schemeClr val="tx1"/>
                          </a:solidFill>
                          <a:effectLst/>
                          <a:latin typeface="+mn-lt"/>
                          <a:ea typeface="+mn-ea"/>
                        </a:rPr>
                        <a:t>GHz </a:t>
                      </a:r>
                      <a:r>
                        <a:rPr lang="en-US" altLang="zh-CN" sz="2400" b="0" i="0" dirty="0" smtClean="0">
                          <a:solidFill>
                            <a:schemeClr val="tx1"/>
                          </a:solidFill>
                          <a:effectLst/>
                          <a:latin typeface="+mn-lt"/>
                          <a:ea typeface="+mn-ea"/>
                        </a:rPr>
                        <a:t>(</a:t>
                      </a:r>
                      <a:r>
                        <a:rPr lang="zh-CN" sz="2400" b="0" i="0" dirty="0" smtClean="0">
                          <a:solidFill>
                            <a:schemeClr val="tx1"/>
                          </a:solidFill>
                          <a:effectLst/>
                          <a:latin typeface="+mn-lt"/>
                          <a:ea typeface="+mn-ea"/>
                        </a:rPr>
                        <a:t>全球</a:t>
                      </a:r>
                      <a:r>
                        <a:rPr lang="en-US" altLang="zh-CN" sz="2400" b="0" i="0" dirty="0" smtClean="0">
                          <a:solidFill>
                            <a:schemeClr val="tx1"/>
                          </a:solidFill>
                          <a:effectLst/>
                          <a:latin typeface="+mn-lt"/>
                          <a:ea typeface="+mn-ea"/>
                        </a:rPr>
                        <a:t>)</a:t>
                      </a:r>
                      <a:endParaRPr lang="zh-CN" sz="2400" b="0" i="0" dirty="0">
                        <a:solidFill>
                          <a:schemeClr val="tx1"/>
                        </a:solidFill>
                        <a:effectLst/>
                        <a:latin typeface="+mn-lt"/>
                        <a:ea typeface="+mn-ea"/>
                      </a:endParaRPr>
                    </a:p>
                  </a:txBody>
                  <a:tcPr marL="63305" marR="63305"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tabLst>
                          <a:tab pos="1752600" algn="l"/>
                        </a:tabLst>
                      </a:pPr>
                      <a:r>
                        <a:rPr lang="en-US" sz="2400" b="0" i="0" dirty="0">
                          <a:solidFill>
                            <a:srgbClr val="FF0000"/>
                          </a:solidFill>
                          <a:effectLst/>
                          <a:latin typeface="+mn-lt"/>
                          <a:ea typeface="+mn-ea"/>
                        </a:rPr>
                        <a:t>250</a:t>
                      </a:r>
                      <a:r>
                        <a:rPr lang="en-US" sz="2400" b="0" i="0" dirty="0">
                          <a:solidFill>
                            <a:schemeClr val="tx1"/>
                          </a:solidFill>
                          <a:effectLst/>
                          <a:latin typeface="+mn-lt"/>
                          <a:ea typeface="+mn-ea"/>
                        </a:rPr>
                        <a:t> </a:t>
                      </a:r>
                      <a:r>
                        <a:rPr lang="en-US" sz="2400" b="0" i="0" dirty="0" err="1">
                          <a:solidFill>
                            <a:schemeClr val="tx1"/>
                          </a:solidFill>
                          <a:effectLst/>
                          <a:latin typeface="+mn-lt"/>
                          <a:ea typeface="+mn-ea"/>
                        </a:rPr>
                        <a:t>kbit</a:t>
                      </a:r>
                      <a:r>
                        <a:rPr lang="en-US" sz="2400" b="0" i="0" dirty="0">
                          <a:solidFill>
                            <a:schemeClr val="tx1"/>
                          </a:solidFill>
                          <a:effectLst/>
                          <a:latin typeface="+mn-lt"/>
                          <a:ea typeface="+mn-ea"/>
                        </a:rPr>
                        <a:t>/s</a:t>
                      </a:r>
                      <a:endParaRPr lang="zh-CN" sz="2400" b="0" i="0" dirty="0">
                        <a:solidFill>
                          <a:schemeClr val="tx1"/>
                        </a:solidFill>
                        <a:effectLst/>
                        <a:latin typeface="+mn-lt"/>
                        <a:ea typeface="+mn-ea"/>
                      </a:endParaRPr>
                    </a:p>
                  </a:txBody>
                  <a:tcPr marL="63305" marR="6330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tabLst>
                          <a:tab pos="1752600" algn="l"/>
                        </a:tabLst>
                      </a:pPr>
                      <a:r>
                        <a:rPr lang="en-US" sz="2400" b="0" i="0" dirty="0">
                          <a:solidFill>
                            <a:schemeClr val="tx1"/>
                          </a:solidFill>
                          <a:effectLst/>
                          <a:latin typeface="+mn-lt"/>
                          <a:ea typeface="+mn-ea"/>
                        </a:rPr>
                        <a:t>16</a:t>
                      </a:r>
                      <a:endParaRPr lang="zh-CN" sz="2400" b="0" i="0" dirty="0">
                        <a:solidFill>
                          <a:schemeClr val="tx1"/>
                        </a:solidFill>
                        <a:effectLst/>
                        <a:latin typeface="+mn-lt"/>
                        <a:ea typeface="+mn-ea"/>
                      </a:endParaRPr>
                    </a:p>
                  </a:txBody>
                  <a:tcPr marL="63305" marR="63305"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30814">
                <a:tc>
                  <a:txBody>
                    <a:bodyPr/>
                    <a:lstStyle/>
                    <a:p>
                      <a:pPr algn="ctr">
                        <a:lnSpc>
                          <a:spcPct val="100000"/>
                        </a:lnSpc>
                        <a:spcAft>
                          <a:spcPts val="0"/>
                        </a:spcAft>
                        <a:tabLst>
                          <a:tab pos="1752600" algn="l"/>
                        </a:tabLst>
                      </a:pPr>
                      <a:r>
                        <a:rPr lang="en-US" sz="2400" b="0" i="0" dirty="0">
                          <a:solidFill>
                            <a:schemeClr val="tx1"/>
                          </a:solidFill>
                          <a:effectLst/>
                          <a:latin typeface="+mn-lt"/>
                          <a:ea typeface="+mn-ea"/>
                        </a:rPr>
                        <a:t>915 </a:t>
                      </a:r>
                      <a:r>
                        <a:rPr lang="en-US" sz="2400" b="0" i="0" dirty="0" smtClean="0">
                          <a:solidFill>
                            <a:schemeClr val="tx1"/>
                          </a:solidFill>
                          <a:effectLst/>
                          <a:latin typeface="+mn-lt"/>
                          <a:ea typeface="+mn-ea"/>
                        </a:rPr>
                        <a:t>MHz </a:t>
                      </a:r>
                      <a:r>
                        <a:rPr lang="en-US" altLang="zh-CN" sz="2400" b="0" i="0" dirty="0" smtClean="0">
                          <a:solidFill>
                            <a:schemeClr val="tx1"/>
                          </a:solidFill>
                          <a:effectLst/>
                          <a:latin typeface="+mn-lt"/>
                          <a:ea typeface="+mn-ea"/>
                        </a:rPr>
                        <a:t>(</a:t>
                      </a:r>
                      <a:r>
                        <a:rPr lang="zh-CN" sz="2400" b="0" i="0" dirty="0" smtClean="0">
                          <a:solidFill>
                            <a:schemeClr val="tx1"/>
                          </a:solidFill>
                          <a:effectLst/>
                          <a:latin typeface="+mn-lt"/>
                          <a:ea typeface="+mn-ea"/>
                        </a:rPr>
                        <a:t>美国</a:t>
                      </a:r>
                      <a:r>
                        <a:rPr lang="en-US" altLang="zh-CN" sz="2400" b="0" i="0" dirty="0" smtClean="0">
                          <a:solidFill>
                            <a:schemeClr val="tx1"/>
                          </a:solidFill>
                          <a:effectLst/>
                          <a:latin typeface="+mn-lt"/>
                          <a:ea typeface="+mn-ea"/>
                        </a:rPr>
                        <a:t>)</a:t>
                      </a:r>
                      <a:endParaRPr lang="zh-CN" sz="2400" b="0" i="0" dirty="0">
                        <a:solidFill>
                          <a:schemeClr val="tx1"/>
                        </a:solidFill>
                        <a:effectLst/>
                        <a:latin typeface="+mn-lt"/>
                        <a:ea typeface="+mn-ea"/>
                      </a:endParaRPr>
                    </a:p>
                  </a:txBody>
                  <a:tcPr marL="63305" marR="63305"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tabLst>
                          <a:tab pos="1752600" algn="l"/>
                        </a:tabLst>
                      </a:pPr>
                      <a:r>
                        <a:rPr lang="en-US" sz="2400" b="0" i="0" dirty="0">
                          <a:solidFill>
                            <a:schemeClr val="tx1"/>
                          </a:solidFill>
                          <a:effectLst/>
                          <a:latin typeface="+mn-lt"/>
                          <a:ea typeface="+mn-ea"/>
                        </a:rPr>
                        <a:t>40 </a:t>
                      </a:r>
                      <a:r>
                        <a:rPr lang="en-US" sz="2400" b="0" i="0" dirty="0" err="1">
                          <a:solidFill>
                            <a:schemeClr val="tx1"/>
                          </a:solidFill>
                          <a:effectLst/>
                          <a:latin typeface="+mn-lt"/>
                          <a:ea typeface="+mn-ea"/>
                        </a:rPr>
                        <a:t>kbit</a:t>
                      </a:r>
                      <a:r>
                        <a:rPr lang="en-US" sz="2400" b="0" i="0" dirty="0">
                          <a:solidFill>
                            <a:schemeClr val="tx1"/>
                          </a:solidFill>
                          <a:effectLst/>
                          <a:latin typeface="+mn-lt"/>
                          <a:ea typeface="+mn-ea"/>
                        </a:rPr>
                        <a:t>/s</a:t>
                      </a:r>
                      <a:endParaRPr lang="zh-CN" sz="2400" b="0" i="0" dirty="0">
                        <a:solidFill>
                          <a:schemeClr val="tx1"/>
                        </a:solidFill>
                        <a:effectLst/>
                        <a:latin typeface="+mn-lt"/>
                        <a:ea typeface="+mn-ea"/>
                      </a:endParaRPr>
                    </a:p>
                  </a:txBody>
                  <a:tcPr marL="63305" marR="6330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tabLst>
                          <a:tab pos="1752600" algn="l"/>
                        </a:tabLst>
                      </a:pPr>
                      <a:r>
                        <a:rPr lang="en-US" sz="2400" b="0" i="0" dirty="0">
                          <a:solidFill>
                            <a:schemeClr val="tx1"/>
                          </a:solidFill>
                          <a:effectLst/>
                          <a:latin typeface="+mn-lt"/>
                          <a:ea typeface="+mn-ea"/>
                        </a:rPr>
                        <a:t>10</a:t>
                      </a:r>
                      <a:endParaRPr lang="zh-CN" sz="2400" b="0" i="0" dirty="0">
                        <a:solidFill>
                          <a:schemeClr val="tx1"/>
                        </a:solidFill>
                        <a:effectLst/>
                        <a:latin typeface="+mn-lt"/>
                        <a:ea typeface="+mn-ea"/>
                      </a:endParaRPr>
                    </a:p>
                  </a:txBody>
                  <a:tcPr marL="63305" marR="63305"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30814">
                <a:tc>
                  <a:txBody>
                    <a:bodyPr/>
                    <a:lstStyle/>
                    <a:p>
                      <a:pPr algn="ctr">
                        <a:lnSpc>
                          <a:spcPct val="100000"/>
                        </a:lnSpc>
                        <a:spcAft>
                          <a:spcPts val="0"/>
                        </a:spcAft>
                        <a:tabLst>
                          <a:tab pos="1752600" algn="l"/>
                        </a:tabLst>
                      </a:pPr>
                      <a:r>
                        <a:rPr lang="en-US" sz="2400" b="0" i="0" dirty="0">
                          <a:solidFill>
                            <a:schemeClr val="tx1"/>
                          </a:solidFill>
                          <a:effectLst/>
                          <a:latin typeface="+mn-lt"/>
                          <a:ea typeface="+mn-ea"/>
                        </a:rPr>
                        <a:t>868 </a:t>
                      </a:r>
                      <a:r>
                        <a:rPr lang="en-US" sz="2400" b="0" i="0" dirty="0" smtClean="0">
                          <a:solidFill>
                            <a:schemeClr val="tx1"/>
                          </a:solidFill>
                          <a:effectLst/>
                          <a:latin typeface="+mn-lt"/>
                          <a:ea typeface="+mn-ea"/>
                        </a:rPr>
                        <a:t>MHz </a:t>
                      </a:r>
                      <a:r>
                        <a:rPr lang="en-US" altLang="zh-CN" sz="2400" b="0" i="0" dirty="0" smtClean="0">
                          <a:solidFill>
                            <a:schemeClr val="tx1"/>
                          </a:solidFill>
                          <a:effectLst/>
                          <a:latin typeface="+mn-lt"/>
                          <a:ea typeface="+mn-ea"/>
                        </a:rPr>
                        <a:t>(</a:t>
                      </a:r>
                      <a:r>
                        <a:rPr lang="zh-CN" sz="2400" b="0" i="0" dirty="0" smtClean="0">
                          <a:solidFill>
                            <a:schemeClr val="tx1"/>
                          </a:solidFill>
                          <a:effectLst/>
                          <a:latin typeface="+mn-lt"/>
                          <a:ea typeface="+mn-ea"/>
                        </a:rPr>
                        <a:t>欧洲</a:t>
                      </a:r>
                      <a:r>
                        <a:rPr lang="en-US" altLang="zh-CN" sz="2400" b="0" i="0" dirty="0" smtClean="0">
                          <a:solidFill>
                            <a:schemeClr val="tx1"/>
                          </a:solidFill>
                          <a:effectLst/>
                          <a:latin typeface="+mn-lt"/>
                          <a:ea typeface="+mn-ea"/>
                        </a:rPr>
                        <a:t>)</a:t>
                      </a:r>
                      <a:endParaRPr lang="zh-CN" sz="2400" b="0" i="0" dirty="0">
                        <a:solidFill>
                          <a:schemeClr val="tx1"/>
                        </a:solidFill>
                        <a:effectLst/>
                        <a:latin typeface="+mn-lt"/>
                        <a:ea typeface="+mn-ea"/>
                      </a:endParaRPr>
                    </a:p>
                  </a:txBody>
                  <a:tcPr marL="63305" marR="63305"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tabLst>
                          <a:tab pos="1752600" algn="l"/>
                        </a:tabLst>
                      </a:pPr>
                      <a:r>
                        <a:rPr lang="en-US" sz="2400" b="0" i="0" dirty="0">
                          <a:solidFill>
                            <a:schemeClr val="tx1"/>
                          </a:solidFill>
                          <a:effectLst/>
                          <a:latin typeface="+mn-lt"/>
                          <a:ea typeface="+mn-ea"/>
                        </a:rPr>
                        <a:t>20 </a:t>
                      </a:r>
                      <a:r>
                        <a:rPr lang="en-US" sz="2400" b="0" i="0" dirty="0" err="1">
                          <a:solidFill>
                            <a:schemeClr val="tx1"/>
                          </a:solidFill>
                          <a:effectLst/>
                          <a:latin typeface="+mn-lt"/>
                          <a:ea typeface="+mn-ea"/>
                        </a:rPr>
                        <a:t>kbit</a:t>
                      </a:r>
                      <a:r>
                        <a:rPr lang="en-US" sz="2400" b="0" i="0" dirty="0">
                          <a:solidFill>
                            <a:schemeClr val="tx1"/>
                          </a:solidFill>
                          <a:effectLst/>
                          <a:latin typeface="+mn-lt"/>
                          <a:ea typeface="+mn-ea"/>
                        </a:rPr>
                        <a:t>/s</a:t>
                      </a:r>
                      <a:endParaRPr lang="zh-CN" sz="2400" b="0" i="0" dirty="0">
                        <a:solidFill>
                          <a:schemeClr val="tx1"/>
                        </a:solidFill>
                        <a:effectLst/>
                        <a:latin typeface="+mn-lt"/>
                        <a:ea typeface="+mn-ea"/>
                      </a:endParaRPr>
                    </a:p>
                  </a:txBody>
                  <a:tcPr marL="63305" marR="6330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tabLst>
                          <a:tab pos="1752600" algn="l"/>
                        </a:tabLst>
                      </a:pPr>
                      <a:r>
                        <a:rPr lang="en-US" sz="2400" b="0" i="0" dirty="0">
                          <a:solidFill>
                            <a:schemeClr val="tx1"/>
                          </a:solidFill>
                          <a:effectLst/>
                          <a:latin typeface="+mn-lt"/>
                          <a:ea typeface="+mn-ea"/>
                        </a:rPr>
                        <a:t>1</a:t>
                      </a:r>
                      <a:endParaRPr lang="zh-CN" sz="2400" b="0" i="0" dirty="0">
                        <a:solidFill>
                          <a:schemeClr val="tx1"/>
                        </a:solidFill>
                        <a:effectLst/>
                        <a:latin typeface="+mn-lt"/>
                        <a:ea typeface="+mn-ea"/>
                      </a:endParaRPr>
                    </a:p>
                  </a:txBody>
                  <a:tcPr marL="63305" marR="63305"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r>
            </a:tbl>
          </a:graphicData>
        </a:graphic>
      </p:graphicFrame>
    </p:spTree>
    <p:extLst>
      <p:ext uri="{BB962C8B-B14F-4D97-AF65-F5344CB8AC3E}">
        <p14:creationId xmlns:p14="http://schemas.microsoft.com/office/powerpoint/2010/main" xmlns="" val="3072256706"/>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ZigBee </a:t>
            </a:r>
            <a:r>
              <a:rPr lang="zh-CN" altLang="en-US" dirty="0" smtClean="0"/>
              <a:t>的协议栈 </a:t>
            </a:r>
            <a:endParaRPr lang="zh-CN" altLang="en-US" dirty="0">
              <a:latin typeface="Tahoma" panose="020B0604030504040204" pitchFamily="34" charset="0"/>
              <a:cs typeface="Tahoma" panose="020B0604030504040204" pitchFamily="34" charset="0"/>
            </a:endParaRPr>
          </a:p>
        </p:txBody>
      </p:sp>
      <p:pic>
        <p:nvPicPr>
          <p:cNvPr id="65539" name="Picture 3"/>
          <p:cNvPicPr>
            <a:picLocks noChangeAspect="1" noChangeArrowheads="1"/>
          </p:cNvPicPr>
          <p:nvPr/>
        </p:nvPicPr>
        <p:blipFill>
          <a:blip r:embed="rId3" cstate="print"/>
          <a:srcRect/>
          <a:stretch>
            <a:fillRect/>
          </a:stretch>
        </p:blipFill>
        <p:spPr bwMode="auto">
          <a:xfrm>
            <a:off x="357158" y="1000108"/>
            <a:ext cx="8501122" cy="4986130"/>
          </a:xfrm>
          <a:prstGeom prst="rect">
            <a:avLst/>
          </a:prstGeom>
          <a:noFill/>
          <a:ln w="9525">
            <a:noFill/>
            <a:miter lim="800000"/>
            <a:headEnd/>
            <a:tailEnd/>
          </a:ln>
        </p:spPr>
      </p:pic>
      <p:sp>
        <p:nvSpPr>
          <p:cNvPr id="3" name="矩形 2"/>
          <p:cNvSpPr/>
          <p:nvPr/>
        </p:nvSpPr>
        <p:spPr>
          <a:xfrm>
            <a:off x="4143372" y="5857892"/>
            <a:ext cx="1532792" cy="400110"/>
          </a:xfrm>
          <a:prstGeom prst="rect">
            <a:avLst/>
          </a:prstGeom>
        </p:spPr>
        <p:txBody>
          <a:bodyPr wrap="none">
            <a:spAutoFit/>
          </a:bodyPr>
          <a:lstStyle/>
          <a:p>
            <a:r>
              <a:rPr lang="en-US" altLang="zh-CN" dirty="0"/>
              <a:t>16 channels</a:t>
            </a:r>
            <a:endParaRPr lang="zh-CN" altLang="en-US" dirty="0"/>
          </a:p>
        </p:txBody>
      </p:sp>
    </p:spTree>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4"/>
          <p:cNvSpPr>
            <a:spLocks noGrp="1" noChangeArrowheads="1"/>
          </p:cNvSpPr>
          <p:nvPr>
            <p:ph type="title"/>
          </p:nvPr>
        </p:nvSpPr>
        <p:spPr>
          <a:xfrm>
            <a:off x="323528" y="188913"/>
            <a:ext cx="8496622" cy="719137"/>
          </a:xfrm>
        </p:spPr>
        <p:txBody>
          <a:bodyPr/>
          <a:lstStyle/>
          <a:p>
            <a:pPr eaLnBrk="1" hangingPunct="1"/>
            <a:r>
              <a:rPr lang="en-US" altLang="zh-CN" sz="2600" dirty="0" smtClean="0">
                <a:latin typeface="+mn-lt"/>
              </a:rPr>
              <a:t>ZigBee</a:t>
            </a:r>
            <a:r>
              <a:rPr lang="zh-CN" altLang="en-US" sz="2600" dirty="0" smtClean="0">
                <a:latin typeface="+mn-lt"/>
              </a:rPr>
              <a:t>的组网方式可采用星形和网状拓扑，或两者的组合 </a:t>
            </a:r>
          </a:p>
        </p:txBody>
      </p:sp>
      <p:sp>
        <p:nvSpPr>
          <p:cNvPr id="65539" name="Oval 5"/>
          <p:cNvSpPr>
            <a:spLocks noChangeArrowheads="1"/>
          </p:cNvSpPr>
          <p:nvPr/>
        </p:nvSpPr>
        <p:spPr bwMode="auto">
          <a:xfrm>
            <a:off x="1978025" y="2673350"/>
            <a:ext cx="201613" cy="204788"/>
          </a:xfrm>
          <a:prstGeom prst="ellipse">
            <a:avLst/>
          </a:prstGeom>
          <a:solidFill>
            <a:schemeClr val="hlink"/>
          </a:solidFill>
          <a:ln w="9525" algn="ctr">
            <a:solidFill>
              <a:schemeClr val="hlink"/>
            </a:solidFill>
            <a:round/>
            <a:headEnd/>
            <a:tailEnd/>
          </a:ln>
        </p:spPr>
        <p:txBody>
          <a:bodyPr wrap="none" anchor="ctr"/>
          <a:lstStyle/>
          <a:p>
            <a:endParaRPr lang="zh-CN" altLang="en-US">
              <a:latin typeface="+mn-lt"/>
            </a:endParaRPr>
          </a:p>
        </p:txBody>
      </p:sp>
      <p:sp>
        <p:nvSpPr>
          <p:cNvPr id="65540" name="Oval 6"/>
          <p:cNvSpPr>
            <a:spLocks noChangeArrowheads="1"/>
          </p:cNvSpPr>
          <p:nvPr/>
        </p:nvSpPr>
        <p:spPr bwMode="auto">
          <a:xfrm>
            <a:off x="8107363" y="5645150"/>
            <a:ext cx="201612" cy="206375"/>
          </a:xfrm>
          <a:prstGeom prst="ellipse">
            <a:avLst/>
          </a:prstGeom>
          <a:solidFill>
            <a:schemeClr val="hlink"/>
          </a:solidFill>
          <a:ln w="9525" algn="ctr">
            <a:solidFill>
              <a:schemeClr val="hlink"/>
            </a:solidFill>
            <a:round/>
            <a:headEnd/>
            <a:tailEnd/>
          </a:ln>
        </p:spPr>
        <p:txBody>
          <a:bodyPr wrap="none" anchor="ctr"/>
          <a:lstStyle/>
          <a:p>
            <a:endParaRPr lang="zh-CN" altLang="en-US">
              <a:latin typeface="+mn-lt"/>
            </a:endParaRPr>
          </a:p>
        </p:txBody>
      </p:sp>
      <p:sp>
        <p:nvSpPr>
          <p:cNvPr id="65541" name="Oval 7"/>
          <p:cNvSpPr>
            <a:spLocks noChangeArrowheads="1"/>
          </p:cNvSpPr>
          <p:nvPr/>
        </p:nvSpPr>
        <p:spPr bwMode="auto">
          <a:xfrm>
            <a:off x="6197600" y="5438775"/>
            <a:ext cx="201613" cy="206375"/>
          </a:xfrm>
          <a:prstGeom prst="ellipse">
            <a:avLst/>
          </a:prstGeom>
          <a:solidFill>
            <a:schemeClr val="hlink"/>
          </a:solidFill>
          <a:ln w="9525" algn="ctr">
            <a:solidFill>
              <a:schemeClr val="hlink"/>
            </a:solidFill>
            <a:round/>
            <a:headEnd/>
            <a:tailEnd/>
          </a:ln>
        </p:spPr>
        <p:txBody>
          <a:bodyPr wrap="none" anchor="ctr"/>
          <a:lstStyle/>
          <a:p>
            <a:endParaRPr lang="zh-CN" altLang="en-US">
              <a:latin typeface="+mn-lt"/>
            </a:endParaRPr>
          </a:p>
        </p:txBody>
      </p:sp>
      <p:sp>
        <p:nvSpPr>
          <p:cNvPr id="65542" name="Oval 8"/>
          <p:cNvSpPr>
            <a:spLocks noChangeArrowheads="1"/>
          </p:cNvSpPr>
          <p:nvPr/>
        </p:nvSpPr>
        <p:spPr bwMode="auto">
          <a:xfrm>
            <a:off x="8408988" y="4414838"/>
            <a:ext cx="201612" cy="206375"/>
          </a:xfrm>
          <a:prstGeom prst="ellipse">
            <a:avLst/>
          </a:prstGeom>
          <a:solidFill>
            <a:schemeClr val="hlink"/>
          </a:solidFill>
          <a:ln w="9525" algn="ctr">
            <a:solidFill>
              <a:schemeClr val="hlink"/>
            </a:solidFill>
            <a:round/>
            <a:headEnd/>
            <a:tailEnd/>
          </a:ln>
        </p:spPr>
        <p:txBody>
          <a:bodyPr wrap="none" anchor="ctr"/>
          <a:lstStyle/>
          <a:p>
            <a:endParaRPr lang="zh-CN" altLang="en-US">
              <a:latin typeface="+mn-lt"/>
            </a:endParaRPr>
          </a:p>
        </p:txBody>
      </p:sp>
      <p:sp>
        <p:nvSpPr>
          <p:cNvPr id="65543" name="Oval 9"/>
          <p:cNvSpPr>
            <a:spLocks noChangeArrowheads="1"/>
          </p:cNvSpPr>
          <p:nvPr/>
        </p:nvSpPr>
        <p:spPr bwMode="auto">
          <a:xfrm>
            <a:off x="7104063" y="4003675"/>
            <a:ext cx="201612" cy="206375"/>
          </a:xfrm>
          <a:prstGeom prst="ellipse">
            <a:avLst/>
          </a:prstGeom>
          <a:solidFill>
            <a:schemeClr val="hlink"/>
          </a:solidFill>
          <a:ln w="9525" algn="ctr">
            <a:solidFill>
              <a:schemeClr val="hlink"/>
            </a:solidFill>
            <a:round/>
            <a:headEnd/>
            <a:tailEnd/>
          </a:ln>
        </p:spPr>
        <p:txBody>
          <a:bodyPr wrap="none" anchor="ctr"/>
          <a:lstStyle/>
          <a:p>
            <a:endParaRPr lang="zh-CN" altLang="en-US">
              <a:latin typeface="+mn-lt"/>
            </a:endParaRPr>
          </a:p>
        </p:txBody>
      </p:sp>
      <p:sp>
        <p:nvSpPr>
          <p:cNvPr id="65544" name="Oval 10"/>
          <p:cNvSpPr>
            <a:spLocks noChangeArrowheads="1"/>
          </p:cNvSpPr>
          <p:nvPr/>
        </p:nvSpPr>
        <p:spPr bwMode="auto">
          <a:xfrm>
            <a:off x="669925" y="2876550"/>
            <a:ext cx="203200" cy="206375"/>
          </a:xfrm>
          <a:prstGeom prst="ellipse">
            <a:avLst/>
          </a:prstGeom>
          <a:solidFill>
            <a:schemeClr val="hlink"/>
          </a:solidFill>
          <a:ln w="9525">
            <a:solidFill>
              <a:schemeClr val="hlink"/>
            </a:solidFill>
            <a:round/>
            <a:headEnd/>
            <a:tailEnd/>
          </a:ln>
        </p:spPr>
        <p:txBody>
          <a:bodyPr wrap="none" anchor="ctr"/>
          <a:lstStyle/>
          <a:p>
            <a:endParaRPr lang="zh-CN" altLang="en-US">
              <a:latin typeface="+mn-lt"/>
            </a:endParaRPr>
          </a:p>
        </p:txBody>
      </p:sp>
      <p:sp>
        <p:nvSpPr>
          <p:cNvPr id="65545" name="Oval 11"/>
          <p:cNvSpPr>
            <a:spLocks noChangeArrowheads="1"/>
          </p:cNvSpPr>
          <p:nvPr/>
        </p:nvSpPr>
        <p:spPr bwMode="auto">
          <a:xfrm>
            <a:off x="468313" y="3902075"/>
            <a:ext cx="201612" cy="206375"/>
          </a:xfrm>
          <a:prstGeom prst="ellipse">
            <a:avLst/>
          </a:prstGeom>
          <a:solidFill>
            <a:schemeClr val="hlink"/>
          </a:solidFill>
          <a:ln w="9525" algn="ctr">
            <a:solidFill>
              <a:schemeClr val="hlink"/>
            </a:solidFill>
            <a:round/>
            <a:headEnd/>
            <a:tailEnd/>
          </a:ln>
        </p:spPr>
        <p:txBody>
          <a:bodyPr wrap="none" anchor="ctr"/>
          <a:lstStyle/>
          <a:p>
            <a:endParaRPr lang="zh-CN" altLang="en-US">
              <a:latin typeface="+mn-lt"/>
            </a:endParaRPr>
          </a:p>
        </p:txBody>
      </p:sp>
      <p:sp>
        <p:nvSpPr>
          <p:cNvPr id="65546" name="Oval 12"/>
          <p:cNvSpPr>
            <a:spLocks noChangeArrowheads="1"/>
          </p:cNvSpPr>
          <p:nvPr/>
        </p:nvSpPr>
        <p:spPr bwMode="auto">
          <a:xfrm>
            <a:off x="1374775" y="4722813"/>
            <a:ext cx="201613" cy="206375"/>
          </a:xfrm>
          <a:prstGeom prst="ellipse">
            <a:avLst/>
          </a:prstGeom>
          <a:solidFill>
            <a:schemeClr val="hlink"/>
          </a:solidFill>
          <a:ln w="9525" algn="ctr">
            <a:solidFill>
              <a:schemeClr val="hlink"/>
            </a:solidFill>
            <a:round/>
            <a:headEnd/>
            <a:tailEnd/>
          </a:ln>
        </p:spPr>
        <p:txBody>
          <a:bodyPr wrap="none" anchor="ctr"/>
          <a:lstStyle/>
          <a:p>
            <a:endParaRPr lang="zh-CN" altLang="en-US">
              <a:latin typeface="+mn-lt"/>
            </a:endParaRPr>
          </a:p>
        </p:txBody>
      </p:sp>
      <p:sp>
        <p:nvSpPr>
          <p:cNvPr id="65547" name="Oval 13"/>
          <p:cNvSpPr>
            <a:spLocks noChangeArrowheads="1"/>
          </p:cNvSpPr>
          <p:nvPr/>
        </p:nvSpPr>
        <p:spPr bwMode="auto">
          <a:xfrm>
            <a:off x="3084513" y="3800475"/>
            <a:ext cx="201612" cy="206375"/>
          </a:xfrm>
          <a:prstGeom prst="ellipse">
            <a:avLst/>
          </a:prstGeom>
          <a:solidFill>
            <a:schemeClr val="hlink"/>
          </a:solidFill>
          <a:ln w="9525" algn="ctr">
            <a:solidFill>
              <a:schemeClr val="hlink"/>
            </a:solidFill>
            <a:round/>
            <a:headEnd/>
            <a:tailEnd/>
          </a:ln>
        </p:spPr>
        <p:txBody>
          <a:bodyPr wrap="none" anchor="ctr"/>
          <a:lstStyle/>
          <a:p>
            <a:endParaRPr lang="zh-CN" altLang="en-US">
              <a:latin typeface="+mn-lt"/>
            </a:endParaRPr>
          </a:p>
        </p:txBody>
      </p:sp>
      <p:sp>
        <p:nvSpPr>
          <p:cNvPr id="386062" name="Oval 14"/>
          <p:cNvSpPr>
            <a:spLocks noChangeArrowheads="1"/>
          </p:cNvSpPr>
          <p:nvPr/>
        </p:nvSpPr>
        <p:spPr bwMode="auto">
          <a:xfrm>
            <a:off x="1574800" y="3494088"/>
            <a:ext cx="904875" cy="411162"/>
          </a:xfrm>
          <a:prstGeom prst="ellipse">
            <a:avLst/>
          </a:prstGeom>
          <a:solidFill>
            <a:srgbClr val="CCECFF"/>
          </a:solidFill>
          <a:ln w="9525" algn="ctr">
            <a:solidFill>
              <a:schemeClr val="folHlink"/>
            </a:solidFill>
            <a:round/>
            <a:headEnd/>
            <a:tailEnd/>
          </a:ln>
          <a:effectLst>
            <a:outerShdw dist="35921" dir="2700000" algn="ctr" rotWithShape="0">
              <a:schemeClr val="bg2"/>
            </a:outerShdw>
          </a:effectLst>
        </p:spPr>
        <p:txBody>
          <a:bodyPr wrap="none" anchor="ctr"/>
          <a:lstStyle/>
          <a:p>
            <a:pPr algn="ctr">
              <a:defRPr/>
            </a:pPr>
            <a:r>
              <a:rPr lang="en-US" altLang="zh-CN" sz="2400">
                <a:latin typeface="+mn-lt"/>
                <a:ea typeface="黑体" pitchFamily="49" charset="-122"/>
              </a:rPr>
              <a:t>FFD</a:t>
            </a:r>
          </a:p>
        </p:txBody>
      </p:sp>
      <p:sp>
        <p:nvSpPr>
          <p:cNvPr id="386063" name="Oval 15"/>
          <p:cNvSpPr>
            <a:spLocks noChangeArrowheads="1"/>
          </p:cNvSpPr>
          <p:nvPr/>
        </p:nvSpPr>
        <p:spPr bwMode="auto">
          <a:xfrm>
            <a:off x="3182938" y="5543550"/>
            <a:ext cx="904875" cy="411163"/>
          </a:xfrm>
          <a:prstGeom prst="ellipse">
            <a:avLst/>
          </a:prstGeom>
          <a:solidFill>
            <a:srgbClr val="CCECFF"/>
          </a:solidFill>
          <a:ln w="9525" algn="ctr">
            <a:solidFill>
              <a:schemeClr val="folHlink"/>
            </a:solidFill>
            <a:round/>
            <a:headEnd/>
            <a:tailEnd/>
          </a:ln>
          <a:effectLst>
            <a:outerShdw dist="35921" dir="2700000" algn="ctr" rotWithShape="0">
              <a:schemeClr val="bg2"/>
            </a:outerShdw>
          </a:effectLst>
        </p:spPr>
        <p:txBody>
          <a:bodyPr wrap="none" anchor="ctr"/>
          <a:lstStyle/>
          <a:p>
            <a:pPr algn="ctr">
              <a:defRPr/>
            </a:pPr>
            <a:r>
              <a:rPr lang="en-US" altLang="zh-CN" sz="2400" dirty="0">
                <a:latin typeface="+mn-lt"/>
                <a:ea typeface="黑体" pitchFamily="49" charset="-122"/>
              </a:rPr>
              <a:t>FFD</a:t>
            </a:r>
          </a:p>
        </p:txBody>
      </p:sp>
      <p:sp>
        <p:nvSpPr>
          <p:cNvPr id="386064" name="Oval 16"/>
          <p:cNvSpPr>
            <a:spLocks noChangeArrowheads="1"/>
          </p:cNvSpPr>
          <p:nvPr/>
        </p:nvSpPr>
        <p:spPr bwMode="auto">
          <a:xfrm>
            <a:off x="5597525" y="3287713"/>
            <a:ext cx="903288" cy="411162"/>
          </a:xfrm>
          <a:prstGeom prst="ellipse">
            <a:avLst/>
          </a:prstGeom>
          <a:solidFill>
            <a:srgbClr val="CCECFF"/>
          </a:solidFill>
          <a:ln w="9525" algn="ctr">
            <a:solidFill>
              <a:schemeClr val="folHlink"/>
            </a:solidFill>
            <a:round/>
            <a:headEnd/>
            <a:tailEnd/>
          </a:ln>
          <a:effectLst>
            <a:outerShdw dist="35921" dir="2700000" algn="ctr" rotWithShape="0">
              <a:schemeClr val="bg2"/>
            </a:outerShdw>
          </a:effectLst>
        </p:spPr>
        <p:txBody>
          <a:bodyPr wrap="none" anchor="ctr"/>
          <a:lstStyle/>
          <a:p>
            <a:pPr algn="ctr">
              <a:defRPr/>
            </a:pPr>
            <a:r>
              <a:rPr lang="en-US" altLang="zh-CN" sz="2400">
                <a:latin typeface="+mn-lt"/>
                <a:ea typeface="黑体" pitchFamily="49" charset="-122"/>
              </a:rPr>
              <a:t>FFD</a:t>
            </a:r>
          </a:p>
        </p:txBody>
      </p:sp>
      <p:sp>
        <p:nvSpPr>
          <p:cNvPr id="386065" name="Oval 17"/>
          <p:cNvSpPr>
            <a:spLocks noChangeArrowheads="1"/>
          </p:cNvSpPr>
          <p:nvPr/>
        </p:nvSpPr>
        <p:spPr bwMode="auto">
          <a:xfrm>
            <a:off x="3786188" y="2466975"/>
            <a:ext cx="904875" cy="411163"/>
          </a:xfrm>
          <a:prstGeom prst="ellipse">
            <a:avLst/>
          </a:prstGeom>
          <a:solidFill>
            <a:srgbClr val="CCECFF"/>
          </a:solidFill>
          <a:ln w="9525">
            <a:solidFill>
              <a:schemeClr val="folHlink"/>
            </a:solidFill>
            <a:round/>
            <a:headEnd/>
            <a:tailEnd/>
          </a:ln>
          <a:effectLst>
            <a:outerShdw dist="35921" dir="2700000" algn="ctr" rotWithShape="0">
              <a:schemeClr val="bg2"/>
            </a:outerShdw>
          </a:effectLst>
        </p:spPr>
        <p:txBody>
          <a:bodyPr wrap="none" anchor="ctr"/>
          <a:lstStyle/>
          <a:p>
            <a:pPr algn="ctr">
              <a:defRPr/>
            </a:pPr>
            <a:r>
              <a:rPr lang="en-US" altLang="zh-CN" sz="2400" dirty="0">
                <a:latin typeface="+mn-lt"/>
                <a:ea typeface="黑体" pitchFamily="49" charset="-122"/>
              </a:rPr>
              <a:t>FFD</a:t>
            </a:r>
          </a:p>
        </p:txBody>
      </p:sp>
      <p:sp>
        <p:nvSpPr>
          <p:cNvPr id="386066" name="Oval 18"/>
          <p:cNvSpPr>
            <a:spLocks noChangeArrowheads="1"/>
          </p:cNvSpPr>
          <p:nvPr/>
        </p:nvSpPr>
        <p:spPr bwMode="auto">
          <a:xfrm>
            <a:off x="6802438" y="4824413"/>
            <a:ext cx="903287" cy="411162"/>
          </a:xfrm>
          <a:prstGeom prst="ellipse">
            <a:avLst/>
          </a:prstGeom>
          <a:solidFill>
            <a:srgbClr val="EAEAEA"/>
          </a:solidFill>
          <a:ln w="9525">
            <a:solidFill>
              <a:schemeClr val="tx1"/>
            </a:solidFill>
            <a:round/>
            <a:headEnd/>
            <a:tailEnd/>
          </a:ln>
          <a:effectLst>
            <a:outerShdw dist="35921" dir="2700000" algn="ctr" rotWithShape="0">
              <a:schemeClr val="bg2"/>
            </a:outerShdw>
          </a:effectLst>
        </p:spPr>
        <p:txBody>
          <a:bodyPr wrap="none" anchor="ctr"/>
          <a:lstStyle/>
          <a:p>
            <a:pPr algn="ctr">
              <a:defRPr/>
            </a:pPr>
            <a:r>
              <a:rPr lang="en-US" altLang="zh-CN" sz="2400" dirty="0">
                <a:latin typeface="+mn-lt"/>
                <a:ea typeface="黑体" pitchFamily="49" charset="-122"/>
              </a:rPr>
              <a:t>FFD</a:t>
            </a:r>
          </a:p>
        </p:txBody>
      </p:sp>
      <p:sp>
        <p:nvSpPr>
          <p:cNvPr id="65553" name="Line 19"/>
          <p:cNvSpPr>
            <a:spLocks noChangeShapeType="1"/>
          </p:cNvSpPr>
          <p:nvPr/>
        </p:nvSpPr>
        <p:spPr bwMode="auto">
          <a:xfrm flipH="1">
            <a:off x="3597275" y="2876550"/>
            <a:ext cx="592138" cy="1633538"/>
          </a:xfrm>
          <a:prstGeom prst="line">
            <a:avLst/>
          </a:prstGeom>
          <a:noFill/>
          <a:ln w="38100">
            <a:solidFill>
              <a:schemeClr val="tx2"/>
            </a:solidFill>
            <a:round/>
            <a:headEnd type="triangle" w="med" len="lg"/>
            <a:tailEnd type="triangle" w="med" len="lg"/>
          </a:ln>
        </p:spPr>
        <p:txBody>
          <a:bodyPr/>
          <a:lstStyle/>
          <a:p>
            <a:endParaRPr lang="zh-CN" altLang="en-US">
              <a:latin typeface="+mn-lt"/>
            </a:endParaRPr>
          </a:p>
        </p:txBody>
      </p:sp>
      <p:sp>
        <p:nvSpPr>
          <p:cNvPr id="65554" name="Line 20"/>
          <p:cNvSpPr>
            <a:spLocks noChangeShapeType="1"/>
          </p:cNvSpPr>
          <p:nvPr/>
        </p:nvSpPr>
        <p:spPr bwMode="auto">
          <a:xfrm>
            <a:off x="2224088" y="3916363"/>
            <a:ext cx="1058862" cy="652462"/>
          </a:xfrm>
          <a:prstGeom prst="line">
            <a:avLst/>
          </a:prstGeom>
          <a:noFill/>
          <a:ln w="38100">
            <a:solidFill>
              <a:schemeClr val="tx2"/>
            </a:solidFill>
            <a:round/>
            <a:headEnd type="triangle" w="med" len="lg"/>
            <a:tailEnd type="triangle" w="med" len="lg"/>
          </a:ln>
        </p:spPr>
        <p:txBody>
          <a:bodyPr/>
          <a:lstStyle/>
          <a:p>
            <a:endParaRPr lang="zh-CN" altLang="en-US">
              <a:latin typeface="+mn-lt"/>
            </a:endParaRPr>
          </a:p>
        </p:txBody>
      </p:sp>
      <p:sp>
        <p:nvSpPr>
          <p:cNvPr id="65555" name="Line 21"/>
          <p:cNvSpPr>
            <a:spLocks noChangeShapeType="1"/>
          </p:cNvSpPr>
          <p:nvPr/>
        </p:nvSpPr>
        <p:spPr bwMode="auto">
          <a:xfrm>
            <a:off x="4591050" y="2774950"/>
            <a:ext cx="1104900" cy="614363"/>
          </a:xfrm>
          <a:prstGeom prst="line">
            <a:avLst/>
          </a:prstGeom>
          <a:noFill/>
          <a:ln w="38100">
            <a:solidFill>
              <a:schemeClr val="tx2"/>
            </a:solidFill>
            <a:round/>
            <a:headEnd type="triangle" w="med" len="lg"/>
            <a:tailEnd type="triangle" w="med" len="lg"/>
          </a:ln>
        </p:spPr>
        <p:txBody>
          <a:bodyPr/>
          <a:lstStyle/>
          <a:p>
            <a:endParaRPr lang="zh-CN" altLang="en-US">
              <a:latin typeface="+mn-lt"/>
            </a:endParaRPr>
          </a:p>
        </p:txBody>
      </p:sp>
      <p:sp>
        <p:nvSpPr>
          <p:cNvPr id="65556" name="Line 22"/>
          <p:cNvSpPr>
            <a:spLocks noChangeShapeType="1"/>
          </p:cNvSpPr>
          <p:nvPr/>
        </p:nvSpPr>
        <p:spPr bwMode="auto">
          <a:xfrm flipH="1">
            <a:off x="3863975" y="3617913"/>
            <a:ext cx="1808163" cy="1003300"/>
          </a:xfrm>
          <a:prstGeom prst="line">
            <a:avLst/>
          </a:prstGeom>
          <a:noFill/>
          <a:ln w="38100">
            <a:solidFill>
              <a:schemeClr val="tx2"/>
            </a:solidFill>
            <a:round/>
            <a:headEnd type="triangle" w="med" len="lg"/>
            <a:tailEnd type="triangle" w="med" len="lg"/>
          </a:ln>
        </p:spPr>
        <p:txBody>
          <a:bodyPr/>
          <a:lstStyle/>
          <a:p>
            <a:endParaRPr lang="zh-CN" altLang="en-US">
              <a:latin typeface="+mn-lt"/>
            </a:endParaRPr>
          </a:p>
        </p:txBody>
      </p:sp>
      <p:sp>
        <p:nvSpPr>
          <p:cNvPr id="65557" name="Line 23"/>
          <p:cNvSpPr>
            <a:spLocks noChangeShapeType="1"/>
          </p:cNvSpPr>
          <p:nvPr/>
        </p:nvSpPr>
        <p:spPr bwMode="auto">
          <a:xfrm>
            <a:off x="3578225" y="4972050"/>
            <a:ext cx="12700" cy="557213"/>
          </a:xfrm>
          <a:prstGeom prst="line">
            <a:avLst/>
          </a:prstGeom>
          <a:noFill/>
          <a:ln w="38100">
            <a:solidFill>
              <a:schemeClr val="tx2"/>
            </a:solidFill>
            <a:round/>
            <a:headEnd type="triangle" w="med" len="lg"/>
            <a:tailEnd type="triangle" w="med" len="lg"/>
          </a:ln>
        </p:spPr>
        <p:txBody>
          <a:bodyPr/>
          <a:lstStyle/>
          <a:p>
            <a:endParaRPr lang="zh-CN" altLang="en-US">
              <a:latin typeface="+mn-lt"/>
            </a:endParaRPr>
          </a:p>
        </p:txBody>
      </p:sp>
      <p:sp>
        <p:nvSpPr>
          <p:cNvPr id="65558" name="Line 24"/>
          <p:cNvSpPr>
            <a:spLocks noChangeShapeType="1"/>
          </p:cNvSpPr>
          <p:nvPr/>
        </p:nvSpPr>
        <p:spPr bwMode="auto">
          <a:xfrm flipH="1" flipV="1">
            <a:off x="4021138" y="4749800"/>
            <a:ext cx="787400" cy="152400"/>
          </a:xfrm>
          <a:prstGeom prst="line">
            <a:avLst/>
          </a:prstGeom>
          <a:noFill/>
          <a:ln w="38100">
            <a:solidFill>
              <a:schemeClr val="tx2"/>
            </a:solidFill>
            <a:round/>
            <a:headEnd type="triangle" w="med" len="lg"/>
            <a:tailEnd type="triangle" w="med" len="lg"/>
          </a:ln>
        </p:spPr>
        <p:txBody>
          <a:bodyPr/>
          <a:lstStyle/>
          <a:p>
            <a:endParaRPr lang="zh-CN" altLang="en-US">
              <a:latin typeface="+mn-lt"/>
            </a:endParaRPr>
          </a:p>
        </p:txBody>
      </p:sp>
      <p:sp>
        <p:nvSpPr>
          <p:cNvPr id="65559" name="Line 25"/>
          <p:cNvSpPr>
            <a:spLocks noChangeShapeType="1"/>
          </p:cNvSpPr>
          <p:nvPr/>
        </p:nvSpPr>
        <p:spPr bwMode="auto">
          <a:xfrm>
            <a:off x="846138" y="3035300"/>
            <a:ext cx="800100" cy="541338"/>
          </a:xfrm>
          <a:prstGeom prst="line">
            <a:avLst/>
          </a:prstGeom>
          <a:noFill/>
          <a:ln w="19050">
            <a:solidFill>
              <a:schemeClr val="folHlink"/>
            </a:solidFill>
            <a:round/>
            <a:headEnd type="triangle" w="sm" len="med"/>
            <a:tailEnd type="triangle" w="sm" len="med"/>
          </a:ln>
        </p:spPr>
        <p:txBody>
          <a:bodyPr/>
          <a:lstStyle/>
          <a:p>
            <a:endParaRPr lang="zh-CN" altLang="en-US">
              <a:latin typeface="+mn-lt"/>
            </a:endParaRPr>
          </a:p>
        </p:txBody>
      </p:sp>
      <p:sp>
        <p:nvSpPr>
          <p:cNvPr id="65560" name="Line 26"/>
          <p:cNvSpPr>
            <a:spLocks noChangeShapeType="1"/>
          </p:cNvSpPr>
          <p:nvPr/>
        </p:nvSpPr>
        <p:spPr bwMode="auto">
          <a:xfrm>
            <a:off x="2511425" y="3748088"/>
            <a:ext cx="525463" cy="106362"/>
          </a:xfrm>
          <a:prstGeom prst="line">
            <a:avLst/>
          </a:prstGeom>
          <a:noFill/>
          <a:ln w="19050">
            <a:solidFill>
              <a:schemeClr val="folHlink"/>
            </a:solidFill>
            <a:round/>
            <a:headEnd type="triangle" w="sm" len="med"/>
            <a:tailEnd type="triangle" w="sm" len="med"/>
          </a:ln>
        </p:spPr>
        <p:txBody>
          <a:bodyPr/>
          <a:lstStyle/>
          <a:p>
            <a:endParaRPr lang="zh-CN" altLang="en-US">
              <a:latin typeface="+mn-lt"/>
            </a:endParaRPr>
          </a:p>
        </p:txBody>
      </p:sp>
      <p:sp>
        <p:nvSpPr>
          <p:cNvPr id="65561" name="Line 27"/>
          <p:cNvSpPr>
            <a:spLocks noChangeShapeType="1"/>
          </p:cNvSpPr>
          <p:nvPr/>
        </p:nvSpPr>
        <p:spPr bwMode="auto">
          <a:xfrm flipH="1">
            <a:off x="2024063" y="2889250"/>
            <a:ext cx="41275" cy="600075"/>
          </a:xfrm>
          <a:prstGeom prst="line">
            <a:avLst/>
          </a:prstGeom>
          <a:noFill/>
          <a:ln w="19050">
            <a:solidFill>
              <a:schemeClr val="folHlink"/>
            </a:solidFill>
            <a:round/>
            <a:headEnd type="triangle" w="sm" len="med"/>
            <a:tailEnd type="triangle" w="sm" len="med"/>
          </a:ln>
        </p:spPr>
        <p:txBody>
          <a:bodyPr/>
          <a:lstStyle/>
          <a:p>
            <a:endParaRPr lang="zh-CN" altLang="en-US">
              <a:latin typeface="+mn-lt"/>
            </a:endParaRPr>
          </a:p>
        </p:txBody>
      </p:sp>
      <p:sp>
        <p:nvSpPr>
          <p:cNvPr id="65562" name="Line 28"/>
          <p:cNvSpPr>
            <a:spLocks noChangeShapeType="1"/>
          </p:cNvSpPr>
          <p:nvPr/>
        </p:nvSpPr>
        <p:spPr bwMode="auto">
          <a:xfrm flipV="1">
            <a:off x="669925" y="3800475"/>
            <a:ext cx="904875" cy="203200"/>
          </a:xfrm>
          <a:prstGeom prst="line">
            <a:avLst/>
          </a:prstGeom>
          <a:noFill/>
          <a:ln w="19050">
            <a:solidFill>
              <a:schemeClr val="folHlink"/>
            </a:solidFill>
            <a:round/>
            <a:headEnd type="triangle" w="sm" len="med"/>
            <a:tailEnd type="triangle" w="sm" len="med"/>
          </a:ln>
        </p:spPr>
        <p:txBody>
          <a:bodyPr/>
          <a:lstStyle/>
          <a:p>
            <a:endParaRPr lang="zh-CN" altLang="en-US">
              <a:latin typeface="+mn-lt"/>
            </a:endParaRPr>
          </a:p>
        </p:txBody>
      </p:sp>
      <p:sp>
        <p:nvSpPr>
          <p:cNvPr id="65563" name="Line 29"/>
          <p:cNvSpPr>
            <a:spLocks noChangeShapeType="1"/>
          </p:cNvSpPr>
          <p:nvPr/>
        </p:nvSpPr>
        <p:spPr bwMode="auto">
          <a:xfrm flipH="1">
            <a:off x="7686675" y="4594225"/>
            <a:ext cx="715963" cy="336550"/>
          </a:xfrm>
          <a:prstGeom prst="line">
            <a:avLst/>
          </a:prstGeom>
          <a:noFill/>
          <a:ln w="19050">
            <a:solidFill>
              <a:schemeClr val="folHlink"/>
            </a:solidFill>
            <a:round/>
            <a:headEnd type="triangle" w="sm" len="med"/>
            <a:tailEnd type="triangle" w="sm" len="med"/>
          </a:ln>
        </p:spPr>
        <p:txBody>
          <a:bodyPr/>
          <a:lstStyle/>
          <a:p>
            <a:endParaRPr lang="zh-CN" altLang="en-US">
              <a:latin typeface="+mn-lt"/>
            </a:endParaRPr>
          </a:p>
        </p:txBody>
      </p:sp>
      <p:sp>
        <p:nvSpPr>
          <p:cNvPr id="65564" name="Line 30"/>
          <p:cNvSpPr>
            <a:spLocks noChangeShapeType="1"/>
          </p:cNvSpPr>
          <p:nvPr/>
        </p:nvSpPr>
        <p:spPr bwMode="auto">
          <a:xfrm>
            <a:off x="7200900" y="4210050"/>
            <a:ext cx="39688" cy="625475"/>
          </a:xfrm>
          <a:prstGeom prst="line">
            <a:avLst/>
          </a:prstGeom>
          <a:noFill/>
          <a:ln w="19050">
            <a:solidFill>
              <a:schemeClr val="folHlink"/>
            </a:solidFill>
            <a:round/>
            <a:headEnd type="triangle" w="sm" len="med"/>
            <a:tailEnd type="triangle" w="sm" len="med"/>
          </a:ln>
        </p:spPr>
        <p:txBody>
          <a:bodyPr/>
          <a:lstStyle/>
          <a:p>
            <a:endParaRPr lang="zh-CN" altLang="en-US">
              <a:latin typeface="+mn-lt"/>
            </a:endParaRPr>
          </a:p>
        </p:txBody>
      </p:sp>
      <p:sp>
        <p:nvSpPr>
          <p:cNvPr id="65565" name="Line 31"/>
          <p:cNvSpPr>
            <a:spLocks noChangeShapeType="1"/>
          </p:cNvSpPr>
          <p:nvPr/>
        </p:nvSpPr>
        <p:spPr bwMode="auto">
          <a:xfrm flipH="1">
            <a:off x="1533525" y="3894138"/>
            <a:ext cx="319088" cy="815975"/>
          </a:xfrm>
          <a:prstGeom prst="line">
            <a:avLst/>
          </a:prstGeom>
          <a:noFill/>
          <a:ln w="19050">
            <a:solidFill>
              <a:schemeClr val="folHlink"/>
            </a:solidFill>
            <a:round/>
            <a:headEnd type="triangle" w="sm" len="med"/>
            <a:tailEnd type="triangle" w="sm" len="med"/>
          </a:ln>
        </p:spPr>
        <p:txBody>
          <a:bodyPr/>
          <a:lstStyle/>
          <a:p>
            <a:endParaRPr lang="zh-CN" altLang="en-US">
              <a:latin typeface="+mn-lt"/>
            </a:endParaRPr>
          </a:p>
        </p:txBody>
      </p:sp>
      <p:sp>
        <p:nvSpPr>
          <p:cNvPr id="65566" name="Line 32"/>
          <p:cNvSpPr>
            <a:spLocks noChangeShapeType="1"/>
          </p:cNvSpPr>
          <p:nvPr/>
        </p:nvSpPr>
        <p:spPr bwMode="auto">
          <a:xfrm>
            <a:off x="7502525" y="5208588"/>
            <a:ext cx="627063" cy="468312"/>
          </a:xfrm>
          <a:prstGeom prst="line">
            <a:avLst/>
          </a:prstGeom>
          <a:noFill/>
          <a:ln w="19050">
            <a:solidFill>
              <a:schemeClr val="folHlink"/>
            </a:solidFill>
            <a:round/>
            <a:headEnd type="triangle" w="sm" len="med"/>
            <a:tailEnd type="triangle" w="sm" len="med"/>
          </a:ln>
        </p:spPr>
        <p:txBody>
          <a:bodyPr/>
          <a:lstStyle/>
          <a:p>
            <a:endParaRPr lang="zh-CN" altLang="en-US">
              <a:latin typeface="+mn-lt"/>
            </a:endParaRPr>
          </a:p>
        </p:txBody>
      </p:sp>
      <p:sp>
        <p:nvSpPr>
          <p:cNvPr id="65567" name="Line 33"/>
          <p:cNvSpPr>
            <a:spLocks noChangeShapeType="1"/>
          </p:cNvSpPr>
          <p:nvPr/>
        </p:nvSpPr>
        <p:spPr bwMode="auto">
          <a:xfrm flipH="1">
            <a:off x="6407150" y="5203825"/>
            <a:ext cx="519113" cy="274638"/>
          </a:xfrm>
          <a:prstGeom prst="line">
            <a:avLst/>
          </a:prstGeom>
          <a:noFill/>
          <a:ln w="19050">
            <a:solidFill>
              <a:schemeClr val="folHlink"/>
            </a:solidFill>
            <a:round/>
            <a:headEnd type="triangle" w="sm" len="med"/>
            <a:tailEnd type="triangle" w="sm" len="med"/>
          </a:ln>
        </p:spPr>
        <p:txBody>
          <a:bodyPr/>
          <a:lstStyle/>
          <a:p>
            <a:endParaRPr lang="zh-CN" altLang="en-US">
              <a:latin typeface="+mn-lt"/>
            </a:endParaRPr>
          </a:p>
        </p:txBody>
      </p:sp>
      <p:sp>
        <p:nvSpPr>
          <p:cNvPr id="65568" name="Text Box 34"/>
          <p:cNvSpPr txBox="1">
            <a:spLocks noChangeArrowheads="1"/>
          </p:cNvSpPr>
          <p:nvPr/>
        </p:nvSpPr>
        <p:spPr bwMode="auto">
          <a:xfrm>
            <a:off x="2201863" y="2282825"/>
            <a:ext cx="744114" cy="461665"/>
          </a:xfrm>
          <a:prstGeom prst="rect">
            <a:avLst/>
          </a:prstGeom>
          <a:noFill/>
          <a:ln w="9525">
            <a:noFill/>
            <a:miter lim="800000"/>
            <a:headEnd/>
            <a:tailEnd/>
          </a:ln>
        </p:spPr>
        <p:txBody>
          <a:bodyPr wrap="none">
            <a:spAutoFit/>
          </a:bodyPr>
          <a:lstStyle/>
          <a:p>
            <a:r>
              <a:rPr lang="en-US" altLang="zh-CN" sz="2400" dirty="0">
                <a:latin typeface="+mn-lt"/>
                <a:ea typeface="黑体" pitchFamily="49" charset="-122"/>
              </a:rPr>
              <a:t>RFD</a:t>
            </a:r>
          </a:p>
        </p:txBody>
      </p:sp>
      <p:sp>
        <p:nvSpPr>
          <p:cNvPr id="65569" name="Text Box 35"/>
          <p:cNvSpPr txBox="1">
            <a:spLocks noChangeArrowheads="1"/>
          </p:cNvSpPr>
          <p:nvPr/>
        </p:nvSpPr>
        <p:spPr bwMode="auto">
          <a:xfrm>
            <a:off x="1220788" y="2246313"/>
            <a:ext cx="1112805" cy="461665"/>
          </a:xfrm>
          <a:prstGeom prst="rect">
            <a:avLst/>
          </a:prstGeom>
          <a:noFill/>
          <a:ln w="9525">
            <a:noFill/>
            <a:miter lim="800000"/>
            <a:headEnd/>
            <a:tailEnd/>
          </a:ln>
        </p:spPr>
        <p:txBody>
          <a:bodyPr wrap="none">
            <a:spAutoFit/>
          </a:bodyPr>
          <a:lstStyle/>
          <a:p>
            <a:r>
              <a:rPr lang="zh-CN" altLang="en-US" sz="2400">
                <a:latin typeface="+mn-lt"/>
                <a:ea typeface="黑体" pitchFamily="49" charset="-122"/>
              </a:rPr>
              <a:t>端设备</a:t>
            </a:r>
          </a:p>
        </p:txBody>
      </p:sp>
      <p:sp>
        <p:nvSpPr>
          <p:cNvPr id="65570" name="Text Box 36"/>
          <p:cNvSpPr txBox="1">
            <a:spLocks noChangeArrowheads="1"/>
          </p:cNvSpPr>
          <p:nvPr/>
        </p:nvSpPr>
        <p:spPr bwMode="auto">
          <a:xfrm>
            <a:off x="2112963" y="3122613"/>
            <a:ext cx="1107996" cy="461665"/>
          </a:xfrm>
          <a:prstGeom prst="rect">
            <a:avLst/>
          </a:prstGeom>
          <a:noFill/>
          <a:ln w="9525">
            <a:noFill/>
            <a:miter lim="800000"/>
            <a:headEnd/>
            <a:tailEnd/>
          </a:ln>
        </p:spPr>
        <p:txBody>
          <a:bodyPr wrap="none">
            <a:spAutoFit/>
          </a:bodyPr>
          <a:lstStyle/>
          <a:p>
            <a:r>
              <a:rPr lang="zh-CN" altLang="en-US" sz="2400">
                <a:latin typeface="+mn-lt"/>
                <a:ea typeface="黑体" pitchFamily="49" charset="-122"/>
              </a:rPr>
              <a:t>路由器</a:t>
            </a:r>
          </a:p>
        </p:txBody>
      </p:sp>
      <p:sp>
        <p:nvSpPr>
          <p:cNvPr id="386085" name="Oval 37"/>
          <p:cNvSpPr>
            <a:spLocks noChangeArrowheads="1"/>
          </p:cNvSpPr>
          <p:nvPr/>
        </p:nvSpPr>
        <p:spPr bwMode="auto">
          <a:xfrm>
            <a:off x="4792663" y="4721225"/>
            <a:ext cx="903287" cy="411163"/>
          </a:xfrm>
          <a:prstGeom prst="ellipse">
            <a:avLst/>
          </a:prstGeom>
          <a:solidFill>
            <a:srgbClr val="CCECFF"/>
          </a:solidFill>
          <a:ln w="9525" algn="ctr">
            <a:solidFill>
              <a:schemeClr val="folHlink"/>
            </a:solidFill>
            <a:round/>
            <a:headEnd/>
            <a:tailEnd/>
          </a:ln>
          <a:effectLst>
            <a:outerShdw dist="35921" dir="2700000" algn="ctr" rotWithShape="0">
              <a:schemeClr val="bg2"/>
            </a:outerShdw>
          </a:effectLst>
        </p:spPr>
        <p:txBody>
          <a:bodyPr wrap="none" anchor="ctr"/>
          <a:lstStyle/>
          <a:p>
            <a:pPr algn="ctr">
              <a:defRPr/>
            </a:pPr>
            <a:r>
              <a:rPr lang="en-US" altLang="zh-CN" sz="2400" dirty="0">
                <a:latin typeface="+mn-lt"/>
                <a:ea typeface="黑体" pitchFamily="49" charset="-122"/>
              </a:rPr>
              <a:t>FFD</a:t>
            </a:r>
          </a:p>
        </p:txBody>
      </p:sp>
      <p:sp>
        <p:nvSpPr>
          <p:cNvPr id="65572" name="Line 38"/>
          <p:cNvSpPr>
            <a:spLocks noChangeShapeType="1"/>
          </p:cNvSpPr>
          <p:nvPr/>
        </p:nvSpPr>
        <p:spPr bwMode="auto">
          <a:xfrm flipH="1" flipV="1">
            <a:off x="5692775" y="4962525"/>
            <a:ext cx="1133475" cy="20638"/>
          </a:xfrm>
          <a:prstGeom prst="line">
            <a:avLst/>
          </a:prstGeom>
          <a:noFill/>
          <a:ln w="38100">
            <a:solidFill>
              <a:schemeClr val="tx2"/>
            </a:solidFill>
            <a:round/>
            <a:headEnd type="triangle" w="med" len="lg"/>
            <a:tailEnd type="triangle" w="med" len="lg"/>
          </a:ln>
        </p:spPr>
        <p:txBody>
          <a:bodyPr/>
          <a:lstStyle/>
          <a:p>
            <a:endParaRPr lang="zh-CN" altLang="en-US">
              <a:latin typeface="+mn-lt"/>
            </a:endParaRPr>
          </a:p>
        </p:txBody>
      </p:sp>
      <p:sp>
        <p:nvSpPr>
          <p:cNvPr id="65573" name="Line 39"/>
          <p:cNvSpPr>
            <a:spLocks noChangeShapeType="1"/>
          </p:cNvSpPr>
          <p:nvPr/>
        </p:nvSpPr>
        <p:spPr bwMode="auto">
          <a:xfrm flipH="1">
            <a:off x="4070350" y="5122863"/>
            <a:ext cx="1071563" cy="542925"/>
          </a:xfrm>
          <a:prstGeom prst="line">
            <a:avLst/>
          </a:prstGeom>
          <a:noFill/>
          <a:ln w="38100">
            <a:solidFill>
              <a:schemeClr val="tx2"/>
            </a:solidFill>
            <a:round/>
            <a:headEnd type="triangle" w="med" len="lg"/>
            <a:tailEnd type="triangle" w="med" len="lg"/>
          </a:ln>
        </p:spPr>
        <p:txBody>
          <a:bodyPr/>
          <a:lstStyle/>
          <a:p>
            <a:endParaRPr lang="zh-CN" altLang="en-US">
              <a:latin typeface="+mn-lt"/>
            </a:endParaRPr>
          </a:p>
        </p:txBody>
      </p:sp>
      <p:sp>
        <p:nvSpPr>
          <p:cNvPr id="386088" name="Oval 40"/>
          <p:cNvSpPr>
            <a:spLocks noChangeArrowheads="1"/>
          </p:cNvSpPr>
          <p:nvPr/>
        </p:nvSpPr>
        <p:spPr bwMode="auto">
          <a:xfrm>
            <a:off x="3084513" y="4518025"/>
            <a:ext cx="903287" cy="411163"/>
          </a:xfrm>
          <a:prstGeom prst="ellipse">
            <a:avLst/>
          </a:prstGeom>
          <a:solidFill>
            <a:srgbClr val="FF99FF"/>
          </a:solidFill>
          <a:ln w="28575">
            <a:solidFill>
              <a:schemeClr val="folHlink"/>
            </a:solidFill>
            <a:round/>
            <a:headEnd/>
            <a:tailEnd/>
          </a:ln>
          <a:effectLst>
            <a:outerShdw dist="35921" dir="2700000" algn="ctr" rotWithShape="0">
              <a:schemeClr val="bg2"/>
            </a:outerShdw>
          </a:effectLst>
        </p:spPr>
        <p:txBody>
          <a:bodyPr wrap="none" anchor="ctr"/>
          <a:lstStyle/>
          <a:p>
            <a:pPr algn="ctr">
              <a:defRPr/>
            </a:pPr>
            <a:r>
              <a:rPr lang="en-US" altLang="zh-CN" sz="2400" dirty="0">
                <a:latin typeface="+mn-lt"/>
                <a:ea typeface="黑体" pitchFamily="49" charset="-122"/>
              </a:rPr>
              <a:t>FFD</a:t>
            </a:r>
          </a:p>
        </p:txBody>
      </p:sp>
      <p:sp>
        <p:nvSpPr>
          <p:cNvPr id="65575" name="Text Box 41"/>
          <p:cNvSpPr txBox="1">
            <a:spLocks noChangeArrowheads="1"/>
          </p:cNvSpPr>
          <p:nvPr/>
        </p:nvSpPr>
        <p:spPr bwMode="auto">
          <a:xfrm>
            <a:off x="1985963" y="4487863"/>
            <a:ext cx="1112805" cy="461665"/>
          </a:xfrm>
          <a:prstGeom prst="rect">
            <a:avLst/>
          </a:prstGeom>
          <a:noFill/>
          <a:ln w="9525">
            <a:noFill/>
            <a:miter lim="800000"/>
            <a:headEnd/>
            <a:tailEnd/>
          </a:ln>
        </p:spPr>
        <p:txBody>
          <a:bodyPr wrap="none">
            <a:spAutoFit/>
          </a:bodyPr>
          <a:lstStyle/>
          <a:p>
            <a:r>
              <a:rPr lang="zh-CN" altLang="en-US" sz="2400">
                <a:latin typeface="+mn-lt"/>
                <a:ea typeface="黑体" pitchFamily="49" charset="-122"/>
              </a:rPr>
              <a:t>协调器</a:t>
            </a:r>
          </a:p>
        </p:txBody>
      </p:sp>
      <p:sp>
        <p:nvSpPr>
          <p:cNvPr id="65576" name="Text Box 43"/>
          <p:cNvSpPr txBox="1">
            <a:spLocks noChangeArrowheads="1"/>
          </p:cNvSpPr>
          <p:nvPr/>
        </p:nvSpPr>
        <p:spPr bwMode="auto">
          <a:xfrm>
            <a:off x="395288" y="1052513"/>
            <a:ext cx="8425184" cy="830997"/>
          </a:xfrm>
          <a:prstGeom prst="rect">
            <a:avLst/>
          </a:prstGeom>
          <a:noFill/>
          <a:ln w="9525">
            <a:noFill/>
            <a:miter lim="800000"/>
            <a:headEnd/>
            <a:tailEnd/>
          </a:ln>
        </p:spPr>
        <p:txBody>
          <a:bodyPr wrap="square">
            <a:spAutoFit/>
          </a:bodyPr>
          <a:lstStyle/>
          <a:p>
            <a:r>
              <a:rPr lang="zh-CN" altLang="en-US" sz="2400" dirty="0">
                <a:latin typeface="+mn-lt"/>
                <a:ea typeface="+mn-ea"/>
              </a:rPr>
              <a:t>有一个全功能</a:t>
            </a:r>
            <a:r>
              <a:rPr lang="zh-CN" altLang="en-US" sz="2400" dirty="0" smtClean="0">
                <a:latin typeface="+mn-lt"/>
                <a:ea typeface="+mn-ea"/>
              </a:rPr>
              <a:t>设备</a:t>
            </a:r>
            <a:r>
              <a:rPr lang="en-US" altLang="zh-CN" sz="2400" dirty="0" smtClean="0">
                <a:latin typeface="+mn-lt"/>
                <a:ea typeface="+mn-ea"/>
              </a:rPr>
              <a:t>FFD</a:t>
            </a:r>
            <a:r>
              <a:rPr lang="zh-CN" altLang="en-US" sz="2400" dirty="0" smtClean="0">
                <a:latin typeface="+mn-lt"/>
                <a:ea typeface="+mn-ea"/>
              </a:rPr>
              <a:t>充当</a:t>
            </a:r>
            <a:r>
              <a:rPr lang="zh-CN" altLang="en-US" sz="2400" dirty="0">
                <a:latin typeface="+mn-lt"/>
                <a:ea typeface="+mn-ea"/>
              </a:rPr>
              <a:t>网络的</a:t>
            </a:r>
            <a:r>
              <a:rPr lang="zh-CN" altLang="en-US" sz="2400" dirty="0">
                <a:solidFill>
                  <a:srgbClr val="FF0000"/>
                </a:solidFill>
                <a:latin typeface="+mn-lt"/>
                <a:ea typeface="+mn-ea"/>
              </a:rPr>
              <a:t>协调器</a:t>
            </a:r>
            <a:r>
              <a:rPr lang="zh-CN" altLang="en-US" sz="2400" dirty="0" smtClean="0">
                <a:latin typeface="+mn-lt"/>
                <a:ea typeface="+mn-ea"/>
              </a:rPr>
              <a:t>。</a:t>
            </a:r>
            <a:endParaRPr lang="en-US" altLang="zh-CN" sz="2400" dirty="0" smtClean="0">
              <a:latin typeface="+mn-lt"/>
              <a:ea typeface="+mn-ea"/>
            </a:endParaRPr>
          </a:p>
          <a:p>
            <a:r>
              <a:rPr lang="en-US" altLang="zh-CN" sz="2400" dirty="0" smtClean="0">
                <a:latin typeface="+mn-lt"/>
                <a:ea typeface="+mn-ea"/>
              </a:rPr>
              <a:t>ZigBee</a:t>
            </a:r>
            <a:r>
              <a:rPr lang="zh-CN" altLang="en-US" sz="2400" dirty="0" smtClean="0">
                <a:latin typeface="+mn-lt"/>
                <a:ea typeface="+mn-ea"/>
              </a:rPr>
              <a:t>网络</a:t>
            </a:r>
            <a:r>
              <a:rPr lang="zh-CN" altLang="en-US" sz="2400" dirty="0">
                <a:latin typeface="+mn-lt"/>
                <a:ea typeface="+mn-ea"/>
              </a:rPr>
              <a:t>中数量最多的端设备是</a:t>
            </a:r>
            <a:r>
              <a:rPr lang="zh-CN" altLang="en-US" sz="2400" dirty="0">
                <a:solidFill>
                  <a:srgbClr val="FF0000"/>
                </a:solidFill>
                <a:latin typeface="+mn-lt"/>
                <a:ea typeface="+mn-ea"/>
              </a:rPr>
              <a:t>精简功能</a:t>
            </a:r>
            <a:r>
              <a:rPr lang="zh-CN" altLang="en-US" sz="2400" dirty="0" smtClean="0">
                <a:solidFill>
                  <a:srgbClr val="FF0000"/>
                </a:solidFill>
                <a:latin typeface="+mn-lt"/>
                <a:ea typeface="+mn-ea"/>
              </a:rPr>
              <a:t>设备</a:t>
            </a:r>
            <a:r>
              <a:rPr lang="en-US" altLang="zh-CN" sz="2400" dirty="0" smtClean="0">
                <a:latin typeface="+mn-lt"/>
                <a:ea typeface="+mn-ea"/>
              </a:rPr>
              <a:t>RFD</a:t>
            </a:r>
            <a:r>
              <a:rPr lang="zh-CN" altLang="en-US" sz="2400" dirty="0" smtClean="0">
                <a:solidFill>
                  <a:srgbClr val="FF0000"/>
                </a:solidFill>
                <a:latin typeface="+mn-lt"/>
                <a:ea typeface="+mn-ea"/>
              </a:rPr>
              <a:t>结点</a:t>
            </a:r>
            <a:r>
              <a:rPr lang="zh-CN" altLang="en-US" sz="2400" dirty="0">
                <a:latin typeface="+mn-lt"/>
                <a:ea typeface="+mn-ea"/>
              </a:rPr>
              <a:t>。 </a:t>
            </a:r>
          </a:p>
        </p:txBody>
      </p:sp>
    </p:spTree>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6052" name="Rectangle 4"/>
          <p:cNvSpPr>
            <a:spLocks noGrp="1" noChangeArrowheads="1"/>
          </p:cNvSpPr>
          <p:nvPr>
            <p:ph type="title"/>
          </p:nvPr>
        </p:nvSpPr>
        <p:spPr/>
        <p:txBody>
          <a:bodyPr/>
          <a:lstStyle/>
          <a:p>
            <a:pPr algn="ctr"/>
            <a:r>
              <a:rPr lang="en-US" altLang="zh-CN" dirty="0" smtClean="0"/>
              <a:t>ZigBee</a:t>
            </a:r>
            <a:r>
              <a:rPr lang="zh-CN" altLang="en-US" dirty="0" smtClean="0"/>
              <a:t>的</a:t>
            </a:r>
            <a:r>
              <a:rPr lang="zh-CN" altLang="en-US" dirty="0"/>
              <a:t>组网</a:t>
            </a:r>
            <a:r>
              <a:rPr lang="zh-CN" altLang="en-US" dirty="0" smtClean="0"/>
              <a:t>方式</a:t>
            </a:r>
            <a:endParaRPr lang="zh-CN" altLang="en-US" dirty="0"/>
          </a:p>
        </p:txBody>
      </p:sp>
      <p:sp>
        <p:nvSpPr>
          <p:cNvPr id="2" name="内容占位符 1"/>
          <p:cNvSpPr>
            <a:spLocks noGrp="1"/>
          </p:cNvSpPr>
          <p:nvPr>
            <p:ph idx="1"/>
          </p:nvPr>
        </p:nvSpPr>
        <p:spPr/>
        <p:txBody>
          <a:bodyPr/>
          <a:lstStyle/>
          <a:p>
            <a:r>
              <a:rPr lang="zh-CN" altLang="zh-CN" dirty="0"/>
              <a:t>一</a:t>
            </a:r>
            <a:r>
              <a:rPr lang="zh-CN" altLang="zh-CN" dirty="0" smtClean="0"/>
              <a:t>个</a:t>
            </a:r>
            <a:r>
              <a:rPr lang="en-US" altLang="zh-CN" dirty="0" smtClean="0"/>
              <a:t> ZigBee </a:t>
            </a:r>
            <a:r>
              <a:rPr lang="zh-CN" altLang="zh-CN" dirty="0" smtClean="0"/>
              <a:t>网络</a:t>
            </a:r>
            <a:r>
              <a:rPr lang="zh-CN" altLang="zh-CN" dirty="0"/>
              <a:t>最多可以</a:t>
            </a:r>
            <a:r>
              <a:rPr lang="zh-CN" altLang="zh-CN" dirty="0" smtClean="0"/>
              <a:t>有</a:t>
            </a:r>
            <a:r>
              <a:rPr lang="en-US" altLang="zh-CN" dirty="0" smtClean="0"/>
              <a:t> 255 </a:t>
            </a:r>
            <a:r>
              <a:rPr lang="zh-CN" altLang="zh-CN" dirty="0" smtClean="0"/>
              <a:t>个</a:t>
            </a:r>
            <a:r>
              <a:rPr lang="zh-CN" altLang="zh-CN" dirty="0"/>
              <a:t>结点</a:t>
            </a:r>
            <a:r>
              <a:rPr lang="zh-CN" altLang="zh-CN" dirty="0" smtClean="0"/>
              <a:t>。</a:t>
            </a:r>
            <a:endParaRPr lang="en-US" altLang="zh-CN" dirty="0" smtClean="0"/>
          </a:p>
          <a:p>
            <a:endParaRPr lang="en-US" altLang="zh-CN" dirty="0" smtClean="0"/>
          </a:p>
          <a:p>
            <a:r>
              <a:rPr lang="en-US" altLang="zh-CN" dirty="0" smtClean="0"/>
              <a:t>ZigBee</a:t>
            </a:r>
            <a:r>
              <a:rPr lang="zh-CN" altLang="zh-CN" dirty="0" smtClean="0"/>
              <a:t>的</a:t>
            </a:r>
            <a:r>
              <a:rPr lang="zh-CN" altLang="zh-CN" dirty="0"/>
              <a:t>结点按功能的强弱可划分为两大</a:t>
            </a:r>
            <a:r>
              <a:rPr lang="zh-CN" altLang="zh-CN" dirty="0" smtClean="0"/>
              <a:t>类</a:t>
            </a:r>
            <a:r>
              <a:rPr lang="zh-CN" altLang="en-US" dirty="0" smtClean="0"/>
              <a:t>：</a:t>
            </a:r>
            <a:endParaRPr lang="en-US" altLang="zh-CN" dirty="0" smtClean="0"/>
          </a:p>
          <a:p>
            <a:pPr lvl="1"/>
            <a:r>
              <a:rPr lang="zh-CN" altLang="zh-CN" dirty="0" smtClean="0">
                <a:solidFill>
                  <a:srgbClr val="FF0000"/>
                </a:solidFill>
              </a:rPr>
              <a:t>全</a:t>
            </a:r>
            <a:r>
              <a:rPr lang="zh-CN" altLang="zh-CN" dirty="0">
                <a:solidFill>
                  <a:srgbClr val="FF0000"/>
                </a:solidFill>
              </a:rPr>
              <a:t>功能</a:t>
            </a:r>
            <a:r>
              <a:rPr lang="zh-CN" altLang="zh-CN" dirty="0" smtClean="0">
                <a:solidFill>
                  <a:srgbClr val="FF0000"/>
                </a:solidFill>
              </a:rPr>
              <a:t>设备</a:t>
            </a:r>
            <a:r>
              <a:rPr lang="en-US" altLang="zh-CN" dirty="0" smtClean="0"/>
              <a:t>FFD (Full-Function Device) </a:t>
            </a:r>
          </a:p>
          <a:p>
            <a:pPr lvl="1">
              <a:buBlip>
                <a:blip r:embed="rId3"/>
              </a:buBlip>
            </a:pPr>
            <a:r>
              <a:rPr lang="en-US" altLang="zh-CN" sz="2300" dirty="0" smtClean="0"/>
              <a:t> </a:t>
            </a:r>
            <a:r>
              <a:rPr lang="zh-CN" altLang="zh-CN" sz="2300" dirty="0" smtClean="0"/>
              <a:t>具备控制器</a:t>
            </a:r>
            <a:r>
              <a:rPr lang="en-US" altLang="zh-CN" sz="2300" dirty="0" smtClean="0"/>
              <a:t> (Controller) </a:t>
            </a:r>
            <a:r>
              <a:rPr lang="zh-CN" altLang="zh-CN" sz="2300" dirty="0" smtClean="0"/>
              <a:t>的</a:t>
            </a:r>
            <a:r>
              <a:rPr lang="zh-CN" altLang="zh-CN" sz="2300" dirty="0"/>
              <a:t>功能，能够提供</a:t>
            </a:r>
            <a:r>
              <a:rPr lang="zh-CN" altLang="zh-CN" sz="2300" dirty="0">
                <a:solidFill>
                  <a:srgbClr val="FF0000"/>
                </a:solidFill>
              </a:rPr>
              <a:t>数据</a:t>
            </a:r>
            <a:r>
              <a:rPr lang="zh-CN" altLang="zh-CN" sz="2300" dirty="0" smtClean="0">
                <a:solidFill>
                  <a:srgbClr val="FF0000"/>
                </a:solidFill>
              </a:rPr>
              <a:t>交换</a:t>
            </a:r>
            <a:r>
              <a:rPr lang="zh-CN" altLang="en-US" sz="2300" dirty="0" smtClean="0"/>
              <a:t>。</a:t>
            </a:r>
            <a:endParaRPr lang="en-US" altLang="zh-CN" sz="2300" dirty="0" smtClean="0"/>
          </a:p>
          <a:p>
            <a:pPr lvl="1">
              <a:buBlip>
                <a:blip r:embed="rId3"/>
              </a:buBlip>
            </a:pPr>
            <a:r>
              <a:rPr lang="en-US" altLang="zh-CN" sz="2300" dirty="0" smtClean="0"/>
              <a:t> </a:t>
            </a:r>
            <a:r>
              <a:rPr lang="zh-CN" altLang="zh-CN" sz="2300" dirty="0" smtClean="0"/>
              <a:t>是</a:t>
            </a:r>
            <a:r>
              <a:rPr lang="en-US" altLang="zh-CN" sz="2300" dirty="0" smtClean="0"/>
              <a:t> ZigBee </a:t>
            </a:r>
            <a:r>
              <a:rPr lang="zh-CN" altLang="zh-CN" sz="2300" dirty="0" smtClean="0"/>
              <a:t>网络</a:t>
            </a:r>
            <a:r>
              <a:rPr lang="zh-CN" altLang="zh-CN" sz="2300" dirty="0"/>
              <a:t>中的路由器。</a:t>
            </a:r>
            <a:endParaRPr lang="en-US" altLang="zh-CN" sz="2300" dirty="0" smtClean="0"/>
          </a:p>
          <a:p>
            <a:pPr lvl="1"/>
            <a:endParaRPr lang="en-US" altLang="zh-CN" dirty="0" smtClean="0">
              <a:solidFill>
                <a:srgbClr val="FF0000"/>
              </a:solidFill>
            </a:endParaRPr>
          </a:p>
          <a:p>
            <a:pPr lvl="1"/>
            <a:r>
              <a:rPr lang="zh-CN" altLang="zh-CN" dirty="0" smtClean="0">
                <a:solidFill>
                  <a:srgbClr val="FF0000"/>
                </a:solidFill>
              </a:rPr>
              <a:t>精简</a:t>
            </a:r>
            <a:r>
              <a:rPr lang="zh-CN" altLang="zh-CN" dirty="0">
                <a:solidFill>
                  <a:srgbClr val="FF0000"/>
                </a:solidFill>
              </a:rPr>
              <a:t>功能</a:t>
            </a:r>
            <a:r>
              <a:rPr lang="zh-CN" altLang="zh-CN" dirty="0" smtClean="0">
                <a:solidFill>
                  <a:srgbClr val="FF0000"/>
                </a:solidFill>
              </a:rPr>
              <a:t>设备</a:t>
            </a:r>
            <a:r>
              <a:rPr lang="en-US" altLang="zh-CN" dirty="0" smtClean="0"/>
              <a:t>RFD (Reduced-Function Device) </a:t>
            </a:r>
          </a:p>
          <a:p>
            <a:pPr lvl="1">
              <a:buBlip>
                <a:blip r:embed="rId3"/>
              </a:buBlip>
            </a:pPr>
            <a:r>
              <a:rPr lang="zh-CN" altLang="en-US" sz="2300" dirty="0" smtClean="0"/>
              <a:t> 是</a:t>
            </a:r>
            <a:r>
              <a:rPr lang="en-US" altLang="zh-CN" sz="2300" dirty="0" smtClean="0"/>
              <a:t>ZigBee</a:t>
            </a:r>
            <a:r>
              <a:rPr lang="zh-CN" altLang="zh-CN" sz="2300" dirty="0" smtClean="0"/>
              <a:t>网络</a:t>
            </a:r>
            <a:r>
              <a:rPr lang="zh-CN" altLang="zh-CN" sz="2300" dirty="0"/>
              <a:t>中数量最多的端</a:t>
            </a:r>
            <a:r>
              <a:rPr lang="zh-CN" altLang="zh-CN" sz="2300" dirty="0" smtClean="0"/>
              <a:t>设备</a:t>
            </a:r>
            <a:r>
              <a:rPr lang="zh-CN" altLang="en-US" sz="2300" dirty="0" smtClean="0"/>
              <a:t>。</a:t>
            </a:r>
            <a:endParaRPr lang="en-US" altLang="zh-CN" sz="2300" dirty="0" smtClean="0"/>
          </a:p>
          <a:p>
            <a:pPr lvl="1">
              <a:buBlip>
                <a:blip r:embed="rId3"/>
              </a:buBlip>
            </a:pPr>
            <a:r>
              <a:rPr lang="en-US" altLang="zh-CN" sz="2300" dirty="0" smtClean="0"/>
              <a:t> </a:t>
            </a:r>
            <a:r>
              <a:rPr lang="zh-CN" altLang="zh-CN" sz="2300" dirty="0" smtClean="0"/>
              <a:t>电路</a:t>
            </a:r>
            <a:r>
              <a:rPr lang="zh-CN" altLang="zh-CN" sz="2300" dirty="0"/>
              <a:t>简单，存储容量较小，因而成本较低</a:t>
            </a:r>
            <a:r>
              <a:rPr lang="zh-CN" altLang="zh-CN" sz="2300" dirty="0" smtClean="0"/>
              <a:t>。</a:t>
            </a:r>
            <a:endParaRPr lang="en-US" altLang="zh-CN" sz="2300" dirty="0" smtClean="0"/>
          </a:p>
          <a:p>
            <a:pPr lvl="1">
              <a:buBlip>
                <a:blip r:embed="rId3"/>
              </a:buBlip>
            </a:pPr>
            <a:r>
              <a:rPr lang="en-US" altLang="zh-CN" sz="2300" dirty="0" smtClean="0"/>
              <a:t> RFD</a:t>
            </a:r>
            <a:r>
              <a:rPr lang="zh-CN" altLang="zh-CN" sz="2300" dirty="0" smtClean="0"/>
              <a:t>结点</a:t>
            </a:r>
            <a:r>
              <a:rPr lang="zh-CN" altLang="zh-CN" sz="2300" dirty="0">
                <a:solidFill>
                  <a:srgbClr val="FF0000"/>
                </a:solidFill>
              </a:rPr>
              <a:t>只能与</a:t>
            </a:r>
            <a:r>
              <a:rPr lang="zh-CN" altLang="zh-CN" sz="2300" dirty="0"/>
              <a:t>处在该星形网中心</a:t>
            </a:r>
            <a:r>
              <a:rPr lang="zh-CN" altLang="zh-CN" sz="2300" dirty="0" smtClean="0"/>
              <a:t>的</a:t>
            </a:r>
            <a:r>
              <a:rPr lang="en-US" altLang="zh-CN" sz="2300" dirty="0" smtClean="0"/>
              <a:t>FFD</a:t>
            </a:r>
            <a:r>
              <a:rPr lang="zh-CN" altLang="zh-CN" sz="2300" dirty="0" smtClean="0"/>
              <a:t>结点</a:t>
            </a:r>
            <a:r>
              <a:rPr lang="zh-CN" altLang="zh-CN" sz="2300" dirty="0"/>
              <a:t>交换数据</a:t>
            </a:r>
            <a:r>
              <a:rPr lang="zh-CN" altLang="zh-CN" sz="2300" dirty="0" smtClean="0"/>
              <a:t>。</a:t>
            </a:r>
            <a:endParaRPr lang="zh-CN" altLang="zh-CN" sz="2300" dirty="0"/>
          </a:p>
          <a:p>
            <a:endParaRPr lang="zh-CN" altLang="en-US" dirty="0"/>
          </a:p>
        </p:txBody>
      </p:sp>
    </p:spTree>
    <p:extLst>
      <p:ext uri="{BB962C8B-B14F-4D97-AF65-F5344CB8AC3E}">
        <p14:creationId xmlns:p14="http://schemas.microsoft.com/office/powerpoint/2010/main" xmlns="" val="1347850210"/>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6052" name="Rectangle 4"/>
          <p:cNvSpPr>
            <a:spLocks noGrp="1" noChangeArrowheads="1"/>
          </p:cNvSpPr>
          <p:nvPr>
            <p:ph type="title"/>
          </p:nvPr>
        </p:nvSpPr>
        <p:spPr/>
        <p:txBody>
          <a:bodyPr/>
          <a:lstStyle/>
          <a:p>
            <a:pPr algn="ctr"/>
            <a:r>
              <a:rPr lang="en-US" altLang="zh-CN" dirty="0" smtClean="0"/>
              <a:t>ZigBee</a:t>
            </a:r>
            <a:r>
              <a:rPr lang="zh-CN" altLang="en-US" dirty="0" smtClean="0"/>
              <a:t>的</a:t>
            </a:r>
            <a:r>
              <a:rPr lang="zh-CN" altLang="en-US" dirty="0"/>
              <a:t>组网</a:t>
            </a:r>
            <a:r>
              <a:rPr lang="zh-CN" altLang="en-US" dirty="0" smtClean="0"/>
              <a:t>方式</a:t>
            </a:r>
            <a:endParaRPr lang="zh-CN" altLang="en-US" dirty="0"/>
          </a:p>
        </p:txBody>
      </p:sp>
      <p:sp>
        <p:nvSpPr>
          <p:cNvPr id="2" name="内容占位符 1"/>
          <p:cNvSpPr>
            <a:spLocks noGrp="1"/>
          </p:cNvSpPr>
          <p:nvPr>
            <p:ph idx="1"/>
          </p:nvPr>
        </p:nvSpPr>
        <p:spPr/>
        <p:txBody>
          <a:bodyPr/>
          <a:lstStyle/>
          <a:p>
            <a:pPr>
              <a:spcBef>
                <a:spcPts val="600"/>
              </a:spcBef>
            </a:pPr>
            <a:r>
              <a:rPr lang="zh-CN" altLang="zh-CN" dirty="0" smtClean="0"/>
              <a:t>在</a:t>
            </a:r>
            <a:r>
              <a:rPr lang="zh-CN" altLang="zh-CN" dirty="0"/>
              <a:t>一</a:t>
            </a:r>
            <a:r>
              <a:rPr lang="zh-CN" altLang="zh-CN" dirty="0" smtClean="0"/>
              <a:t>个</a:t>
            </a:r>
            <a:r>
              <a:rPr lang="en-US" altLang="zh-CN" dirty="0" smtClean="0"/>
              <a:t> ZigBee </a:t>
            </a:r>
            <a:r>
              <a:rPr lang="zh-CN" altLang="zh-CN" dirty="0" smtClean="0"/>
              <a:t>网络</a:t>
            </a:r>
            <a:r>
              <a:rPr lang="zh-CN" altLang="zh-CN" dirty="0"/>
              <a:t>中有一</a:t>
            </a:r>
            <a:r>
              <a:rPr lang="zh-CN" altLang="zh-CN" dirty="0" smtClean="0"/>
              <a:t>个</a:t>
            </a:r>
            <a:r>
              <a:rPr lang="en-US" altLang="zh-CN" dirty="0" smtClean="0"/>
              <a:t> FFD </a:t>
            </a:r>
            <a:r>
              <a:rPr lang="zh-CN" altLang="zh-CN" dirty="0" smtClean="0"/>
              <a:t>充当</a:t>
            </a:r>
            <a:r>
              <a:rPr lang="zh-CN" altLang="zh-CN" dirty="0"/>
              <a:t>该网络的</a:t>
            </a:r>
            <a:r>
              <a:rPr lang="zh-CN" altLang="zh-CN" dirty="0" smtClean="0"/>
              <a:t>协调器</a:t>
            </a:r>
            <a:r>
              <a:rPr lang="en-US" altLang="zh-CN" dirty="0" smtClean="0"/>
              <a:t> (coordinator)</a:t>
            </a:r>
            <a:r>
              <a:rPr lang="zh-CN" altLang="zh-CN" dirty="0" smtClean="0"/>
              <a:t>。</a:t>
            </a:r>
            <a:endParaRPr lang="en-US" altLang="zh-CN" dirty="0" smtClean="0"/>
          </a:p>
          <a:p>
            <a:pPr>
              <a:spcBef>
                <a:spcPts val="600"/>
              </a:spcBef>
            </a:pPr>
            <a:endParaRPr lang="en-US" altLang="zh-CN" dirty="0" smtClean="0"/>
          </a:p>
          <a:p>
            <a:pPr>
              <a:spcBef>
                <a:spcPts val="600"/>
              </a:spcBef>
            </a:pPr>
            <a:r>
              <a:rPr lang="zh-CN" altLang="zh-CN" dirty="0" smtClean="0"/>
              <a:t>协调器</a:t>
            </a:r>
            <a:r>
              <a:rPr lang="zh-CN" altLang="zh-CN" dirty="0"/>
              <a:t>负责维护</a:t>
            </a:r>
            <a:r>
              <a:rPr lang="zh-CN" altLang="zh-CN" dirty="0" smtClean="0">
                <a:solidFill>
                  <a:srgbClr val="FF0000"/>
                </a:solidFill>
              </a:rPr>
              <a:t>整个</a:t>
            </a:r>
            <a:r>
              <a:rPr lang="en-US" altLang="zh-CN" dirty="0" smtClean="0">
                <a:solidFill>
                  <a:srgbClr val="FF0000"/>
                </a:solidFill>
              </a:rPr>
              <a:t> ZigBee </a:t>
            </a:r>
            <a:r>
              <a:rPr lang="zh-CN" altLang="zh-CN" dirty="0" smtClean="0">
                <a:solidFill>
                  <a:srgbClr val="FF0000"/>
                </a:solidFill>
              </a:rPr>
              <a:t>网络</a:t>
            </a:r>
            <a:r>
              <a:rPr lang="zh-CN" altLang="zh-CN" dirty="0">
                <a:solidFill>
                  <a:srgbClr val="FF0000"/>
                </a:solidFill>
              </a:rPr>
              <a:t>的</a:t>
            </a:r>
            <a:r>
              <a:rPr lang="zh-CN" altLang="zh-CN" dirty="0"/>
              <a:t>结点信息，同时还可以与其</a:t>
            </a:r>
            <a:r>
              <a:rPr lang="zh-CN" altLang="zh-CN" dirty="0" smtClean="0"/>
              <a:t>他</a:t>
            </a:r>
            <a:r>
              <a:rPr lang="en-US" altLang="zh-CN" dirty="0" smtClean="0"/>
              <a:t> </a:t>
            </a:r>
            <a:r>
              <a:rPr lang="en-US" altLang="zh-CN" dirty="0" smtClean="0">
                <a:solidFill>
                  <a:srgbClr val="FF0000"/>
                </a:solidFill>
              </a:rPr>
              <a:t>ZigBee</a:t>
            </a:r>
            <a:r>
              <a:rPr lang="en-US" altLang="zh-CN" dirty="0" smtClean="0"/>
              <a:t> </a:t>
            </a:r>
            <a:r>
              <a:rPr lang="zh-CN" altLang="zh-CN" dirty="0" smtClean="0"/>
              <a:t>网络</a:t>
            </a:r>
            <a:r>
              <a:rPr lang="zh-CN" altLang="zh-CN" dirty="0"/>
              <a:t>的协调器交换数据</a:t>
            </a:r>
            <a:r>
              <a:rPr lang="zh-CN" altLang="zh-CN" dirty="0" smtClean="0"/>
              <a:t>。</a:t>
            </a:r>
            <a:endParaRPr lang="en-US" altLang="zh-CN" dirty="0" smtClean="0"/>
          </a:p>
          <a:p>
            <a:pPr>
              <a:spcBef>
                <a:spcPts val="600"/>
              </a:spcBef>
            </a:pPr>
            <a:endParaRPr lang="en-US" altLang="zh-CN" dirty="0" smtClean="0"/>
          </a:p>
          <a:p>
            <a:pPr>
              <a:spcBef>
                <a:spcPts val="600"/>
              </a:spcBef>
            </a:pPr>
            <a:r>
              <a:rPr lang="zh-CN" altLang="zh-CN" dirty="0" smtClean="0"/>
              <a:t>通过</a:t>
            </a:r>
            <a:r>
              <a:rPr lang="zh-CN" altLang="zh-CN" dirty="0"/>
              <a:t>各网络协调器的相互通信，可以</a:t>
            </a:r>
            <a:r>
              <a:rPr lang="zh-CN" altLang="zh-CN" dirty="0">
                <a:solidFill>
                  <a:srgbClr val="FF0000"/>
                </a:solidFill>
              </a:rPr>
              <a:t>得到</a:t>
            </a:r>
            <a:r>
              <a:rPr lang="zh-CN" altLang="zh-CN" dirty="0"/>
              <a:t>覆盖更大范围、</a:t>
            </a:r>
            <a:r>
              <a:rPr lang="zh-CN" altLang="zh-CN" dirty="0" smtClean="0"/>
              <a:t>超过</a:t>
            </a:r>
            <a:r>
              <a:rPr lang="en-US" altLang="zh-CN" dirty="0" smtClean="0"/>
              <a:t> 65000</a:t>
            </a:r>
            <a:r>
              <a:rPr lang="zh-CN" altLang="zh-CN" dirty="0" smtClean="0"/>
              <a:t>个</a:t>
            </a:r>
            <a:r>
              <a:rPr lang="zh-CN" altLang="zh-CN" dirty="0"/>
              <a:t>结点</a:t>
            </a:r>
            <a:r>
              <a:rPr lang="zh-CN" altLang="zh-CN" dirty="0" smtClean="0"/>
              <a:t>的</a:t>
            </a:r>
            <a:r>
              <a:rPr lang="en-US" altLang="zh-CN" dirty="0" smtClean="0"/>
              <a:t> </a:t>
            </a:r>
            <a:r>
              <a:rPr lang="en-US" altLang="zh-CN" dirty="0" smtClean="0">
                <a:solidFill>
                  <a:srgbClr val="FF0000"/>
                </a:solidFill>
              </a:rPr>
              <a:t>ZigBee</a:t>
            </a:r>
            <a:r>
              <a:rPr lang="en-US" altLang="zh-CN" dirty="0" smtClean="0"/>
              <a:t> </a:t>
            </a:r>
            <a:r>
              <a:rPr lang="zh-CN" altLang="zh-CN" dirty="0" smtClean="0"/>
              <a:t>网络</a:t>
            </a:r>
            <a:r>
              <a:rPr lang="zh-CN" altLang="zh-CN" dirty="0"/>
              <a:t>。</a:t>
            </a:r>
          </a:p>
          <a:p>
            <a:pPr>
              <a:spcBef>
                <a:spcPts val="600"/>
              </a:spcBef>
            </a:pPr>
            <a:endParaRPr lang="zh-CN" altLang="en-US" dirty="0"/>
          </a:p>
        </p:txBody>
      </p:sp>
    </p:spTree>
    <p:extLst>
      <p:ext uri="{BB962C8B-B14F-4D97-AF65-F5344CB8AC3E}">
        <p14:creationId xmlns:p14="http://schemas.microsoft.com/office/powerpoint/2010/main" xmlns="" val="2364024884"/>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pPr eaLnBrk="1" hangingPunct="1"/>
            <a:r>
              <a:rPr lang="zh-CN" altLang="en-US" dirty="0" smtClean="0"/>
              <a:t>第</a:t>
            </a:r>
            <a:r>
              <a:rPr lang="en-US" altLang="zh-CN" dirty="0" smtClean="0"/>
              <a:t>9</a:t>
            </a:r>
            <a:r>
              <a:rPr lang="zh-CN" altLang="en-US" dirty="0" smtClean="0"/>
              <a:t>章 无线网络和移动网络</a:t>
            </a:r>
          </a:p>
        </p:txBody>
      </p:sp>
      <p:sp>
        <p:nvSpPr>
          <p:cNvPr id="5123" name="Rectangle 3"/>
          <p:cNvSpPr>
            <a:spLocks noGrp="1" noChangeArrowheads="1"/>
          </p:cNvSpPr>
          <p:nvPr>
            <p:ph sz="half" idx="1"/>
          </p:nvPr>
        </p:nvSpPr>
        <p:spPr/>
        <p:txBody>
          <a:bodyPr/>
          <a:lstStyle/>
          <a:p>
            <a:pPr>
              <a:buFont typeface="Wingdings" panose="05000000000000000000" pitchFamily="2" charset="2"/>
              <a:buNone/>
            </a:pPr>
            <a:r>
              <a:rPr lang="en-US" altLang="zh-CN" sz="2400" dirty="0" smtClean="0"/>
              <a:t>9.1 </a:t>
            </a:r>
            <a:r>
              <a:rPr lang="zh-CN" altLang="en-US" sz="2400" dirty="0" smtClean="0"/>
              <a:t>无线局域网 </a:t>
            </a:r>
            <a:r>
              <a:rPr lang="en-US" altLang="zh-CN" sz="2400" dirty="0" smtClean="0"/>
              <a:t>WLAN</a:t>
            </a:r>
            <a:endParaRPr lang="en-US" altLang="zh-CN" sz="2400" dirty="0"/>
          </a:p>
          <a:p>
            <a:r>
              <a:rPr lang="zh-CN" altLang="en-US" sz="2300" dirty="0"/>
              <a:t>无线局域网的组成</a:t>
            </a:r>
          </a:p>
          <a:p>
            <a:r>
              <a:rPr lang="en-US" altLang="zh-CN" sz="2300" dirty="0"/>
              <a:t>802.11 </a:t>
            </a:r>
            <a:r>
              <a:rPr lang="zh-CN" altLang="en-US" sz="2300" dirty="0"/>
              <a:t>标准中的物理层</a:t>
            </a:r>
          </a:p>
          <a:p>
            <a:r>
              <a:rPr lang="en-US" altLang="zh-CN" sz="2300" dirty="0" smtClean="0"/>
              <a:t>802.11 </a:t>
            </a:r>
            <a:r>
              <a:rPr lang="zh-CN" altLang="en-US" sz="2300" dirty="0"/>
              <a:t>标准中的 </a:t>
            </a:r>
            <a:r>
              <a:rPr lang="en-US" altLang="zh-CN" sz="2300" dirty="0"/>
              <a:t>MAC </a:t>
            </a:r>
            <a:r>
              <a:rPr lang="zh-CN" altLang="en-US" sz="2300" dirty="0"/>
              <a:t>层</a:t>
            </a:r>
          </a:p>
          <a:p>
            <a:r>
              <a:rPr lang="en-US" altLang="zh-CN" sz="2300" dirty="0"/>
              <a:t>802.11 </a:t>
            </a:r>
            <a:r>
              <a:rPr lang="zh-CN" altLang="en-US" sz="2300" dirty="0"/>
              <a:t>标准中的 </a:t>
            </a:r>
            <a:r>
              <a:rPr lang="en-US" altLang="zh-CN" sz="2300" dirty="0"/>
              <a:t>MAC </a:t>
            </a:r>
            <a:r>
              <a:rPr lang="zh-CN" altLang="en-US" sz="2300" dirty="0"/>
              <a:t>帧</a:t>
            </a:r>
          </a:p>
          <a:p>
            <a:pPr>
              <a:buFont typeface="Wingdings" panose="05000000000000000000" pitchFamily="2" charset="2"/>
              <a:buNone/>
            </a:pPr>
            <a:endParaRPr lang="en-US" altLang="zh-CN" sz="2400" dirty="0" smtClean="0"/>
          </a:p>
          <a:p>
            <a:pPr>
              <a:buNone/>
            </a:pPr>
            <a:r>
              <a:rPr lang="en-US" altLang="zh-CN" sz="2400" dirty="0" smtClean="0"/>
              <a:t>9.2 </a:t>
            </a:r>
            <a:r>
              <a:rPr lang="zh-CN" altLang="en-US" sz="2400" dirty="0" smtClean="0"/>
              <a:t>无线个人区域网</a:t>
            </a:r>
            <a:r>
              <a:rPr lang="en-US" altLang="zh-CN" sz="2400" dirty="0" smtClean="0"/>
              <a:t>WPAN</a:t>
            </a:r>
          </a:p>
          <a:p>
            <a:r>
              <a:rPr lang="zh-CN" altLang="en-US" sz="2300" dirty="0" smtClean="0"/>
              <a:t>蓝牙系统</a:t>
            </a:r>
            <a:endParaRPr lang="en-US" altLang="zh-CN" sz="2300" dirty="0" smtClean="0"/>
          </a:p>
          <a:p>
            <a:r>
              <a:rPr lang="zh-CN" altLang="en-US" sz="2300" dirty="0" smtClean="0"/>
              <a:t>低速</a:t>
            </a:r>
            <a:r>
              <a:rPr lang="en-US" altLang="zh-CN" sz="2300" dirty="0" smtClean="0"/>
              <a:t>WPAN</a:t>
            </a:r>
          </a:p>
          <a:p>
            <a:r>
              <a:rPr lang="zh-CN" altLang="en-US" sz="2300" dirty="0" smtClean="0">
                <a:solidFill>
                  <a:srgbClr val="FF0000"/>
                </a:solidFill>
              </a:rPr>
              <a:t>高速</a:t>
            </a:r>
            <a:r>
              <a:rPr lang="en-US" altLang="zh-CN" sz="2300" dirty="0" smtClean="0">
                <a:solidFill>
                  <a:srgbClr val="FF0000"/>
                </a:solidFill>
              </a:rPr>
              <a:t>WPAN</a:t>
            </a:r>
          </a:p>
          <a:p>
            <a:pPr>
              <a:buNone/>
            </a:pPr>
            <a:endParaRPr lang="en-US" altLang="zh-CN" sz="2400" dirty="0" smtClean="0"/>
          </a:p>
          <a:p>
            <a:pPr>
              <a:buNone/>
            </a:pPr>
            <a:r>
              <a:rPr lang="en-US" altLang="zh-CN" sz="2400" dirty="0" smtClean="0"/>
              <a:t>9.3 </a:t>
            </a:r>
            <a:r>
              <a:rPr lang="zh-CN" altLang="en-US" sz="2400" dirty="0"/>
              <a:t>无线城域网 </a:t>
            </a:r>
            <a:r>
              <a:rPr lang="en-US" altLang="zh-CN" sz="2400" dirty="0"/>
              <a:t>WMAN </a:t>
            </a:r>
          </a:p>
        </p:txBody>
      </p:sp>
      <p:sp>
        <p:nvSpPr>
          <p:cNvPr id="2" name="内容占位符 1"/>
          <p:cNvSpPr>
            <a:spLocks noGrp="1"/>
          </p:cNvSpPr>
          <p:nvPr>
            <p:ph sz="half" idx="2"/>
          </p:nvPr>
        </p:nvSpPr>
        <p:spPr>
          <a:xfrm>
            <a:off x="4572000" y="1052513"/>
            <a:ext cx="4248150" cy="5148262"/>
          </a:xfrm>
        </p:spPr>
        <p:txBody>
          <a:bodyPr/>
          <a:lstStyle/>
          <a:p>
            <a:pPr>
              <a:buNone/>
            </a:pPr>
            <a:r>
              <a:rPr lang="en-US" altLang="zh-CN" sz="2400" dirty="0" smtClean="0"/>
              <a:t>9.4 </a:t>
            </a:r>
            <a:r>
              <a:rPr lang="zh-CN" altLang="en-US" sz="2400" dirty="0" smtClean="0"/>
              <a:t>蜂窝移动通信网</a:t>
            </a:r>
            <a:endParaRPr lang="zh-CN" altLang="en-US" sz="2400" dirty="0"/>
          </a:p>
          <a:p>
            <a:r>
              <a:rPr lang="zh-CN" altLang="en-US" sz="2300" dirty="0" smtClean="0"/>
              <a:t>蜂窝移动通信技术简介</a:t>
            </a:r>
            <a:endParaRPr lang="zh-CN" altLang="en-US" sz="2300" dirty="0"/>
          </a:p>
          <a:p>
            <a:r>
              <a:rPr lang="zh-CN" altLang="en-US" sz="2300" dirty="0" smtClean="0"/>
              <a:t>移动 </a:t>
            </a:r>
            <a:r>
              <a:rPr lang="en-US" altLang="zh-CN" sz="2300" dirty="0" smtClean="0"/>
              <a:t>IP</a:t>
            </a:r>
            <a:endParaRPr lang="en-US" altLang="zh-CN" sz="2300" dirty="0"/>
          </a:p>
          <a:p>
            <a:r>
              <a:rPr lang="zh-CN" altLang="en-US" sz="2300" dirty="0" smtClean="0"/>
              <a:t>蜂窝</a:t>
            </a:r>
            <a:r>
              <a:rPr lang="zh-CN" altLang="en-US" sz="2300" dirty="0"/>
              <a:t>移动通信网中对移动</a:t>
            </a:r>
            <a:r>
              <a:rPr lang="zh-CN" altLang="en-US" sz="2300" dirty="0" smtClean="0"/>
              <a:t>用户的</a:t>
            </a:r>
            <a:r>
              <a:rPr lang="zh-CN" altLang="en-US" sz="2300" dirty="0"/>
              <a:t>路由选择</a:t>
            </a:r>
          </a:p>
          <a:p>
            <a:r>
              <a:rPr lang="en-US" altLang="zh-CN" sz="2300" dirty="0" smtClean="0"/>
              <a:t>GSM </a:t>
            </a:r>
            <a:r>
              <a:rPr lang="zh-CN" altLang="en-US" sz="2300" dirty="0"/>
              <a:t>中的切换</a:t>
            </a:r>
          </a:p>
          <a:p>
            <a:r>
              <a:rPr lang="zh-CN" altLang="en-US" sz="2300" dirty="0" smtClean="0"/>
              <a:t>无线</a:t>
            </a:r>
            <a:r>
              <a:rPr lang="zh-CN" altLang="en-US" sz="2300" dirty="0"/>
              <a:t>网络对高层协议的影响</a:t>
            </a:r>
          </a:p>
          <a:p>
            <a:pPr>
              <a:buFont typeface="Wingdings" panose="05000000000000000000" pitchFamily="2" charset="2"/>
              <a:buNone/>
            </a:pPr>
            <a:endParaRPr lang="en-US" altLang="zh-CN" dirty="0" smtClean="0"/>
          </a:p>
          <a:p>
            <a:pPr>
              <a:buNone/>
            </a:pPr>
            <a:r>
              <a:rPr lang="en-US" altLang="zh-CN" sz="2400" dirty="0" smtClean="0"/>
              <a:t>9.5 </a:t>
            </a:r>
            <a:r>
              <a:rPr lang="zh-CN" altLang="en-US" sz="2400" dirty="0" smtClean="0"/>
              <a:t>两种不同的无线上网</a:t>
            </a:r>
            <a:endParaRPr lang="zh-CN" altLang="en-US" sz="2400" dirty="0"/>
          </a:p>
          <a:p>
            <a:endParaRPr lang="zh-CN" altLang="en-US" dirty="0"/>
          </a:p>
        </p:txBody>
      </p:sp>
    </p:spTree>
    <p:extLst>
      <p:ext uri="{BB962C8B-B14F-4D97-AF65-F5344CB8AC3E}">
        <p14:creationId xmlns:p14="http://schemas.microsoft.com/office/powerpoint/2010/main" xmlns="" val="389943482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pPr eaLnBrk="1" hangingPunct="1"/>
            <a:r>
              <a:rPr lang="zh-CN" altLang="en-US" dirty="0" smtClean="0"/>
              <a:t>移动站与</a:t>
            </a:r>
            <a:r>
              <a:rPr lang="en-US" altLang="zh-CN" dirty="0" smtClean="0"/>
              <a:t>AP</a:t>
            </a:r>
            <a:r>
              <a:rPr lang="zh-CN" altLang="en-US" dirty="0" smtClean="0"/>
              <a:t>建立关联的方法</a:t>
            </a:r>
          </a:p>
        </p:txBody>
      </p:sp>
      <p:sp>
        <p:nvSpPr>
          <p:cNvPr id="13315" name="Rectangle 3"/>
          <p:cNvSpPr>
            <a:spLocks noGrp="1" noChangeArrowheads="1"/>
          </p:cNvSpPr>
          <p:nvPr>
            <p:ph type="body" idx="1"/>
          </p:nvPr>
        </p:nvSpPr>
        <p:spPr/>
        <p:txBody>
          <a:bodyPr/>
          <a:lstStyle/>
          <a:p>
            <a:pPr eaLnBrk="1" hangingPunct="1"/>
            <a:r>
              <a:rPr lang="zh-CN" altLang="en-US" dirty="0" smtClean="0"/>
              <a:t>被动扫描，即移动站</a:t>
            </a:r>
            <a:r>
              <a:rPr lang="zh-CN" altLang="en-US" dirty="0" smtClean="0">
                <a:solidFill>
                  <a:srgbClr val="FF0000"/>
                </a:solidFill>
              </a:rPr>
              <a:t>等待接收</a:t>
            </a:r>
            <a:r>
              <a:rPr lang="zh-CN" altLang="en-US" dirty="0" smtClean="0"/>
              <a:t>接入站周期性发出的信标帧</a:t>
            </a:r>
            <a:r>
              <a:rPr lang="en-US" altLang="zh-CN" dirty="0" smtClean="0"/>
              <a:t>(beacon frame)</a:t>
            </a:r>
            <a:r>
              <a:rPr lang="zh-CN" altLang="en-US" dirty="0" smtClean="0"/>
              <a:t>。</a:t>
            </a:r>
          </a:p>
          <a:p>
            <a:pPr eaLnBrk="1" hangingPunct="1"/>
            <a:endParaRPr lang="en-US" altLang="zh-CN" dirty="0" smtClean="0"/>
          </a:p>
          <a:p>
            <a:pPr eaLnBrk="1" hangingPunct="1"/>
            <a:r>
              <a:rPr lang="zh-CN" altLang="en-US" dirty="0" smtClean="0"/>
              <a:t>信标帧中</a:t>
            </a:r>
            <a:r>
              <a:rPr lang="zh-CN" altLang="en-US" dirty="0" smtClean="0">
                <a:solidFill>
                  <a:srgbClr val="FF0000"/>
                </a:solidFill>
              </a:rPr>
              <a:t>包含有</a:t>
            </a:r>
            <a:r>
              <a:rPr lang="zh-CN" altLang="en-US" dirty="0" smtClean="0"/>
              <a:t>若干系统参数</a:t>
            </a:r>
            <a:r>
              <a:rPr lang="en-US" altLang="zh-CN" dirty="0" smtClean="0"/>
              <a:t>(</a:t>
            </a:r>
            <a:r>
              <a:rPr lang="zh-CN" altLang="en-US" dirty="0" smtClean="0"/>
              <a:t>如服务集标识符</a:t>
            </a:r>
            <a:r>
              <a:rPr lang="en-US" altLang="zh-CN" dirty="0" smtClean="0"/>
              <a:t>SSID</a:t>
            </a:r>
            <a:r>
              <a:rPr lang="zh-CN" altLang="en-US" dirty="0" smtClean="0"/>
              <a:t>以及支持的速率等</a:t>
            </a:r>
            <a:r>
              <a:rPr lang="en-US" altLang="zh-CN" dirty="0" smtClean="0"/>
              <a:t>)</a:t>
            </a:r>
            <a:r>
              <a:rPr lang="zh-CN" altLang="en-US" dirty="0" smtClean="0"/>
              <a:t>。</a:t>
            </a:r>
          </a:p>
          <a:p>
            <a:pPr eaLnBrk="1" hangingPunct="1"/>
            <a:endParaRPr lang="en-US" altLang="zh-CN" dirty="0" smtClean="0"/>
          </a:p>
          <a:p>
            <a:pPr eaLnBrk="1" hangingPunct="1"/>
            <a:r>
              <a:rPr lang="zh-CN" altLang="en-US" dirty="0" smtClean="0"/>
              <a:t>主动扫描，即移动站主动发出探测请求帧</a:t>
            </a:r>
            <a:r>
              <a:rPr lang="en-US" altLang="zh-CN" dirty="0" smtClean="0"/>
              <a:t>(probe request frame)</a:t>
            </a:r>
            <a:r>
              <a:rPr lang="zh-CN" altLang="en-US" dirty="0" smtClean="0"/>
              <a:t>，然后等待从</a:t>
            </a:r>
            <a:r>
              <a:rPr lang="en-US" altLang="zh-CN" dirty="0" smtClean="0"/>
              <a:t>AP</a:t>
            </a:r>
            <a:r>
              <a:rPr lang="zh-CN" altLang="en-US" dirty="0" smtClean="0"/>
              <a:t>发回的探测响应帧</a:t>
            </a:r>
            <a:r>
              <a:rPr lang="en-US" altLang="zh-CN" dirty="0" smtClean="0"/>
              <a:t>(probe response frame)</a:t>
            </a:r>
            <a:r>
              <a:rPr lang="zh-CN" altLang="en-US" dirty="0" smtClean="0"/>
              <a:t>。</a:t>
            </a:r>
          </a:p>
        </p:txBody>
      </p:sp>
    </p:spTree>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ChangeArrowheads="1"/>
          </p:cNvSpPr>
          <p:nvPr>
            <p:ph type="title"/>
          </p:nvPr>
        </p:nvSpPr>
        <p:spPr/>
        <p:txBody>
          <a:bodyPr/>
          <a:lstStyle/>
          <a:p>
            <a:pPr eaLnBrk="1" hangingPunct="1"/>
            <a:r>
              <a:rPr lang="en-US" altLang="zh-CN" dirty="0" smtClean="0"/>
              <a:t>3. </a:t>
            </a:r>
            <a:r>
              <a:rPr lang="zh-CN" altLang="en-US" dirty="0" smtClean="0"/>
              <a:t>高速</a:t>
            </a:r>
            <a:r>
              <a:rPr lang="en-US" altLang="zh-CN" dirty="0" smtClean="0"/>
              <a:t>WPAN</a:t>
            </a:r>
          </a:p>
        </p:txBody>
      </p:sp>
      <p:sp>
        <p:nvSpPr>
          <p:cNvPr id="66563" name="Rectangle 3"/>
          <p:cNvSpPr>
            <a:spLocks noGrp="1" noChangeArrowheads="1"/>
          </p:cNvSpPr>
          <p:nvPr>
            <p:ph type="body" idx="1"/>
          </p:nvPr>
        </p:nvSpPr>
        <p:spPr>
          <a:xfrm>
            <a:off x="323850" y="980728"/>
            <a:ext cx="8496300" cy="5220047"/>
          </a:xfrm>
        </p:spPr>
        <p:txBody>
          <a:bodyPr/>
          <a:lstStyle/>
          <a:p>
            <a:pPr eaLnBrk="1" hangingPunct="1">
              <a:spcBef>
                <a:spcPts val="600"/>
              </a:spcBef>
            </a:pPr>
            <a:r>
              <a:rPr lang="zh-CN" altLang="en-US" dirty="0" smtClean="0"/>
              <a:t>高速</a:t>
            </a:r>
            <a:r>
              <a:rPr lang="en-US" altLang="zh-CN" dirty="0" smtClean="0"/>
              <a:t>WPAN</a:t>
            </a:r>
            <a:r>
              <a:rPr lang="zh-CN" altLang="en-US" dirty="0" smtClean="0"/>
              <a:t>用于在</a:t>
            </a:r>
            <a:r>
              <a:rPr lang="zh-CN" altLang="en-US" dirty="0" smtClean="0">
                <a:solidFill>
                  <a:srgbClr val="FF0000"/>
                </a:solidFill>
              </a:rPr>
              <a:t>便携式多媒体装置</a:t>
            </a:r>
            <a:r>
              <a:rPr lang="zh-CN" altLang="en-US" dirty="0" smtClean="0"/>
              <a:t>之间传送数据，支持</a:t>
            </a:r>
            <a:r>
              <a:rPr lang="en-US" altLang="zh-CN" dirty="0" smtClean="0"/>
              <a:t>11 ~ 55 Mb/s</a:t>
            </a:r>
            <a:r>
              <a:rPr lang="zh-CN" altLang="en-US" dirty="0" smtClean="0"/>
              <a:t>的数据率，标准是 </a:t>
            </a:r>
            <a:r>
              <a:rPr lang="en-US" altLang="zh-CN" dirty="0" smtClean="0"/>
              <a:t>802.15.3</a:t>
            </a:r>
            <a:r>
              <a:rPr lang="zh-CN" altLang="en-US" dirty="0" smtClean="0"/>
              <a:t>。</a:t>
            </a:r>
          </a:p>
          <a:p>
            <a:pPr eaLnBrk="1" hangingPunct="1">
              <a:spcBef>
                <a:spcPts val="600"/>
              </a:spcBef>
            </a:pPr>
            <a:endParaRPr lang="en-US" altLang="zh-CN" dirty="0" smtClean="0"/>
          </a:p>
          <a:p>
            <a:pPr eaLnBrk="1" hangingPunct="1">
              <a:spcBef>
                <a:spcPts val="600"/>
              </a:spcBef>
            </a:pPr>
            <a:r>
              <a:rPr lang="en-US" altLang="zh-CN" dirty="0" smtClean="0"/>
              <a:t>IEEE 802.15.3a</a:t>
            </a:r>
            <a:r>
              <a:rPr lang="zh-CN" altLang="en-US" dirty="0" smtClean="0"/>
              <a:t>工作组</a:t>
            </a:r>
            <a:r>
              <a:rPr lang="zh-CN" altLang="en-US" dirty="0" smtClean="0">
                <a:solidFill>
                  <a:srgbClr val="FF0000"/>
                </a:solidFill>
              </a:rPr>
              <a:t>还提出了</a:t>
            </a:r>
            <a:r>
              <a:rPr lang="zh-CN" altLang="en-US" dirty="0" smtClean="0"/>
              <a:t>更高数据率的物理层标准的超高速</a:t>
            </a:r>
            <a:r>
              <a:rPr lang="en-US" altLang="zh-CN" dirty="0" smtClean="0">
                <a:solidFill>
                  <a:srgbClr val="FF0000"/>
                </a:solidFill>
              </a:rPr>
              <a:t>WPAN</a:t>
            </a:r>
            <a:r>
              <a:rPr lang="zh-CN" altLang="en-US" dirty="0" smtClean="0"/>
              <a:t>，它使用超宽带 </a:t>
            </a:r>
            <a:r>
              <a:rPr lang="en-US" altLang="zh-CN" dirty="0" smtClean="0"/>
              <a:t>UWB </a:t>
            </a:r>
            <a:r>
              <a:rPr lang="en-US" altLang="zh-CN" sz="2200" dirty="0" smtClean="0"/>
              <a:t>(Ultra-Wide Band) </a:t>
            </a:r>
            <a:r>
              <a:rPr lang="zh-CN" altLang="en-US" dirty="0" smtClean="0"/>
              <a:t>技术。</a:t>
            </a:r>
          </a:p>
          <a:p>
            <a:pPr eaLnBrk="1" hangingPunct="1">
              <a:spcBef>
                <a:spcPts val="600"/>
              </a:spcBef>
            </a:pPr>
            <a:endParaRPr lang="en-US" altLang="zh-CN" dirty="0" smtClean="0"/>
          </a:p>
          <a:p>
            <a:pPr eaLnBrk="1" hangingPunct="1">
              <a:spcBef>
                <a:spcPts val="600"/>
              </a:spcBef>
            </a:pPr>
            <a:r>
              <a:rPr lang="en-US" altLang="zh-CN" dirty="0" smtClean="0"/>
              <a:t>UWB </a:t>
            </a:r>
            <a:r>
              <a:rPr lang="zh-CN" altLang="en-US" dirty="0" smtClean="0"/>
              <a:t>技术工作在</a:t>
            </a:r>
            <a:r>
              <a:rPr lang="en-US" altLang="zh-CN" dirty="0" smtClean="0">
                <a:solidFill>
                  <a:srgbClr val="FF0000"/>
                </a:solidFill>
              </a:rPr>
              <a:t>3.1 ~ 10.6 GHz </a:t>
            </a:r>
            <a:r>
              <a:rPr lang="zh-CN" altLang="en-US" dirty="0" smtClean="0"/>
              <a:t>微波频段，有非常高的信道带宽。</a:t>
            </a:r>
            <a:r>
              <a:rPr lang="zh-CN" altLang="en-US" dirty="0" smtClean="0">
                <a:solidFill>
                  <a:srgbClr val="FF0000"/>
                </a:solidFill>
              </a:rPr>
              <a:t>超宽带信号</a:t>
            </a:r>
            <a:r>
              <a:rPr lang="zh-CN" altLang="en-US" dirty="0" smtClean="0"/>
              <a:t>的带宽应超过</a:t>
            </a:r>
            <a:r>
              <a:rPr lang="zh-CN" altLang="en-US" dirty="0" smtClean="0">
                <a:solidFill>
                  <a:srgbClr val="FF0000"/>
                </a:solidFill>
              </a:rPr>
              <a:t>信号中心频率</a:t>
            </a:r>
            <a:r>
              <a:rPr lang="zh-CN" altLang="en-US" dirty="0" smtClean="0"/>
              <a:t>的 </a:t>
            </a:r>
            <a:r>
              <a:rPr lang="en-US" altLang="zh-CN" dirty="0" smtClean="0"/>
              <a:t>25% </a:t>
            </a:r>
            <a:r>
              <a:rPr lang="zh-CN" altLang="en-US" dirty="0" smtClean="0"/>
              <a:t>以上，或信号的绝对带宽超过 </a:t>
            </a:r>
            <a:r>
              <a:rPr lang="en-US" altLang="zh-CN" dirty="0" smtClean="0"/>
              <a:t>500 MHz</a:t>
            </a:r>
            <a:r>
              <a:rPr lang="zh-CN" altLang="en-US" dirty="0" smtClean="0"/>
              <a:t>。</a:t>
            </a:r>
          </a:p>
          <a:p>
            <a:pPr eaLnBrk="1" hangingPunct="1">
              <a:spcBef>
                <a:spcPts val="600"/>
              </a:spcBef>
            </a:pPr>
            <a:endParaRPr lang="en-US" altLang="zh-CN" dirty="0" smtClean="0"/>
          </a:p>
          <a:p>
            <a:pPr eaLnBrk="1" hangingPunct="1">
              <a:spcBef>
                <a:spcPts val="600"/>
              </a:spcBef>
            </a:pPr>
            <a:r>
              <a:rPr lang="zh-CN" altLang="en-US" dirty="0" smtClean="0"/>
              <a:t>超宽带技术</a:t>
            </a:r>
            <a:r>
              <a:rPr lang="zh-CN" altLang="en-US" dirty="0" smtClean="0">
                <a:solidFill>
                  <a:srgbClr val="FF0000"/>
                </a:solidFill>
              </a:rPr>
              <a:t>使用了</a:t>
            </a:r>
            <a:r>
              <a:rPr lang="zh-CN" altLang="en-US" dirty="0" smtClean="0"/>
              <a:t>瞬间高速脉冲，可支持</a:t>
            </a:r>
            <a:r>
              <a:rPr lang="en-US" altLang="zh-CN" dirty="0" smtClean="0"/>
              <a:t>100 ~ 400 Mb/s </a:t>
            </a:r>
            <a:r>
              <a:rPr lang="zh-CN" altLang="en-US" dirty="0" smtClean="0"/>
              <a:t>的数据率，可用于</a:t>
            </a:r>
            <a:r>
              <a:rPr lang="zh-CN" altLang="en-US" dirty="0" smtClean="0">
                <a:solidFill>
                  <a:srgbClr val="FF0000"/>
                </a:solidFill>
              </a:rPr>
              <a:t>小范围内</a:t>
            </a:r>
            <a:r>
              <a:rPr lang="zh-CN" altLang="en-US" dirty="0" smtClean="0"/>
              <a:t>高速传送图像</a:t>
            </a:r>
            <a:r>
              <a:rPr lang="zh-CN" altLang="en-US" dirty="0" smtClean="0">
                <a:solidFill>
                  <a:srgbClr val="FF0000"/>
                </a:solidFill>
              </a:rPr>
              <a:t>或</a:t>
            </a:r>
            <a:r>
              <a:rPr lang="en-US" altLang="zh-CN" dirty="0" smtClean="0"/>
              <a:t>DVD</a:t>
            </a:r>
            <a:r>
              <a:rPr lang="zh-CN" altLang="en-US" dirty="0" smtClean="0"/>
              <a:t>质量的多媒体视频文件。 </a:t>
            </a:r>
          </a:p>
        </p:txBody>
      </p:sp>
    </p:spTree>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pPr eaLnBrk="1" hangingPunct="1"/>
            <a:r>
              <a:rPr lang="zh-CN" altLang="en-US" dirty="0" smtClean="0"/>
              <a:t>第</a:t>
            </a:r>
            <a:r>
              <a:rPr lang="en-US" altLang="zh-CN" dirty="0" smtClean="0"/>
              <a:t>9</a:t>
            </a:r>
            <a:r>
              <a:rPr lang="zh-CN" altLang="en-US" dirty="0" smtClean="0"/>
              <a:t>章 无线网络和移动网络</a:t>
            </a:r>
          </a:p>
        </p:txBody>
      </p:sp>
      <p:sp>
        <p:nvSpPr>
          <p:cNvPr id="5123" name="Rectangle 3"/>
          <p:cNvSpPr>
            <a:spLocks noGrp="1" noChangeArrowheads="1"/>
          </p:cNvSpPr>
          <p:nvPr>
            <p:ph sz="half" idx="1"/>
          </p:nvPr>
        </p:nvSpPr>
        <p:spPr/>
        <p:txBody>
          <a:bodyPr/>
          <a:lstStyle/>
          <a:p>
            <a:pPr>
              <a:buFont typeface="Wingdings" panose="05000000000000000000" pitchFamily="2" charset="2"/>
              <a:buNone/>
            </a:pPr>
            <a:r>
              <a:rPr lang="en-US" altLang="zh-CN" sz="2400" dirty="0" smtClean="0"/>
              <a:t>9.1 </a:t>
            </a:r>
            <a:r>
              <a:rPr lang="zh-CN" altLang="en-US" sz="2400" dirty="0" smtClean="0"/>
              <a:t>无线局域网 </a:t>
            </a:r>
            <a:r>
              <a:rPr lang="en-US" altLang="zh-CN" sz="2400" dirty="0" smtClean="0"/>
              <a:t>WLAN</a:t>
            </a:r>
            <a:endParaRPr lang="en-US" altLang="zh-CN" sz="2400" dirty="0"/>
          </a:p>
          <a:p>
            <a:r>
              <a:rPr lang="zh-CN" altLang="en-US" sz="2300" dirty="0"/>
              <a:t>无线局域网的组成</a:t>
            </a:r>
          </a:p>
          <a:p>
            <a:r>
              <a:rPr lang="en-US" altLang="zh-CN" sz="2300" dirty="0"/>
              <a:t>802.11 </a:t>
            </a:r>
            <a:r>
              <a:rPr lang="zh-CN" altLang="en-US" sz="2300" dirty="0"/>
              <a:t>标准中的物理层</a:t>
            </a:r>
          </a:p>
          <a:p>
            <a:r>
              <a:rPr lang="en-US" altLang="zh-CN" sz="2300" dirty="0" smtClean="0"/>
              <a:t>802.11 </a:t>
            </a:r>
            <a:r>
              <a:rPr lang="zh-CN" altLang="en-US" sz="2300" dirty="0"/>
              <a:t>标准中的 </a:t>
            </a:r>
            <a:r>
              <a:rPr lang="en-US" altLang="zh-CN" sz="2300" dirty="0"/>
              <a:t>MAC </a:t>
            </a:r>
            <a:r>
              <a:rPr lang="zh-CN" altLang="en-US" sz="2300" dirty="0"/>
              <a:t>层</a:t>
            </a:r>
          </a:p>
          <a:p>
            <a:r>
              <a:rPr lang="en-US" altLang="zh-CN" sz="2300" dirty="0"/>
              <a:t>802.11 </a:t>
            </a:r>
            <a:r>
              <a:rPr lang="zh-CN" altLang="en-US" sz="2300" dirty="0"/>
              <a:t>标准中的 </a:t>
            </a:r>
            <a:r>
              <a:rPr lang="en-US" altLang="zh-CN" sz="2300" dirty="0"/>
              <a:t>MAC </a:t>
            </a:r>
            <a:r>
              <a:rPr lang="zh-CN" altLang="en-US" sz="2300" dirty="0"/>
              <a:t>帧</a:t>
            </a:r>
          </a:p>
          <a:p>
            <a:pPr>
              <a:buFont typeface="Wingdings" panose="05000000000000000000" pitchFamily="2" charset="2"/>
              <a:buNone/>
            </a:pPr>
            <a:endParaRPr lang="en-US" altLang="zh-CN" sz="2400" dirty="0" smtClean="0"/>
          </a:p>
          <a:p>
            <a:pPr>
              <a:buNone/>
            </a:pPr>
            <a:r>
              <a:rPr lang="en-US" altLang="zh-CN" sz="2400" dirty="0" smtClean="0"/>
              <a:t>9.2 </a:t>
            </a:r>
            <a:r>
              <a:rPr lang="zh-CN" altLang="en-US" sz="2400" dirty="0" smtClean="0"/>
              <a:t>无线个人区域网</a:t>
            </a:r>
            <a:r>
              <a:rPr lang="en-US" altLang="zh-CN" sz="2400" dirty="0" smtClean="0"/>
              <a:t>WPAN</a:t>
            </a:r>
          </a:p>
          <a:p>
            <a:r>
              <a:rPr lang="zh-CN" altLang="en-US" sz="2300" dirty="0" smtClean="0"/>
              <a:t>蓝牙系统</a:t>
            </a:r>
            <a:endParaRPr lang="en-US" altLang="zh-CN" sz="2300" dirty="0" smtClean="0"/>
          </a:p>
          <a:p>
            <a:r>
              <a:rPr lang="zh-CN" altLang="en-US" sz="2300" dirty="0" smtClean="0"/>
              <a:t>低速</a:t>
            </a:r>
            <a:r>
              <a:rPr lang="en-US" altLang="zh-CN" sz="2300" dirty="0" smtClean="0"/>
              <a:t>WPAN</a:t>
            </a:r>
          </a:p>
          <a:p>
            <a:r>
              <a:rPr lang="zh-CN" altLang="en-US" sz="2300" dirty="0" smtClean="0">
                <a:solidFill>
                  <a:schemeClr val="bg2"/>
                </a:solidFill>
              </a:rPr>
              <a:t>高速</a:t>
            </a:r>
            <a:r>
              <a:rPr lang="en-US" altLang="zh-CN" sz="2300" dirty="0" smtClean="0">
                <a:solidFill>
                  <a:schemeClr val="bg2"/>
                </a:solidFill>
              </a:rPr>
              <a:t>WPAN</a:t>
            </a:r>
          </a:p>
          <a:p>
            <a:pPr>
              <a:buNone/>
            </a:pPr>
            <a:endParaRPr lang="en-US" altLang="zh-CN" sz="2400" dirty="0" smtClean="0"/>
          </a:p>
          <a:p>
            <a:pPr>
              <a:buNone/>
            </a:pPr>
            <a:r>
              <a:rPr lang="en-US" altLang="zh-CN" sz="2400" dirty="0" smtClean="0"/>
              <a:t>9.3 </a:t>
            </a:r>
            <a:r>
              <a:rPr lang="zh-CN" altLang="en-US" sz="2400" dirty="0">
                <a:solidFill>
                  <a:srgbClr val="FF0000"/>
                </a:solidFill>
              </a:rPr>
              <a:t>无线城域网 </a:t>
            </a:r>
            <a:r>
              <a:rPr lang="en-US" altLang="zh-CN" sz="2400" dirty="0">
                <a:solidFill>
                  <a:srgbClr val="FF0000"/>
                </a:solidFill>
              </a:rPr>
              <a:t>WMAN </a:t>
            </a:r>
          </a:p>
        </p:txBody>
      </p:sp>
      <p:sp>
        <p:nvSpPr>
          <p:cNvPr id="2" name="内容占位符 1"/>
          <p:cNvSpPr>
            <a:spLocks noGrp="1"/>
          </p:cNvSpPr>
          <p:nvPr>
            <p:ph sz="half" idx="2"/>
          </p:nvPr>
        </p:nvSpPr>
        <p:spPr>
          <a:xfrm>
            <a:off x="4572000" y="1052513"/>
            <a:ext cx="4248150" cy="5148262"/>
          </a:xfrm>
        </p:spPr>
        <p:txBody>
          <a:bodyPr/>
          <a:lstStyle/>
          <a:p>
            <a:pPr>
              <a:buNone/>
            </a:pPr>
            <a:r>
              <a:rPr lang="en-US" altLang="zh-CN" sz="2400" dirty="0" smtClean="0"/>
              <a:t>9.4 </a:t>
            </a:r>
            <a:r>
              <a:rPr lang="zh-CN" altLang="en-US" sz="2400" dirty="0" smtClean="0"/>
              <a:t>蜂窝移动通信网</a:t>
            </a:r>
            <a:endParaRPr lang="zh-CN" altLang="en-US" sz="2400" dirty="0"/>
          </a:p>
          <a:p>
            <a:r>
              <a:rPr lang="zh-CN" altLang="en-US" sz="2300" dirty="0" smtClean="0"/>
              <a:t>蜂窝移动通信技术简介</a:t>
            </a:r>
            <a:endParaRPr lang="zh-CN" altLang="en-US" sz="2300" dirty="0"/>
          </a:p>
          <a:p>
            <a:r>
              <a:rPr lang="zh-CN" altLang="en-US" sz="2300" dirty="0" smtClean="0"/>
              <a:t>移动 </a:t>
            </a:r>
            <a:r>
              <a:rPr lang="en-US" altLang="zh-CN" sz="2300" dirty="0" smtClean="0"/>
              <a:t>IP</a:t>
            </a:r>
            <a:endParaRPr lang="en-US" altLang="zh-CN" sz="2300" dirty="0"/>
          </a:p>
          <a:p>
            <a:r>
              <a:rPr lang="zh-CN" altLang="en-US" sz="2300" dirty="0" smtClean="0"/>
              <a:t>蜂窝</a:t>
            </a:r>
            <a:r>
              <a:rPr lang="zh-CN" altLang="en-US" sz="2300" dirty="0"/>
              <a:t>移动通信网中对移动</a:t>
            </a:r>
            <a:r>
              <a:rPr lang="zh-CN" altLang="en-US" sz="2300" dirty="0" smtClean="0"/>
              <a:t>用户的</a:t>
            </a:r>
            <a:r>
              <a:rPr lang="zh-CN" altLang="en-US" sz="2300" dirty="0"/>
              <a:t>路由选择</a:t>
            </a:r>
          </a:p>
          <a:p>
            <a:r>
              <a:rPr lang="en-US" altLang="zh-CN" sz="2300" dirty="0" smtClean="0"/>
              <a:t>GSM </a:t>
            </a:r>
            <a:r>
              <a:rPr lang="zh-CN" altLang="en-US" sz="2300" dirty="0"/>
              <a:t>中的切换</a:t>
            </a:r>
          </a:p>
          <a:p>
            <a:r>
              <a:rPr lang="zh-CN" altLang="en-US" sz="2300" dirty="0" smtClean="0"/>
              <a:t>无线</a:t>
            </a:r>
            <a:r>
              <a:rPr lang="zh-CN" altLang="en-US" sz="2300" dirty="0"/>
              <a:t>网络对高层协议的影响</a:t>
            </a:r>
          </a:p>
          <a:p>
            <a:pPr>
              <a:buFont typeface="Wingdings" panose="05000000000000000000" pitchFamily="2" charset="2"/>
              <a:buNone/>
            </a:pPr>
            <a:endParaRPr lang="en-US" altLang="zh-CN" dirty="0" smtClean="0"/>
          </a:p>
          <a:p>
            <a:pPr>
              <a:buNone/>
            </a:pPr>
            <a:r>
              <a:rPr lang="en-US" altLang="zh-CN" sz="2400" dirty="0" smtClean="0"/>
              <a:t>9.5 </a:t>
            </a:r>
            <a:r>
              <a:rPr lang="zh-CN" altLang="en-US" sz="2400" dirty="0" smtClean="0"/>
              <a:t>两种不同的无线上网</a:t>
            </a:r>
            <a:endParaRPr lang="zh-CN" altLang="en-US" sz="2400" dirty="0"/>
          </a:p>
          <a:p>
            <a:endParaRPr lang="zh-CN" altLang="en-US" dirty="0"/>
          </a:p>
        </p:txBody>
      </p:sp>
    </p:spTree>
    <p:extLst>
      <p:ext uri="{BB962C8B-B14F-4D97-AF65-F5344CB8AC3E}">
        <p14:creationId xmlns:p14="http://schemas.microsoft.com/office/powerpoint/2010/main" xmlns="" val="3899434821"/>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type="title"/>
          </p:nvPr>
        </p:nvSpPr>
        <p:spPr/>
        <p:txBody>
          <a:bodyPr/>
          <a:lstStyle/>
          <a:p>
            <a:r>
              <a:rPr lang="zh-CN" altLang="en-US" dirty="0" smtClean="0"/>
              <a:t>无线城域网 </a:t>
            </a:r>
            <a:r>
              <a:rPr lang="en-US" altLang="zh-CN" dirty="0" smtClean="0"/>
              <a:t>WMAN</a:t>
            </a:r>
          </a:p>
        </p:txBody>
      </p:sp>
      <p:sp>
        <p:nvSpPr>
          <p:cNvPr id="67587" name="Rectangle 3"/>
          <p:cNvSpPr>
            <a:spLocks noGrp="1" noChangeArrowheads="1"/>
          </p:cNvSpPr>
          <p:nvPr>
            <p:ph idx="1"/>
          </p:nvPr>
        </p:nvSpPr>
        <p:spPr/>
        <p:txBody>
          <a:bodyPr/>
          <a:lstStyle/>
          <a:p>
            <a:pPr>
              <a:spcBef>
                <a:spcPts val="600"/>
              </a:spcBef>
            </a:pPr>
            <a:r>
              <a:rPr lang="en-US" altLang="zh-CN" dirty="0" smtClean="0"/>
              <a:t>2002</a:t>
            </a:r>
            <a:r>
              <a:rPr lang="zh-CN" altLang="en-US" dirty="0" smtClean="0"/>
              <a:t>年</a:t>
            </a:r>
            <a:r>
              <a:rPr lang="en-US" altLang="zh-CN" dirty="0" smtClean="0"/>
              <a:t>4</a:t>
            </a:r>
            <a:r>
              <a:rPr lang="zh-CN" altLang="en-US" dirty="0" smtClean="0"/>
              <a:t>月通过了</a:t>
            </a:r>
            <a:r>
              <a:rPr lang="en-US" altLang="zh-CN" dirty="0" smtClean="0"/>
              <a:t>802.16</a:t>
            </a:r>
            <a:r>
              <a:rPr lang="zh-CN" altLang="en-US" dirty="0" smtClean="0"/>
              <a:t>无线城域网</a:t>
            </a:r>
            <a:r>
              <a:rPr lang="en-US" altLang="zh-CN" sz="2200" dirty="0" smtClean="0"/>
              <a:t>(Wireless Metropolitan Area Network)</a:t>
            </a:r>
            <a:r>
              <a:rPr lang="zh-CN" altLang="en-US" dirty="0" smtClean="0"/>
              <a:t>的标准。</a:t>
            </a:r>
            <a:endParaRPr lang="en-US" altLang="zh-CN" dirty="0" smtClean="0"/>
          </a:p>
          <a:p>
            <a:pPr>
              <a:spcBef>
                <a:spcPts val="600"/>
              </a:spcBef>
            </a:pPr>
            <a:endParaRPr lang="en-US" altLang="zh-CN" dirty="0" smtClean="0"/>
          </a:p>
          <a:p>
            <a:pPr>
              <a:spcBef>
                <a:spcPts val="600"/>
              </a:spcBef>
            </a:pPr>
            <a:r>
              <a:rPr lang="zh-CN" altLang="en-US" dirty="0" smtClean="0"/>
              <a:t>欧洲的</a:t>
            </a:r>
            <a:r>
              <a:rPr lang="en-US" altLang="zh-CN" dirty="0" smtClean="0"/>
              <a:t>ETSI </a:t>
            </a:r>
            <a:r>
              <a:rPr lang="en-US" altLang="zh-CN" sz="2200" dirty="0" smtClean="0"/>
              <a:t>(</a:t>
            </a:r>
            <a:r>
              <a:rPr lang="en-US" altLang="zh-CN" sz="2200" dirty="0" smtClean="0">
                <a:solidFill>
                  <a:srgbClr val="FF0000"/>
                </a:solidFill>
              </a:rPr>
              <a:t>Euro</a:t>
            </a:r>
            <a:r>
              <a:rPr lang="en-US" altLang="zh-CN" sz="2200" dirty="0" smtClean="0"/>
              <a:t>pean Telecommunication Standards Institute) </a:t>
            </a:r>
            <a:r>
              <a:rPr lang="zh-CN" altLang="en-US" dirty="0" smtClean="0"/>
              <a:t>也制订类似的无线城域网标准 </a:t>
            </a:r>
            <a:r>
              <a:rPr lang="en-US" altLang="zh-CN" dirty="0" err="1" smtClean="0"/>
              <a:t>HiperMAN</a:t>
            </a:r>
            <a:r>
              <a:rPr lang="zh-CN" altLang="en-US" dirty="0" smtClean="0"/>
              <a:t>。</a:t>
            </a:r>
          </a:p>
          <a:p>
            <a:pPr>
              <a:spcBef>
                <a:spcPts val="600"/>
              </a:spcBef>
            </a:pPr>
            <a:endParaRPr lang="en-US" altLang="zh-CN" dirty="0" smtClean="0"/>
          </a:p>
          <a:p>
            <a:pPr>
              <a:spcBef>
                <a:spcPts val="600"/>
              </a:spcBef>
            </a:pPr>
            <a:r>
              <a:rPr lang="en-US" altLang="zh-CN" dirty="0" smtClean="0"/>
              <a:t>WMAN </a:t>
            </a:r>
            <a:r>
              <a:rPr lang="zh-CN" altLang="en-US" dirty="0" smtClean="0"/>
              <a:t>可提供“最后一英里”的宽带无线接入 </a:t>
            </a:r>
            <a:r>
              <a:rPr lang="en-US" altLang="zh-CN" dirty="0" smtClean="0"/>
              <a:t>(</a:t>
            </a:r>
            <a:r>
              <a:rPr lang="zh-CN" altLang="en-US" dirty="0" smtClean="0"/>
              <a:t>固定的、移动的和便携的</a:t>
            </a:r>
            <a:r>
              <a:rPr lang="en-US" altLang="zh-CN" dirty="0" smtClean="0"/>
              <a:t>)</a:t>
            </a:r>
            <a:r>
              <a:rPr lang="zh-CN" altLang="en-US" dirty="0" smtClean="0"/>
              <a:t>。</a:t>
            </a:r>
          </a:p>
          <a:p>
            <a:pPr>
              <a:spcBef>
                <a:spcPts val="600"/>
              </a:spcBef>
            </a:pPr>
            <a:endParaRPr lang="en-US" altLang="zh-CN" dirty="0" smtClean="0"/>
          </a:p>
          <a:p>
            <a:pPr>
              <a:spcBef>
                <a:spcPts val="600"/>
              </a:spcBef>
            </a:pPr>
            <a:r>
              <a:rPr lang="zh-CN" altLang="en-US" dirty="0" smtClean="0"/>
              <a:t>在许多情况下，无线城域网</a:t>
            </a:r>
            <a:r>
              <a:rPr lang="en-US" altLang="zh-CN" dirty="0" smtClean="0"/>
              <a:t>WMAN</a:t>
            </a:r>
            <a:r>
              <a:rPr lang="zh-CN" altLang="en-US" dirty="0" smtClean="0"/>
              <a:t>可用来</a:t>
            </a:r>
            <a:r>
              <a:rPr lang="zh-CN" altLang="en-US" dirty="0" smtClean="0">
                <a:solidFill>
                  <a:srgbClr val="FF0000"/>
                </a:solidFill>
              </a:rPr>
              <a:t>代替</a:t>
            </a:r>
            <a:r>
              <a:rPr lang="zh-CN" altLang="en-US" dirty="0" smtClean="0"/>
              <a:t>现有的有线宽带接入，因此它有时又称为</a:t>
            </a:r>
            <a:r>
              <a:rPr lang="zh-CN" altLang="en-US" dirty="0" smtClean="0">
                <a:solidFill>
                  <a:srgbClr val="FF0000"/>
                </a:solidFill>
              </a:rPr>
              <a:t>无线本地环路 </a:t>
            </a:r>
            <a:r>
              <a:rPr lang="en-US" altLang="zh-CN" dirty="0" smtClean="0">
                <a:solidFill>
                  <a:srgbClr val="FF0000"/>
                </a:solidFill>
              </a:rPr>
              <a:t>(wireless local loop)</a:t>
            </a:r>
            <a:r>
              <a:rPr lang="zh-CN" altLang="en-US" dirty="0" smtClean="0"/>
              <a:t>。   </a:t>
            </a:r>
          </a:p>
        </p:txBody>
      </p:sp>
    </p:spTree>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a:xfrm>
            <a:off x="250825" y="115888"/>
            <a:ext cx="8569325" cy="720725"/>
          </a:xfrm>
        </p:spPr>
        <p:txBody>
          <a:bodyPr/>
          <a:lstStyle/>
          <a:p>
            <a:r>
              <a:rPr lang="en-US" altLang="zh-CN" dirty="0" smtClean="0"/>
              <a:t>WiMAX</a:t>
            </a:r>
            <a:endParaRPr lang="en-US" altLang="zh-CN" sz="2400" dirty="0" smtClean="0"/>
          </a:p>
        </p:txBody>
      </p:sp>
      <p:sp>
        <p:nvSpPr>
          <p:cNvPr id="68611" name="Rectangle 3"/>
          <p:cNvSpPr>
            <a:spLocks noGrp="1" noChangeArrowheads="1"/>
          </p:cNvSpPr>
          <p:nvPr>
            <p:ph type="body" idx="1"/>
          </p:nvPr>
        </p:nvSpPr>
        <p:spPr/>
        <p:txBody>
          <a:bodyPr/>
          <a:lstStyle/>
          <a:p>
            <a:r>
              <a:rPr lang="en-US" altLang="zh-CN" dirty="0" smtClean="0"/>
              <a:t>WiMAX </a:t>
            </a:r>
            <a:r>
              <a:rPr lang="en-US" altLang="zh-CN" sz="2200" dirty="0" smtClean="0"/>
              <a:t>(</a:t>
            </a:r>
            <a:r>
              <a:rPr lang="en-US" altLang="zh-CN" sz="2200" dirty="0" smtClean="0">
                <a:solidFill>
                  <a:srgbClr val="FF0000"/>
                </a:solidFill>
              </a:rPr>
              <a:t>W</a:t>
            </a:r>
            <a:r>
              <a:rPr lang="en-US" altLang="zh-CN" sz="2200" dirty="0" smtClean="0"/>
              <a:t>orldwide </a:t>
            </a:r>
            <a:r>
              <a:rPr lang="en-US" altLang="zh-CN" sz="2200" dirty="0" smtClean="0">
                <a:solidFill>
                  <a:srgbClr val="FF0000"/>
                </a:solidFill>
              </a:rPr>
              <a:t>I</a:t>
            </a:r>
            <a:r>
              <a:rPr lang="en-US" altLang="zh-CN" sz="2200" dirty="0" smtClean="0"/>
              <a:t>nteroperability for </a:t>
            </a:r>
            <a:r>
              <a:rPr lang="en-US" altLang="zh-CN" sz="2200" dirty="0" smtClean="0">
                <a:solidFill>
                  <a:srgbClr val="FF0000"/>
                </a:solidFill>
              </a:rPr>
              <a:t>M</a:t>
            </a:r>
            <a:r>
              <a:rPr lang="en-US" altLang="zh-CN" sz="2200" dirty="0" smtClean="0"/>
              <a:t>icrowave </a:t>
            </a:r>
            <a:r>
              <a:rPr lang="en-US" altLang="zh-CN" sz="2200" dirty="0" smtClean="0">
                <a:solidFill>
                  <a:srgbClr val="FF0000"/>
                </a:solidFill>
              </a:rPr>
              <a:t>A</a:t>
            </a:r>
            <a:r>
              <a:rPr lang="en-US" altLang="zh-CN" sz="2200" dirty="0" smtClean="0"/>
              <a:t>ccess)</a:t>
            </a:r>
            <a:r>
              <a:rPr lang="zh-CN" altLang="en-US" dirty="0" smtClean="0"/>
              <a:t>常用来表示无线城域网 </a:t>
            </a:r>
            <a:r>
              <a:rPr lang="en-US" altLang="zh-CN" dirty="0" smtClean="0"/>
              <a:t>WMAN</a:t>
            </a:r>
            <a:r>
              <a:rPr lang="zh-CN" altLang="en-US" dirty="0" smtClean="0"/>
              <a:t>，这与 </a:t>
            </a:r>
            <a:r>
              <a:rPr lang="en-US" altLang="zh-CN" dirty="0" smtClean="0"/>
              <a:t>Wi-Fi </a:t>
            </a:r>
            <a:r>
              <a:rPr lang="zh-CN" altLang="en-US" dirty="0" smtClean="0"/>
              <a:t>常用来表示无线局域网 </a:t>
            </a:r>
            <a:r>
              <a:rPr lang="en-US" altLang="zh-CN" dirty="0" smtClean="0"/>
              <a:t>WLAN </a:t>
            </a:r>
            <a:r>
              <a:rPr lang="zh-CN" altLang="en-US" dirty="0" smtClean="0"/>
              <a:t>相似。</a:t>
            </a:r>
          </a:p>
          <a:p>
            <a:endParaRPr lang="en-US" altLang="zh-CN" dirty="0" smtClean="0"/>
          </a:p>
          <a:p>
            <a:r>
              <a:rPr lang="en-US" altLang="zh-CN" dirty="0" smtClean="0"/>
              <a:t>IEEE </a:t>
            </a:r>
            <a:r>
              <a:rPr lang="zh-CN" altLang="en-US" dirty="0" smtClean="0"/>
              <a:t>的 </a:t>
            </a:r>
            <a:r>
              <a:rPr lang="en-US" altLang="zh-CN" dirty="0" smtClean="0"/>
              <a:t>802.16 </a:t>
            </a:r>
            <a:r>
              <a:rPr lang="zh-CN" altLang="en-US" dirty="0" smtClean="0"/>
              <a:t>工作组是无线城域网标准的</a:t>
            </a:r>
            <a:r>
              <a:rPr lang="zh-CN" altLang="en-US" dirty="0" smtClean="0">
                <a:solidFill>
                  <a:srgbClr val="FF0000"/>
                </a:solidFill>
              </a:rPr>
              <a:t>制订者</a:t>
            </a:r>
            <a:r>
              <a:rPr lang="zh-CN" altLang="en-US" dirty="0" smtClean="0"/>
              <a:t>，而 </a:t>
            </a:r>
            <a:r>
              <a:rPr lang="en-US" altLang="zh-CN" dirty="0" smtClean="0"/>
              <a:t>WiMAX</a:t>
            </a:r>
            <a:r>
              <a:rPr lang="zh-CN" altLang="en-US" dirty="0" smtClean="0"/>
              <a:t>论坛</a:t>
            </a:r>
            <a:r>
              <a:rPr lang="en-US" altLang="zh-CN" dirty="0" smtClean="0"/>
              <a:t>[W-WiMAX]</a:t>
            </a:r>
            <a:r>
              <a:rPr lang="zh-CN" altLang="en-US" dirty="0" smtClean="0"/>
              <a:t>则是 </a:t>
            </a:r>
            <a:r>
              <a:rPr lang="en-US" altLang="zh-CN" dirty="0" smtClean="0"/>
              <a:t>802.16 </a:t>
            </a:r>
            <a:r>
              <a:rPr lang="zh-CN" altLang="en-US" dirty="0" smtClean="0"/>
              <a:t>技术的</a:t>
            </a:r>
            <a:r>
              <a:rPr lang="zh-CN" altLang="en-US" dirty="0" smtClean="0">
                <a:solidFill>
                  <a:srgbClr val="FF0000"/>
                </a:solidFill>
              </a:rPr>
              <a:t>推动者</a:t>
            </a:r>
            <a:r>
              <a:rPr lang="zh-CN" altLang="en-US" dirty="0" smtClean="0"/>
              <a:t>。</a:t>
            </a:r>
          </a:p>
          <a:p>
            <a:endParaRPr lang="en-US" altLang="zh-CN" dirty="0" smtClean="0"/>
          </a:p>
          <a:p>
            <a:r>
              <a:rPr lang="zh-CN" altLang="en-US" dirty="0" smtClean="0"/>
              <a:t>两个正式标准</a:t>
            </a:r>
          </a:p>
          <a:p>
            <a:pPr>
              <a:buFontTx/>
              <a:buBlip>
                <a:blip r:embed="rId3"/>
              </a:buBlip>
            </a:pPr>
            <a:r>
              <a:rPr lang="en-US" altLang="zh-CN" sz="2200" dirty="0" smtClean="0"/>
              <a:t>802.16d (</a:t>
            </a:r>
            <a:r>
              <a:rPr lang="zh-CN" altLang="en-US" sz="2200" dirty="0" smtClean="0"/>
              <a:t>它的正式名字是 </a:t>
            </a:r>
            <a:r>
              <a:rPr lang="en-US" altLang="zh-CN" sz="2200" dirty="0" smtClean="0"/>
              <a:t>802.16-</a:t>
            </a:r>
            <a:r>
              <a:rPr lang="en-US" altLang="zh-CN" sz="2200" dirty="0" smtClean="0">
                <a:solidFill>
                  <a:srgbClr val="FF0000"/>
                </a:solidFill>
              </a:rPr>
              <a:t>2004</a:t>
            </a:r>
            <a:r>
              <a:rPr lang="en-US" altLang="zh-CN" sz="2200" dirty="0" smtClean="0"/>
              <a:t>)</a:t>
            </a:r>
            <a:r>
              <a:rPr lang="zh-CN" altLang="en-US" sz="2200" dirty="0" smtClean="0"/>
              <a:t>，是</a:t>
            </a:r>
            <a:r>
              <a:rPr lang="zh-CN" altLang="en-US" sz="2200" dirty="0" smtClean="0">
                <a:solidFill>
                  <a:srgbClr val="FF0000"/>
                </a:solidFill>
              </a:rPr>
              <a:t>固定</a:t>
            </a:r>
            <a:r>
              <a:rPr lang="zh-CN" altLang="en-US" sz="2200" dirty="0" smtClean="0"/>
              <a:t>宽带无线接入</a:t>
            </a:r>
            <a:r>
              <a:rPr lang="zh-CN" altLang="en-US" sz="2200" dirty="0" smtClean="0">
                <a:solidFill>
                  <a:srgbClr val="FF0000"/>
                </a:solidFill>
              </a:rPr>
              <a:t>空中接口标准 </a:t>
            </a:r>
            <a:r>
              <a:rPr lang="en-US" altLang="zh-CN" sz="2200" dirty="0" smtClean="0"/>
              <a:t>(2 ~ 66 GHz</a:t>
            </a:r>
            <a:r>
              <a:rPr lang="zh-CN" altLang="en-US" sz="2200" dirty="0" smtClean="0"/>
              <a:t>频段</a:t>
            </a:r>
            <a:r>
              <a:rPr lang="en-US" altLang="zh-CN" sz="2200" dirty="0" smtClean="0"/>
              <a:t>)</a:t>
            </a:r>
            <a:r>
              <a:rPr lang="zh-CN" altLang="en-US" sz="2200" dirty="0" smtClean="0"/>
              <a:t>。</a:t>
            </a:r>
            <a:endParaRPr lang="en-US" altLang="zh-CN" sz="2200" dirty="0" smtClean="0"/>
          </a:p>
          <a:p>
            <a:pPr>
              <a:buFontTx/>
              <a:buBlip>
                <a:blip r:embed="rId3"/>
              </a:buBlip>
            </a:pPr>
            <a:endParaRPr lang="zh-CN" altLang="en-US" sz="2200" dirty="0" smtClean="0"/>
          </a:p>
          <a:p>
            <a:pPr>
              <a:buFontTx/>
              <a:buBlip>
                <a:blip r:embed="rId3"/>
              </a:buBlip>
            </a:pPr>
            <a:r>
              <a:rPr lang="en-US" altLang="zh-CN" sz="2200" dirty="0" smtClean="0"/>
              <a:t>802.16 </a:t>
            </a:r>
            <a:r>
              <a:rPr lang="zh-CN" altLang="en-US" sz="2200" dirty="0" smtClean="0"/>
              <a:t>的增强版本，即 </a:t>
            </a:r>
            <a:r>
              <a:rPr lang="en-US" altLang="zh-CN" sz="2200" dirty="0" smtClean="0"/>
              <a:t>802.16e</a:t>
            </a:r>
            <a:r>
              <a:rPr lang="zh-CN" altLang="en-US" sz="2200" dirty="0" smtClean="0"/>
              <a:t>，是</a:t>
            </a:r>
            <a:r>
              <a:rPr lang="zh-CN" altLang="en-US" sz="2200" dirty="0" smtClean="0">
                <a:solidFill>
                  <a:srgbClr val="FF0000"/>
                </a:solidFill>
              </a:rPr>
              <a:t>支持移动性的</a:t>
            </a:r>
            <a:r>
              <a:rPr lang="zh-CN" altLang="en-US" sz="2200" dirty="0" smtClean="0"/>
              <a:t>宽带无线接入空中接口标准 </a:t>
            </a:r>
            <a:r>
              <a:rPr lang="en-US" altLang="zh-CN" sz="2200" dirty="0" smtClean="0"/>
              <a:t>(2 ~ 6 GHz</a:t>
            </a:r>
            <a:r>
              <a:rPr lang="zh-CN" altLang="en-US" sz="2200" dirty="0" smtClean="0"/>
              <a:t>频段</a:t>
            </a:r>
            <a:r>
              <a:rPr lang="en-US" altLang="zh-CN" sz="2200" dirty="0" smtClean="0"/>
              <a:t>)</a:t>
            </a:r>
            <a:r>
              <a:rPr lang="zh-CN" altLang="en-US" sz="2200" dirty="0" smtClean="0"/>
              <a:t>，它向下兼容 </a:t>
            </a:r>
            <a:r>
              <a:rPr lang="en-US" altLang="zh-CN" sz="2200" dirty="0" smtClean="0"/>
              <a:t>802.16-2004</a:t>
            </a:r>
            <a:r>
              <a:rPr lang="zh-CN" altLang="en-US" sz="2200" dirty="0" smtClean="0"/>
              <a:t>。  </a:t>
            </a:r>
          </a:p>
        </p:txBody>
      </p:sp>
      <p:sp>
        <p:nvSpPr>
          <p:cNvPr id="4" name="矩形 3"/>
          <p:cNvSpPr/>
          <p:nvPr/>
        </p:nvSpPr>
        <p:spPr>
          <a:xfrm>
            <a:off x="7236296" y="332656"/>
            <a:ext cx="487634" cy="400110"/>
          </a:xfrm>
          <a:prstGeom prst="rect">
            <a:avLst/>
          </a:prstGeom>
        </p:spPr>
        <p:txBody>
          <a:bodyPr wrap="none">
            <a:spAutoFit/>
          </a:bodyPr>
          <a:lstStyle/>
          <a:p>
            <a:r>
              <a:rPr lang="en-US" altLang="zh-CN" dirty="0" smtClean="0">
                <a:solidFill>
                  <a:srgbClr val="FF0000"/>
                </a:solidFill>
              </a:rPr>
              <a:t>AX</a:t>
            </a:r>
            <a:endParaRPr lang="zh-CN" altLang="en-US" dirty="0">
              <a:solidFill>
                <a:srgbClr val="FF0000"/>
              </a:solidFill>
            </a:endParaRPr>
          </a:p>
        </p:txBody>
      </p:sp>
      <p:cxnSp>
        <p:nvCxnSpPr>
          <p:cNvPr id="6" name="直接箭头连接符 5"/>
          <p:cNvCxnSpPr>
            <a:endCxn id="4" idx="2"/>
          </p:cNvCxnSpPr>
          <p:nvPr/>
        </p:nvCxnSpPr>
        <p:spPr>
          <a:xfrm flipV="1">
            <a:off x="7452320" y="732766"/>
            <a:ext cx="27793" cy="39197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4"/>
          <p:cNvSpPr>
            <a:spLocks noGrp="1" noChangeArrowheads="1"/>
          </p:cNvSpPr>
          <p:nvPr>
            <p:ph type="title"/>
          </p:nvPr>
        </p:nvSpPr>
        <p:spPr>
          <a:xfrm>
            <a:off x="323850" y="188913"/>
            <a:ext cx="8510588" cy="647700"/>
          </a:xfrm>
        </p:spPr>
        <p:txBody>
          <a:bodyPr/>
          <a:lstStyle/>
          <a:p>
            <a:pPr eaLnBrk="1" hangingPunct="1"/>
            <a:r>
              <a:rPr lang="en-US" altLang="zh-CN" dirty="0" smtClean="0"/>
              <a:t>802.16</a:t>
            </a:r>
            <a:r>
              <a:rPr lang="zh-CN" altLang="en-US" dirty="0" smtClean="0"/>
              <a:t>无线城域网服务范围的示意图 </a:t>
            </a:r>
          </a:p>
        </p:txBody>
      </p:sp>
      <p:grpSp>
        <p:nvGrpSpPr>
          <p:cNvPr id="1028" name="Group 222"/>
          <p:cNvGrpSpPr>
            <a:grpSpLocks/>
          </p:cNvGrpSpPr>
          <p:nvPr/>
        </p:nvGrpSpPr>
        <p:grpSpPr bwMode="auto">
          <a:xfrm>
            <a:off x="250825" y="1772816"/>
            <a:ext cx="8687155" cy="3917950"/>
            <a:chOff x="591" y="317"/>
            <a:chExt cx="5034" cy="2196"/>
          </a:xfrm>
        </p:grpSpPr>
        <p:sp>
          <p:nvSpPr>
            <p:cNvPr id="1029" name="Line 5"/>
            <p:cNvSpPr>
              <a:spLocks noChangeShapeType="1"/>
            </p:cNvSpPr>
            <p:nvPr/>
          </p:nvSpPr>
          <p:spPr bwMode="auto">
            <a:xfrm>
              <a:off x="4377" y="2228"/>
              <a:ext cx="635" cy="0"/>
            </a:xfrm>
            <a:prstGeom prst="line">
              <a:avLst/>
            </a:prstGeom>
            <a:noFill/>
            <a:ln w="28575">
              <a:solidFill>
                <a:schemeClr val="folHlink"/>
              </a:solidFill>
              <a:round/>
              <a:headEnd/>
              <a:tailEnd/>
            </a:ln>
          </p:spPr>
          <p:txBody>
            <a:bodyPr/>
            <a:lstStyle/>
            <a:p>
              <a:endParaRPr lang="zh-CN" altLang="en-US"/>
            </a:p>
          </p:txBody>
        </p:sp>
        <p:sp>
          <p:nvSpPr>
            <p:cNvPr id="1030" name="Rectangle 6"/>
            <p:cNvSpPr>
              <a:spLocks noChangeArrowheads="1"/>
            </p:cNvSpPr>
            <p:nvPr/>
          </p:nvSpPr>
          <p:spPr bwMode="auto">
            <a:xfrm>
              <a:off x="4740" y="2115"/>
              <a:ext cx="453" cy="226"/>
            </a:xfrm>
            <a:prstGeom prst="rect">
              <a:avLst/>
            </a:prstGeom>
            <a:solidFill>
              <a:srgbClr val="FFFF99"/>
            </a:solidFill>
            <a:ln w="9525">
              <a:solidFill>
                <a:schemeClr val="folHlink"/>
              </a:solidFill>
              <a:miter lim="800000"/>
              <a:headEnd/>
              <a:tailEnd/>
            </a:ln>
          </p:spPr>
          <p:txBody>
            <a:bodyPr wrap="none" anchor="ctr"/>
            <a:lstStyle/>
            <a:p>
              <a:pPr algn="ctr"/>
              <a:r>
                <a:rPr lang="en-US" altLang="zh-CN" sz="1800">
                  <a:latin typeface="Arial" pitchFamily="34" charset="0"/>
                  <a:ea typeface="黑体" pitchFamily="49" charset="-122"/>
                </a:rPr>
                <a:t>ISP</a:t>
              </a:r>
            </a:p>
          </p:txBody>
        </p:sp>
        <p:sp>
          <p:nvSpPr>
            <p:cNvPr id="1031" name="Line 7"/>
            <p:cNvSpPr>
              <a:spLocks noChangeShapeType="1"/>
            </p:cNvSpPr>
            <p:nvPr/>
          </p:nvSpPr>
          <p:spPr bwMode="auto">
            <a:xfrm>
              <a:off x="3061" y="2024"/>
              <a:ext cx="817" cy="181"/>
            </a:xfrm>
            <a:prstGeom prst="line">
              <a:avLst/>
            </a:prstGeom>
            <a:noFill/>
            <a:ln w="28575">
              <a:solidFill>
                <a:schemeClr val="folHlink"/>
              </a:solidFill>
              <a:round/>
              <a:headEnd/>
              <a:tailEnd/>
            </a:ln>
          </p:spPr>
          <p:txBody>
            <a:bodyPr/>
            <a:lstStyle/>
            <a:p>
              <a:endParaRPr lang="zh-CN" altLang="en-US"/>
            </a:p>
          </p:txBody>
        </p:sp>
        <p:grpSp>
          <p:nvGrpSpPr>
            <p:cNvPr id="1032" name="Group 8"/>
            <p:cNvGrpSpPr>
              <a:grpSpLocks/>
            </p:cNvGrpSpPr>
            <p:nvPr/>
          </p:nvGrpSpPr>
          <p:grpSpPr bwMode="auto">
            <a:xfrm>
              <a:off x="2654" y="754"/>
              <a:ext cx="496" cy="1349"/>
              <a:chOff x="2654" y="800"/>
              <a:chExt cx="496" cy="1349"/>
            </a:xfrm>
          </p:grpSpPr>
          <p:sp>
            <p:nvSpPr>
              <p:cNvPr id="1188" name="AutoShape 9"/>
              <p:cNvSpPr>
                <a:spLocks noChangeAspect="1" noChangeArrowheads="1" noTextEdit="1"/>
              </p:cNvSpPr>
              <p:nvPr/>
            </p:nvSpPr>
            <p:spPr bwMode="auto">
              <a:xfrm>
                <a:off x="2654" y="800"/>
                <a:ext cx="496" cy="1349"/>
              </a:xfrm>
              <a:prstGeom prst="rect">
                <a:avLst/>
              </a:prstGeom>
              <a:noFill/>
              <a:ln w="9525">
                <a:noFill/>
                <a:miter lim="800000"/>
                <a:headEnd/>
                <a:tailEnd/>
              </a:ln>
            </p:spPr>
            <p:txBody>
              <a:bodyPr/>
              <a:lstStyle/>
              <a:p>
                <a:endParaRPr lang="zh-CN" altLang="en-US"/>
              </a:p>
            </p:txBody>
          </p:sp>
          <p:sp>
            <p:nvSpPr>
              <p:cNvPr id="1189" name="Line 10"/>
              <p:cNvSpPr>
                <a:spLocks noChangeShapeType="1"/>
              </p:cNvSpPr>
              <p:nvPr/>
            </p:nvSpPr>
            <p:spPr bwMode="auto">
              <a:xfrm>
                <a:off x="2842" y="1027"/>
                <a:ext cx="117" cy="1"/>
              </a:xfrm>
              <a:prstGeom prst="line">
                <a:avLst/>
              </a:prstGeom>
              <a:noFill/>
              <a:ln w="22225">
                <a:solidFill>
                  <a:schemeClr val="tx1"/>
                </a:solidFill>
                <a:round/>
                <a:headEnd/>
                <a:tailEnd/>
              </a:ln>
            </p:spPr>
            <p:txBody>
              <a:bodyPr/>
              <a:lstStyle/>
              <a:p>
                <a:endParaRPr lang="zh-CN" altLang="en-US"/>
              </a:p>
            </p:txBody>
          </p:sp>
          <p:sp>
            <p:nvSpPr>
              <p:cNvPr id="1190" name="Line 11"/>
              <p:cNvSpPr>
                <a:spLocks noChangeShapeType="1"/>
              </p:cNvSpPr>
              <p:nvPr/>
            </p:nvSpPr>
            <p:spPr bwMode="auto">
              <a:xfrm flipV="1">
                <a:off x="2842" y="951"/>
                <a:ext cx="0" cy="191"/>
              </a:xfrm>
              <a:prstGeom prst="line">
                <a:avLst/>
              </a:prstGeom>
              <a:noFill/>
              <a:ln w="22225">
                <a:solidFill>
                  <a:schemeClr val="tx1"/>
                </a:solidFill>
                <a:round/>
                <a:headEnd/>
                <a:tailEnd/>
              </a:ln>
            </p:spPr>
            <p:txBody>
              <a:bodyPr/>
              <a:lstStyle/>
              <a:p>
                <a:endParaRPr lang="zh-CN" altLang="en-US"/>
              </a:p>
            </p:txBody>
          </p:sp>
          <p:sp>
            <p:nvSpPr>
              <p:cNvPr id="1191" name="Line 12"/>
              <p:cNvSpPr>
                <a:spLocks noChangeShapeType="1"/>
              </p:cNvSpPr>
              <p:nvPr/>
            </p:nvSpPr>
            <p:spPr bwMode="auto">
              <a:xfrm flipV="1">
                <a:off x="2825" y="965"/>
                <a:ext cx="0" cy="163"/>
              </a:xfrm>
              <a:prstGeom prst="line">
                <a:avLst/>
              </a:prstGeom>
              <a:noFill/>
              <a:ln w="22225">
                <a:solidFill>
                  <a:schemeClr val="tx1"/>
                </a:solidFill>
                <a:round/>
                <a:headEnd/>
                <a:tailEnd/>
              </a:ln>
            </p:spPr>
            <p:txBody>
              <a:bodyPr/>
              <a:lstStyle/>
              <a:p>
                <a:endParaRPr lang="zh-CN" altLang="en-US"/>
              </a:p>
            </p:txBody>
          </p:sp>
          <p:sp>
            <p:nvSpPr>
              <p:cNvPr id="1192" name="Line 13"/>
              <p:cNvSpPr>
                <a:spLocks noChangeShapeType="1"/>
              </p:cNvSpPr>
              <p:nvPr/>
            </p:nvSpPr>
            <p:spPr bwMode="auto">
              <a:xfrm flipV="1">
                <a:off x="2959" y="954"/>
                <a:ext cx="0" cy="180"/>
              </a:xfrm>
              <a:prstGeom prst="line">
                <a:avLst/>
              </a:prstGeom>
              <a:noFill/>
              <a:ln w="22225">
                <a:solidFill>
                  <a:schemeClr val="tx1"/>
                </a:solidFill>
                <a:round/>
                <a:headEnd/>
                <a:tailEnd/>
              </a:ln>
            </p:spPr>
            <p:txBody>
              <a:bodyPr/>
              <a:lstStyle/>
              <a:p>
                <a:endParaRPr lang="zh-CN" altLang="en-US"/>
              </a:p>
            </p:txBody>
          </p:sp>
          <p:sp>
            <p:nvSpPr>
              <p:cNvPr id="1193" name="Line 14"/>
              <p:cNvSpPr>
                <a:spLocks noChangeShapeType="1"/>
              </p:cNvSpPr>
              <p:nvPr/>
            </p:nvSpPr>
            <p:spPr bwMode="auto">
              <a:xfrm flipV="1">
                <a:off x="2974" y="965"/>
                <a:ext cx="1" cy="163"/>
              </a:xfrm>
              <a:prstGeom prst="line">
                <a:avLst/>
              </a:prstGeom>
              <a:noFill/>
              <a:ln w="22225">
                <a:solidFill>
                  <a:schemeClr val="tx1"/>
                </a:solidFill>
                <a:round/>
                <a:headEnd/>
                <a:tailEnd/>
              </a:ln>
            </p:spPr>
            <p:txBody>
              <a:bodyPr/>
              <a:lstStyle/>
              <a:p>
                <a:endParaRPr lang="zh-CN" altLang="en-US"/>
              </a:p>
            </p:txBody>
          </p:sp>
          <p:sp>
            <p:nvSpPr>
              <p:cNvPr id="1194" name="Line 15"/>
              <p:cNvSpPr>
                <a:spLocks noChangeShapeType="1"/>
              </p:cNvSpPr>
              <p:nvPr/>
            </p:nvSpPr>
            <p:spPr bwMode="auto">
              <a:xfrm>
                <a:off x="2825" y="1047"/>
                <a:ext cx="53" cy="77"/>
              </a:xfrm>
              <a:prstGeom prst="line">
                <a:avLst/>
              </a:prstGeom>
              <a:noFill/>
              <a:ln w="22225">
                <a:solidFill>
                  <a:schemeClr val="tx1"/>
                </a:solidFill>
                <a:round/>
                <a:headEnd/>
                <a:tailEnd/>
              </a:ln>
            </p:spPr>
            <p:txBody>
              <a:bodyPr/>
              <a:lstStyle/>
              <a:p>
                <a:endParaRPr lang="zh-CN" altLang="en-US"/>
              </a:p>
            </p:txBody>
          </p:sp>
          <p:sp>
            <p:nvSpPr>
              <p:cNvPr id="1195" name="Line 16"/>
              <p:cNvSpPr>
                <a:spLocks noChangeShapeType="1"/>
              </p:cNvSpPr>
              <p:nvPr/>
            </p:nvSpPr>
            <p:spPr bwMode="auto">
              <a:xfrm flipV="1">
                <a:off x="2907" y="1052"/>
                <a:ext cx="66" cy="72"/>
              </a:xfrm>
              <a:prstGeom prst="line">
                <a:avLst/>
              </a:prstGeom>
              <a:noFill/>
              <a:ln w="22225">
                <a:solidFill>
                  <a:schemeClr val="tx1"/>
                </a:solidFill>
                <a:round/>
                <a:headEnd/>
                <a:tailEnd/>
              </a:ln>
            </p:spPr>
            <p:txBody>
              <a:bodyPr/>
              <a:lstStyle/>
              <a:p>
                <a:endParaRPr lang="zh-CN" altLang="en-US"/>
              </a:p>
            </p:txBody>
          </p:sp>
          <p:sp>
            <p:nvSpPr>
              <p:cNvPr id="1196" name="Line 17"/>
              <p:cNvSpPr>
                <a:spLocks noChangeShapeType="1"/>
              </p:cNvSpPr>
              <p:nvPr/>
            </p:nvSpPr>
            <p:spPr bwMode="auto">
              <a:xfrm flipV="1">
                <a:off x="2881" y="944"/>
                <a:ext cx="0" cy="83"/>
              </a:xfrm>
              <a:prstGeom prst="line">
                <a:avLst/>
              </a:prstGeom>
              <a:noFill/>
              <a:ln w="22225">
                <a:solidFill>
                  <a:schemeClr val="tx1"/>
                </a:solidFill>
                <a:round/>
                <a:headEnd/>
                <a:tailEnd/>
              </a:ln>
            </p:spPr>
            <p:txBody>
              <a:bodyPr/>
              <a:lstStyle/>
              <a:p>
                <a:endParaRPr lang="zh-CN" altLang="en-US"/>
              </a:p>
            </p:txBody>
          </p:sp>
          <p:sp>
            <p:nvSpPr>
              <p:cNvPr id="1197" name="Line 18"/>
              <p:cNvSpPr>
                <a:spLocks noChangeShapeType="1"/>
              </p:cNvSpPr>
              <p:nvPr/>
            </p:nvSpPr>
            <p:spPr bwMode="auto">
              <a:xfrm flipV="1">
                <a:off x="2921" y="943"/>
                <a:ext cx="1" cy="82"/>
              </a:xfrm>
              <a:prstGeom prst="line">
                <a:avLst/>
              </a:prstGeom>
              <a:noFill/>
              <a:ln w="22225">
                <a:solidFill>
                  <a:schemeClr val="tx1"/>
                </a:solidFill>
                <a:round/>
                <a:headEnd/>
                <a:tailEnd/>
              </a:ln>
            </p:spPr>
            <p:txBody>
              <a:bodyPr/>
              <a:lstStyle/>
              <a:p>
                <a:endParaRPr lang="zh-CN" altLang="en-US"/>
              </a:p>
            </p:txBody>
          </p:sp>
          <p:sp>
            <p:nvSpPr>
              <p:cNvPr id="1198" name="Line 19"/>
              <p:cNvSpPr>
                <a:spLocks noChangeShapeType="1"/>
              </p:cNvSpPr>
              <p:nvPr/>
            </p:nvSpPr>
            <p:spPr bwMode="auto">
              <a:xfrm>
                <a:off x="2852" y="1093"/>
                <a:ext cx="82" cy="1"/>
              </a:xfrm>
              <a:prstGeom prst="line">
                <a:avLst/>
              </a:prstGeom>
              <a:noFill/>
              <a:ln w="22225">
                <a:solidFill>
                  <a:schemeClr val="tx1"/>
                </a:solidFill>
                <a:round/>
                <a:headEnd/>
                <a:tailEnd/>
              </a:ln>
            </p:spPr>
            <p:txBody>
              <a:bodyPr/>
              <a:lstStyle/>
              <a:p>
                <a:endParaRPr lang="zh-CN" altLang="en-US"/>
              </a:p>
            </p:txBody>
          </p:sp>
          <p:sp>
            <p:nvSpPr>
              <p:cNvPr id="1199" name="Rectangle 20"/>
              <p:cNvSpPr>
                <a:spLocks noChangeArrowheads="1"/>
              </p:cNvSpPr>
              <p:nvPr/>
            </p:nvSpPr>
            <p:spPr bwMode="auto">
              <a:xfrm>
                <a:off x="2852" y="1059"/>
                <a:ext cx="13" cy="58"/>
              </a:xfrm>
              <a:prstGeom prst="rect">
                <a:avLst/>
              </a:prstGeom>
              <a:solidFill>
                <a:schemeClr val="accent1"/>
              </a:solidFill>
              <a:ln w="9525">
                <a:solidFill>
                  <a:schemeClr val="tx1"/>
                </a:solidFill>
                <a:miter lim="800000"/>
                <a:headEnd/>
                <a:tailEnd/>
              </a:ln>
            </p:spPr>
            <p:txBody>
              <a:bodyPr/>
              <a:lstStyle/>
              <a:p>
                <a:endParaRPr lang="zh-CN" altLang="en-US"/>
              </a:p>
            </p:txBody>
          </p:sp>
          <p:sp>
            <p:nvSpPr>
              <p:cNvPr id="1200" name="Rectangle 21"/>
              <p:cNvSpPr>
                <a:spLocks noChangeArrowheads="1"/>
              </p:cNvSpPr>
              <p:nvPr/>
            </p:nvSpPr>
            <p:spPr bwMode="auto">
              <a:xfrm>
                <a:off x="2852" y="1059"/>
                <a:ext cx="13" cy="58"/>
              </a:xfrm>
              <a:prstGeom prst="rect">
                <a:avLst/>
              </a:prstGeom>
              <a:solidFill>
                <a:schemeClr val="accent1"/>
              </a:solidFill>
              <a:ln w="22225" cap="rnd">
                <a:solidFill>
                  <a:schemeClr val="tx1"/>
                </a:solidFill>
                <a:miter lim="800000"/>
                <a:headEnd/>
                <a:tailEnd/>
              </a:ln>
            </p:spPr>
            <p:txBody>
              <a:bodyPr/>
              <a:lstStyle/>
              <a:p>
                <a:endParaRPr lang="zh-CN" altLang="en-US"/>
              </a:p>
            </p:txBody>
          </p:sp>
          <p:sp>
            <p:nvSpPr>
              <p:cNvPr id="1201" name="Rectangle 22"/>
              <p:cNvSpPr>
                <a:spLocks noChangeArrowheads="1"/>
              </p:cNvSpPr>
              <p:nvPr/>
            </p:nvSpPr>
            <p:spPr bwMode="auto">
              <a:xfrm>
                <a:off x="2932" y="1060"/>
                <a:ext cx="12" cy="60"/>
              </a:xfrm>
              <a:prstGeom prst="rect">
                <a:avLst/>
              </a:prstGeom>
              <a:solidFill>
                <a:schemeClr val="accent1"/>
              </a:solidFill>
              <a:ln w="9525">
                <a:solidFill>
                  <a:schemeClr val="tx1"/>
                </a:solidFill>
                <a:miter lim="800000"/>
                <a:headEnd/>
                <a:tailEnd/>
              </a:ln>
            </p:spPr>
            <p:txBody>
              <a:bodyPr/>
              <a:lstStyle/>
              <a:p>
                <a:endParaRPr lang="zh-CN" altLang="en-US"/>
              </a:p>
            </p:txBody>
          </p:sp>
          <p:sp>
            <p:nvSpPr>
              <p:cNvPr id="1202" name="Rectangle 23"/>
              <p:cNvSpPr>
                <a:spLocks noChangeArrowheads="1"/>
              </p:cNvSpPr>
              <p:nvPr/>
            </p:nvSpPr>
            <p:spPr bwMode="auto">
              <a:xfrm>
                <a:off x="2932" y="1060"/>
                <a:ext cx="12" cy="60"/>
              </a:xfrm>
              <a:prstGeom prst="rect">
                <a:avLst/>
              </a:prstGeom>
              <a:solidFill>
                <a:schemeClr val="accent1"/>
              </a:solidFill>
              <a:ln w="22225" cap="rnd">
                <a:solidFill>
                  <a:schemeClr val="tx1"/>
                </a:solidFill>
                <a:miter lim="800000"/>
                <a:headEnd/>
                <a:tailEnd/>
              </a:ln>
            </p:spPr>
            <p:txBody>
              <a:bodyPr/>
              <a:lstStyle/>
              <a:p>
                <a:endParaRPr lang="zh-CN" altLang="en-US"/>
              </a:p>
            </p:txBody>
          </p:sp>
          <p:sp>
            <p:nvSpPr>
              <p:cNvPr id="1203" name="Line 24"/>
              <p:cNvSpPr>
                <a:spLocks noChangeShapeType="1"/>
              </p:cNvSpPr>
              <p:nvPr/>
            </p:nvSpPr>
            <p:spPr bwMode="auto">
              <a:xfrm>
                <a:off x="2842" y="1027"/>
                <a:ext cx="117" cy="1"/>
              </a:xfrm>
              <a:prstGeom prst="line">
                <a:avLst/>
              </a:prstGeom>
              <a:noFill/>
              <a:ln w="22225">
                <a:solidFill>
                  <a:schemeClr val="tx1"/>
                </a:solidFill>
                <a:round/>
                <a:headEnd/>
                <a:tailEnd/>
              </a:ln>
            </p:spPr>
            <p:txBody>
              <a:bodyPr/>
              <a:lstStyle/>
              <a:p>
                <a:endParaRPr lang="zh-CN" altLang="en-US"/>
              </a:p>
            </p:txBody>
          </p:sp>
          <p:sp>
            <p:nvSpPr>
              <p:cNvPr id="1204" name="Line 25"/>
              <p:cNvSpPr>
                <a:spLocks noChangeShapeType="1"/>
              </p:cNvSpPr>
              <p:nvPr/>
            </p:nvSpPr>
            <p:spPr bwMode="auto">
              <a:xfrm flipV="1">
                <a:off x="2842" y="951"/>
                <a:ext cx="0" cy="191"/>
              </a:xfrm>
              <a:prstGeom prst="line">
                <a:avLst/>
              </a:prstGeom>
              <a:noFill/>
              <a:ln w="22225">
                <a:solidFill>
                  <a:schemeClr val="tx1"/>
                </a:solidFill>
                <a:round/>
                <a:headEnd/>
                <a:tailEnd/>
              </a:ln>
            </p:spPr>
            <p:txBody>
              <a:bodyPr/>
              <a:lstStyle/>
              <a:p>
                <a:endParaRPr lang="zh-CN" altLang="en-US"/>
              </a:p>
            </p:txBody>
          </p:sp>
          <p:sp>
            <p:nvSpPr>
              <p:cNvPr id="1205" name="Line 26"/>
              <p:cNvSpPr>
                <a:spLocks noChangeShapeType="1"/>
              </p:cNvSpPr>
              <p:nvPr/>
            </p:nvSpPr>
            <p:spPr bwMode="auto">
              <a:xfrm flipV="1">
                <a:off x="2825" y="965"/>
                <a:ext cx="0" cy="163"/>
              </a:xfrm>
              <a:prstGeom prst="line">
                <a:avLst/>
              </a:prstGeom>
              <a:noFill/>
              <a:ln w="22225">
                <a:solidFill>
                  <a:schemeClr val="tx1"/>
                </a:solidFill>
                <a:round/>
                <a:headEnd/>
                <a:tailEnd/>
              </a:ln>
            </p:spPr>
            <p:txBody>
              <a:bodyPr/>
              <a:lstStyle/>
              <a:p>
                <a:endParaRPr lang="zh-CN" altLang="en-US"/>
              </a:p>
            </p:txBody>
          </p:sp>
          <p:sp>
            <p:nvSpPr>
              <p:cNvPr id="1206" name="Line 27"/>
              <p:cNvSpPr>
                <a:spLocks noChangeShapeType="1"/>
              </p:cNvSpPr>
              <p:nvPr/>
            </p:nvSpPr>
            <p:spPr bwMode="auto">
              <a:xfrm flipV="1">
                <a:off x="2959" y="954"/>
                <a:ext cx="0" cy="180"/>
              </a:xfrm>
              <a:prstGeom prst="line">
                <a:avLst/>
              </a:prstGeom>
              <a:noFill/>
              <a:ln w="22225">
                <a:solidFill>
                  <a:schemeClr val="tx1"/>
                </a:solidFill>
                <a:round/>
                <a:headEnd/>
                <a:tailEnd/>
              </a:ln>
            </p:spPr>
            <p:txBody>
              <a:bodyPr/>
              <a:lstStyle/>
              <a:p>
                <a:endParaRPr lang="zh-CN" altLang="en-US"/>
              </a:p>
            </p:txBody>
          </p:sp>
          <p:sp>
            <p:nvSpPr>
              <p:cNvPr id="1207" name="Line 28"/>
              <p:cNvSpPr>
                <a:spLocks noChangeShapeType="1"/>
              </p:cNvSpPr>
              <p:nvPr/>
            </p:nvSpPr>
            <p:spPr bwMode="auto">
              <a:xfrm flipV="1">
                <a:off x="2974" y="965"/>
                <a:ext cx="1" cy="163"/>
              </a:xfrm>
              <a:prstGeom prst="line">
                <a:avLst/>
              </a:prstGeom>
              <a:noFill/>
              <a:ln w="22225">
                <a:solidFill>
                  <a:schemeClr val="tx1"/>
                </a:solidFill>
                <a:round/>
                <a:headEnd/>
                <a:tailEnd/>
              </a:ln>
            </p:spPr>
            <p:txBody>
              <a:bodyPr/>
              <a:lstStyle/>
              <a:p>
                <a:endParaRPr lang="zh-CN" altLang="en-US"/>
              </a:p>
            </p:txBody>
          </p:sp>
          <p:sp>
            <p:nvSpPr>
              <p:cNvPr id="1208" name="Line 29"/>
              <p:cNvSpPr>
                <a:spLocks noChangeShapeType="1"/>
              </p:cNvSpPr>
              <p:nvPr/>
            </p:nvSpPr>
            <p:spPr bwMode="auto">
              <a:xfrm>
                <a:off x="2825" y="1047"/>
                <a:ext cx="53" cy="77"/>
              </a:xfrm>
              <a:prstGeom prst="line">
                <a:avLst/>
              </a:prstGeom>
              <a:noFill/>
              <a:ln w="22225">
                <a:solidFill>
                  <a:schemeClr val="tx1"/>
                </a:solidFill>
                <a:round/>
                <a:headEnd/>
                <a:tailEnd/>
              </a:ln>
            </p:spPr>
            <p:txBody>
              <a:bodyPr/>
              <a:lstStyle/>
              <a:p>
                <a:endParaRPr lang="zh-CN" altLang="en-US"/>
              </a:p>
            </p:txBody>
          </p:sp>
          <p:sp>
            <p:nvSpPr>
              <p:cNvPr id="1209" name="Line 30"/>
              <p:cNvSpPr>
                <a:spLocks noChangeShapeType="1"/>
              </p:cNvSpPr>
              <p:nvPr/>
            </p:nvSpPr>
            <p:spPr bwMode="auto">
              <a:xfrm flipV="1">
                <a:off x="2907" y="1052"/>
                <a:ext cx="66" cy="72"/>
              </a:xfrm>
              <a:prstGeom prst="line">
                <a:avLst/>
              </a:prstGeom>
              <a:noFill/>
              <a:ln w="22225">
                <a:solidFill>
                  <a:schemeClr val="tx1"/>
                </a:solidFill>
                <a:round/>
                <a:headEnd/>
                <a:tailEnd/>
              </a:ln>
            </p:spPr>
            <p:txBody>
              <a:bodyPr/>
              <a:lstStyle/>
              <a:p>
                <a:endParaRPr lang="zh-CN" altLang="en-US"/>
              </a:p>
            </p:txBody>
          </p:sp>
          <p:sp>
            <p:nvSpPr>
              <p:cNvPr id="1210" name="Line 31"/>
              <p:cNvSpPr>
                <a:spLocks noChangeShapeType="1"/>
              </p:cNvSpPr>
              <p:nvPr/>
            </p:nvSpPr>
            <p:spPr bwMode="auto">
              <a:xfrm flipV="1">
                <a:off x="2881" y="944"/>
                <a:ext cx="0" cy="83"/>
              </a:xfrm>
              <a:prstGeom prst="line">
                <a:avLst/>
              </a:prstGeom>
              <a:noFill/>
              <a:ln w="22225">
                <a:solidFill>
                  <a:schemeClr val="tx1"/>
                </a:solidFill>
                <a:round/>
                <a:headEnd/>
                <a:tailEnd/>
              </a:ln>
            </p:spPr>
            <p:txBody>
              <a:bodyPr/>
              <a:lstStyle/>
              <a:p>
                <a:endParaRPr lang="zh-CN" altLang="en-US"/>
              </a:p>
            </p:txBody>
          </p:sp>
          <p:sp>
            <p:nvSpPr>
              <p:cNvPr id="1211" name="Line 32"/>
              <p:cNvSpPr>
                <a:spLocks noChangeShapeType="1"/>
              </p:cNvSpPr>
              <p:nvPr/>
            </p:nvSpPr>
            <p:spPr bwMode="auto">
              <a:xfrm flipV="1">
                <a:off x="2921" y="943"/>
                <a:ext cx="1" cy="82"/>
              </a:xfrm>
              <a:prstGeom prst="line">
                <a:avLst/>
              </a:prstGeom>
              <a:noFill/>
              <a:ln w="22225">
                <a:solidFill>
                  <a:schemeClr val="tx1"/>
                </a:solidFill>
                <a:round/>
                <a:headEnd/>
                <a:tailEnd/>
              </a:ln>
            </p:spPr>
            <p:txBody>
              <a:bodyPr/>
              <a:lstStyle/>
              <a:p>
                <a:endParaRPr lang="zh-CN" altLang="en-US"/>
              </a:p>
            </p:txBody>
          </p:sp>
          <p:sp>
            <p:nvSpPr>
              <p:cNvPr id="1212" name="Line 33"/>
              <p:cNvSpPr>
                <a:spLocks noChangeShapeType="1"/>
              </p:cNvSpPr>
              <p:nvPr/>
            </p:nvSpPr>
            <p:spPr bwMode="auto">
              <a:xfrm>
                <a:off x="2852" y="1093"/>
                <a:ext cx="82" cy="1"/>
              </a:xfrm>
              <a:prstGeom prst="line">
                <a:avLst/>
              </a:prstGeom>
              <a:noFill/>
              <a:ln w="22225">
                <a:solidFill>
                  <a:schemeClr val="tx1"/>
                </a:solidFill>
                <a:round/>
                <a:headEnd/>
                <a:tailEnd/>
              </a:ln>
            </p:spPr>
            <p:txBody>
              <a:bodyPr/>
              <a:lstStyle/>
              <a:p>
                <a:endParaRPr lang="zh-CN" altLang="en-US"/>
              </a:p>
            </p:txBody>
          </p:sp>
          <p:sp>
            <p:nvSpPr>
              <p:cNvPr id="1213" name="Rectangle 34"/>
              <p:cNvSpPr>
                <a:spLocks noChangeArrowheads="1"/>
              </p:cNvSpPr>
              <p:nvPr/>
            </p:nvSpPr>
            <p:spPr bwMode="auto">
              <a:xfrm>
                <a:off x="2852" y="1059"/>
                <a:ext cx="13" cy="58"/>
              </a:xfrm>
              <a:prstGeom prst="rect">
                <a:avLst/>
              </a:prstGeom>
              <a:solidFill>
                <a:schemeClr val="accent1"/>
              </a:solidFill>
              <a:ln w="9525">
                <a:solidFill>
                  <a:schemeClr val="tx1"/>
                </a:solidFill>
                <a:miter lim="800000"/>
                <a:headEnd/>
                <a:tailEnd/>
              </a:ln>
            </p:spPr>
            <p:txBody>
              <a:bodyPr/>
              <a:lstStyle/>
              <a:p>
                <a:endParaRPr lang="zh-CN" altLang="en-US"/>
              </a:p>
            </p:txBody>
          </p:sp>
          <p:sp>
            <p:nvSpPr>
              <p:cNvPr id="1214" name="Rectangle 35"/>
              <p:cNvSpPr>
                <a:spLocks noChangeArrowheads="1"/>
              </p:cNvSpPr>
              <p:nvPr/>
            </p:nvSpPr>
            <p:spPr bwMode="auto">
              <a:xfrm>
                <a:off x="2852" y="1059"/>
                <a:ext cx="13" cy="58"/>
              </a:xfrm>
              <a:prstGeom prst="rect">
                <a:avLst/>
              </a:prstGeom>
              <a:solidFill>
                <a:schemeClr val="accent1"/>
              </a:solidFill>
              <a:ln w="22225" cap="rnd">
                <a:solidFill>
                  <a:schemeClr val="tx1"/>
                </a:solidFill>
                <a:miter lim="800000"/>
                <a:headEnd/>
                <a:tailEnd/>
              </a:ln>
            </p:spPr>
            <p:txBody>
              <a:bodyPr/>
              <a:lstStyle/>
              <a:p>
                <a:endParaRPr lang="zh-CN" altLang="en-US"/>
              </a:p>
            </p:txBody>
          </p:sp>
          <p:sp>
            <p:nvSpPr>
              <p:cNvPr id="1215" name="Rectangle 36"/>
              <p:cNvSpPr>
                <a:spLocks noChangeArrowheads="1"/>
              </p:cNvSpPr>
              <p:nvPr/>
            </p:nvSpPr>
            <p:spPr bwMode="auto">
              <a:xfrm>
                <a:off x="2932" y="1060"/>
                <a:ext cx="12" cy="60"/>
              </a:xfrm>
              <a:prstGeom prst="rect">
                <a:avLst/>
              </a:prstGeom>
              <a:solidFill>
                <a:schemeClr val="accent1"/>
              </a:solidFill>
              <a:ln w="9525">
                <a:solidFill>
                  <a:schemeClr val="tx1"/>
                </a:solidFill>
                <a:miter lim="800000"/>
                <a:headEnd/>
                <a:tailEnd/>
              </a:ln>
            </p:spPr>
            <p:txBody>
              <a:bodyPr/>
              <a:lstStyle/>
              <a:p>
                <a:endParaRPr lang="zh-CN" altLang="en-US"/>
              </a:p>
            </p:txBody>
          </p:sp>
          <p:sp>
            <p:nvSpPr>
              <p:cNvPr id="1216" name="Rectangle 37"/>
              <p:cNvSpPr>
                <a:spLocks noChangeArrowheads="1"/>
              </p:cNvSpPr>
              <p:nvPr/>
            </p:nvSpPr>
            <p:spPr bwMode="auto">
              <a:xfrm>
                <a:off x="2932" y="1060"/>
                <a:ext cx="12" cy="60"/>
              </a:xfrm>
              <a:prstGeom prst="rect">
                <a:avLst/>
              </a:prstGeom>
              <a:solidFill>
                <a:schemeClr val="accent1"/>
              </a:solidFill>
              <a:ln w="22225" cap="rnd">
                <a:solidFill>
                  <a:schemeClr val="tx1"/>
                </a:solidFill>
                <a:miter lim="800000"/>
                <a:headEnd/>
                <a:tailEnd/>
              </a:ln>
            </p:spPr>
            <p:txBody>
              <a:bodyPr/>
              <a:lstStyle/>
              <a:p>
                <a:endParaRPr lang="zh-CN" altLang="en-US"/>
              </a:p>
            </p:txBody>
          </p:sp>
          <p:sp>
            <p:nvSpPr>
              <p:cNvPr id="1217" name="Line 38"/>
              <p:cNvSpPr>
                <a:spLocks noChangeShapeType="1"/>
              </p:cNvSpPr>
              <p:nvPr/>
            </p:nvSpPr>
            <p:spPr bwMode="auto">
              <a:xfrm flipV="1">
                <a:off x="2736" y="1043"/>
                <a:ext cx="162" cy="1093"/>
              </a:xfrm>
              <a:prstGeom prst="line">
                <a:avLst/>
              </a:prstGeom>
              <a:noFill/>
              <a:ln w="22225">
                <a:solidFill>
                  <a:schemeClr val="tx1"/>
                </a:solidFill>
                <a:round/>
                <a:headEnd/>
                <a:tailEnd/>
              </a:ln>
            </p:spPr>
            <p:txBody>
              <a:bodyPr/>
              <a:lstStyle/>
              <a:p>
                <a:endParaRPr lang="zh-CN" altLang="en-US"/>
              </a:p>
            </p:txBody>
          </p:sp>
          <p:sp>
            <p:nvSpPr>
              <p:cNvPr id="1218" name="Line 39"/>
              <p:cNvSpPr>
                <a:spLocks noChangeShapeType="1"/>
              </p:cNvSpPr>
              <p:nvPr/>
            </p:nvSpPr>
            <p:spPr bwMode="auto">
              <a:xfrm>
                <a:off x="2898" y="1040"/>
                <a:ext cx="161" cy="1096"/>
              </a:xfrm>
              <a:prstGeom prst="line">
                <a:avLst/>
              </a:prstGeom>
              <a:noFill/>
              <a:ln w="22225">
                <a:solidFill>
                  <a:schemeClr val="tx1"/>
                </a:solidFill>
                <a:round/>
                <a:headEnd/>
                <a:tailEnd/>
              </a:ln>
            </p:spPr>
            <p:txBody>
              <a:bodyPr/>
              <a:lstStyle/>
              <a:p>
                <a:endParaRPr lang="zh-CN" altLang="en-US"/>
              </a:p>
            </p:txBody>
          </p:sp>
          <p:sp>
            <p:nvSpPr>
              <p:cNvPr id="1219" name="Line 40"/>
              <p:cNvSpPr>
                <a:spLocks noChangeShapeType="1"/>
              </p:cNvSpPr>
              <p:nvPr/>
            </p:nvSpPr>
            <p:spPr bwMode="auto">
              <a:xfrm flipV="1">
                <a:off x="2736" y="1902"/>
                <a:ext cx="284" cy="234"/>
              </a:xfrm>
              <a:prstGeom prst="line">
                <a:avLst/>
              </a:prstGeom>
              <a:noFill/>
              <a:ln w="22225">
                <a:solidFill>
                  <a:schemeClr val="tx1"/>
                </a:solidFill>
                <a:round/>
                <a:headEnd/>
                <a:tailEnd/>
              </a:ln>
            </p:spPr>
            <p:txBody>
              <a:bodyPr/>
              <a:lstStyle/>
              <a:p>
                <a:endParaRPr lang="zh-CN" altLang="en-US"/>
              </a:p>
            </p:txBody>
          </p:sp>
          <p:sp>
            <p:nvSpPr>
              <p:cNvPr id="1220" name="Line 41"/>
              <p:cNvSpPr>
                <a:spLocks noChangeShapeType="1"/>
              </p:cNvSpPr>
              <p:nvPr/>
            </p:nvSpPr>
            <p:spPr bwMode="auto">
              <a:xfrm flipH="1" flipV="1">
                <a:off x="2770" y="1902"/>
                <a:ext cx="293" cy="234"/>
              </a:xfrm>
              <a:prstGeom prst="line">
                <a:avLst/>
              </a:prstGeom>
              <a:noFill/>
              <a:ln w="22225">
                <a:solidFill>
                  <a:schemeClr val="tx1"/>
                </a:solidFill>
                <a:round/>
                <a:headEnd/>
                <a:tailEnd/>
              </a:ln>
            </p:spPr>
            <p:txBody>
              <a:bodyPr/>
              <a:lstStyle/>
              <a:p>
                <a:endParaRPr lang="zh-CN" altLang="en-US"/>
              </a:p>
            </p:txBody>
          </p:sp>
          <p:sp>
            <p:nvSpPr>
              <p:cNvPr id="1221" name="Line 42"/>
              <p:cNvSpPr>
                <a:spLocks noChangeShapeType="1"/>
              </p:cNvSpPr>
              <p:nvPr/>
            </p:nvSpPr>
            <p:spPr bwMode="auto">
              <a:xfrm>
                <a:off x="2772" y="1904"/>
                <a:ext cx="246" cy="1"/>
              </a:xfrm>
              <a:prstGeom prst="line">
                <a:avLst/>
              </a:prstGeom>
              <a:noFill/>
              <a:ln w="22225">
                <a:solidFill>
                  <a:schemeClr val="tx1"/>
                </a:solidFill>
                <a:round/>
                <a:headEnd/>
                <a:tailEnd/>
              </a:ln>
            </p:spPr>
            <p:txBody>
              <a:bodyPr/>
              <a:lstStyle/>
              <a:p>
                <a:endParaRPr lang="zh-CN" altLang="en-US"/>
              </a:p>
            </p:txBody>
          </p:sp>
          <p:sp>
            <p:nvSpPr>
              <p:cNvPr id="1222" name="Line 43"/>
              <p:cNvSpPr>
                <a:spLocks noChangeShapeType="1"/>
              </p:cNvSpPr>
              <p:nvPr/>
            </p:nvSpPr>
            <p:spPr bwMode="auto">
              <a:xfrm flipH="1" flipV="1">
                <a:off x="2799" y="1683"/>
                <a:ext cx="219" cy="219"/>
              </a:xfrm>
              <a:prstGeom prst="line">
                <a:avLst/>
              </a:prstGeom>
              <a:noFill/>
              <a:ln w="22225">
                <a:solidFill>
                  <a:schemeClr val="tx1"/>
                </a:solidFill>
                <a:round/>
                <a:headEnd/>
                <a:tailEnd/>
              </a:ln>
            </p:spPr>
            <p:txBody>
              <a:bodyPr/>
              <a:lstStyle/>
              <a:p>
                <a:endParaRPr lang="zh-CN" altLang="en-US"/>
              </a:p>
            </p:txBody>
          </p:sp>
          <p:sp>
            <p:nvSpPr>
              <p:cNvPr id="1223" name="Line 44"/>
              <p:cNvSpPr>
                <a:spLocks noChangeShapeType="1"/>
              </p:cNvSpPr>
              <p:nvPr/>
            </p:nvSpPr>
            <p:spPr bwMode="auto">
              <a:xfrm flipV="1">
                <a:off x="2770" y="1692"/>
                <a:ext cx="219" cy="221"/>
              </a:xfrm>
              <a:prstGeom prst="line">
                <a:avLst/>
              </a:prstGeom>
              <a:noFill/>
              <a:ln w="22225">
                <a:solidFill>
                  <a:schemeClr val="tx1"/>
                </a:solidFill>
                <a:round/>
                <a:headEnd/>
                <a:tailEnd/>
              </a:ln>
            </p:spPr>
            <p:txBody>
              <a:bodyPr/>
              <a:lstStyle/>
              <a:p>
                <a:endParaRPr lang="zh-CN" altLang="en-US"/>
              </a:p>
            </p:txBody>
          </p:sp>
          <p:sp>
            <p:nvSpPr>
              <p:cNvPr id="1224" name="Line 45"/>
              <p:cNvSpPr>
                <a:spLocks noChangeShapeType="1"/>
              </p:cNvSpPr>
              <p:nvPr/>
            </p:nvSpPr>
            <p:spPr bwMode="auto">
              <a:xfrm>
                <a:off x="2804" y="1683"/>
                <a:ext cx="182" cy="1"/>
              </a:xfrm>
              <a:prstGeom prst="line">
                <a:avLst/>
              </a:prstGeom>
              <a:noFill/>
              <a:ln w="22225">
                <a:solidFill>
                  <a:schemeClr val="tx1"/>
                </a:solidFill>
                <a:round/>
                <a:headEnd/>
                <a:tailEnd/>
              </a:ln>
            </p:spPr>
            <p:txBody>
              <a:bodyPr/>
              <a:lstStyle/>
              <a:p>
                <a:endParaRPr lang="zh-CN" altLang="en-US"/>
              </a:p>
            </p:txBody>
          </p:sp>
          <p:sp>
            <p:nvSpPr>
              <p:cNvPr id="1225" name="Line 46"/>
              <p:cNvSpPr>
                <a:spLocks noChangeShapeType="1"/>
              </p:cNvSpPr>
              <p:nvPr/>
            </p:nvSpPr>
            <p:spPr bwMode="auto">
              <a:xfrm flipH="1" flipV="1">
                <a:off x="2837" y="1467"/>
                <a:ext cx="147" cy="210"/>
              </a:xfrm>
              <a:prstGeom prst="line">
                <a:avLst/>
              </a:prstGeom>
              <a:noFill/>
              <a:ln w="22225">
                <a:solidFill>
                  <a:schemeClr val="tx1"/>
                </a:solidFill>
                <a:round/>
                <a:headEnd/>
                <a:tailEnd/>
              </a:ln>
            </p:spPr>
            <p:txBody>
              <a:bodyPr/>
              <a:lstStyle/>
              <a:p>
                <a:endParaRPr lang="zh-CN" altLang="en-US"/>
              </a:p>
            </p:txBody>
          </p:sp>
          <p:sp>
            <p:nvSpPr>
              <p:cNvPr id="1226" name="Line 47"/>
              <p:cNvSpPr>
                <a:spLocks noChangeShapeType="1"/>
              </p:cNvSpPr>
              <p:nvPr/>
            </p:nvSpPr>
            <p:spPr bwMode="auto">
              <a:xfrm flipV="1">
                <a:off x="2808" y="1478"/>
                <a:ext cx="155" cy="203"/>
              </a:xfrm>
              <a:prstGeom prst="line">
                <a:avLst/>
              </a:prstGeom>
              <a:noFill/>
              <a:ln w="22225">
                <a:solidFill>
                  <a:schemeClr val="tx1"/>
                </a:solidFill>
                <a:round/>
                <a:headEnd/>
                <a:tailEnd/>
              </a:ln>
            </p:spPr>
            <p:txBody>
              <a:bodyPr/>
              <a:lstStyle/>
              <a:p>
                <a:endParaRPr lang="zh-CN" altLang="en-US"/>
              </a:p>
            </p:txBody>
          </p:sp>
          <p:sp>
            <p:nvSpPr>
              <p:cNvPr id="1227" name="Line 48"/>
              <p:cNvSpPr>
                <a:spLocks noChangeShapeType="1"/>
              </p:cNvSpPr>
              <p:nvPr/>
            </p:nvSpPr>
            <p:spPr bwMode="auto">
              <a:xfrm>
                <a:off x="2831" y="1464"/>
                <a:ext cx="130" cy="1"/>
              </a:xfrm>
              <a:prstGeom prst="line">
                <a:avLst/>
              </a:prstGeom>
              <a:noFill/>
              <a:ln w="22225">
                <a:solidFill>
                  <a:schemeClr val="tx1"/>
                </a:solidFill>
                <a:round/>
                <a:headEnd/>
                <a:tailEnd/>
              </a:ln>
            </p:spPr>
            <p:txBody>
              <a:bodyPr/>
              <a:lstStyle/>
              <a:p>
                <a:endParaRPr lang="zh-CN" altLang="en-US"/>
              </a:p>
            </p:txBody>
          </p:sp>
          <p:sp>
            <p:nvSpPr>
              <p:cNvPr id="1228" name="Line 49"/>
              <p:cNvSpPr>
                <a:spLocks noChangeShapeType="1"/>
              </p:cNvSpPr>
              <p:nvPr/>
            </p:nvSpPr>
            <p:spPr bwMode="auto">
              <a:xfrm flipV="1">
                <a:off x="2835" y="1274"/>
                <a:ext cx="99" cy="186"/>
              </a:xfrm>
              <a:prstGeom prst="line">
                <a:avLst/>
              </a:prstGeom>
              <a:noFill/>
              <a:ln w="22225">
                <a:solidFill>
                  <a:schemeClr val="tx1"/>
                </a:solidFill>
                <a:round/>
                <a:headEnd/>
                <a:tailEnd/>
              </a:ln>
            </p:spPr>
            <p:txBody>
              <a:bodyPr/>
              <a:lstStyle/>
              <a:p>
                <a:endParaRPr lang="zh-CN" altLang="en-US"/>
              </a:p>
            </p:txBody>
          </p:sp>
          <p:sp>
            <p:nvSpPr>
              <p:cNvPr id="1229" name="Line 50"/>
              <p:cNvSpPr>
                <a:spLocks noChangeShapeType="1"/>
              </p:cNvSpPr>
              <p:nvPr/>
            </p:nvSpPr>
            <p:spPr bwMode="auto">
              <a:xfrm flipH="1" flipV="1">
                <a:off x="2860" y="1274"/>
                <a:ext cx="90" cy="190"/>
              </a:xfrm>
              <a:prstGeom prst="line">
                <a:avLst/>
              </a:prstGeom>
              <a:noFill/>
              <a:ln w="22225">
                <a:solidFill>
                  <a:schemeClr val="tx1"/>
                </a:solidFill>
                <a:round/>
                <a:headEnd/>
                <a:tailEnd/>
              </a:ln>
            </p:spPr>
            <p:txBody>
              <a:bodyPr/>
              <a:lstStyle/>
              <a:p>
                <a:endParaRPr lang="zh-CN" altLang="en-US"/>
              </a:p>
            </p:txBody>
          </p:sp>
          <p:sp>
            <p:nvSpPr>
              <p:cNvPr id="1230" name="Line 51"/>
              <p:cNvSpPr>
                <a:spLocks noChangeShapeType="1"/>
              </p:cNvSpPr>
              <p:nvPr/>
            </p:nvSpPr>
            <p:spPr bwMode="auto">
              <a:xfrm>
                <a:off x="2867" y="1271"/>
                <a:ext cx="63" cy="1"/>
              </a:xfrm>
              <a:prstGeom prst="line">
                <a:avLst/>
              </a:prstGeom>
              <a:noFill/>
              <a:ln w="22225">
                <a:solidFill>
                  <a:schemeClr val="tx1"/>
                </a:solidFill>
                <a:round/>
                <a:headEnd/>
                <a:tailEnd/>
              </a:ln>
            </p:spPr>
            <p:txBody>
              <a:bodyPr/>
              <a:lstStyle/>
              <a:p>
                <a:endParaRPr lang="zh-CN" altLang="en-US"/>
              </a:p>
            </p:txBody>
          </p:sp>
          <p:sp>
            <p:nvSpPr>
              <p:cNvPr id="1231" name="Line 52"/>
              <p:cNvSpPr>
                <a:spLocks noChangeShapeType="1"/>
              </p:cNvSpPr>
              <p:nvPr/>
            </p:nvSpPr>
            <p:spPr bwMode="auto">
              <a:xfrm flipV="1">
                <a:off x="2736" y="1043"/>
                <a:ext cx="162" cy="1093"/>
              </a:xfrm>
              <a:prstGeom prst="line">
                <a:avLst/>
              </a:prstGeom>
              <a:noFill/>
              <a:ln w="22225">
                <a:solidFill>
                  <a:schemeClr val="tx1"/>
                </a:solidFill>
                <a:round/>
                <a:headEnd/>
                <a:tailEnd/>
              </a:ln>
            </p:spPr>
            <p:txBody>
              <a:bodyPr/>
              <a:lstStyle/>
              <a:p>
                <a:endParaRPr lang="zh-CN" altLang="en-US"/>
              </a:p>
            </p:txBody>
          </p:sp>
          <p:sp>
            <p:nvSpPr>
              <p:cNvPr id="1232" name="Line 53"/>
              <p:cNvSpPr>
                <a:spLocks noChangeShapeType="1"/>
              </p:cNvSpPr>
              <p:nvPr/>
            </p:nvSpPr>
            <p:spPr bwMode="auto">
              <a:xfrm>
                <a:off x="2898" y="1040"/>
                <a:ext cx="161" cy="1096"/>
              </a:xfrm>
              <a:prstGeom prst="line">
                <a:avLst/>
              </a:prstGeom>
              <a:noFill/>
              <a:ln w="22225">
                <a:solidFill>
                  <a:schemeClr val="tx1"/>
                </a:solidFill>
                <a:round/>
                <a:headEnd/>
                <a:tailEnd/>
              </a:ln>
            </p:spPr>
            <p:txBody>
              <a:bodyPr/>
              <a:lstStyle/>
              <a:p>
                <a:endParaRPr lang="zh-CN" altLang="en-US"/>
              </a:p>
            </p:txBody>
          </p:sp>
          <p:sp>
            <p:nvSpPr>
              <p:cNvPr id="1233" name="Line 54"/>
              <p:cNvSpPr>
                <a:spLocks noChangeShapeType="1"/>
              </p:cNvSpPr>
              <p:nvPr/>
            </p:nvSpPr>
            <p:spPr bwMode="auto">
              <a:xfrm flipV="1">
                <a:off x="2736" y="1902"/>
                <a:ext cx="284" cy="234"/>
              </a:xfrm>
              <a:prstGeom prst="line">
                <a:avLst/>
              </a:prstGeom>
              <a:noFill/>
              <a:ln w="22225">
                <a:solidFill>
                  <a:schemeClr val="tx1"/>
                </a:solidFill>
                <a:round/>
                <a:headEnd/>
                <a:tailEnd/>
              </a:ln>
            </p:spPr>
            <p:txBody>
              <a:bodyPr/>
              <a:lstStyle/>
              <a:p>
                <a:endParaRPr lang="zh-CN" altLang="en-US"/>
              </a:p>
            </p:txBody>
          </p:sp>
          <p:sp>
            <p:nvSpPr>
              <p:cNvPr id="1234" name="Line 55"/>
              <p:cNvSpPr>
                <a:spLocks noChangeShapeType="1"/>
              </p:cNvSpPr>
              <p:nvPr/>
            </p:nvSpPr>
            <p:spPr bwMode="auto">
              <a:xfrm flipH="1" flipV="1">
                <a:off x="2770" y="1902"/>
                <a:ext cx="293" cy="234"/>
              </a:xfrm>
              <a:prstGeom prst="line">
                <a:avLst/>
              </a:prstGeom>
              <a:noFill/>
              <a:ln w="22225">
                <a:solidFill>
                  <a:schemeClr val="tx1"/>
                </a:solidFill>
                <a:round/>
                <a:headEnd/>
                <a:tailEnd/>
              </a:ln>
            </p:spPr>
            <p:txBody>
              <a:bodyPr/>
              <a:lstStyle/>
              <a:p>
                <a:endParaRPr lang="zh-CN" altLang="en-US"/>
              </a:p>
            </p:txBody>
          </p:sp>
          <p:sp>
            <p:nvSpPr>
              <p:cNvPr id="1235" name="Line 56"/>
              <p:cNvSpPr>
                <a:spLocks noChangeShapeType="1"/>
              </p:cNvSpPr>
              <p:nvPr/>
            </p:nvSpPr>
            <p:spPr bwMode="auto">
              <a:xfrm>
                <a:off x="2772" y="1904"/>
                <a:ext cx="246" cy="1"/>
              </a:xfrm>
              <a:prstGeom prst="line">
                <a:avLst/>
              </a:prstGeom>
              <a:noFill/>
              <a:ln w="22225">
                <a:solidFill>
                  <a:schemeClr val="tx1"/>
                </a:solidFill>
                <a:round/>
                <a:headEnd/>
                <a:tailEnd/>
              </a:ln>
            </p:spPr>
            <p:txBody>
              <a:bodyPr/>
              <a:lstStyle/>
              <a:p>
                <a:endParaRPr lang="zh-CN" altLang="en-US"/>
              </a:p>
            </p:txBody>
          </p:sp>
          <p:sp>
            <p:nvSpPr>
              <p:cNvPr id="1236" name="Line 57"/>
              <p:cNvSpPr>
                <a:spLocks noChangeShapeType="1"/>
              </p:cNvSpPr>
              <p:nvPr/>
            </p:nvSpPr>
            <p:spPr bwMode="auto">
              <a:xfrm flipH="1" flipV="1">
                <a:off x="2799" y="1683"/>
                <a:ext cx="219" cy="219"/>
              </a:xfrm>
              <a:prstGeom prst="line">
                <a:avLst/>
              </a:prstGeom>
              <a:noFill/>
              <a:ln w="22225">
                <a:solidFill>
                  <a:schemeClr val="tx1"/>
                </a:solidFill>
                <a:round/>
                <a:headEnd/>
                <a:tailEnd/>
              </a:ln>
            </p:spPr>
            <p:txBody>
              <a:bodyPr/>
              <a:lstStyle/>
              <a:p>
                <a:endParaRPr lang="zh-CN" altLang="en-US"/>
              </a:p>
            </p:txBody>
          </p:sp>
          <p:sp>
            <p:nvSpPr>
              <p:cNvPr id="1237" name="Line 58"/>
              <p:cNvSpPr>
                <a:spLocks noChangeShapeType="1"/>
              </p:cNvSpPr>
              <p:nvPr/>
            </p:nvSpPr>
            <p:spPr bwMode="auto">
              <a:xfrm flipV="1">
                <a:off x="2770" y="1692"/>
                <a:ext cx="219" cy="221"/>
              </a:xfrm>
              <a:prstGeom prst="line">
                <a:avLst/>
              </a:prstGeom>
              <a:noFill/>
              <a:ln w="22225">
                <a:solidFill>
                  <a:schemeClr val="tx1"/>
                </a:solidFill>
                <a:round/>
                <a:headEnd/>
                <a:tailEnd/>
              </a:ln>
            </p:spPr>
            <p:txBody>
              <a:bodyPr/>
              <a:lstStyle/>
              <a:p>
                <a:endParaRPr lang="zh-CN" altLang="en-US"/>
              </a:p>
            </p:txBody>
          </p:sp>
          <p:sp>
            <p:nvSpPr>
              <p:cNvPr id="1238" name="Line 59"/>
              <p:cNvSpPr>
                <a:spLocks noChangeShapeType="1"/>
              </p:cNvSpPr>
              <p:nvPr/>
            </p:nvSpPr>
            <p:spPr bwMode="auto">
              <a:xfrm>
                <a:off x="2804" y="1683"/>
                <a:ext cx="182" cy="1"/>
              </a:xfrm>
              <a:prstGeom prst="line">
                <a:avLst/>
              </a:prstGeom>
              <a:noFill/>
              <a:ln w="22225">
                <a:solidFill>
                  <a:schemeClr val="tx1"/>
                </a:solidFill>
                <a:round/>
                <a:headEnd/>
                <a:tailEnd/>
              </a:ln>
            </p:spPr>
            <p:txBody>
              <a:bodyPr/>
              <a:lstStyle/>
              <a:p>
                <a:endParaRPr lang="zh-CN" altLang="en-US"/>
              </a:p>
            </p:txBody>
          </p:sp>
          <p:sp>
            <p:nvSpPr>
              <p:cNvPr id="1239" name="Line 60"/>
              <p:cNvSpPr>
                <a:spLocks noChangeShapeType="1"/>
              </p:cNvSpPr>
              <p:nvPr/>
            </p:nvSpPr>
            <p:spPr bwMode="auto">
              <a:xfrm flipH="1" flipV="1">
                <a:off x="2837" y="1467"/>
                <a:ext cx="147" cy="210"/>
              </a:xfrm>
              <a:prstGeom prst="line">
                <a:avLst/>
              </a:prstGeom>
              <a:noFill/>
              <a:ln w="22225">
                <a:solidFill>
                  <a:schemeClr val="tx1"/>
                </a:solidFill>
                <a:round/>
                <a:headEnd/>
                <a:tailEnd/>
              </a:ln>
            </p:spPr>
            <p:txBody>
              <a:bodyPr/>
              <a:lstStyle/>
              <a:p>
                <a:endParaRPr lang="zh-CN" altLang="en-US"/>
              </a:p>
            </p:txBody>
          </p:sp>
          <p:sp>
            <p:nvSpPr>
              <p:cNvPr id="1240" name="Line 61"/>
              <p:cNvSpPr>
                <a:spLocks noChangeShapeType="1"/>
              </p:cNvSpPr>
              <p:nvPr/>
            </p:nvSpPr>
            <p:spPr bwMode="auto">
              <a:xfrm flipV="1">
                <a:off x="2808" y="1478"/>
                <a:ext cx="155" cy="203"/>
              </a:xfrm>
              <a:prstGeom prst="line">
                <a:avLst/>
              </a:prstGeom>
              <a:noFill/>
              <a:ln w="22225">
                <a:solidFill>
                  <a:schemeClr val="tx1"/>
                </a:solidFill>
                <a:round/>
                <a:headEnd/>
                <a:tailEnd/>
              </a:ln>
            </p:spPr>
            <p:txBody>
              <a:bodyPr/>
              <a:lstStyle/>
              <a:p>
                <a:endParaRPr lang="zh-CN" altLang="en-US"/>
              </a:p>
            </p:txBody>
          </p:sp>
          <p:sp>
            <p:nvSpPr>
              <p:cNvPr id="1241" name="Line 62"/>
              <p:cNvSpPr>
                <a:spLocks noChangeShapeType="1"/>
              </p:cNvSpPr>
              <p:nvPr/>
            </p:nvSpPr>
            <p:spPr bwMode="auto">
              <a:xfrm>
                <a:off x="2831" y="1464"/>
                <a:ext cx="130" cy="1"/>
              </a:xfrm>
              <a:prstGeom prst="line">
                <a:avLst/>
              </a:prstGeom>
              <a:noFill/>
              <a:ln w="22225">
                <a:solidFill>
                  <a:schemeClr val="tx1"/>
                </a:solidFill>
                <a:round/>
                <a:headEnd/>
                <a:tailEnd/>
              </a:ln>
            </p:spPr>
            <p:txBody>
              <a:bodyPr/>
              <a:lstStyle/>
              <a:p>
                <a:endParaRPr lang="zh-CN" altLang="en-US"/>
              </a:p>
            </p:txBody>
          </p:sp>
          <p:sp>
            <p:nvSpPr>
              <p:cNvPr id="1242" name="Line 63"/>
              <p:cNvSpPr>
                <a:spLocks noChangeShapeType="1"/>
              </p:cNvSpPr>
              <p:nvPr/>
            </p:nvSpPr>
            <p:spPr bwMode="auto">
              <a:xfrm flipV="1">
                <a:off x="2835" y="1274"/>
                <a:ext cx="99" cy="186"/>
              </a:xfrm>
              <a:prstGeom prst="line">
                <a:avLst/>
              </a:prstGeom>
              <a:noFill/>
              <a:ln w="22225">
                <a:solidFill>
                  <a:schemeClr val="tx1"/>
                </a:solidFill>
                <a:round/>
                <a:headEnd/>
                <a:tailEnd/>
              </a:ln>
            </p:spPr>
            <p:txBody>
              <a:bodyPr/>
              <a:lstStyle/>
              <a:p>
                <a:endParaRPr lang="zh-CN" altLang="en-US"/>
              </a:p>
            </p:txBody>
          </p:sp>
          <p:sp>
            <p:nvSpPr>
              <p:cNvPr id="1243" name="Line 64"/>
              <p:cNvSpPr>
                <a:spLocks noChangeShapeType="1"/>
              </p:cNvSpPr>
              <p:nvPr/>
            </p:nvSpPr>
            <p:spPr bwMode="auto">
              <a:xfrm flipH="1" flipV="1">
                <a:off x="2860" y="1274"/>
                <a:ext cx="90" cy="190"/>
              </a:xfrm>
              <a:prstGeom prst="line">
                <a:avLst/>
              </a:prstGeom>
              <a:noFill/>
              <a:ln w="22225">
                <a:solidFill>
                  <a:schemeClr val="tx1"/>
                </a:solidFill>
                <a:round/>
                <a:headEnd/>
                <a:tailEnd/>
              </a:ln>
            </p:spPr>
            <p:txBody>
              <a:bodyPr/>
              <a:lstStyle/>
              <a:p>
                <a:endParaRPr lang="zh-CN" altLang="en-US"/>
              </a:p>
            </p:txBody>
          </p:sp>
          <p:sp>
            <p:nvSpPr>
              <p:cNvPr id="1244" name="Line 65"/>
              <p:cNvSpPr>
                <a:spLocks noChangeShapeType="1"/>
              </p:cNvSpPr>
              <p:nvPr/>
            </p:nvSpPr>
            <p:spPr bwMode="auto">
              <a:xfrm>
                <a:off x="2867" y="1271"/>
                <a:ext cx="63" cy="1"/>
              </a:xfrm>
              <a:prstGeom prst="line">
                <a:avLst/>
              </a:prstGeom>
              <a:noFill/>
              <a:ln w="22225">
                <a:solidFill>
                  <a:schemeClr val="tx1"/>
                </a:solidFill>
                <a:round/>
                <a:headEnd/>
                <a:tailEnd/>
              </a:ln>
            </p:spPr>
            <p:txBody>
              <a:bodyPr/>
              <a:lstStyle/>
              <a:p>
                <a:endParaRPr lang="zh-CN" altLang="en-US"/>
              </a:p>
            </p:txBody>
          </p:sp>
        </p:grpSp>
        <p:grpSp>
          <p:nvGrpSpPr>
            <p:cNvPr id="1033" name="Group 66"/>
            <p:cNvGrpSpPr>
              <a:grpSpLocks/>
            </p:cNvGrpSpPr>
            <p:nvPr/>
          </p:nvGrpSpPr>
          <p:grpSpPr bwMode="auto">
            <a:xfrm>
              <a:off x="702" y="1706"/>
              <a:ext cx="772" cy="456"/>
              <a:chOff x="4286" y="1568"/>
              <a:chExt cx="953" cy="547"/>
            </a:xfrm>
          </p:grpSpPr>
          <p:pic>
            <p:nvPicPr>
              <p:cNvPr id="1184" name="Picture 67"/>
              <p:cNvPicPr>
                <a:picLocks noChangeArrowheads="1"/>
              </p:cNvPicPr>
              <p:nvPr/>
            </p:nvPicPr>
            <p:blipFill>
              <a:blip r:embed="rId4" cstate="print"/>
              <a:srcRect/>
              <a:stretch>
                <a:fillRect/>
              </a:stretch>
            </p:blipFill>
            <p:spPr bwMode="auto">
              <a:xfrm>
                <a:off x="4332" y="1568"/>
                <a:ext cx="461" cy="320"/>
              </a:xfrm>
              <a:prstGeom prst="rect">
                <a:avLst/>
              </a:prstGeom>
              <a:noFill/>
              <a:ln w="12699">
                <a:noFill/>
                <a:miter lim="800000"/>
                <a:headEnd/>
                <a:tailEnd/>
              </a:ln>
            </p:spPr>
          </p:pic>
          <p:pic>
            <p:nvPicPr>
              <p:cNvPr id="1185" name="Picture 68"/>
              <p:cNvPicPr>
                <a:picLocks noChangeArrowheads="1"/>
              </p:cNvPicPr>
              <p:nvPr/>
            </p:nvPicPr>
            <p:blipFill>
              <a:blip r:embed="rId4" cstate="print"/>
              <a:srcRect/>
              <a:stretch>
                <a:fillRect/>
              </a:stretch>
            </p:blipFill>
            <p:spPr bwMode="auto">
              <a:xfrm>
                <a:off x="4286" y="1795"/>
                <a:ext cx="461" cy="320"/>
              </a:xfrm>
              <a:prstGeom prst="rect">
                <a:avLst/>
              </a:prstGeom>
              <a:noFill/>
              <a:ln w="12699">
                <a:noFill/>
                <a:miter lim="800000"/>
                <a:headEnd/>
                <a:tailEnd/>
              </a:ln>
            </p:spPr>
          </p:pic>
          <p:pic>
            <p:nvPicPr>
              <p:cNvPr id="1186" name="Picture 69"/>
              <p:cNvPicPr>
                <a:picLocks noChangeArrowheads="1"/>
              </p:cNvPicPr>
              <p:nvPr/>
            </p:nvPicPr>
            <p:blipFill>
              <a:blip r:embed="rId4" cstate="print"/>
              <a:srcRect/>
              <a:stretch>
                <a:fillRect/>
              </a:stretch>
            </p:blipFill>
            <p:spPr bwMode="auto">
              <a:xfrm>
                <a:off x="4778" y="1568"/>
                <a:ext cx="461" cy="320"/>
              </a:xfrm>
              <a:prstGeom prst="rect">
                <a:avLst/>
              </a:prstGeom>
              <a:noFill/>
              <a:ln w="12699">
                <a:noFill/>
                <a:miter lim="800000"/>
                <a:headEnd/>
                <a:tailEnd/>
              </a:ln>
            </p:spPr>
          </p:pic>
          <p:pic>
            <p:nvPicPr>
              <p:cNvPr id="1187" name="Picture 70"/>
              <p:cNvPicPr>
                <a:picLocks noChangeArrowheads="1"/>
              </p:cNvPicPr>
              <p:nvPr/>
            </p:nvPicPr>
            <p:blipFill>
              <a:blip r:embed="rId4" cstate="print"/>
              <a:srcRect/>
              <a:stretch>
                <a:fillRect/>
              </a:stretch>
            </p:blipFill>
            <p:spPr bwMode="auto">
              <a:xfrm>
                <a:off x="4740" y="1795"/>
                <a:ext cx="461" cy="320"/>
              </a:xfrm>
              <a:prstGeom prst="rect">
                <a:avLst/>
              </a:prstGeom>
              <a:noFill/>
              <a:ln w="12699">
                <a:noFill/>
                <a:miter lim="800000"/>
                <a:headEnd/>
                <a:tailEnd/>
              </a:ln>
            </p:spPr>
          </p:pic>
        </p:grpSp>
        <p:pic>
          <p:nvPicPr>
            <p:cNvPr id="1034" name="Picture 71" descr="j0297185"/>
            <p:cNvPicPr>
              <a:picLocks noChangeAspect="1" noChangeArrowheads="1"/>
            </p:cNvPicPr>
            <p:nvPr/>
          </p:nvPicPr>
          <p:blipFill>
            <a:blip r:embed="rId5" cstate="print"/>
            <a:srcRect/>
            <a:stretch>
              <a:fillRect/>
            </a:stretch>
          </p:blipFill>
          <p:spPr bwMode="auto">
            <a:xfrm>
              <a:off x="703" y="890"/>
              <a:ext cx="726" cy="579"/>
            </a:xfrm>
            <a:prstGeom prst="rect">
              <a:avLst/>
            </a:prstGeom>
            <a:noFill/>
            <a:ln w="9525">
              <a:noFill/>
              <a:miter lim="800000"/>
              <a:headEnd/>
              <a:tailEnd/>
            </a:ln>
          </p:spPr>
        </p:pic>
        <p:pic>
          <p:nvPicPr>
            <p:cNvPr id="1035" name="Picture 72"/>
            <p:cNvPicPr>
              <a:picLocks noChangeArrowheads="1"/>
            </p:cNvPicPr>
            <p:nvPr/>
          </p:nvPicPr>
          <p:blipFill>
            <a:blip r:embed="rId6" cstate="print"/>
            <a:srcRect/>
            <a:stretch>
              <a:fillRect/>
            </a:stretch>
          </p:blipFill>
          <p:spPr bwMode="auto">
            <a:xfrm>
              <a:off x="702" y="436"/>
              <a:ext cx="681" cy="272"/>
            </a:xfrm>
            <a:prstGeom prst="rect">
              <a:avLst/>
            </a:prstGeom>
            <a:noFill/>
            <a:ln w="12699">
              <a:noFill/>
              <a:miter lim="800000"/>
              <a:headEnd/>
              <a:tailEnd/>
            </a:ln>
          </p:spPr>
        </p:pic>
        <p:sp>
          <p:nvSpPr>
            <p:cNvPr id="1036" name="Freeform 73"/>
            <p:cNvSpPr>
              <a:spLocks/>
            </p:cNvSpPr>
            <p:nvPr/>
          </p:nvSpPr>
          <p:spPr bwMode="auto">
            <a:xfrm rot="4366179" flipH="1">
              <a:off x="2018" y="391"/>
              <a:ext cx="227" cy="1315"/>
            </a:xfrm>
            <a:custGeom>
              <a:avLst/>
              <a:gdLst>
                <a:gd name="T0" fmla="*/ 227 w 336"/>
                <a:gd name="T1" fmla="*/ 1315 h 358"/>
                <a:gd name="T2" fmla="*/ 35 w 336"/>
                <a:gd name="T3" fmla="*/ 463 h 358"/>
                <a:gd name="T4" fmla="*/ 98 w 336"/>
                <a:gd name="T5" fmla="*/ 511 h 358"/>
                <a:gd name="T6" fmla="*/ 0 w 336"/>
                <a:gd name="T7" fmla="*/ 0 h 358"/>
                <a:gd name="T8" fmla="*/ 191 w 336"/>
                <a:gd name="T9" fmla="*/ 705 h 358"/>
                <a:gd name="T10" fmla="*/ 111 w 336"/>
                <a:gd name="T11" fmla="*/ 632 h 358"/>
                <a:gd name="T12" fmla="*/ 227 w 336"/>
                <a:gd name="T13" fmla="*/ 1315 h 358"/>
                <a:gd name="T14" fmla="*/ 0 60000 65536"/>
                <a:gd name="T15" fmla="*/ 0 60000 65536"/>
                <a:gd name="T16" fmla="*/ 0 60000 65536"/>
                <a:gd name="T17" fmla="*/ 0 60000 65536"/>
                <a:gd name="T18" fmla="*/ 0 60000 65536"/>
                <a:gd name="T19" fmla="*/ 0 60000 65536"/>
                <a:gd name="T20" fmla="*/ 0 60000 65536"/>
                <a:gd name="T21" fmla="*/ 0 w 336"/>
                <a:gd name="T22" fmla="*/ 0 h 358"/>
                <a:gd name="T23" fmla="*/ 336 w 336"/>
                <a:gd name="T24" fmla="*/ 358 h 35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358">
                  <a:moveTo>
                    <a:pt x="336" y="358"/>
                  </a:moveTo>
                  <a:lnTo>
                    <a:pt x="52" y="126"/>
                  </a:lnTo>
                  <a:lnTo>
                    <a:pt x="145" y="139"/>
                  </a:lnTo>
                  <a:lnTo>
                    <a:pt x="0" y="0"/>
                  </a:lnTo>
                  <a:lnTo>
                    <a:pt x="283" y="192"/>
                  </a:lnTo>
                  <a:lnTo>
                    <a:pt x="164" y="172"/>
                  </a:lnTo>
                  <a:lnTo>
                    <a:pt x="336" y="358"/>
                  </a:lnTo>
                  <a:close/>
                </a:path>
              </a:pathLst>
            </a:custGeom>
            <a:solidFill>
              <a:schemeClr val="accent1"/>
            </a:solidFill>
            <a:ln w="9525">
              <a:solidFill>
                <a:schemeClr val="tx1"/>
              </a:solidFill>
              <a:round/>
              <a:headEnd/>
              <a:tailEnd/>
            </a:ln>
          </p:spPr>
          <p:txBody>
            <a:bodyPr/>
            <a:lstStyle/>
            <a:p>
              <a:endParaRPr lang="zh-CN" altLang="en-US"/>
            </a:p>
          </p:txBody>
        </p:sp>
        <p:sp>
          <p:nvSpPr>
            <p:cNvPr id="1037" name="Freeform 74"/>
            <p:cNvSpPr>
              <a:spLocks/>
            </p:cNvSpPr>
            <p:nvPr/>
          </p:nvSpPr>
          <p:spPr bwMode="auto">
            <a:xfrm rot="4257513" flipV="1">
              <a:off x="3312" y="575"/>
              <a:ext cx="135" cy="717"/>
            </a:xfrm>
            <a:custGeom>
              <a:avLst/>
              <a:gdLst>
                <a:gd name="T0" fmla="*/ 135 w 336"/>
                <a:gd name="T1" fmla="*/ 717 h 358"/>
                <a:gd name="T2" fmla="*/ 21 w 336"/>
                <a:gd name="T3" fmla="*/ 252 h 358"/>
                <a:gd name="T4" fmla="*/ 58 w 336"/>
                <a:gd name="T5" fmla="*/ 278 h 358"/>
                <a:gd name="T6" fmla="*/ 0 w 336"/>
                <a:gd name="T7" fmla="*/ 0 h 358"/>
                <a:gd name="T8" fmla="*/ 114 w 336"/>
                <a:gd name="T9" fmla="*/ 385 h 358"/>
                <a:gd name="T10" fmla="*/ 66 w 336"/>
                <a:gd name="T11" fmla="*/ 344 h 358"/>
                <a:gd name="T12" fmla="*/ 135 w 336"/>
                <a:gd name="T13" fmla="*/ 717 h 358"/>
                <a:gd name="T14" fmla="*/ 0 60000 65536"/>
                <a:gd name="T15" fmla="*/ 0 60000 65536"/>
                <a:gd name="T16" fmla="*/ 0 60000 65536"/>
                <a:gd name="T17" fmla="*/ 0 60000 65536"/>
                <a:gd name="T18" fmla="*/ 0 60000 65536"/>
                <a:gd name="T19" fmla="*/ 0 60000 65536"/>
                <a:gd name="T20" fmla="*/ 0 60000 65536"/>
                <a:gd name="T21" fmla="*/ 0 w 336"/>
                <a:gd name="T22" fmla="*/ 0 h 358"/>
                <a:gd name="T23" fmla="*/ 336 w 336"/>
                <a:gd name="T24" fmla="*/ 358 h 35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358">
                  <a:moveTo>
                    <a:pt x="336" y="358"/>
                  </a:moveTo>
                  <a:lnTo>
                    <a:pt x="52" y="126"/>
                  </a:lnTo>
                  <a:lnTo>
                    <a:pt x="145" y="139"/>
                  </a:lnTo>
                  <a:lnTo>
                    <a:pt x="0" y="0"/>
                  </a:lnTo>
                  <a:lnTo>
                    <a:pt x="283" y="192"/>
                  </a:lnTo>
                  <a:lnTo>
                    <a:pt x="164" y="172"/>
                  </a:lnTo>
                  <a:lnTo>
                    <a:pt x="336" y="358"/>
                  </a:lnTo>
                  <a:close/>
                </a:path>
              </a:pathLst>
            </a:custGeom>
            <a:solidFill>
              <a:schemeClr val="accent1"/>
            </a:solidFill>
            <a:ln w="9525">
              <a:solidFill>
                <a:schemeClr val="tx1"/>
              </a:solidFill>
              <a:round/>
              <a:headEnd/>
              <a:tailEnd/>
            </a:ln>
          </p:spPr>
          <p:txBody>
            <a:bodyPr/>
            <a:lstStyle/>
            <a:p>
              <a:endParaRPr lang="zh-CN" altLang="en-US"/>
            </a:p>
          </p:txBody>
        </p:sp>
        <p:sp>
          <p:nvSpPr>
            <p:cNvPr id="1038" name="Freeform 75"/>
            <p:cNvSpPr>
              <a:spLocks/>
            </p:cNvSpPr>
            <p:nvPr/>
          </p:nvSpPr>
          <p:spPr bwMode="auto">
            <a:xfrm rot="-3467149" flipH="1" flipV="1">
              <a:off x="2047" y="-1"/>
              <a:ext cx="227" cy="1315"/>
            </a:xfrm>
            <a:custGeom>
              <a:avLst/>
              <a:gdLst>
                <a:gd name="T0" fmla="*/ 227 w 336"/>
                <a:gd name="T1" fmla="*/ 1315 h 358"/>
                <a:gd name="T2" fmla="*/ 35 w 336"/>
                <a:gd name="T3" fmla="*/ 463 h 358"/>
                <a:gd name="T4" fmla="*/ 98 w 336"/>
                <a:gd name="T5" fmla="*/ 511 h 358"/>
                <a:gd name="T6" fmla="*/ 0 w 336"/>
                <a:gd name="T7" fmla="*/ 0 h 358"/>
                <a:gd name="T8" fmla="*/ 191 w 336"/>
                <a:gd name="T9" fmla="*/ 705 h 358"/>
                <a:gd name="T10" fmla="*/ 111 w 336"/>
                <a:gd name="T11" fmla="*/ 632 h 358"/>
                <a:gd name="T12" fmla="*/ 227 w 336"/>
                <a:gd name="T13" fmla="*/ 1315 h 358"/>
                <a:gd name="T14" fmla="*/ 0 60000 65536"/>
                <a:gd name="T15" fmla="*/ 0 60000 65536"/>
                <a:gd name="T16" fmla="*/ 0 60000 65536"/>
                <a:gd name="T17" fmla="*/ 0 60000 65536"/>
                <a:gd name="T18" fmla="*/ 0 60000 65536"/>
                <a:gd name="T19" fmla="*/ 0 60000 65536"/>
                <a:gd name="T20" fmla="*/ 0 60000 65536"/>
                <a:gd name="T21" fmla="*/ 0 w 336"/>
                <a:gd name="T22" fmla="*/ 0 h 358"/>
                <a:gd name="T23" fmla="*/ 336 w 336"/>
                <a:gd name="T24" fmla="*/ 358 h 35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358">
                  <a:moveTo>
                    <a:pt x="336" y="358"/>
                  </a:moveTo>
                  <a:lnTo>
                    <a:pt x="52" y="126"/>
                  </a:lnTo>
                  <a:lnTo>
                    <a:pt x="145" y="139"/>
                  </a:lnTo>
                  <a:lnTo>
                    <a:pt x="0" y="0"/>
                  </a:lnTo>
                  <a:lnTo>
                    <a:pt x="283" y="192"/>
                  </a:lnTo>
                  <a:lnTo>
                    <a:pt x="164" y="172"/>
                  </a:lnTo>
                  <a:lnTo>
                    <a:pt x="336" y="358"/>
                  </a:lnTo>
                  <a:close/>
                </a:path>
              </a:pathLst>
            </a:custGeom>
            <a:solidFill>
              <a:schemeClr val="accent1"/>
            </a:solidFill>
            <a:ln w="9525">
              <a:solidFill>
                <a:schemeClr val="tx1"/>
              </a:solidFill>
              <a:round/>
              <a:headEnd/>
              <a:tailEnd/>
            </a:ln>
          </p:spPr>
          <p:txBody>
            <a:bodyPr/>
            <a:lstStyle/>
            <a:p>
              <a:endParaRPr lang="zh-CN" altLang="en-US"/>
            </a:p>
          </p:txBody>
        </p:sp>
        <p:sp>
          <p:nvSpPr>
            <p:cNvPr id="1039" name="Text Box 76"/>
            <p:cNvSpPr txBox="1">
              <a:spLocks noChangeArrowheads="1"/>
            </p:cNvSpPr>
            <p:nvPr/>
          </p:nvSpPr>
          <p:spPr bwMode="auto">
            <a:xfrm>
              <a:off x="612" y="2146"/>
              <a:ext cx="931" cy="205"/>
            </a:xfrm>
            <a:prstGeom prst="rect">
              <a:avLst/>
            </a:prstGeom>
            <a:noFill/>
            <a:ln w="9525">
              <a:noFill/>
              <a:miter lim="800000"/>
              <a:headEnd/>
              <a:tailEnd/>
            </a:ln>
          </p:spPr>
          <p:txBody>
            <a:bodyPr wrap="none">
              <a:spAutoFit/>
            </a:bodyPr>
            <a:lstStyle/>
            <a:p>
              <a:r>
                <a:rPr lang="en-US" altLang="zh-CN" sz="1800">
                  <a:latin typeface="Arial" pitchFamily="34" charset="0"/>
                  <a:ea typeface="黑体" pitchFamily="49" charset="-122"/>
                </a:rPr>
                <a:t>802.11 WLAN</a:t>
              </a:r>
            </a:p>
          </p:txBody>
        </p:sp>
        <p:sp>
          <p:nvSpPr>
            <p:cNvPr id="1040" name="Text Box 77"/>
            <p:cNvSpPr txBox="1">
              <a:spLocks noChangeArrowheads="1"/>
            </p:cNvSpPr>
            <p:nvPr/>
          </p:nvSpPr>
          <p:spPr bwMode="auto">
            <a:xfrm>
              <a:off x="673" y="1419"/>
              <a:ext cx="813" cy="206"/>
            </a:xfrm>
            <a:prstGeom prst="rect">
              <a:avLst/>
            </a:prstGeom>
            <a:noFill/>
            <a:ln w="9525">
              <a:noFill/>
              <a:miter lim="800000"/>
              <a:headEnd/>
              <a:tailEnd/>
            </a:ln>
          </p:spPr>
          <p:txBody>
            <a:bodyPr wrap="none">
              <a:spAutoFit/>
            </a:bodyPr>
            <a:lstStyle/>
            <a:p>
              <a:r>
                <a:rPr lang="en-US" altLang="zh-CN" sz="1800" dirty="0">
                  <a:latin typeface="Arial" pitchFamily="34" charset="0"/>
                  <a:ea typeface="黑体" pitchFamily="49" charset="-122"/>
                </a:rPr>
                <a:t>802.11 </a:t>
              </a:r>
              <a:r>
                <a:rPr lang="zh-CN" altLang="en-US" sz="1800" dirty="0">
                  <a:latin typeface="Arial" pitchFamily="34" charset="0"/>
                  <a:ea typeface="黑体" pitchFamily="49" charset="-122"/>
                </a:rPr>
                <a:t>热点</a:t>
              </a:r>
            </a:p>
          </p:txBody>
        </p:sp>
        <p:sp>
          <p:nvSpPr>
            <p:cNvPr id="1041" name="Text Box 78"/>
            <p:cNvSpPr txBox="1">
              <a:spLocks noChangeArrowheads="1"/>
            </p:cNvSpPr>
            <p:nvPr/>
          </p:nvSpPr>
          <p:spPr bwMode="auto">
            <a:xfrm>
              <a:off x="591" y="695"/>
              <a:ext cx="931" cy="206"/>
            </a:xfrm>
            <a:prstGeom prst="rect">
              <a:avLst/>
            </a:prstGeom>
            <a:noFill/>
            <a:ln w="9525">
              <a:noFill/>
              <a:miter lim="800000"/>
              <a:headEnd/>
              <a:tailEnd/>
            </a:ln>
          </p:spPr>
          <p:txBody>
            <a:bodyPr wrap="none">
              <a:spAutoFit/>
            </a:bodyPr>
            <a:lstStyle/>
            <a:p>
              <a:r>
                <a:rPr lang="en-US" altLang="zh-CN" sz="1800">
                  <a:latin typeface="Arial" pitchFamily="34" charset="0"/>
                  <a:ea typeface="黑体" pitchFamily="49" charset="-122"/>
                </a:rPr>
                <a:t>802.11 WLAN</a:t>
              </a:r>
            </a:p>
          </p:txBody>
        </p:sp>
        <p:sp>
          <p:nvSpPr>
            <p:cNvPr id="1042" name="Freeform 79"/>
            <p:cNvSpPr>
              <a:spLocks/>
            </p:cNvSpPr>
            <p:nvPr/>
          </p:nvSpPr>
          <p:spPr bwMode="auto">
            <a:xfrm rot="-5850374">
              <a:off x="4294" y="467"/>
              <a:ext cx="91" cy="634"/>
            </a:xfrm>
            <a:custGeom>
              <a:avLst/>
              <a:gdLst>
                <a:gd name="T0" fmla="*/ 91 w 336"/>
                <a:gd name="T1" fmla="*/ 634 h 358"/>
                <a:gd name="T2" fmla="*/ 14 w 336"/>
                <a:gd name="T3" fmla="*/ 223 h 358"/>
                <a:gd name="T4" fmla="*/ 39 w 336"/>
                <a:gd name="T5" fmla="*/ 246 h 358"/>
                <a:gd name="T6" fmla="*/ 0 w 336"/>
                <a:gd name="T7" fmla="*/ 0 h 358"/>
                <a:gd name="T8" fmla="*/ 77 w 336"/>
                <a:gd name="T9" fmla="*/ 340 h 358"/>
                <a:gd name="T10" fmla="*/ 44 w 336"/>
                <a:gd name="T11" fmla="*/ 305 h 358"/>
                <a:gd name="T12" fmla="*/ 91 w 336"/>
                <a:gd name="T13" fmla="*/ 634 h 358"/>
                <a:gd name="T14" fmla="*/ 0 60000 65536"/>
                <a:gd name="T15" fmla="*/ 0 60000 65536"/>
                <a:gd name="T16" fmla="*/ 0 60000 65536"/>
                <a:gd name="T17" fmla="*/ 0 60000 65536"/>
                <a:gd name="T18" fmla="*/ 0 60000 65536"/>
                <a:gd name="T19" fmla="*/ 0 60000 65536"/>
                <a:gd name="T20" fmla="*/ 0 60000 65536"/>
                <a:gd name="T21" fmla="*/ 0 w 336"/>
                <a:gd name="T22" fmla="*/ 0 h 358"/>
                <a:gd name="T23" fmla="*/ 336 w 336"/>
                <a:gd name="T24" fmla="*/ 358 h 35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358">
                  <a:moveTo>
                    <a:pt x="336" y="358"/>
                  </a:moveTo>
                  <a:lnTo>
                    <a:pt x="52" y="126"/>
                  </a:lnTo>
                  <a:lnTo>
                    <a:pt x="145" y="139"/>
                  </a:lnTo>
                  <a:lnTo>
                    <a:pt x="0" y="0"/>
                  </a:lnTo>
                  <a:lnTo>
                    <a:pt x="283" y="192"/>
                  </a:lnTo>
                  <a:lnTo>
                    <a:pt x="164" y="172"/>
                  </a:lnTo>
                  <a:lnTo>
                    <a:pt x="336" y="358"/>
                  </a:lnTo>
                  <a:close/>
                </a:path>
              </a:pathLst>
            </a:custGeom>
            <a:solidFill>
              <a:schemeClr val="accent1"/>
            </a:solidFill>
            <a:ln w="9525">
              <a:solidFill>
                <a:schemeClr val="tx1"/>
              </a:solidFill>
              <a:round/>
              <a:headEnd/>
              <a:tailEnd/>
            </a:ln>
          </p:spPr>
          <p:txBody>
            <a:bodyPr/>
            <a:lstStyle/>
            <a:p>
              <a:endParaRPr lang="zh-CN" altLang="en-US"/>
            </a:p>
          </p:txBody>
        </p:sp>
        <p:sp>
          <p:nvSpPr>
            <p:cNvPr id="1043" name="Text Box 80"/>
            <p:cNvSpPr txBox="1">
              <a:spLocks noChangeArrowheads="1"/>
            </p:cNvSpPr>
            <p:nvPr/>
          </p:nvSpPr>
          <p:spPr bwMode="auto">
            <a:xfrm rot="1257352">
              <a:off x="1736" y="340"/>
              <a:ext cx="512" cy="206"/>
            </a:xfrm>
            <a:prstGeom prst="rect">
              <a:avLst/>
            </a:prstGeom>
            <a:noFill/>
            <a:ln w="9525">
              <a:noFill/>
              <a:miter lim="800000"/>
              <a:headEnd/>
              <a:tailEnd/>
            </a:ln>
          </p:spPr>
          <p:txBody>
            <a:bodyPr wrap="none">
              <a:spAutoFit/>
            </a:bodyPr>
            <a:lstStyle/>
            <a:p>
              <a:r>
                <a:rPr lang="en-US" altLang="zh-CN" sz="1800">
                  <a:latin typeface="Arial" pitchFamily="34" charset="0"/>
                  <a:ea typeface="黑体" pitchFamily="49" charset="-122"/>
                </a:rPr>
                <a:t>802.16</a:t>
              </a:r>
            </a:p>
          </p:txBody>
        </p:sp>
        <p:sp>
          <p:nvSpPr>
            <p:cNvPr id="1044" name="Text Box 81"/>
            <p:cNvSpPr txBox="1">
              <a:spLocks noChangeArrowheads="1"/>
            </p:cNvSpPr>
            <p:nvPr/>
          </p:nvSpPr>
          <p:spPr bwMode="auto">
            <a:xfrm rot="-537932">
              <a:off x="3103" y="692"/>
              <a:ext cx="512" cy="205"/>
            </a:xfrm>
            <a:prstGeom prst="rect">
              <a:avLst/>
            </a:prstGeom>
            <a:noFill/>
            <a:ln w="9525">
              <a:noFill/>
              <a:miter lim="800000"/>
              <a:headEnd/>
              <a:tailEnd/>
            </a:ln>
          </p:spPr>
          <p:txBody>
            <a:bodyPr wrap="none">
              <a:spAutoFit/>
            </a:bodyPr>
            <a:lstStyle/>
            <a:p>
              <a:r>
                <a:rPr lang="en-US" altLang="zh-CN" sz="1800">
                  <a:latin typeface="Arial" pitchFamily="34" charset="0"/>
                  <a:ea typeface="黑体" pitchFamily="49" charset="-122"/>
                </a:rPr>
                <a:t>802.16</a:t>
              </a:r>
            </a:p>
          </p:txBody>
        </p:sp>
        <p:sp>
          <p:nvSpPr>
            <p:cNvPr id="1045" name="Text Box 82"/>
            <p:cNvSpPr txBox="1">
              <a:spLocks noChangeArrowheads="1"/>
            </p:cNvSpPr>
            <p:nvPr/>
          </p:nvSpPr>
          <p:spPr bwMode="auto">
            <a:xfrm>
              <a:off x="3536" y="1738"/>
              <a:ext cx="813" cy="206"/>
            </a:xfrm>
            <a:prstGeom prst="rect">
              <a:avLst/>
            </a:prstGeom>
            <a:noFill/>
            <a:ln w="9525">
              <a:noFill/>
              <a:miter lim="800000"/>
              <a:headEnd/>
              <a:tailEnd/>
            </a:ln>
          </p:spPr>
          <p:txBody>
            <a:bodyPr wrap="none">
              <a:spAutoFit/>
            </a:bodyPr>
            <a:lstStyle/>
            <a:p>
              <a:r>
                <a:rPr lang="en-US" altLang="zh-CN" sz="1800">
                  <a:latin typeface="Arial" pitchFamily="34" charset="0"/>
                  <a:ea typeface="黑体" pitchFamily="49" charset="-122"/>
                </a:rPr>
                <a:t>802.16 </a:t>
              </a:r>
              <a:r>
                <a:rPr lang="zh-CN" altLang="en-US" sz="1800">
                  <a:latin typeface="Arial" pitchFamily="34" charset="0"/>
                  <a:ea typeface="黑体" pitchFamily="49" charset="-122"/>
                </a:rPr>
                <a:t>基站</a:t>
              </a:r>
            </a:p>
          </p:txBody>
        </p:sp>
        <p:sp>
          <p:nvSpPr>
            <p:cNvPr id="1046" name="Text Box 83"/>
            <p:cNvSpPr txBox="1">
              <a:spLocks noChangeArrowheads="1"/>
            </p:cNvSpPr>
            <p:nvPr/>
          </p:nvSpPr>
          <p:spPr bwMode="auto">
            <a:xfrm>
              <a:off x="1596" y="876"/>
              <a:ext cx="511" cy="205"/>
            </a:xfrm>
            <a:prstGeom prst="rect">
              <a:avLst/>
            </a:prstGeom>
            <a:noFill/>
            <a:ln w="9525">
              <a:noFill/>
              <a:miter lim="800000"/>
              <a:headEnd/>
              <a:tailEnd/>
            </a:ln>
          </p:spPr>
          <p:txBody>
            <a:bodyPr wrap="none">
              <a:spAutoFit/>
            </a:bodyPr>
            <a:lstStyle/>
            <a:p>
              <a:r>
                <a:rPr lang="en-US" altLang="zh-CN" sz="1800">
                  <a:latin typeface="Arial" pitchFamily="34" charset="0"/>
                  <a:ea typeface="黑体" pitchFamily="49" charset="-122"/>
                </a:rPr>
                <a:t>802.16</a:t>
              </a:r>
            </a:p>
          </p:txBody>
        </p:sp>
        <p:graphicFrame>
          <p:nvGraphicFramePr>
            <p:cNvPr id="1026" name="Object 84"/>
            <p:cNvGraphicFramePr>
              <a:graphicFrameLocks noChangeAspect="1"/>
            </p:cNvGraphicFramePr>
            <p:nvPr/>
          </p:nvGraphicFramePr>
          <p:xfrm>
            <a:off x="4709" y="885"/>
            <a:ext cx="916" cy="625"/>
          </p:xfrm>
          <a:graphic>
            <a:graphicData uri="http://schemas.openxmlformats.org/presentationml/2006/ole">
              <p:oleObj spid="_x0000_s1069" name="VISIO" r:id="rId7" imgW="1687068" imgH="964692" progId="">
                <p:embed/>
              </p:oleObj>
            </a:graphicData>
          </a:graphic>
        </p:graphicFrame>
        <p:sp>
          <p:nvSpPr>
            <p:cNvPr id="1047" name="Text Box 85"/>
            <p:cNvSpPr txBox="1">
              <a:spLocks noChangeArrowheads="1"/>
            </p:cNvSpPr>
            <p:nvPr/>
          </p:nvSpPr>
          <p:spPr bwMode="auto">
            <a:xfrm>
              <a:off x="4875" y="1056"/>
              <a:ext cx="508" cy="207"/>
            </a:xfrm>
            <a:prstGeom prst="rect">
              <a:avLst/>
            </a:prstGeom>
            <a:noFill/>
            <a:ln w="9525">
              <a:noFill/>
              <a:miter lim="800000"/>
              <a:headEnd/>
              <a:tailEnd/>
            </a:ln>
          </p:spPr>
          <p:txBody>
            <a:bodyPr wrap="none">
              <a:spAutoFit/>
            </a:bodyPr>
            <a:lstStyle/>
            <a:p>
              <a:r>
                <a:rPr lang="zh-CN" altLang="en-US" sz="1800" dirty="0" smtClean="0">
                  <a:latin typeface="Arial" pitchFamily="34" charset="0"/>
                  <a:ea typeface="黑体" pitchFamily="49" charset="-122"/>
                </a:rPr>
                <a:t>互联网</a:t>
              </a:r>
              <a:endParaRPr lang="zh-CN" altLang="en-US" sz="1800" dirty="0">
                <a:latin typeface="Arial" pitchFamily="34" charset="0"/>
                <a:ea typeface="黑体" pitchFamily="49" charset="-122"/>
              </a:endParaRPr>
            </a:p>
          </p:txBody>
        </p:sp>
        <p:grpSp>
          <p:nvGrpSpPr>
            <p:cNvPr id="1048" name="Group 86"/>
            <p:cNvGrpSpPr>
              <a:grpSpLocks/>
            </p:cNvGrpSpPr>
            <p:nvPr/>
          </p:nvGrpSpPr>
          <p:grpSpPr bwMode="auto">
            <a:xfrm>
              <a:off x="3696" y="709"/>
              <a:ext cx="363" cy="1043"/>
              <a:chOff x="2654" y="800"/>
              <a:chExt cx="496" cy="1349"/>
            </a:xfrm>
          </p:grpSpPr>
          <p:sp>
            <p:nvSpPr>
              <p:cNvPr id="1127" name="AutoShape 87"/>
              <p:cNvSpPr>
                <a:spLocks noChangeAspect="1" noChangeArrowheads="1" noTextEdit="1"/>
              </p:cNvSpPr>
              <p:nvPr/>
            </p:nvSpPr>
            <p:spPr bwMode="auto">
              <a:xfrm>
                <a:off x="2654" y="800"/>
                <a:ext cx="496" cy="1349"/>
              </a:xfrm>
              <a:prstGeom prst="rect">
                <a:avLst/>
              </a:prstGeom>
              <a:noFill/>
              <a:ln w="9525">
                <a:noFill/>
                <a:miter lim="800000"/>
                <a:headEnd/>
                <a:tailEnd/>
              </a:ln>
            </p:spPr>
            <p:txBody>
              <a:bodyPr/>
              <a:lstStyle/>
              <a:p>
                <a:endParaRPr lang="zh-CN" altLang="en-US"/>
              </a:p>
            </p:txBody>
          </p:sp>
          <p:sp>
            <p:nvSpPr>
              <p:cNvPr id="1128" name="Line 88"/>
              <p:cNvSpPr>
                <a:spLocks noChangeShapeType="1"/>
              </p:cNvSpPr>
              <p:nvPr/>
            </p:nvSpPr>
            <p:spPr bwMode="auto">
              <a:xfrm>
                <a:off x="2842" y="1027"/>
                <a:ext cx="117" cy="1"/>
              </a:xfrm>
              <a:prstGeom prst="line">
                <a:avLst/>
              </a:prstGeom>
              <a:noFill/>
              <a:ln w="22225">
                <a:solidFill>
                  <a:schemeClr val="tx1"/>
                </a:solidFill>
                <a:round/>
                <a:headEnd/>
                <a:tailEnd/>
              </a:ln>
            </p:spPr>
            <p:txBody>
              <a:bodyPr/>
              <a:lstStyle/>
              <a:p>
                <a:endParaRPr lang="zh-CN" altLang="en-US"/>
              </a:p>
            </p:txBody>
          </p:sp>
          <p:sp>
            <p:nvSpPr>
              <p:cNvPr id="1129" name="Line 89"/>
              <p:cNvSpPr>
                <a:spLocks noChangeShapeType="1"/>
              </p:cNvSpPr>
              <p:nvPr/>
            </p:nvSpPr>
            <p:spPr bwMode="auto">
              <a:xfrm flipV="1">
                <a:off x="2842" y="951"/>
                <a:ext cx="0" cy="191"/>
              </a:xfrm>
              <a:prstGeom prst="line">
                <a:avLst/>
              </a:prstGeom>
              <a:noFill/>
              <a:ln w="22225">
                <a:solidFill>
                  <a:schemeClr val="tx1"/>
                </a:solidFill>
                <a:round/>
                <a:headEnd/>
                <a:tailEnd/>
              </a:ln>
            </p:spPr>
            <p:txBody>
              <a:bodyPr/>
              <a:lstStyle/>
              <a:p>
                <a:endParaRPr lang="zh-CN" altLang="en-US"/>
              </a:p>
            </p:txBody>
          </p:sp>
          <p:sp>
            <p:nvSpPr>
              <p:cNvPr id="1130" name="Line 90"/>
              <p:cNvSpPr>
                <a:spLocks noChangeShapeType="1"/>
              </p:cNvSpPr>
              <p:nvPr/>
            </p:nvSpPr>
            <p:spPr bwMode="auto">
              <a:xfrm flipV="1">
                <a:off x="2825" y="965"/>
                <a:ext cx="0" cy="163"/>
              </a:xfrm>
              <a:prstGeom prst="line">
                <a:avLst/>
              </a:prstGeom>
              <a:noFill/>
              <a:ln w="22225">
                <a:solidFill>
                  <a:schemeClr val="tx1"/>
                </a:solidFill>
                <a:round/>
                <a:headEnd/>
                <a:tailEnd/>
              </a:ln>
            </p:spPr>
            <p:txBody>
              <a:bodyPr/>
              <a:lstStyle/>
              <a:p>
                <a:endParaRPr lang="zh-CN" altLang="en-US"/>
              </a:p>
            </p:txBody>
          </p:sp>
          <p:sp>
            <p:nvSpPr>
              <p:cNvPr id="1131" name="Line 91"/>
              <p:cNvSpPr>
                <a:spLocks noChangeShapeType="1"/>
              </p:cNvSpPr>
              <p:nvPr/>
            </p:nvSpPr>
            <p:spPr bwMode="auto">
              <a:xfrm flipV="1">
                <a:off x="2959" y="954"/>
                <a:ext cx="0" cy="180"/>
              </a:xfrm>
              <a:prstGeom prst="line">
                <a:avLst/>
              </a:prstGeom>
              <a:noFill/>
              <a:ln w="22225">
                <a:solidFill>
                  <a:schemeClr val="tx1"/>
                </a:solidFill>
                <a:round/>
                <a:headEnd/>
                <a:tailEnd/>
              </a:ln>
            </p:spPr>
            <p:txBody>
              <a:bodyPr/>
              <a:lstStyle/>
              <a:p>
                <a:endParaRPr lang="zh-CN" altLang="en-US"/>
              </a:p>
            </p:txBody>
          </p:sp>
          <p:sp>
            <p:nvSpPr>
              <p:cNvPr id="1132" name="Line 92"/>
              <p:cNvSpPr>
                <a:spLocks noChangeShapeType="1"/>
              </p:cNvSpPr>
              <p:nvPr/>
            </p:nvSpPr>
            <p:spPr bwMode="auto">
              <a:xfrm flipV="1">
                <a:off x="2974" y="965"/>
                <a:ext cx="1" cy="163"/>
              </a:xfrm>
              <a:prstGeom prst="line">
                <a:avLst/>
              </a:prstGeom>
              <a:noFill/>
              <a:ln w="22225">
                <a:solidFill>
                  <a:schemeClr val="tx1"/>
                </a:solidFill>
                <a:round/>
                <a:headEnd/>
                <a:tailEnd/>
              </a:ln>
            </p:spPr>
            <p:txBody>
              <a:bodyPr/>
              <a:lstStyle/>
              <a:p>
                <a:endParaRPr lang="zh-CN" altLang="en-US"/>
              </a:p>
            </p:txBody>
          </p:sp>
          <p:sp>
            <p:nvSpPr>
              <p:cNvPr id="1133" name="Line 93"/>
              <p:cNvSpPr>
                <a:spLocks noChangeShapeType="1"/>
              </p:cNvSpPr>
              <p:nvPr/>
            </p:nvSpPr>
            <p:spPr bwMode="auto">
              <a:xfrm>
                <a:off x="2825" y="1047"/>
                <a:ext cx="53" cy="77"/>
              </a:xfrm>
              <a:prstGeom prst="line">
                <a:avLst/>
              </a:prstGeom>
              <a:noFill/>
              <a:ln w="22225">
                <a:solidFill>
                  <a:schemeClr val="tx1"/>
                </a:solidFill>
                <a:round/>
                <a:headEnd/>
                <a:tailEnd/>
              </a:ln>
            </p:spPr>
            <p:txBody>
              <a:bodyPr/>
              <a:lstStyle/>
              <a:p>
                <a:endParaRPr lang="zh-CN" altLang="en-US"/>
              </a:p>
            </p:txBody>
          </p:sp>
          <p:sp>
            <p:nvSpPr>
              <p:cNvPr id="1134" name="Line 94"/>
              <p:cNvSpPr>
                <a:spLocks noChangeShapeType="1"/>
              </p:cNvSpPr>
              <p:nvPr/>
            </p:nvSpPr>
            <p:spPr bwMode="auto">
              <a:xfrm flipV="1">
                <a:off x="2907" y="1052"/>
                <a:ext cx="66" cy="72"/>
              </a:xfrm>
              <a:prstGeom prst="line">
                <a:avLst/>
              </a:prstGeom>
              <a:noFill/>
              <a:ln w="22225">
                <a:solidFill>
                  <a:schemeClr val="tx1"/>
                </a:solidFill>
                <a:round/>
                <a:headEnd/>
                <a:tailEnd/>
              </a:ln>
            </p:spPr>
            <p:txBody>
              <a:bodyPr/>
              <a:lstStyle/>
              <a:p>
                <a:endParaRPr lang="zh-CN" altLang="en-US"/>
              </a:p>
            </p:txBody>
          </p:sp>
          <p:sp>
            <p:nvSpPr>
              <p:cNvPr id="1135" name="Line 95"/>
              <p:cNvSpPr>
                <a:spLocks noChangeShapeType="1"/>
              </p:cNvSpPr>
              <p:nvPr/>
            </p:nvSpPr>
            <p:spPr bwMode="auto">
              <a:xfrm flipV="1">
                <a:off x="2881" y="944"/>
                <a:ext cx="0" cy="83"/>
              </a:xfrm>
              <a:prstGeom prst="line">
                <a:avLst/>
              </a:prstGeom>
              <a:noFill/>
              <a:ln w="22225">
                <a:solidFill>
                  <a:schemeClr val="tx1"/>
                </a:solidFill>
                <a:round/>
                <a:headEnd/>
                <a:tailEnd/>
              </a:ln>
            </p:spPr>
            <p:txBody>
              <a:bodyPr/>
              <a:lstStyle/>
              <a:p>
                <a:endParaRPr lang="zh-CN" altLang="en-US"/>
              </a:p>
            </p:txBody>
          </p:sp>
          <p:sp>
            <p:nvSpPr>
              <p:cNvPr id="1136" name="Line 96"/>
              <p:cNvSpPr>
                <a:spLocks noChangeShapeType="1"/>
              </p:cNvSpPr>
              <p:nvPr/>
            </p:nvSpPr>
            <p:spPr bwMode="auto">
              <a:xfrm flipV="1">
                <a:off x="2921" y="943"/>
                <a:ext cx="1" cy="82"/>
              </a:xfrm>
              <a:prstGeom prst="line">
                <a:avLst/>
              </a:prstGeom>
              <a:noFill/>
              <a:ln w="22225">
                <a:solidFill>
                  <a:schemeClr val="tx1"/>
                </a:solidFill>
                <a:round/>
                <a:headEnd/>
                <a:tailEnd/>
              </a:ln>
            </p:spPr>
            <p:txBody>
              <a:bodyPr/>
              <a:lstStyle/>
              <a:p>
                <a:endParaRPr lang="zh-CN" altLang="en-US"/>
              </a:p>
            </p:txBody>
          </p:sp>
          <p:sp>
            <p:nvSpPr>
              <p:cNvPr id="1137" name="Line 97"/>
              <p:cNvSpPr>
                <a:spLocks noChangeShapeType="1"/>
              </p:cNvSpPr>
              <p:nvPr/>
            </p:nvSpPr>
            <p:spPr bwMode="auto">
              <a:xfrm>
                <a:off x="2852" y="1093"/>
                <a:ext cx="82" cy="1"/>
              </a:xfrm>
              <a:prstGeom prst="line">
                <a:avLst/>
              </a:prstGeom>
              <a:noFill/>
              <a:ln w="22225">
                <a:solidFill>
                  <a:schemeClr val="tx1"/>
                </a:solidFill>
                <a:round/>
                <a:headEnd/>
                <a:tailEnd/>
              </a:ln>
            </p:spPr>
            <p:txBody>
              <a:bodyPr/>
              <a:lstStyle/>
              <a:p>
                <a:endParaRPr lang="zh-CN" altLang="en-US"/>
              </a:p>
            </p:txBody>
          </p:sp>
          <p:sp>
            <p:nvSpPr>
              <p:cNvPr id="1138" name="Rectangle 98"/>
              <p:cNvSpPr>
                <a:spLocks noChangeArrowheads="1"/>
              </p:cNvSpPr>
              <p:nvPr/>
            </p:nvSpPr>
            <p:spPr bwMode="auto">
              <a:xfrm>
                <a:off x="2852" y="1059"/>
                <a:ext cx="13" cy="58"/>
              </a:xfrm>
              <a:prstGeom prst="rect">
                <a:avLst/>
              </a:prstGeom>
              <a:solidFill>
                <a:schemeClr val="accent1"/>
              </a:solidFill>
              <a:ln w="9525">
                <a:solidFill>
                  <a:schemeClr val="tx1"/>
                </a:solidFill>
                <a:miter lim="800000"/>
                <a:headEnd/>
                <a:tailEnd/>
              </a:ln>
            </p:spPr>
            <p:txBody>
              <a:bodyPr/>
              <a:lstStyle/>
              <a:p>
                <a:endParaRPr lang="zh-CN" altLang="en-US"/>
              </a:p>
            </p:txBody>
          </p:sp>
          <p:sp>
            <p:nvSpPr>
              <p:cNvPr id="1139" name="Rectangle 99"/>
              <p:cNvSpPr>
                <a:spLocks noChangeArrowheads="1"/>
              </p:cNvSpPr>
              <p:nvPr/>
            </p:nvSpPr>
            <p:spPr bwMode="auto">
              <a:xfrm>
                <a:off x="2852" y="1059"/>
                <a:ext cx="13" cy="58"/>
              </a:xfrm>
              <a:prstGeom prst="rect">
                <a:avLst/>
              </a:prstGeom>
              <a:solidFill>
                <a:schemeClr val="accent1"/>
              </a:solidFill>
              <a:ln w="22225" cap="rnd">
                <a:solidFill>
                  <a:schemeClr val="tx1"/>
                </a:solidFill>
                <a:miter lim="800000"/>
                <a:headEnd/>
                <a:tailEnd/>
              </a:ln>
            </p:spPr>
            <p:txBody>
              <a:bodyPr/>
              <a:lstStyle/>
              <a:p>
                <a:endParaRPr lang="zh-CN" altLang="en-US"/>
              </a:p>
            </p:txBody>
          </p:sp>
          <p:sp>
            <p:nvSpPr>
              <p:cNvPr id="1140" name="Rectangle 100"/>
              <p:cNvSpPr>
                <a:spLocks noChangeArrowheads="1"/>
              </p:cNvSpPr>
              <p:nvPr/>
            </p:nvSpPr>
            <p:spPr bwMode="auto">
              <a:xfrm>
                <a:off x="2932" y="1060"/>
                <a:ext cx="12" cy="60"/>
              </a:xfrm>
              <a:prstGeom prst="rect">
                <a:avLst/>
              </a:prstGeom>
              <a:solidFill>
                <a:schemeClr val="accent1"/>
              </a:solidFill>
              <a:ln w="9525">
                <a:solidFill>
                  <a:schemeClr val="tx1"/>
                </a:solidFill>
                <a:miter lim="800000"/>
                <a:headEnd/>
                <a:tailEnd/>
              </a:ln>
            </p:spPr>
            <p:txBody>
              <a:bodyPr/>
              <a:lstStyle/>
              <a:p>
                <a:endParaRPr lang="zh-CN" altLang="en-US"/>
              </a:p>
            </p:txBody>
          </p:sp>
          <p:sp>
            <p:nvSpPr>
              <p:cNvPr id="1141" name="Rectangle 101"/>
              <p:cNvSpPr>
                <a:spLocks noChangeArrowheads="1"/>
              </p:cNvSpPr>
              <p:nvPr/>
            </p:nvSpPr>
            <p:spPr bwMode="auto">
              <a:xfrm>
                <a:off x="2932" y="1060"/>
                <a:ext cx="12" cy="60"/>
              </a:xfrm>
              <a:prstGeom prst="rect">
                <a:avLst/>
              </a:prstGeom>
              <a:solidFill>
                <a:schemeClr val="accent1"/>
              </a:solidFill>
              <a:ln w="22225" cap="rnd">
                <a:solidFill>
                  <a:schemeClr val="tx1"/>
                </a:solidFill>
                <a:miter lim="800000"/>
                <a:headEnd/>
                <a:tailEnd/>
              </a:ln>
            </p:spPr>
            <p:txBody>
              <a:bodyPr/>
              <a:lstStyle/>
              <a:p>
                <a:endParaRPr lang="zh-CN" altLang="en-US"/>
              </a:p>
            </p:txBody>
          </p:sp>
          <p:sp>
            <p:nvSpPr>
              <p:cNvPr id="1142" name="Line 102"/>
              <p:cNvSpPr>
                <a:spLocks noChangeShapeType="1"/>
              </p:cNvSpPr>
              <p:nvPr/>
            </p:nvSpPr>
            <p:spPr bwMode="auto">
              <a:xfrm>
                <a:off x="2842" y="1027"/>
                <a:ext cx="117" cy="1"/>
              </a:xfrm>
              <a:prstGeom prst="line">
                <a:avLst/>
              </a:prstGeom>
              <a:noFill/>
              <a:ln w="22225">
                <a:solidFill>
                  <a:schemeClr val="tx1"/>
                </a:solidFill>
                <a:round/>
                <a:headEnd/>
                <a:tailEnd/>
              </a:ln>
            </p:spPr>
            <p:txBody>
              <a:bodyPr/>
              <a:lstStyle/>
              <a:p>
                <a:endParaRPr lang="zh-CN" altLang="en-US"/>
              </a:p>
            </p:txBody>
          </p:sp>
          <p:sp>
            <p:nvSpPr>
              <p:cNvPr id="1143" name="Line 103"/>
              <p:cNvSpPr>
                <a:spLocks noChangeShapeType="1"/>
              </p:cNvSpPr>
              <p:nvPr/>
            </p:nvSpPr>
            <p:spPr bwMode="auto">
              <a:xfrm flipV="1">
                <a:off x="2842" y="951"/>
                <a:ext cx="0" cy="191"/>
              </a:xfrm>
              <a:prstGeom prst="line">
                <a:avLst/>
              </a:prstGeom>
              <a:noFill/>
              <a:ln w="22225">
                <a:solidFill>
                  <a:schemeClr val="tx1"/>
                </a:solidFill>
                <a:round/>
                <a:headEnd/>
                <a:tailEnd/>
              </a:ln>
            </p:spPr>
            <p:txBody>
              <a:bodyPr/>
              <a:lstStyle/>
              <a:p>
                <a:endParaRPr lang="zh-CN" altLang="en-US"/>
              </a:p>
            </p:txBody>
          </p:sp>
          <p:sp>
            <p:nvSpPr>
              <p:cNvPr id="1144" name="Line 104"/>
              <p:cNvSpPr>
                <a:spLocks noChangeShapeType="1"/>
              </p:cNvSpPr>
              <p:nvPr/>
            </p:nvSpPr>
            <p:spPr bwMode="auto">
              <a:xfrm flipV="1">
                <a:off x="2825" y="965"/>
                <a:ext cx="0" cy="163"/>
              </a:xfrm>
              <a:prstGeom prst="line">
                <a:avLst/>
              </a:prstGeom>
              <a:noFill/>
              <a:ln w="22225">
                <a:solidFill>
                  <a:schemeClr val="tx1"/>
                </a:solidFill>
                <a:round/>
                <a:headEnd/>
                <a:tailEnd/>
              </a:ln>
            </p:spPr>
            <p:txBody>
              <a:bodyPr/>
              <a:lstStyle/>
              <a:p>
                <a:endParaRPr lang="zh-CN" altLang="en-US"/>
              </a:p>
            </p:txBody>
          </p:sp>
          <p:sp>
            <p:nvSpPr>
              <p:cNvPr id="1145" name="Line 105"/>
              <p:cNvSpPr>
                <a:spLocks noChangeShapeType="1"/>
              </p:cNvSpPr>
              <p:nvPr/>
            </p:nvSpPr>
            <p:spPr bwMode="auto">
              <a:xfrm flipV="1">
                <a:off x="2959" y="954"/>
                <a:ext cx="0" cy="180"/>
              </a:xfrm>
              <a:prstGeom prst="line">
                <a:avLst/>
              </a:prstGeom>
              <a:noFill/>
              <a:ln w="22225">
                <a:solidFill>
                  <a:schemeClr val="tx1"/>
                </a:solidFill>
                <a:round/>
                <a:headEnd/>
                <a:tailEnd/>
              </a:ln>
            </p:spPr>
            <p:txBody>
              <a:bodyPr/>
              <a:lstStyle/>
              <a:p>
                <a:endParaRPr lang="zh-CN" altLang="en-US"/>
              </a:p>
            </p:txBody>
          </p:sp>
          <p:sp>
            <p:nvSpPr>
              <p:cNvPr id="1146" name="Line 106"/>
              <p:cNvSpPr>
                <a:spLocks noChangeShapeType="1"/>
              </p:cNvSpPr>
              <p:nvPr/>
            </p:nvSpPr>
            <p:spPr bwMode="auto">
              <a:xfrm flipV="1">
                <a:off x="2974" y="965"/>
                <a:ext cx="1" cy="163"/>
              </a:xfrm>
              <a:prstGeom prst="line">
                <a:avLst/>
              </a:prstGeom>
              <a:noFill/>
              <a:ln w="22225">
                <a:solidFill>
                  <a:schemeClr val="tx1"/>
                </a:solidFill>
                <a:round/>
                <a:headEnd/>
                <a:tailEnd/>
              </a:ln>
            </p:spPr>
            <p:txBody>
              <a:bodyPr/>
              <a:lstStyle/>
              <a:p>
                <a:endParaRPr lang="zh-CN" altLang="en-US"/>
              </a:p>
            </p:txBody>
          </p:sp>
          <p:sp>
            <p:nvSpPr>
              <p:cNvPr id="1147" name="Line 107"/>
              <p:cNvSpPr>
                <a:spLocks noChangeShapeType="1"/>
              </p:cNvSpPr>
              <p:nvPr/>
            </p:nvSpPr>
            <p:spPr bwMode="auto">
              <a:xfrm>
                <a:off x="2825" y="1047"/>
                <a:ext cx="53" cy="77"/>
              </a:xfrm>
              <a:prstGeom prst="line">
                <a:avLst/>
              </a:prstGeom>
              <a:noFill/>
              <a:ln w="22225">
                <a:solidFill>
                  <a:schemeClr val="tx1"/>
                </a:solidFill>
                <a:round/>
                <a:headEnd/>
                <a:tailEnd/>
              </a:ln>
            </p:spPr>
            <p:txBody>
              <a:bodyPr/>
              <a:lstStyle/>
              <a:p>
                <a:endParaRPr lang="zh-CN" altLang="en-US"/>
              </a:p>
            </p:txBody>
          </p:sp>
          <p:sp>
            <p:nvSpPr>
              <p:cNvPr id="1148" name="Line 108"/>
              <p:cNvSpPr>
                <a:spLocks noChangeShapeType="1"/>
              </p:cNvSpPr>
              <p:nvPr/>
            </p:nvSpPr>
            <p:spPr bwMode="auto">
              <a:xfrm flipV="1">
                <a:off x="2907" y="1052"/>
                <a:ext cx="66" cy="72"/>
              </a:xfrm>
              <a:prstGeom prst="line">
                <a:avLst/>
              </a:prstGeom>
              <a:noFill/>
              <a:ln w="22225">
                <a:solidFill>
                  <a:schemeClr val="tx1"/>
                </a:solidFill>
                <a:round/>
                <a:headEnd/>
                <a:tailEnd/>
              </a:ln>
            </p:spPr>
            <p:txBody>
              <a:bodyPr/>
              <a:lstStyle/>
              <a:p>
                <a:endParaRPr lang="zh-CN" altLang="en-US"/>
              </a:p>
            </p:txBody>
          </p:sp>
          <p:sp>
            <p:nvSpPr>
              <p:cNvPr id="1149" name="Line 109"/>
              <p:cNvSpPr>
                <a:spLocks noChangeShapeType="1"/>
              </p:cNvSpPr>
              <p:nvPr/>
            </p:nvSpPr>
            <p:spPr bwMode="auto">
              <a:xfrm flipV="1">
                <a:off x="2881" y="944"/>
                <a:ext cx="0" cy="83"/>
              </a:xfrm>
              <a:prstGeom prst="line">
                <a:avLst/>
              </a:prstGeom>
              <a:noFill/>
              <a:ln w="22225">
                <a:solidFill>
                  <a:schemeClr val="tx1"/>
                </a:solidFill>
                <a:round/>
                <a:headEnd/>
                <a:tailEnd/>
              </a:ln>
            </p:spPr>
            <p:txBody>
              <a:bodyPr/>
              <a:lstStyle/>
              <a:p>
                <a:endParaRPr lang="zh-CN" altLang="en-US"/>
              </a:p>
            </p:txBody>
          </p:sp>
          <p:sp>
            <p:nvSpPr>
              <p:cNvPr id="1150" name="Line 110"/>
              <p:cNvSpPr>
                <a:spLocks noChangeShapeType="1"/>
              </p:cNvSpPr>
              <p:nvPr/>
            </p:nvSpPr>
            <p:spPr bwMode="auto">
              <a:xfrm flipV="1">
                <a:off x="2921" y="943"/>
                <a:ext cx="1" cy="82"/>
              </a:xfrm>
              <a:prstGeom prst="line">
                <a:avLst/>
              </a:prstGeom>
              <a:noFill/>
              <a:ln w="22225">
                <a:solidFill>
                  <a:schemeClr val="tx1"/>
                </a:solidFill>
                <a:round/>
                <a:headEnd/>
                <a:tailEnd/>
              </a:ln>
            </p:spPr>
            <p:txBody>
              <a:bodyPr/>
              <a:lstStyle/>
              <a:p>
                <a:endParaRPr lang="zh-CN" altLang="en-US"/>
              </a:p>
            </p:txBody>
          </p:sp>
          <p:sp>
            <p:nvSpPr>
              <p:cNvPr id="1151" name="Line 111"/>
              <p:cNvSpPr>
                <a:spLocks noChangeShapeType="1"/>
              </p:cNvSpPr>
              <p:nvPr/>
            </p:nvSpPr>
            <p:spPr bwMode="auto">
              <a:xfrm>
                <a:off x="2852" y="1093"/>
                <a:ext cx="82" cy="1"/>
              </a:xfrm>
              <a:prstGeom prst="line">
                <a:avLst/>
              </a:prstGeom>
              <a:noFill/>
              <a:ln w="22225">
                <a:solidFill>
                  <a:schemeClr val="tx1"/>
                </a:solidFill>
                <a:round/>
                <a:headEnd/>
                <a:tailEnd/>
              </a:ln>
            </p:spPr>
            <p:txBody>
              <a:bodyPr/>
              <a:lstStyle/>
              <a:p>
                <a:endParaRPr lang="zh-CN" altLang="en-US"/>
              </a:p>
            </p:txBody>
          </p:sp>
          <p:sp>
            <p:nvSpPr>
              <p:cNvPr id="1152" name="Rectangle 112"/>
              <p:cNvSpPr>
                <a:spLocks noChangeArrowheads="1"/>
              </p:cNvSpPr>
              <p:nvPr/>
            </p:nvSpPr>
            <p:spPr bwMode="auto">
              <a:xfrm>
                <a:off x="2852" y="1059"/>
                <a:ext cx="13" cy="58"/>
              </a:xfrm>
              <a:prstGeom prst="rect">
                <a:avLst/>
              </a:prstGeom>
              <a:solidFill>
                <a:schemeClr val="accent1"/>
              </a:solidFill>
              <a:ln w="9525">
                <a:solidFill>
                  <a:schemeClr val="tx1"/>
                </a:solidFill>
                <a:miter lim="800000"/>
                <a:headEnd/>
                <a:tailEnd/>
              </a:ln>
            </p:spPr>
            <p:txBody>
              <a:bodyPr/>
              <a:lstStyle/>
              <a:p>
                <a:endParaRPr lang="zh-CN" altLang="en-US"/>
              </a:p>
            </p:txBody>
          </p:sp>
          <p:sp>
            <p:nvSpPr>
              <p:cNvPr id="1153" name="Rectangle 113"/>
              <p:cNvSpPr>
                <a:spLocks noChangeArrowheads="1"/>
              </p:cNvSpPr>
              <p:nvPr/>
            </p:nvSpPr>
            <p:spPr bwMode="auto">
              <a:xfrm>
                <a:off x="2852" y="1059"/>
                <a:ext cx="13" cy="58"/>
              </a:xfrm>
              <a:prstGeom prst="rect">
                <a:avLst/>
              </a:prstGeom>
              <a:solidFill>
                <a:schemeClr val="accent1"/>
              </a:solidFill>
              <a:ln w="22225" cap="rnd">
                <a:solidFill>
                  <a:schemeClr val="tx1"/>
                </a:solidFill>
                <a:miter lim="800000"/>
                <a:headEnd/>
                <a:tailEnd/>
              </a:ln>
            </p:spPr>
            <p:txBody>
              <a:bodyPr/>
              <a:lstStyle/>
              <a:p>
                <a:endParaRPr lang="zh-CN" altLang="en-US"/>
              </a:p>
            </p:txBody>
          </p:sp>
          <p:sp>
            <p:nvSpPr>
              <p:cNvPr id="1154" name="Rectangle 114"/>
              <p:cNvSpPr>
                <a:spLocks noChangeArrowheads="1"/>
              </p:cNvSpPr>
              <p:nvPr/>
            </p:nvSpPr>
            <p:spPr bwMode="auto">
              <a:xfrm>
                <a:off x="2932" y="1060"/>
                <a:ext cx="12" cy="60"/>
              </a:xfrm>
              <a:prstGeom prst="rect">
                <a:avLst/>
              </a:prstGeom>
              <a:solidFill>
                <a:schemeClr val="accent1"/>
              </a:solidFill>
              <a:ln w="9525">
                <a:solidFill>
                  <a:schemeClr val="tx1"/>
                </a:solidFill>
                <a:miter lim="800000"/>
                <a:headEnd/>
                <a:tailEnd/>
              </a:ln>
            </p:spPr>
            <p:txBody>
              <a:bodyPr/>
              <a:lstStyle/>
              <a:p>
                <a:endParaRPr lang="zh-CN" altLang="en-US"/>
              </a:p>
            </p:txBody>
          </p:sp>
          <p:sp>
            <p:nvSpPr>
              <p:cNvPr id="1155" name="Rectangle 115"/>
              <p:cNvSpPr>
                <a:spLocks noChangeArrowheads="1"/>
              </p:cNvSpPr>
              <p:nvPr/>
            </p:nvSpPr>
            <p:spPr bwMode="auto">
              <a:xfrm>
                <a:off x="2932" y="1060"/>
                <a:ext cx="12" cy="60"/>
              </a:xfrm>
              <a:prstGeom prst="rect">
                <a:avLst/>
              </a:prstGeom>
              <a:solidFill>
                <a:schemeClr val="accent1"/>
              </a:solidFill>
              <a:ln w="22225" cap="rnd">
                <a:solidFill>
                  <a:schemeClr val="tx1"/>
                </a:solidFill>
                <a:miter lim="800000"/>
                <a:headEnd/>
                <a:tailEnd/>
              </a:ln>
            </p:spPr>
            <p:txBody>
              <a:bodyPr/>
              <a:lstStyle/>
              <a:p>
                <a:endParaRPr lang="zh-CN" altLang="en-US"/>
              </a:p>
            </p:txBody>
          </p:sp>
          <p:sp>
            <p:nvSpPr>
              <p:cNvPr id="1156" name="Line 116"/>
              <p:cNvSpPr>
                <a:spLocks noChangeShapeType="1"/>
              </p:cNvSpPr>
              <p:nvPr/>
            </p:nvSpPr>
            <p:spPr bwMode="auto">
              <a:xfrm flipV="1">
                <a:off x="2736" y="1043"/>
                <a:ext cx="162" cy="1093"/>
              </a:xfrm>
              <a:prstGeom prst="line">
                <a:avLst/>
              </a:prstGeom>
              <a:noFill/>
              <a:ln w="22225">
                <a:solidFill>
                  <a:schemeClr val="tx1"/>
                </a:solidFill>
                <a:round/>
                <a:headEnd/>
                <a:tailEnd/>
              </a:ln>
            </p:spPr>
            <p:txBody>
              <a:bodyPr/>
              <a:lstStyle/>
              <a:p>
                <a:endParaRPr lang="zh-CN" altLang="en-US"/>
              </a:p>
            </p:txBody>
          </p:sp>
          <p:sp>
            <p:nvSpPr>
              <p:cNvPr id="1157" name="Line 117"/>
              <p:cNvSpPr>
                <a:spLocks noChangeShapeType="1"/>
              </p:cNvSpPr>
              <p:nvPr/>
            </p:nvSpPr>
            <p:spPr bwMode="auto">
              <a:xfrm>
                <a:off x="2898" y="1040"/>
                <a:ext cx="161" cy="1096"/>
              </a:xfrm>
              <a:prstGeom prst="line">
                <a:avLst/>
              </a:prstGeom>
              <a:noFill/>
              <a:ln w="22225">
                <a:solidFill>
                  <a:schemeClr val="tx1"/>
                </a:solidFill>
                <a:round/>
                <a:headEnd/>
                <a:tailEnd/>
              </a:ln>
            </p:spPr>
            <p:txBody>
              <a:bodyPr/>
              <a:lstStyle/>
              <a:p>
                <a:endParaRPr lang="zh-CN" altLang="en-US"/>
              </a:p>
            </p:txBody>
          </p:sp>
          <p:sp>
            <p:nvSpPr>
              <p:cNvPr id="1158" name="Line 118"/>
              <p:cNvSpPr>
                <a:spLocks noChangeShapeType="1"/>
              </p:cNvSpPr>
              <p:nvPr/>
            </p:nvSpPr>
            <p:spPr bwMode="auto">
              <a:xfrm flipV="1">
                <a:off x="2736" y="1902"/>
                <a:ext cx="284" cy="234"/>
              </a:xfrm>
              <a:prstGeom prst="line">
                <a:avLst/>
              </a:prstGeom>
              <a:noFill/>
              <a:ln w="22225">
                <a:solidFill>
                  <a:schemeClr val="tx1"/>
                </a:solidFill>
                <a:round/>
                <a:headEnd/>
                <a:tailEnd/>
              </a:ln>
            </p:spPr>
            <p:txBody>
              <a:bodyPr/>
              <a:lstStyle/>
              <a:p>
                <a:endParaRPr lang="zh-CN" altLang="en-US"/>
              </a:p>
            </p:txBody>
          </p:sp>
          <p:sp>
            <p:nvSpPr>
              <p:cNvPr id="1159" name="Line 119"/>
              <p:cNvSpPr>
                <a:spLocks noChangeShapeType="1"/>
              </p:cNvSpPr>
              <p:nvPr/>
            </p:nvSpPr>
            <p:spPr bwMode="auto">
              <a:xfrm flipH="1" flipV="1">
                <a:off x="2770" y="1902"/>
                <a:ext cx="293" cy="234"/>
              </a:xfrm>
              <a:prstGeom prst="line">
                <a:avLst/>
              </a:prstGeom>
              <a:noFill/>
              <a:ln w="22225">
                <a:solidFill>
                  <a:schemeClr val="tx1"/>
                </a:solidFill>
                <a:round/>
                <a:headEnd/>
                <a:tailEnd/>
              </a:ln>
            </p:spPr>
            <p:txBody>
              <a:bodyPr/>
              <a:lstStyle/>
              <a:p>
                <a:endParaRPr lang="zh-CN" altLang="en-US"/>
              </a:p>
            </p:txBody>
          </p:sp>
          <p:sp>
            <p:nvSpPr>
              <p:cNvPr id="1160" name="Line 120"/>
              <p:cNvSpPr>
                <a:spLocks noChangeShapeType="1"/>
              </p:cNvSpPr>
              <p:nvPr/>
            </p:nvSpPr>
            <p:spPr bwMode="auto">
              <a:xfrm>
                <a:off x="2772" y="1904"/>
                <a:ext cx="246" cy="1"/>
              </a:xfrm>
              <a:prstGeom prst="line">
                <a:avLst/>
              </a:prstGeom>
              <a:noFill/>
              <a:ln w="22225">
                <a:solidFill>
                  <a:schemeClr val="tx1"/>
                </a:solidFill>
                <a:round/>
                <a:headEnd/>
                <a:tailEnd/>
              </a:ln>
            </p:spPr>
            <p:txBody>
              <a:bodyPr/>
              <a:lstStyle/>
              <a:p>
                <a:endParaRPr lang="zh-CN" altLang="en-US"/>
              </a:p>
            </p:txBody>
          </p:sp>
          <p:sp>
            <p:nvSpPr>
              <p:cNvPr id="1161" name="Line 121"/>
              <p:cNvSpPr>
                <a:spLocks noChangeShapeType="1"/>
              </p:cNvSpPr>
              <p:nvPr/>
            </p:nvSpPr>
            <p:spPr bwMode="auto">
              <a:xfrm flipH="1" flipV="1">
                <a:off x="2799" y="1683"/>
                <a:ext cx="219" cy="219"/>
              </a:xfrm>
              <a:prstGeom prst="line">
                <a:avLst/>
              </a:prstGeom>
              <a:noFill/>
              <a:ln w="22225">
                <a:solidFill>
                  <a:schemeClr val="tx1"/>
                </a:solidFill>
                <a:round/>
                <a:headEnd/>
                <a:tailEnd/>
              </a:ln>
            </p:spPr>
            <p:txBody>
              <a:bodyPr/>
              <a:lstStyle/>
              <a:p>
                <a:endParaRPr lang="zh-CN" altLang="en-US"/>
              </a:p>
            </p:txBody>
          </p:sp>
          <p:sp>
            <p:nvSpPr>
              <p:cNvPr id="1162" name="Line 122"/>
              <p:cNvSpPr>
                <a:spLocks noChangeShapeType="1"/>
              </p:cNvSpPr>
              <p:nvPr/>
            </p:nvSpPr>
            <p:spPr bwMode="auto">
              <a:xfrm flipV="1">
                <a:off x="2770" y="1692"/>
                <a:ext cx="219" cy="221"/>
              </a:xfrm>
              <a:prstGeom prst="line">
                <a:avLst/>
              </a:prstGeom>
              <a:noFill/>
              <a:ln w="22225">
                <a:solidFill>
                  <a:schemeClr val="tx1"/>
                </a:solidFill>
                <a:round/>
                <a:headEnd/>
                <a:tailEnd/>
              </a:ln>
            </p:spPr>
            <p:txBody>
              <a:bodyPr/>
              <a:lstStyle/>
              <a:p>
                <a:endParaRPr lang="zh-CN" altLang="en-US"/>
              </a:p>
            </p:txBody>
          </p:sp>
          <p:sp>
            <p:nvSpPr>
              <p:cNvPr id="1163" name="Line 123"/>
              <p:cNvSpPr>
                <a:spLocks noChangeShapeType="1"/>
              </p:cNvSpPr>
              <p:nvPr/>
            </p:nvSpPr>
            <p:spPr bwMode="auto">
              <a:xfrm>
                <a:off x="2804" y="1683"/>
                <a:ext cx="182" cy="1"/>
              </a:xfrm>
              <a:prstGeom prst="line">
                <a:avLst/>
              </a:prstGeom>
              <a:noFill/>
              <a:ln w="22225">
                <a:solidFill>
                  <a:schemeClr val="tx1"/>
                </a:solidFill>
                <a:round/>
                <a:headEnd/>
                <a:tailEnd/>
              </a:ln>
            </p:spPr>
            <p:txBody>
              <a:bodyPr/>
              <a:lstStyle/>
              <a:p>
                <a:endParaRPr lang="zh-CN" altLang="en-US"/>
              </a:p>
            </p:txBody>
          </p:sp>
          <p:sp>
            <p:nvSpPr>
              <p:cNvPr id="1164" name="Line 124"/>
              <p:cNvSpPr>
                <a:spLocks noChangeShapeType="1"/>
              </p:cNvSpPr>
              <p:nvPr/>
            </p:nvSpPr>
            <p:spPr bwMode="auto">
              <a:xfrm flipH="1" flipV="1">
                <a:off x="2837" y="1467"/>
                <a:ext cx="147" cy="210"/>
              </a:xfrm>
              <a:prstGeom prst="line">
                <a:avLst/>
              </a:prstGeom>
              <a:noFill/>
              <a:ln w="22225">
                <a:solidFill>
                  <a:schemeClr val="tx1"/>
                </a:solidFill>
                <a:round/>
                <a:headEnd/>
                <a:tailEnd/>
              </a:ln>
            </p:spPr>
            <p:txBody>
              <a:bodyPr/>
              <a:lstStyle/>
              <a:p>
                <a:endParaRPr lang="zh-CN" altLang="en-US"/>
              </a:p>
            </p:txBody>
          </p:sp>
          <p:sp>
            <p:nvSpPr>
              <p:cNvPr id="1165" name="Line 125"/>
              <p:cNvSpPr>
                <a:spLocks noChangeShapeType="1"/>
              </p:cNvSpPr>
              <p:nvPr/>
            </p:nvSpPr>
            <p:spPr bwMode="auto">
              <a:xfrm flipV="1">
                <a:off x="2808" y="1478"/>
                <a:ext cx="155" cy="203"/>
              </a:xfrm>
              <a:prstGeom prst="line">
                <a:avLst/>
              </a:prstGeom>
              <a:noFill/>
              <a:ln w="22225">
                <a:solidFill>
                  <a:schemeClr val="tx1"/>
                </a:solidFill>
                <a:round/>
                <a:headEnd/>
                <a:tailEnd/>
              </a:ln>
            </p:spPr>
            <p:txBody>
              <a:bodyPr/>
              <a:lstStyle/>
              <a:p>
                <a:endParaRPr lang="zh-CN" altLang="en-US"/>
              </a:p>
            </p:txBody>
          </p:sp>
          <p:sp>
            <p:nvSpPr>
              <p:cNvPr id="1166" name="Line 126"/>
              <p:cNvSpPr>
                <a:spLocks noChangeShapeType="1"/>
              </p:cNvSpPr>
              <p:nvPr/>
            </p:nvSpPr>
            <p:spPr bwMode="auto">
              <a:xfrm>
                <a:off x="2831" y="1464"/>
                <a:ext cx="130" cy="1"/>
              </a:xfrm>
              <a:prstGeom prst="line">
                <a:avLst/>
              </a:prstGeom>
              <a:noFill/>
              <a:ln w="22225">
                <a:solidFill>
                  <a:schemeClr val="tx1"/>
                </a:solidFill>
                <a:round/>
                <a:headEnd/>
                <a:tailEnd/>
              </a:ln>
            </p:spPr>
            <p:txBody>
              <a:bodyPr/>
              <a:lstStyle/>
              <a:p>
                <a:endParaRPr lang="zh-CN" altLang="en-US"/>
              </a:p>
            </p:txBody>
          </p:sp>
          <p:sp>
            <p:nvSpPr>
              <p:cNvPr id="1167" name="Line 127"/>
              <p:cNvSpPr>
                <a:spLocks noChangeShapeType="1"/>
              </p:cNvSpPr>
              <p:nvPr/>
            </p:nvSpPr>
            <p:spPr bwMode="auto">
              <a:xfrm flipV="1">
                <a:off x="2835" y="1274"/>
                <a:ext cx="99" cy="186"/>
              </a:xfrm>
              <a:prstGeom prst="line">
                <a:avLst/>
              </a:prstGeom>
              <a:noFill/>
              <a:ln w="22225">
                <a:solidFill>
                  <a:schemeClr val="tx1"/>
                </a:solidFill>
                <a:round/>
                <a:headEnd/>
                <a:tailEnd/>
              </a:ln>
            </p:spPr>
            <p:txBody>
              <a:bodyPr/>
              <a:lstStyle/>
              <a:p>
                <a:endParaRPr lang="zh-CN" altLang="en-US"/>
              </a:p>
            </p:txBody>
          </p:sp>
          <p:sp>
            <p:nvSpPr>
              <p:cNvPr id="1168" name="Line 128"/>
              <p:cNvSpPr>
                <a:spLocks noChangeShapeType="1"/>
              </p:cNvSpPr>
              <p:nvPr/>
            </p:nvSpPr>
            <p:spPr bwMode="auto">
              <a:xfrm flipH="1" flipV="1">
                <a:off x="2860" y="1274"/>
                <a:ext cx="90" cy="190"/>
              </a:xfrm>
              <a:prstGeom prst="line">
                <a:avLst/>
              </a:prstGeom>
              <a:noFill/>
              <a:ln w="22225">
                <a:solidFill>
                  <a:schemeClr val="tx1"/>
                </a:solidFill>
                <a:round/>
                <a:headEnd/>
                <a:tailEnd/>
              </a:ln>
            </p:spPr>
            <p:txBody>
              <a:bodyPr/>
              <a:lstStyle/>
              <a:p>
                <a:endParaRPr lang="zh-CN" altLang="en-US"/>
              </a:p>
            </p:txBody>
          </p:sp>
          <p:sp>
            <p:nvSpPr>
              <p:cNvPr id="1169" name="Line 129"/>
              <p:cNvSpPr>
                <a:spLocks noChangeShapeType="1"/>
              </p:cNvSpPr>
              <p:nvPr/>
            </p:nvSpPr>
            <p:spPr bwMode="auto">
              <a:xfrm>
                <a:off x="2867" y="1271"/>
                <a:ext cx="63" cy="1"/>
              </a:xfrm>
              <a:prstGeom prst="line">
                <a:avLst/>
              </a:prstGeom>
              <a:noFill/>
              <a:ln w="22225">
                <a:solidFill>
                  <a:schemeClr val="tx1"/>
                </a:solidFill>
                <a:round/>
                <a:headEnd/>
                <a:tailEnd/>
              </a:ln>
            </p:spPr>
            <p:txBody>
              <a:bodyPr/>
              <a:lstStyle/>
              <a:p>
                <a:endParaRPr lang="zh-CN" altLang="en-US"/>
              </a:p>
            </p:txBody>
          </p:sp>
          <p:sp>
            <p:nvSpPr>
              <p:cNvPr id="1170" name="Line 130"/>
              <p:cNvSpPr>
                <a:spLocks noChangeShapeType="1"/>
              </p:cNvSpPr>
              <p:nvPr/>
            </p:nvSpPr>
            <p:spPr bwMode="auto">
              <a:xfrm flipV="1">
                <a:off x="2736" y="1043"/>
                <a:ext cx="162" cy="1093"/>
              </a:xfrm>
              <a:prstGeom prst="line">
                <a:avLst/>
              </a:prstGeom>
              <a:noFill/>
              <a:ln w="22225">
                <a:solidFill>
                  <a:schemeClr val="tx1"/>
                </a:solidFill>
                <a:round/>
                <a:headEnd/>
                <a:tailEnd/>
              </a:ln>
            </p:spPr>
            <p:txBody>
              <a:bodyPr/>
              <a:lstStyle/>
              <a:p>
                <a:endParaRPr lang="zh-CN" altLang="en-US"/>
              </a:p>
            </p:txBody>
          </p:sp>
          <p:sp>
            <p:nvSpPr>
              <p:cNvPr id="1171" name="Line 131"/>
              <p:cNvSpPr>
                <a:spLocks noChangeShapeType="1"/>
              </p:cNvSpPr>
              <p:nvPr/>
            </p:nvSpPr>
            <p:spPr bwMode="auto">
              <a:xfrm>
                <a:off x="2898" y="1040"/>
                <a:ext cx="161" cy="1096"/>
              </a:xfrm>
              <a:prstGeom prst="line">
                <a:avLst/>
              </a:prstGeom>
              <a:noFill/>
              <a:ln w="22225">
                <a:solidFill>
                  <a:schemeClr val="tx1"/>
                </a:solidFill>
                <a:round/>
                <a:headEnd/>
                <a:tailEnd/>
              </a:ln>
            </p:spPr>
            <p:txBody>
              <a:bodyPr/>
              <a:lstStyle/>
              <a:p>
                <a:endParaRPr lang="zh-CN" altLang="en-US"/>
              </a:p>
            </p:txBody>
          </p:sp>
          <p:sp>
            <p:nvSpPr>
              <p:cNvPr id="1172" name="Line 132"/>
              <p:cNvSpPr>
                <a:spLocks noChangeShapeType="1"/>
              </p:cNvSpPr>
              <p:nvPr/>
            </p:nvSpPr>
            <p:spPr bwMode="auto">
              <a:xfrm flipV="1">
                <a:off x="2736" y="1902"/>
                <a:ext cx="284" cy="234"/>
              </a:xfrm>
              <a:prstGeom prst="line">
                <a:avLst/>
              </a:prstGeom>
              <a:noFill/>
              <a:ln w="22225">
                <a:solidFill>
                  <a:schemeClr val="tx1"/>
                </a:solidFill>
                <a:round/>
                <a:headEnd/>
                <a:tailEnd/>
              </a:ln>
            </p:spPr>
            <p:txBody>
              <a:bodyPr/>
              <a:lstStyle/>
              <a:p>
                <a:endParaRPr lang="zh-CN" altLang="en-US"/>
              </a:p>
            </p:txBody>
          </p:sp>
          <p:sp>
            <p:nvSpPr>
              <p:cNvPr id="1173" name="Line 133"/>
              <p:cNvSpPr>
                <a:spLocks noChangeShapeType="1"/>
              </p:cNvSpPr>
              <p:nvPr/>
            </p:nvSpPr>
            <p:spPr bwMode="auto">
              <a:xfrm flipH="1" flipV="1">
                <a:off x="2770" y="1902"/>
                <a:ext cx="293" cy="234"/>
              </a:xfrm>
              <a:prstGeom prst="line">
                <a:avLst/>
              </a:prstGeom>
              <a:noFill/>
              <a:ln w="22225">
                <a:solidFill>
                  <a:schemeClr val="tx1"/>
                </a:solidFill>
                <a:round/>
                <a:headEnd/>
                <a:tailEnd/>
              </a:ln>
            </p:spPr>
            <p:txBody>
              <a:bodyPr/>
              <a:lstStyle/>
              <a:p>
                <a:endParaRPr lang="zh-CN" altLang="en-US"/>
              </a:p>
            </p:txBody>
          </p:sp>
          <p:sp>
            <p:nvSpPr>
              <p:cNvPr id="1174" name="Line 134"/>
              <p:cNvSpPr>
                <a:spLocks noChangeShapeType="1"/>
              </p:cNvSpPr>
              <p:nvPr/>
            </p:nvSpPr>
            <p:spPr bwMode="auto">
              <a:xfrm>
                <a:off x="2772" y="1904"/>
                <a:ext cx="246" cy="1"/>
              </a:xfrm>
              <a:prstGeom prst="line">
                <a:avLst/>
              </a:prstGeom>
              <a:noFill/>
              <a:ln w="22225">
                <a:solidFill>
                  <a:schemeClr val="tx1"/>
                </a:solidFill>
                <a:round/>
                <a:headEnd/>
                <a:tailEnd/>
              </a:ln>
            </p:spPr>
            <p:txBody>
              <a:bodyPr/>
              <a:lstStyle/>
              <a:p>
                <a:endParaRPr lang="zh-CN" altLang="en-US"/>
              </a:p>
            </p:txBody>
          </p:sp>
          <p:sp>
            <p:nvSpPr>
              <p:cNvPr id="1175" name="Line 135"/>
              <p:cNvSpPr>
                <a:spLocks noChangeShapeType="1"/>
              </p:cNvSpPr>
              <p:nvPr/>
            </p:nvSpPr>
            <p:spPr bwMode="auto">
              <a:xfrm flipH="1" flipV="1">
                <a:off x="2799" y="1683"/>
                <a:ext cx="219" cy="219"/>
              </a:xfrm>
              <a:prstGeom prst="line">
                <a:avLst/>
              </a:prstGeom>
              <a:noFill/>
              <a:ln w="22225">
                <a:solidFill>
                  <a:schemeClr val="tx1"/>
                </a:solidFill>
                <a:round/>
                <a:headEnd/>
                <a:tailEnd/>
              </a:ln>
            </p:spPr>
            <p:txBody>
              <a:bodyPr/>
              <a:lstStyle/>
              <a:p>
                <a:endParaRPr lang="zh-CN" altLang="en-US"/>
              </a:p>
            </p:txBody>
          </p:sp>
          <p:sp>
            <p:nvSpPr>
              <p:cNvPr id="1176" name="Line 136"/>
              <p:cNvSpPr>
                <a:spLocks noChangeShapeType="1"/>
              </p:cNvSpPr>
              <p:nvPr/>
            </p:nvSpPr>
            <p:spPr bwMode="auto">
              <a:xfrm flipV="1">
                <a:off x="2770" y="1692"/>
                <a:ext cx="219" cy="221"/>
              </a:xfrm>
              <a:prstGeom prst="line">
                <a:avLst/>
              </a:prstGeom>
              <a:noFill/>
              <a:ln w="22225">
                <a:solidFill>
                  <a:schemeClr val="tx1"/>
                </a:solidFill>
                <a:round/>
                <a:headEnd/>
                <a:tailEnd/>
              </a:ln>
            </p:spPr>
            <p:txBody>
              <a:bodyPr/>
              <a:lstStyle/>
              <a:p>
                <a:endParaRPr lang="zh-CN" altLang="en-US"/>
              </a:p>
            </p:txBody>
          </p:sp>
          <p:sp>
            <p:nvSpPr>
              <p:cNvPr id="1177" name="Line 137"/>
              <p:cNvSpPr>
                <a:spLocks noChangeShapeType="1"/>
              </p:cNvSpPr>
              <p:nvPr/>
            </p:nvSpPr>
            <p:spPr bwMode="auto">
              <a:xfrm>
                <a:off x="2804" y="1683"/>
                <a:ext cx="182" cy="1"/>
              </a:xfrm>
              <a:prstGeom prst="line">
                <a:avLst/>
              </a:prstGeom>
              <a:noFill/>
              <a:ln w="22225">
                <a:solidFill>
                  <a:schemeClr val="tx1"/>
                </a:solidFill>
                <a:round/>
                <a:headEnd/>
                <a:tailEnd/>
              </a:ln>
            </p:spPr>
            <p:txBody>
              <a:bodyPr/>
              <a:lstStyle/>
              <a:p>
                <a:endParaRPr lang="zh-CN" altLang="en-US"/>
              </a:p>
            </p:txBody>
          </p:sp>
          <p:sp>
            <p:nvSpPr>
              <p:cNvPr id="1178" name="Line 138"/>
              <p:cNvSpPr>
                <a:spLocks noChangeShapeType="1"/>
              </p:cNvSpPr>
              <p:nvPr/>
            </p:nvSpPr>
            <p:spPr bwMode="auto">
              <a:xfrm flipH="1" flipV="1">
                <a:off x="2837" y="1467"/>
                <a:ext cx="147" cy="210"/>
              </a:xfrm>
              <a:prstGeom prst="line">
                <a:avLst/>
              </a:prstGeom>
              <a:noFill/>
              <a:ln w="22225">
                <a:solidFill>
                  <a:schemeClr val="tx1"/>
                </a:solidFill>
                <a:round/>
                <a:headEnd/>
                <a:tailEnd/>
              </a:ln>
            </p:spPr>
            <p:txBody>
              <a:bodyPr/>
              <a:lstStyle/>
              <a:p>
                <a:endParaRPr lang="zh-CN" altLang="en-US"/>
              </a:p>
            </p:txBody>
          </p:sp>
          <p:sp>
            <p:nvSpPr>
              <p:cNvPr id="1179" name="Line 139"/>
              <p:cNvSpPr>
                <a:spLocks noChangeShapeType="1"/>
              </p:cNvSpPr>
              <p:nvPr/>
            </p:nvSpPr>
            <p:spPr bwMode="auto">
              <a:xfrm flipV="1">
                <a:off x="2808" y="1478"/>
                <a:ext cx="155" cy="203"/>
              </a:xfrm>
              <a:prstGeom prst="line">
                <a:avLst/>
              </a:prstGeom>
              <a:noFill/>
              <a:ln w="22225">
                <a:solidFill>
                  <a:schemeClr val="tx1"/>
                </a:solidFill>
                <a:round/>
                <a:headEnd/>
                <a:tailEnd/>
              </a:ln>
            </p:spPr>
            <p:txBody>
              <a:bodyPr/>
              <a:lstStyle/>
              <a:p>
                <a:endParaRPr lang="zh-CN" altLang="en-US"/>
              </a:p>
            </p:txBody>
          </p:sp>
          <p:sp>
            <p:nvSpPr>
              <p:cNvPr id="1180" name="Line 140"/>
              <p:cNvSpPr>
                <a:spLocks noChangeShapeType="1"/>
              </p:cNvSpPr>
              <p:nvPr/>
            </p:nvSpPr>
            <p:spPr bwMode="auto">
              <a:xfrm>
                <a:off x="2831" y="1464"/>
                <a:ext cx="130" cy="1"/>
              </a:xfrm>
              <a:prstGeom prst="line">
                <a:avLst/>
              </a:prstGeom>
              <a:noFill/>
              <a:ln w="22225">
                <a:solidFill>
                  <a:schemeClr val="tx1"/>
                </a:solidFill>
                <a:round/>
                <a:headEnd/>
                <a:tailEnd/>
              </a:ln>
            </p:spPr>
            <p:txBody>
              <a:bodyPr/>
              <a:lstStyle/>
              <a:p>
                <a:endParaRPr lang="zh-CN" altLang="en-US"/>
              </a:p>
            </p:txBody>
          </p:sp>
          <p:sp>
            <p:nvSpPr>
              <p:cNvPr id="1181" name="Line 141"/>
              <p:cNvSpPr>
                <a:spLocks noChangeShapeType="1"/>
              </p:cNvSpPr>
              <p:nvPr/>
            </p:nvSpPr>
            <p:spPr bwMode="auto">
              <a:xfrm flipV="1">
                <a:off x="2835" y="1274"/>
                <a:ext cx="99" cy="186"/>
              </a:xfrm>
              <a:prstGeom prst="line">
                <a:avLst/>
              </a:prstGeom>
              <a:noFill/>
              <a:ln w="22225">
                <a:solidFill>
                  <a:schemeClr val="tx1"/>
                </a:solidFill>
                <a:round/>
                <a:headEnd/>
                <a:tailEnd/>
              </a:ln>
            </p:spPr>
            <p:txBody>
              <a:bodyPr/>
              <a:lstStyle/>
              <a:p>
                <a:endParaRPr lang="zh-CN" altLang="en-US"/>
              </a:p>
            </p:txBody>
          </p:sp>
          <p:sp>
            <p:nvSpPr>
              <p:cNvPr id="1182" name="Line 142"/>
              <p:cNvSpPr>
                <a:spLocks noChangeShapeType="1"/>
              </p:cNvSpPr>
              <p:nvPr/>
            </p:nvSpPr>
            <p:spPr bwMode="auto">
              <a:xfrm flipH="1" flipV="1">
                <a:off x="2860" y="1274"/>
                <a:ext cx="90" cy="190"/>
              </a:xfrm>
              <a:prstGeom prst="line">
                <a:avLst/>
              </a:prstGeom>
              <a:noFill/>
              <a:ln w="22225">
                <a:solidFill>
                  <a:schemeClr val="tx1"/>
                </a:solidFill>
                <a:round/>
                <a:headEnd/>
                <a:tailEnd/>
              </a:ln>
            </p:spPr>
            <p:txBody>
              <a:bodyPr/>
              <a:lstStyle/>
              <a:p>
                <a:endParaRPr lang="zh-CN" altLang="en-US"/>
              </a:p>
            </p:txBody>
          </p:sp>
          <p:sp>
            <p:nvSpPr>
              <p:cNvPr id="1183" name="Line 143"/>
              <p:cNvSpPr>
                <a:spLocks noChangeShapeType="1"/>
              </p:cNvSpPr>
              <p:nvPr/>
            </p:nvSpPr>
            <p:spPr bwMode="auto">
              <a:xfrm>
                <a:off x="2867" y="1271"/>
                <a:ext cx="63" cy="1"/>
              </a:xfrm>
              <a:prstGeom prst="line">
                <a:avLst/>
              </a:prstGeom>
              <a:noFill/>
              <a:ln w="22225">
                <a:solidFill>
                  <a:schemeClr val="tx1"/>
                </a:solidFill>
                <a:round/>
                <a:headEnd/>
                <a:tailEnd/>
              </a:ln>
            </p:spPr>
            <p:txBody>
              <a:bodyPr/>
              <a:lstStyle/>
              <a:p>
                <a:endParaRPr lang="zh-CN" altLang="en-US"/>
              </a:p>
            </p:txBody>
          </p:sp>
        </p:grpSp>
        <p:sp>
          <p:nvSpPr>
            <p:cNvPr id="1049" name="Text Box 144"/>
            <p:cNvSpPr txBox="1">
              <a:spLocks noChangeArrowheads="1"/>
            </p:cNvSpPr>
            <p:nvPr/>
          </p:nvSpPr>
          <p:spPr bwMode="auto">
            <a:xfrm>
              <a:off x="2517" y="2070"/>
              <a:ext cx="814" cy="205"/>
            </a:xfrm>
            <a:prstGeom prst="rect">
              <a:avLst/>
            </a:prstGeom>
            <a:noFill/>
            <a:ln w="9525">
              <a:noFill/>
              <a:miter lim="800000"/>
              <a:headEnd/>
              <a:tailEnd/>
            </a:ln>
          </p:spPr>
          <p:txBody>
            <a:bodyPr wrap="none">
              <a:spAutoFit/>
            </a:bodyPr>
            <a:lstStyle/>
            <a:p>
              <a:r>
                <a:rPr lang="en-US" altLang="zh-CN" sz="1800">
                  <a:latin typeface="Arial" pitchFamily="34" charset="0"/>
                  <a:ea typeface="黑体" pitchFamily="49" charset="-122"/>
                </a:rPr>
                <a:t>802.16 </a:t>
              </a:r>
              <a:r>
                <a:rPr lang="zh-CN" altLang="en-US" sz="1800">
                  <a:latin typeface="Arial" pitchFamily="34" charset="0"/>
                  <a:ea typeface="黑体" pitchFamily="49" charset="-122"/>
                </a:rPr>
                <a:t>基站</a:t>
              </a:r>
            </a:p>
          </p:txBody>
        </p:sp>
        <p:pic>
          <p:nvPicPr>
            <p:cNvPr id="1050" name="Picture 145"/>
            <p:cNvPicPr>
              <a:picLocks noChangeArrowheads="1"/>
            </p:cNvPicPr>
            <p:nvPr/>
          </p:nvPicPr>
          <p:blipFill>
            <a:blip r:embed="rId8" cstate="print"/>
            <a:srcRect/>
            <a:stretch>
              <a:fillRect/>
            </a:stretch>
          </p:blipFill>
          <p:spPr bwMode="auto">
            <a:xfrm>
              <a:off x="4586" y="764"/>
              <a:ext cx="290" cy="498"/>
            </a:xfrm>
            <a:prstGeom prst="rect">
              <a:avLst/>
            </a:prstGeom>
            <a:noFill/>
            <a:ln w="12699">
              <a:noFill/>
              <a:miter lim="800000"/>
              <a:headEnd/>
              <a:tailEnd/>
            </a:ln>
          </p:spPr>
        </p:pic>
        <p:sp>
          <p:nvSpPr>
            <p:cNvPr id="1051" name="Freeform 146"/>
            <p:cNvSpPr>
              <a:spLocks/>
            </p:cNvSpPr>
            <p:nvPr/>
          </p:nvSpPr>
          <p:spPr bwMode="auto">
            <a:xfrm rot="3011235" flipH="1">
              <a:off x="2050" y="714"/>
              <a:ext cx="227" cy="1315"/>
            </a:xfrm>
            <a:custGeom>
              <a:avLst/>
              <a:gdLst>
                <a:gd name="T0" fmla="*/ 227 w 336"/>
                <a:gd name="T1" fmla="*/ 1315 h 358"/>
                <a:gd name="T2" fmla="*/ 35 w 336"/>
                <a:gd name="T3" fmla="*/ 463 h 358"/>
                <a:gd name="T4" fmla="*/ 98 w 336"/>
                <a:gd name="T5" fmla="*/ 511 h 358"/>
                <a:gd name="T6" fmla="*/ 0 w 336"/>
                <a:gd name="T7" fmla="*/ 0 h 358"/>
                <a:gd name="T8" fmla="*/ 191 w 336"/>
                <a:gd name="T9" fmla="*/ 705 h 358"/>
                <a:gd name="T10" fmla="*/ 111 w 336"/>
                <a:gd name="T11" fmla="*/ 632 h 358"/>
                <a:gd name="T12" fmla="*/ 227 w 336"/>
                <a:gd name="T13" fmla="*/ 1315 h 358"/>
                <a:gd name="T14" fmla="*/ 0 60000 65536"/>
                <a:gd name="T15" fmla="*/ 0 60000 65536"/>
                <a:gd name="T16" fmla="*/ 0 60000 65536"/>
                <a:gd name="T17" fmla="*/ 0 60000 65536"/>
                <a:gd name="T18" fmla="*/ 0 60000 65536"/>
                <a:gd name="T19" fmla="*/ 0 60000 65536"/>
                <a:gd name="T20" fmla="*/ 0 60000 65536"/>
                <a:gd name="T21" fmla="*/ 0 w 336"/>
                <a:gd name="T22" fmla="*/ 0 h 358"/>
                <a:gd name="T23" fmla="*/ 336 w 336"/>
                <a:gd name="T24" fmla="*/ 358 h 35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358">
                  <a:moveTo>
                    <a:pt x="336" y="358"/>
                  </a:moveTo>
                  <a:lnTo>
                    <a:pt x="52" y="126"/>
                  </a:lnTo>
                  <a:lnTo>
                    <a:pt x="145" y="139"/>
                  </a:lnTo>
                  <a:lnTo>
                    <a:pt x="0" y="0"/>
                  </a:lnTo>
                  <a:lnTo>
                    <a:pt x="283" y="192"/>
                  </a:lnTo>
                  <a:lnTo>
                    <a:pt x="164" y="172"/>
                  </a:lnTo>
                  <a:lnTo>
                    <a:pt x="336" y="358"/>
                  </a:lnTo>
                  <a:close/>
                </a:path>
              </a:pathLst>
            </a:custGeom>
            <a:solidFill>
              <a:schemeClr val="accent1"/>
            </a:solidFill>
            <a:ln w="9525">
              <a:solidFill>
                <a:schemeClr val="tx1"/>
              </a:solidFill>
              <a:round/>
              <a:headEnd/>
              <a:tailEnd/>
            </a:ln>
          </p:spPr>
          <p:txBody>
            <a:bodyPr/>
            <a:lstStyle/>
            <a:p>
              <a:endParaRPr lang="zh-CN" altLang="en-US"/>
            </a:p>
          </p:txBody>
        </p:sp>
        <p:sp>
          <p:nvSpPr>
            <p:cNvPr id="1052" name="Text Box 147"/>
            <p:cNvSpPr txBox="1">
              <a:spLocks noChangeArrowheads="1"/>
            </p:cNvSpPr>
            <p:nvPr/>
          </p:nvSpPr>
          <p:spPr bwMode="auto">
            <a:xfrm rot="-991306">
              <a:off x="4039" y="567"/>
              <a:ext cx="511" cy="206"/>
            </a:xfrm>
            <a:prstGeom prst="rect">
              <a:avLst/>
            </a:prstGeom>
            <a:noFill/>
            <a:ln w="9525">
              <a:noFill/>
              <a:miter lim="800000"/>
              <a:headEnd/>
              <a:tailEnd/>
            </a:ln>
          </p:spPr>
          <p:txBody>
            <a:bodyPr wrap="none">
              <a:spAutoFit/>
            </a:bodyPr>
            <a:lstStyle/>
            <a:p>
              <a:r>
                <a:rPr lang="en-US" altLang="zh-CN" sz="1800">
                  <a:latin typeface="Arial" pitchFamily="34" charset="0"/>
                  <a:ea typeface="黑体" pitchFamily="49" charset="-122"/>
                </a:rPr>
                <a:t>802.16</a:t>
              </a:r>
            </a:p>
          </p:txBody>
        </p:sp>
        <p:sp>
          <p:nvSpPr>
            <p:cNvPr id="1053" name="Text Box 148"/>
            <p:cNvSpPr txBox="1">
              <a:spLocks noChangeArrowheads="1"/>
            </p:cNvSpPr>
            <p:nvPr/>
          </p:nvSpPr>
          <p:spPr bwMode="auto">
            <a:xfrm rot="-1804439">
              <a:off x="1583" y="1321"/>
              <a:ext cx="511" cy="205"/>
            </a:xfrm>
            <a:prstGeom prst="rect">
              <a:avLst/>
            </a:prstGeom>
            <a:noFill/>
            <a:ln w="9525">
              <a:noFill/>
              <a:miter lim="800000"/>
              <a:headEnd/>
              <a:tailEnd/>
            </a:ln>
          </p:spPr>
          <p:txBody>
            <a:bodyPr wrap="none">
              <a:spAutoFit/>
            </a:bodyPr>
            <a:lstStyle/>
            <a:p>
              <a:r>
                <a:rPr lang="en-US" altLang="zh-CN" sz="1800">
                  <a:latin typeface="Arial" pitchFamily="34" charset="0"/>
                  <a:ea typeface="黑体" pitchFamily="49" charset="-122"/>
                </a:rPr>
                <a:t>802.16</a:t>
              </a:r>
            </a:p>
          </p:txBody>
        </p:sp>
        <p:grpSp>
          <p:nvGrpSpPr>
            <p:cNvPr id="1054" name="Group 149"/>
            <p:cNvGrpSpPr>
              <a:grpSpLocks/>
            </p:cNvGrpSpPr>
            <p:nvPr/>
          </p:nvGrpSpPr>
          <p:grpSpPr bwMode="auto">
            <a:xfrm>
              <a:off x="3696" y="1933"/>
              <a:ext cx="801" cy="580"/>
              <a:chOff x="912" y="768"/>
              <a:chExt cx="2400" cy="1584"/>
            </a:xfrm>
          </p:grpSpPr>
          <p:sp>
            <p:nvSpPr>
              <p:cNvPr id="1108" name="Oval 150"/>
              <p:cNvSpPr>
                <a:spLocks noChangeArrowheads="1"/>
              </p:cNvSpPr>
              <p:nvPr/>
            </p:nvSpPr>
            <p:spPr bwMode="auto">
              <a:xfrm>
                <a:off x="1751" y="799"/>
                <a:ext cx="1026" cy="628"/>
              </a:xfrm>
              <a:prstGeom prst="ellipse">
                <a:avLst/>
              </a:prstGeom>
              <a:solidFill>
                <a:srgbClr val="000000"/>
              </a:solidFill>
              <a:ln w="9525">
                <a:noFill/>
                <a:round/>
                <a:headEnd/>
                <a:tailEnd/>
              </a:ln>
            </p:spPr>
            <p:txBody>
              <a:bodyPr/>
              <a:lstStyle/>
              <a:p>
                <a:endParaRPr lang="zh-CN" altLang="en-US"/>
              </a:p>
            </p:txBody>
          </p:sp>
          <p:sp>
            <p:nvSpPr>
              <p:cNvPr id="1109" name="Oval 151"/>
              <p:cNvSpPr>
                <a:spLocks noChangeArrowheads="1"/>
              </p:cNvSpPr>
              <p:nvPr/>
            </p:nvSpPr>
            <p:spPr bwMode="auto">
              <a:xfrm>
                <a:off x="1172" y="972"/>
                <a:ext cx="781" cy="627"/>
              </a:xfrm>
              <a:prstGeom prst="ellipse">
                <a:avLst/>
              </a:prstGeom>
              <a:solidFill>
                <a:srgbClr val="000000"/>
              </a:solidFill>
              <a:ln w="9525">
                <a:noFill/>
                <a:round/>
                <a:headEnd/>
                <a:tailEnd/>
              </a:ln>
            </p:spPr>
            <p:txBody>
              <a:bodyPr/>
              <a:lstStyle/>
              <a:p>
                <a:endParaRPr lang="zh-CN" altLang="en-US"/>
              </a:p>
            </p:txBody>
          </p:sp>
          <p:sp>
            <p:nvSpPr>
              <p:cNvPr id="1110" name="Oval 152"/>
              <p:cNvSpPr>
                <a:spLocks noChangeArrowheads="1"/>
              </p:cNvSpPr>
              <p:nvPr/>
            </p:nvSpPr>
            <p:spPr bwMode="auto">
              <a:xfrm>
                <a:off x="926" y="1364"/>
                <a:ext cx="521" cy="502"/>
              </a:xfrm>
              <a:prstGeom prst="ellipse">
                <a:avLst/>
              </a:prstGeom>
              <a:solidFill>
                <a:srgbClr val="000000"/>
              </a:solidFill>
              <a:ln w="9525">
                <a:noFill/>
                <a:round/>
                <a:headEnd/>
                <a:tailEnd/>
              </a:ln>
            </p:spPr>
            <p:txBody>
              <a:bodyPr/>
              <a:lstStyle/>
              <a:p>
                <a:endParaRPr lang="zh-CN" altLang="en-US"/>
              </a:p>
            </p:txBody>
          </p:sp>
          <p:sp>
            <p:nvSpPr>
              <p:cNvPr id="1111" name="Oval 153"/>
              <p:cNvSpPr>
                <a:spLocks noChangeArrowheads="1"/>
              </p:cNvSpPr>
              <p:nvPr/>
            </p:nvSpPr>
            <p:spPr bwMode="auto">
              <a:xfrm>
                <a:off x="1085" y="1599"/>
                <a:ext cx="796" cy="549"/>
              </a:xfrm>
              <a:prstGeom prst="ellipse">
                <a:avLst/>
              </a:prstGeom>
              <a:solidFill>
                <a:srgbClr val="000000"/>
              </a:solidFill>
              <a:ln w="9525">
                <a:noFill/>
                <a:round/>
                <a:headEnd/>
                <a:tailEnd/>
              </a:ln>
            </p:spPr>
            <p:txBody>
              <a:bodyPr/>
              <a:lstStyle/>
              <a:p>
                <a:endParaRPr lang="zh-CN" altLang="en-US"/>
              </a:p>
            </p:txBody>
          </p:sp>
          <p:sp>
            <p:nvSpPr>
              <p:cNvPr id="1112" name="Oval 154"/>
              <p:cNvSpPr>
                <a:spLocks noChangeArrowheads="1"/>
              </p:cNvSpPr>
              <p:nvPr/>
            </p:nvSpPr>
            <p:spPr bwMode="auto">
              <a:xfrm>
                <a:off x="1664" y="1693"/>
                <a:ext cx="1200" cy="659"/>
              </a:xfrm>
              <a:prstGeom prst="ellipse">
                <a:avLst/>
              </a:prstGeom>
              <a:solidFill>
                <a:srgbClr val="000000"/>
              </a:solidFill>
              <a:ln w="9525">
                <a:noFill/>
                <a:round/>
                <a:headEnd/>
                <a:tailEnd/>
              </a:ln>
            </p:spPr>
            <p:txBody>
              <a:bodyPr/>
              <a:lstStyle/>
              <a:p>
                <a:endParaRPr lang="zh-CN" altLang="en-US"/>
              </a:p>
            </p:txBody>
          </p:sp>
          <p:sp>
            <p:nvSpPr>
              <p:cNvPr id="1113" name="Oval 155"/>
              <p:cNvSpPr>
                <a:spLocks noChangeArrowheads="1"/>
              </p:cNvSpPr>
              <p:nvPr/>
            </p:nvSpPr>
            <p:spPr bwMode="auto">
              <a:xfrm>
                <a:off x="2445" y="988"/>
                <a:ext cx="751" cy="486"/>
              </a:xfrm>
              <a:prstGeom prst="ellipse">
                <a:avLst/>
              </a:prstGeom>
              <a:solidFill>
                <a:srgbClr val="000000"/>
              </a:solidFill>
              <a:ln w="9525">
                <a:noFill/>
                <a:round/>
                <a:headEnd/>
                <a:tailEnd/>
              </a:ln>
            </p:spPr>
            <p:txBody>
              <a:bodyPr/>
              <a:lstStyle/>
              <a:p>
                <a:endParaRPr lang="zh-CN" altLang="en-US"/>
              </a:p>
            </p:txBody>
          </p:sp>
          <p:sp>
            <p:nvSpPr>
              <p:cNvPr id="1114" name="Oval 156"/>
              <p:cNvSpPr>
                <a:spLocks noChangeArrowheads="1"/>
              </p:cNvSpPr>
              <p:nvPr/>
            </p:nvSpPr>
            <p:spPr bwMode="auto">
              <a:xfrm>
                <a:off x="2560" y="1317"/>
                <a:ext cx="752" cy="486"/>
              </a:xfrm>
              <a:prstGeom prst="ellipse">
                <a:avLst/>
              </a:prstGeom>
              <a:solidFill>
                <a:srgbClr val="000000"/>
              </a:solidFill>
              <a:ln w="9525">
                <a:noFill/>
                <a:round/>
                <a:headEnd/>
                <a:tailEnd/>
              </a:ln>
            </p:spPr>
            <p:txBody>
              <a:bodyPr/>
              <a:lstStyle/>
              <a:p>
                <a:endParaRPr lang="zh-CN" altLang="en-US"/>
              </a:p>
            </p:txBody>
          </p:sp>
          <p:sp>
            <p:nvSpPr>
              <p:cNvPr id="1115" name="Oval 157"/>
              <p:cNvSpPr>
                <a:spLocks noChangeArrowheads="1"/>
              </p:cNvSpPr>
              <p:nvPr/>
            </p:nvSpPr>
            <p:spPr bwMode="auto">
              <a:xfrm>
                <a:off x="2488" y="1427"/>
                <a:ext cx="752" cy="815"/>
              </a:xfrm>
              <a:prstGeom prst="ellipse">
                <a:avLst/>
              </a:prstGeom>
              <a:solidFill>
                <a:srgbClr val="000000"/>
              </a:solidFill>
              <a:ln w="9525">
                <a:noFill/>
                <a:round/>
                <a:headEnd/>
                <a:tailEnd/>
              </a:ln>
            </p:spPr>
            <p:txBody>
              <a:bodyPr/>
              <a:lstStyle/>
              <a:p>
                <a:endParaRPr lang="zh-CN" altLang="en-US"/>
              </a:p>
            </p:txBody>
          </p:sp>
          <p:sp>
            <p:nvSpPr>
              <p:cNvPr id="1116" name="Oval 158"/>
              <p:cNvSpPr>
                <a:spLocks noChangeArrowheads="1"/>
              </p:cNvSpPr>
              <p:nvPr/>
            </p:nvSpPr>
            <p:spPr bwMode="auto">
              <a:xfrm>
                <a:off x="1360" y="1176"/>
                <a:ext cx="1547" cy="815"/>
              </a:xfrm>
              <a:prstGeom prst="ellipse">
                <a:avLst/>
              </a:prstGeom>
              <a:solidFill>
                <a:srgbClr val="000000"/>
              </a:solidFill>
              <a:ln w="9525">
                <a:noFill/>
                <a:round/>
                <a:headEnd/>
                <a:tailEnd/>
              </a:ln>
            </p:spPr>
            <p:txBody>
              <a:bodyPr/>
              <a:lstStyle/>
              <a:p>
                <a:endParaRPr lang="zh-CN" altLang="en-US"/>
              </a:p>
            </p:txBody>
          </p:sp>
          <p:grpSp>
            <p:nvGrpSpPr>
              <p:cNvPr id="1117" name="Group 159"/>
              <p:cNvGrpSpPr>
                <a:grpSpLocks/>
              </p:cNvGrpSpPr>
              <p:nvPr/>
            </p:nvGrpSpPr>
            <p:grpSpPr bwMode="auto">
              <a:xfrm>
                <a:off x="912" y="768"/>
                <a:ext cx="2386" cy="1553"/>
                <a:chOff x="912" y="768"/>
                <a:chExt cx="2386" cy="1553"/>
              </a:xfrm>
            </p:grpSpPr>
            <p:sp>
              <p:nvSpPr>
                <p:cNvPr id="1118" name="Oval 160"/>
                <p:cNvSpPr>
                  <a:spLocks noChangeArrowheads="1"/>
                </p:cNvSpPr>
                <p:nvPr/>
              </p:nvSpPr>
              <p:spPr bwMode="auto">
                <a:xfrm>
                  <a:off x="1736" y="768"/>
                  <a:ext cx="1027" cy="627"/>
                </a:xfrm>
                <a:prstGeom prst="ellipse">
                  <a:avLst/>
                </a:prstGeom>
                <a:solidFill>
                  <a:srgbClr val="EAEAEA"/>
                </a:solidFill>
                <a:ln w="9525">
                  <a:noFill/>
                  <a:round/>
                  <a:headEnd/>
                  <a:tailEnd/>
                </a:ln>
              </p:spPr>
              <p:txBody>
                <a:bodyPr/>
                <a:lstStyle/>
                <a:p>
                  <a:endParaRPr lang="zh-CN" altLang="en-US"/>
                </a:p>
              </p:txBody>
            </p:sp>
            <p:sp>
              <p:nvSpPr>
                <p:cNvPr id="1119" name="Oval 161"/>
                <p:cNvSpPr>
                  <a:spLocks noChangeArrowheads="1"/>
                </p:cNvSpPr>
                <p:nvPr/>
              </p:nvSpPr>
              <p:spPr bwMode="auto">
                <a:xfrm>
                  <a:off x="1158" y="941"/>
                  <a:ext cx="781" cy="627"/>
                </a:xfrm>
                <a:prstGeom prst="ellipse">
                  <a:avLst/>
                </a:prstGeom>
                <a:solidFill>
                  <a:srgbClr val="EAEAEA"/>
                </a:solidFill>
                <a:ln w="9525">
                  <a:noFill/>
                  <a:round/>
                  <a:headEnd/>
                  <a:tailEnd/>
                </a:ln>
              </p:spPr>
              <p:txBody>
                <a:bodyPr/>
                <a:lstStyle/>
                <a:p>
                  <a:endParaRPr lang="zh-CN" altLang="en-US"/>
                </a:p>
              </p:txBody>
            </p:sp>
            <p:sp>
              <p:nvSpPr>
                <p:cNvPr id="1120" name="Oval 162"/>
                <p:cNvSpPr>
                  <a:spLocks noChangeArrowheads="1"/>
                </p:cNvSpPr>
                <p:nvPr/>
              </p:nvSpPr>
              <p:spPr bwMode="auto">
                <a:xfrm>
                  <a:off x="912" y="1333"/>
                  <a:ext cx="520" cy="501"/>
                </a:xfrm>
                <a:prstGeom prst="ellipse">
                  <a:avLst/>
                </a:prstGeom>
                <a:solidFill>
                  <a:srgbClr val="EAEAEA"/>
                </a:solidFill>
                <a:ln w="9525">
                  <a:noFill/>
                  <a:round/>
                  <a:headEnd/>
                  <a:tailEnd/>
                </a:ln>
              </p:spPr>
              <p:txBody>
                <a:bodyPr/>
                <a:lstStyle/>
                <a:p>
                  <a:endParaRPr lang="zh-CN" altLang="en-US"/>
                </a:p>
              </p:txBody>
            </p:sp>
            <p:sp>
              <p:nvSpPr>
                <p:cNvPr id="1121" name="Oval 163"/>
                <p:cNvSpPr>
                  <a:spLocks noChangeArrowheads="1"/>
                </p:cNvSpPr>
                <p:nvPr/>
              </p:nvSpPr>
              <p:spPr bwMode="auto">
                <a:xfrm>
                  <a:off x="1071" y="1568"/>
                  <a:ext cx="795" cy="549"/>
                </a:xfrm>
                <a:prstGeom prst="ellipse">
                  <a:avLst/>
                </a:prstGeom>
                <a:solidFill>
                  <a:srgbClr val="EAEAEA"/>
                </a:solidFill>
                <a:ln w="9525">
                  <a:noFill/>
                  <a:round/>
                  <a:headEnd/>
                  <a:tailEnd/>
                </a:ln>
              </p:spPr>
              <p:txBody>
                <a:bodyPr/>
                <a:lstStyle/>
                <a:p>
                  <a:endParaRPr lang="zh-CN" altLang="en-US"/>
                </a:p>
              </p:txBody>
            </p:sp>
            <p:sp>
              <p:nvSpPr>
                <p:cNvPr id="1122" name="Oval 164"/>
                <p:cNvSpPr>
                  <a:spLocks noChangeArrowheads="1"/>
                </p:cNvSpPr>
                <p:nvPr/>
              </p:nvSpPr>
              <p:spPr bwMode="auto">
                <a:xfrm>
                  <a:off x="1649" y="1662"/>
                  <a:ext cx="1200" cy="659"/>
                </a:xfrm>
                <a:prstGeom prst="ellipse">
                  <a:avLst/>
                </a:prstGeom>
                <a:solidFill>
                  <a:srgbClr val="EAEAEA"/>
                </a:solidFill>
                <a:ln w="9525">
                  <a:noFill/>
                  <a:round/>
                  <a:headEnd/>
                  <a:tailEnd/>
                </a:ln>
              </p:spPr>
              <p:txBody>
                <a:bodyPr/>
                <a:lstStyle/>
                <a:p>
                  <a:endParaRPr lang="zh-CN" altLang="en-US"/>
                </a:p>
              </p:txBody>
            </p:sp>
            <p:sp>
              <p:nvSpPr>
                <p:cNvPr id="1123" name="Oval 165"/>
                <p:cNvSpPr>
                  <a:spLocks noChangeArrowheads="1"/>
                </p:cNvSpPr>
                <p:nvPr/>
              </p:nvSpPr>
              <p:spPr bwMode="auto">
                <a:xfrm>
                  <a:off x="2430" y="956"/>
                  <a:ext cx="752" cy="486"/>
                </a:xfrm>
                <a:prstGeom prst="ellipse">
                  <a:avLst/>
                </a:prstGeom>
                <a:solidFill>
                  <a:srgbClr val="EAEAEA"/>
                </a:solidFill>
                <a:ln w="9525">
                  <a:noFill/>
                  <a:round/>
                  <a:headEnd/>
                  <a:tailEnd/>
                </a:ln>
              </p:spPr>
              <p:txBody>
                <a:bodyPr/>
                <a:lstStyle/>
                <a:p>
                  <a:endParaRPr lang="zh-CN" altLang="en-US"/>
                </a:p>
              </p:txBody>
            </p:sp>
            <p:sp>
              <p:nvSpPr>
                <p:cNvPr id="1124" name="Oval 166"/>
                <p:cNvSpPr>
                  <a:spLocks noChangeArrowheads="1"/>
                </p:cNvSpPr>
                <p:nvPr/>
              </p:nvSpPr>
              <p:spPr bwMode="auto">
                <a:xfrm>
                  <a:off x="2546" y="1286"/>
                  <a:ext cx="752" cy="486"/>
                </a:xfrm>
                <a:prstGeom prst="ellipse">
                  <a:avLst/>
                </a:prstGeom>
                <a:solidFill>
                  <a:srgbClr val="EAEAEA"/>
                </a:solidFill>
                <a:ln w="9525">
                  <a:noFill/>
                  <a:round/>
                  <a:headEnd/>
                  <a:tailEnd/>
                </a:ln>
              </p:spPr>
              <p:txBody>
                <a:bodyPr/>
                <a:lstStyle/>
                <a:p>
                  <a:endParaRPr lang="zh-CN" altLang="en-US"/>
                </a:p>
              </p:txBody>
            </p:sp>
            <p:sp>
              <p:nvSpPr>
                <p:cNvPr id="1125" name="Oval 167"/>
                <p:cNvSpPr>
                  <a:spLocks noChangeArrowheads="1"/>
                </p:cNvSpPr>
                <p:nvPr/>
              </p:nvSpPr>
              <p:spPr bwMode="auto">
                <a:xfrm>
                  <a:off x="2473" y="1395"/>
                  <a:ext cx="752" cy="816"/>
                </a:xfrm>
                <a:prstGeom prst="ellipse">
                  <a:avLst/>
                </a:prstGeom>
                <a:solidFill>
                  <a:srgbClr val="EAEAEA"/>
                </a:solidFill>
                <a:ln w="9525">
                  <a:noFill/>
                  <a:round/>
                  <a:headEnd/>
                  <a:tailEnd/>
                </a:ln>
              </p:spPr>
              <p:txBody>
                <a:bodyPr/>
                <a:lstStyle/>
                <a:p>
                  <a:endParaRPr lang="zh-CN" altLang="en-US"/>
                </a:p>
              </p:txBody>
            </p:sp>
            <p:sp>
              <p:nvSpPr>
                <p:cNvPr id="1126" name="Oval 168"/>
                <p:cNvSpPr>
                  <a:spLocks noChangeArrowheads="1"/>
                </p:cNvSpPr>
                <p:nvPr/>
              </p:nvSpPr>
              <p:spPr bwMode="auto">
                <a:xfrm>
                  <a:off x="1346" y="1144"/>
                  <a:ext cx="1547" cy="816"/>
                </a:xfrm>
                <a:prstGeom prst="ellipse">
                  <a:avLst/>
                </a:prstGeom>
                <a:solidFill>
                  <a:srgbClr val="EAEAEA"/>
                </a:solidFill>
                <a:ln w="9525">
                  <a:noFill/>
                  <a:round/>
                  <a:headEnd/>
                  <a:tailEnd/>
                </a:ln>
              </p:spPr>
              <p:txBody>
                <a:bodyPr/>
                <a:lstStyle/>
                <a:p>
                  <a:endParaRPr lang="zh-CN" altLang="en-US"/>
                </a:p>
              </p:txBody>
            </p:sp>
          </p:grpSp>
        </p:grpSp>
        <p:sp>
          <p:nvSpPr>
            <p:cNvPr id="1055" name="Text Box 169"/>
            <p:cNvSpPr txBox="1">
              <a:spLocks noChangeArrowheads="1"/>
            </p:cNvSpPr>
            <p:nvPr/>
          </p:nvSpPr>
          <p:spPr bwMode="auto">
            <a:xfrm>
              <a:off x="3833" y="2100"/>
              <a:ext cx="504" cy="206"/>
            </a:xfrm>
            <a:prstGeom prst="rect">
              <a:avLst/>
            </a:prstGeom>
            <a:noFill/>
            <a:ln w="9525">
              <a:noFill/>
              <a:miter lim="800000"/>
              <a:headEnd/>
              <a:tailEnd/>
            </a:ln>
          </p:spPr>
          <p:txBody>
            <a:bodyPr wrap="none">
              <a:spAutoFit/>
            </a:bodyPr>
            <a:lstStyle/>
            <a:p>
              <a:r>
                <a:rPr lang="zh-CN" altLang="en-US" sz="1800">
                  <a:latin typeface="Arial" pitchFamily="34" charset="0"/>
                  <a:ea typeface="黑体" pitchFamily="49" charset="-122"/>
                </a:rPr>
                <a:t>电信网</a:t>
              </a:r>
            </a:p>
          </p:txBody>
        </p:sp>
        <p:grpSp>
          <p:nvGrpSpPr>
            <p:cNvPr id="1056" name="Group 170"/>
            <p:cNvGrpSpPr>
              <a:grpSpLocks/>
            </p:cNvGrpSpPr>
            <p:nvPr/>
          </p:nvGrpSpPr>
          <p:grpSpPr bwMode="auto">
            <a:xfrm flipH="1">
              <a:off x="4683" y="618"/>
              <a:ext cx="102" cy="176"/>
              <a:chOff x="997" y="1971"/>
              <a:chExt cx="683" cy="972"/>
            </a:xfrm>
          </p:grpSpPr>
          <p:sp>
            <p:nvSpPr>
              <p:cNvPr id="1060" name="AutoShape 171"/>
              <p:cNvSpPr>
                <a:spLocks noChangeAspect="1" noChangeArrowheads="1" noTextEdit="1"/>
              </p:cNvSpPr>
              <p:nvPr/>
            </p:nvSpPr>
            <p:spPr bwMode="auto">
              <a:xfrm>
                <a:off x="997" y="1971"/>
                <a:ext cx="683" cy="972"/>
              </a:xfrm>
              <a:prstGeom prst="rect">
                <a:avLst/>
              </a:prstGeom>
              <a:noFill/>
              <a:ln w="9525">
                <a:noFill/>
                <a:miter lim="800000"/>
                <a:headEnd/>
                <a:tailEnd/>
              </a:ln>
            </p:spPr>
            <p:txBody>
              <a:bodyPr/>
              <a:lstStyle/>
              <a:p>
                <a:endParaRPr lang="zh-CN" altLang="en-US"/>
              </a:p>
            </p:txBody>
          </p:sp>
          <p:grpSp>
            <p:nvGrpSpPr>
              <p:cNvPr id="1061" name="Group 172"/>
              <p:cNvGrpSpPr>
                <a:grpSpLocks/>
              </p:cNvGrpSpPr>
              <p:nvPr/>
            </p:nvGrpSpPr>
            <p:grpSpPr bwMode="auto">
              <a:xfrm>
                <a:off x="1245" y="2559"/>
                <a:ext cx="21" cy="118"/>
                <a:chOff x="1245" y="2559"/>
                <a:chExt cx="21" cy="118"/>
              </a:xfrm>
            </p:grpSpPr>
            <p:sp>
              <p:nvSpPr>
                <p:cNvPr id="1106" name="Rectangle 173"/>
                <p:cNvSpPr>
                  <a:spLocks noChangeArrowheads="1"/>
                </p:cNvSpPr>
                <p:nvPr/>
              </p:nvSpPr>
              <p:spPr bwMode="auto">
                <a:xfrm>
                  <a:off x="1245" y="2561"/>
                  <a:ext cx="21" cy="116"/>
                </a:xfrm>
                <a:prstGeom prst="rect">
                  <a:avLst/>
                </a:prstGeom>
                <a:solidFill>
                  <a:srgbClr val="C0C0C0"/>
                </a:solidFill>
                <a:ln w="6350">
                  <a:solidFill>
                    <a:srgbClr val="000000"/>
                  </a:solidFill>
                  <a:miter lim="800000"/>
                  <a:headEnd/>
                  <a:tailEnd/>
                </a:ln>
              </p:spPr>
              <p:txBody>
                <a:bodyPr/>
                <a:lstStyle/>
                <a:p>
                  <a:endParaRPr lang="zh-CN" altLang="en-US"/>
                </a:p>
              </p:txBody>
            </p:sp>
            <p:sp>
              <p:nvSpPr>
                <p:cNvPr id="1107" name="Line 174"/>
                <p:cNvSpPr>
                  <a:spLocks noChangeShapeType="1"/>
                </p:cNvSpPr>
                <p:nvPr/>
              </p:nvSpPr>
              <p:spPr bwMode="auto">
                <a:xfrm>
                  <a:off x="1254" y="2559"/>
                  <a:ext cx="1" cy="108"/>
                </a:xfrm>
                <a:prstGeom prst="line">
                  <a:avLst/>
                </a:prstGeom>
                <a:noFill/>
                <a:ln w="6350">
                  <a:solidFill>
                    <a:srgbClr val="000000"/>
                  </a:solidFill>
                  <a:round/>
                  <a:headEnd/>
                  <a:tailEnd/>
                </a:ln>
              </p:spPr>
              <p:txBody>
                <a:bodyPr/>
                <a:lstStyle/>
                <a:p>
                  <a:endParaRPr lang="zh-CN" altLang="en-US"/>
                </a:p>
              </p:txBody>
            </p:sp>
          </p:grpSp>
          <p:sp>
            <p:nvSpPr>
              <p:cNvPr id="1062" name="Rectangle 175"/>
              <p:cNvSpPr>
                <a:spLocks noChangeArrowheads="1"/>
              </p:cNvSpPr>
              <p:nvPr/>
            </p:nvSpPr>
            <p:spPr bwMode="auto">
              <a:xfrm>
                <a:off x="1144" y="2485"/>
                <a:ext cx="72" cy="188"/>
              </a:xfrm>
              <a:prstGeom prst="rect">
                <a:avLst/>
              </a:prstGeom>
              <a:solidFill>
                <a:srgbClr val="C0C0C0"/>
              </a:solidFill>
              <a:ln w="6350">
                <a:solidFill>
                  <a:srgbClr val="000000"/>
                </a:solidFill>
                <a:miter lim="800000"/>
                <a:headEnd/>
                <a:tailEnd/>
              </a:ln>
            </p:spPr>
            <p:txBody>
              <a:bodyPr/>
              <a:lstStyle/>
              <a:p>
                <a:endParaRPr lang="zh-CN" altLang="en-US"/>
              </a:p>
            </p:txBody>
          </p:sp>
          <p:sp>
            <p:nvSpPr>
              <p:cNvPr id="1063" name="Freeform 176"/>
              <p:cNvSpPr>
                <a:spLocks/>
              </p:cNvSpPr>
              <p:nvPr/>
            </p:nvSpPr>
            <p:spPr bwMode="auto">
              <a:xfrm>
                <a:off x="1414" y="2523"/>
                <a:ext cx="48" cy="40"/>
              </a:xfrm>
              <a:custGeom>
                <a:avLst/>
                <a:gdLst>
                  <a:gd name="T0" fmla="*/ 0 w 144"/>
                  <a:gd name="T1" fmla="*/ 0 h 120"/>
                  <a:gd name="T2" fmla="*/ 0 w 144"/>
                  <a:gd name="T3" fmla="*/ 40 h 120"/>
                  <a:gd name="T4" fmla="*/ 48 w 144"/>
                  <a:gd name="T5" fmla="*/ 40 h 120"/>
                  <a:gd name="T6" fmla="*/ 48 w 144"/>
                  <a:gd name="T7" fmla="*/ 8 h 120"/>
                  <a:gd name="T8" fmla="*/ 0 w 144"/>
                  <a:gd name="T9" fmla="*/ 0 h 120"/>
                  <a:gd name="T10" fmla="*/ 0 60000 65536"/>
                  <a:gd name="T11" fmla="*/ 0 60000 65536"/>
                  <a:gd name="T12" fmla="*/ 0 60000 65536"/>
                  <a:gd name="T13" fmla="*/ 0 60000 65536"/>
                  <a:gd name="T14" fmla="*/ 0 60000 65536"/>
                  <a:gd name="T15" fmla="*/ 0 w 144"/>
                  <a:gd name="T16" fmla="*/ 0 h 120"/>
                  <a:gd name="T17" fmla="*/ 144 w 144"/>
                  <a:gd name="T18" fmla="*/ 120 h 120"/>
                </a:gdLst>
                <a:ahLst/>
                <a:cxnLst>
                  <a:cxn ang="T10">
                    <a:pos x="T0" y="T1"/>
                  </a:cxn>
                  <a:cxn ang="T11">
                    <a:pos x="T2" y="T3"/>
                  </a:cxn>
                  <a:cxn ang="T12">
                    <a:pos x="T4" y="T5"/>
                  </a:cxn>
                  <a:cxn ang="T13">
                    <a:pos x="T6" y="T7"/>
                  </a:cxn>
                  <a:cxn ang="T14">
                    <a:pos x="T8" y="T9"/>
                  </a:cxn>
                </a:cxnLst>
                <a:rect l="T15" t="T16" r="T17" b="T18"/>
                <a:pathLst>
                  <a:path w="144" h="120">
                    <a:moveTo>
                      <a:pt x="0" y="0"/>
                    </a:moveTo>
                    <a:lnTo>
                      <a:pt x="0" y="120"/>
                    </a:lnTo>
                    <a:lnTo>
                      <a:pt x="144" y="120"/>
                    </a:lnTo>
                    <a:lnTo>
                      <a:pt x="144" y="24"/>
                    </a:lnTo>
                    <a:lnTo>
                      <a:pt x="0" y="0"/>
                    </a:lnTo>
                  </a:path>
                </a:pathLst>
              </a:custGeom>
              <a:noFill/>
              <a:ln w="6350">
                <a:solidFill>
                  <a:srgbClr val="000000"/>
                </a:solidFill>
                <a:prstDash val="solid"/>
                <a:round/>
                <a:headEnd/>
                <a:tailEnd/>
              </a:ln>
            </p:spPr>
            <p:txBody>
              <a:bodyPr/>
              <a:lstStyle/>
              <a:p>
                <a:endParaRPr lang="zh-CN" altLang="en-US"/>
              </a:p>
            </p:txBody>
          </p:sp>
          <p:sp>
            <p:nvSpPr>
              <p:cNvPr id="1064" name="Freeform 177"/>
              <p:cNvSpPr>
                <a:spLocks/>
              </p:cNvSpPr>
              <p:nvPr/>
            </p:nvSpPr>
            <p:spPr bwMode="auto">
              <a:xfrm>
                <a:off x="1315" y="2450"/>
                <a:ext cx="32" cy="36"/>
              </a:xfrm>
              <a:custGeom>
                <a:avLst/>
                <a:gdLst>
                  <a:gd name="T0" fmla="*/ 18 w 98"/>
                  <a:gd name="T1" fmla="*/ 0 h 108"/>
                  <a:gd name="T2" fmla="*/ 0 w 98"/>
                  <a:gd name="T3" fmla="*/ 36 h 108"/>
                  <a:gd name="T4" fmla="*/ 24 w 98"/>
                  <a:gd name="T5" fmla="*/ 33 h 108"/>
                  <a:gd name="T6" fmla="*/ 32 w 98"/>
                  <a:gd name="T7" fmla="*/ 9 h 108"/>
                  <a:gd name="T8" fmla="*/ 18 w 98"/>
                  <a:gd name="T9" fmla="*/ 0 h 108"/>
                  <a:gd name="T10" fmla="*/ 0 60000 65536"/>
                  <a:gd name="T11" fmla="*/ 0 60000 65536"/>
                  <a:gd name="T12" fmla="*/ 0 60000 65536"/>
                  <a:gd name="T13" fmla="*/ 0 60000 65536"/>
                  <a:gd name="T14" fmla="*/ 0 60000 65536"/>
                  <a:gd name="T15" fmla="*/ 0 w 98"/>
                  <a:gd name="T16" fmla="*/ 0 h 108"/>
                  <a:gd name="T17" fmla="*/ 98 w 98"/>
                  <a:gd name="T18" fmla="*/ 108 h 108"/>
                </a:gdLst>
                <a:ahLst/>
                <a:cxnLst>
                  <a:cxn ang="T10">
                    <a:pos x="T0" y="T1"/>
                  </a:cxn>
                  <a:cxn ang="T11">
                    <a:pos x="T2" y="T3"/>
                  </a:cxn>
                  <a:cxn ang="T12">
                    <a:pos x="T4" y="T5"/>
                  </a:cxn>
                  <a:cxn ang="T13">
                    <a:pos x="T6" y="T7"/>
                  </a:cxn>
                  <a:cxn ang="T14">
                    <a:pos x="T8" y="T9"/>
                  </a:cxn>
                </a:cxnLst>
                <a:rect l="T15" t="T16" r="T17" b="T18"/>
                <a:pathLst>
                  <a:path w="98" h="108">
                    <a:moveTo>
                      <a:pt x="54" y="0"/>
                    </a:moveTo>
                    <a:lnTo>
                      <a:pt x="0" y="108"/>
                    </a:lnTo>
                    <a:lnTo>
                      <a:pt x="72" y="99"/>
                    </a:lnTo>
                    <a:lnTo>
                      <a:pt x="98" y="27"/>
                    </a:lnTo>
                    <a:lnTo>
                      <a:pt x="54" y="0"/>
                    </a:lnTo>
                    <a:close/>
                  </a:path>
                </a:pathLst>
              </a:custGeom>
              <a:solidFill>
                <a:srgbClr val="C0C0C0"/>
              </a:solidFill>
              <a:ln w="6350">
                <a:solidFill>
                  <a:srgbClr val="000000"/>
                </a:solidFill>
                <a:prstDash val="solid"/>
                <a:round/>
                <a:headEnd/>
                <a:tailEnd/>
              </a:ln>
            </p:spPr>
            <p:txBody>
              <a:bodyPr/>
              <a:lstStyle/>
              <a:p>
                <a:endParaRPr lang="zh-CN" altLang="en-US"/>
              </a:p>
            </p:txBody>
          </p:sp>
          <p:sp>
            <p:nvSpPr>
              <p:cNvPr id="1065" name="Freeform 178"/>
              <p:cNvSpPr>
                <a:spLocks/>
              </p:cNvSpPr>
              <p:nvPr/>
            </p:nvSpPr>
            <p:spPr bwMode="auto">
              <a:xfrm>
                <a:off x="1258" y="2690"/>
                <a:ext cx="152" cy="12"/>
              </a:xfrm>
              <a:custGeom>
                <a:avLst/>
                <a:gdLst>
                  <a:gd name="T0" fmla="*/ 0 w 457"/>
                  <a:gd name="T1" fmla="*/ 0 h 37"/>
                  <a:gd name="T2" fmla="*/ 152 w 457"/>
                  <a:gd name="T3" fmla="*/ 0 h 37"/>
                  <a:gd name="T4" fmla="*/ 152 w 457"/>
                  <a:gd name="T5" fmla="*/ 12 h 37"/>
                  <a:gd name="T6" fmla="*/ 2 w 457"/>
                  <a:gd name="T7" fmla="*/ 12 h 37"/>
                  <a:gd name="T8" fmla="*/ 0 w 457"/>
                  <a:gd name="T9" fmla="*/ 0 h 37"/>
                  <a:gd name="T10" fmla="*/ 0 60000 65536"/>
                  <a:gd name="T11" fmla="*/ 0 60000 65536"/>
                  <a:gd name="T12" fmla="*/ 0 60000 65536"/>
                  <a:gd name="T13" fmla="*/ 0 60000 65536"/>
                  <a:gd name="T14" fmla="*/ 0 60000 65536"/>
                  <a:gd name="T15" fmla="*/ 0 w 457"/>
                  <a:gd name="T16" fmla="*/ 0 h 37"/>
                  <a:gd name="T17" fmla="*/ 457 w 457"/>
                  <a:gd name="T18" fmla="*/ 37 h 37"/>
                </a:gdLst>
                <a:ahLst/>
                <a:cxnLst>
                  <a:cxn ang="T10">
                    <a:pos x="T0" y="T1"/>
                  </a:cxn>
                  <a:cxn ang="T11">
                    <a:pos x="T2" y="T3"/>
                  </a:cxn>
                  <a:cxn ang="T12">
                    <a:pos x="T4" y="T5"/>
                  </a:cxn>
                  <a:cxn ang="T13">
                    <a:pos x="T6" y="T7"/>
                  </a:cxn>
                  <a:cxn ang="T14">
                    <a:pos x="T8" y="T9"/>
                  </a:cxn>
                </a:cxnLst>
                <a:rect l="T15" t="T16" r="T17" b="T18"/>
                <a:pathLst>
                  <a:path w="457" h="37">
                    <a:moveTo>
                      <a:pt x="0" y="0"/>
                    </a:moveTo>
                    <a:lnTo>
                      <a:pt x="457" y="0"/>
                    </a:lnTo>
                    <a:lnTo>
                      <a:pt x="457" y="37"/>
                    </a:lnTo>
                    <a:lnTo>
                      <a:pt x="6" y="37"/>
                    </a:lnTo>
                    <a:lnTo>
                      <a:pt x="0" y="0"/>
                    </a:lnTo>
                    <a:close/>
                  </a:path>
                </a:pathLst>
              </a:custGeom>
              <a:solidFill>
                <a:srgbClr val="808080"/>
              </a:solidFill>
              <a:ln w="6350">
                <a:solidFill>
                  <a:srgbClr val="000000"/>
                </a:solidFill>
                <a:prstDash val="solid"/>
                <a:round/>
                <a:headEnd/>
                <a:tailEnd/>
              </a:ln>
            </p:spPr>
            <p:txBody>
              <a:bodyPr/>
              <a:lstStyle/>
              <a:p>
                <a:endParaRPr lang="zh-CN" altLang="en-US"/>
              </a:p>
            </p:txBody>
          </p:sp>
          <p:sp>
            <p:nvSpPr>
              <p:cNvPr id="1066" name="Freeform 179"/>
              <p:cNvSpPr>
                <a:spLocks/>
              </p:cNvSpPr>
              <p:nvPr/>
            </p:nvSpPr>
            <p:spPr bwMode="auto">
              <a:xfrm>
                <a:off x="1142" y="2216"/>
                <a:ext cx="63" cy="77"/>
              </a:xfrm>
              <a:custGeom>
                <a:avLst/>
                <a:gdLst>
                  <a:gd name="T0" fmla="*/ 59 w 191"/>
                  <a:gd name="T1" fmla="*/ 0 h 232"/>
                  <a:gd name="T2" fmla="*/ 1 w 191"/>
                  <a:gd name="T3" fmla="*/ 55 h 232"/>
                  <a:gd name="T4" fmla="*/ 0 w 191"/>
                  <a:gd name="T5" fmla="*/ 77 h 232"/>
                  <a:gd name="T6" fmla="*/ 63 w 191"/>
                  <a:gd name="T7" fmla="*/ 25 h 232"/>
                  <a:gd name="T8" fmla="*/ 59 w 191"/>
                  <a:gd name="T9" fmla="*/ 0 h 232"/>
                  <a:gd name="T10" fmla="*/ 0 60000 65536"/>
                  <a:gd name="T11" fmla="*/ 0 60000 65536"/>
                  <a:gd name="T12" fmla="*/ 0 60000 65536"/>
                  <a:gd name="T13" fmla="*/ 0 60000 65536"/>
                  <a:gd name="T14" fmla="*/ 0 60000 65536"/>
                  <a:gd name="T15" fmla="*/ 0 w 191"/>
                  <a:gd name="T16" fmla="*/ 0 h 232"/>
                  <a:gd name="T17" fmla="*/ 191 w 191"/>
                  <a:gd name="T18" fmla="*/ 232 h 232"/>
                </a:gdLst>
                <a:ahLst/>
                <a:cxnLst>
                  <a:cxn ang="T10">
                    <a:pos x="T0" y="T1"/>
                  </a:cxn>
                  <a:cxn ang="T11">
                    <a:pos x="T2" y="T3"/>
                  </a:cxn>
                  <a:cxn ang="T12">
                    <a:pos x="T4" y="T5"/>
                  </a:cxn>
                  <a:cxn ang="T13">
                    <a:pos x="T6" y="T7"/>
                  </a:cxn>
                  <a:cxn ang="T14">
                    <a:pos x="T8" y="T9"/>
                  </a:cxn>
                </a:cxnLst>
                <a:rect l="T15" t="T16" r="T17" b="T18"/>
                <a:pathLst>
                  <a:path w="191" h="232">
                    <a:moveTo>
                      <a:pt x="180" y="0"/>
                    </a:moveTo>
                    <a:lnTo>
                      <a:pt x="2" y="166"/>
                    </a:lnTo>
                    <a:lnTo>
                      <a:pt x="0" y="232"/>
                    </a:lnTo>
                    <a:lnTo>
                      <a:pt x="191" y="76"/>
                    </a:lnTo>
                    <a:lnTo>
                      <a:pt x="180" y="0"/>
                    </a:lnTo>
                    <a:close/>
                  </a:path>
                </a:pathLst>
              </a:custGeom>
              <a:solidFill>
                <a:srgbClr val="C0C0C0"/>
              </a:solidFill>
              <a:ln w="6350">
                <a:solidFill>
                  <a:srgbClr val="000000"/>
                </a:solidFill>
                <a:prstDash val="solid"/>
                <a:round/>
                <a:headEnd/>
                <a:tailEnd/>
              </a:ln>
            </p:spPr>
            <p:txBody>
              <a:bodyPr/>
              <a:lstStyle/>
              <a:p>
                <a:endParaRPr lang="zh-CN" altLang="en-US"/>
              </a:p>
            </p:txBody>
          </p:sp>
          <p:sp>
            <p:nvSpPr>
              <p:cNvPr id="1067" name="Freeform 180"/>
              <p:cNvSpPr>
                <a:spLocks/>
              </p:cNvSpPr>
              <p:nvPr/>
            </p:nvSpPr>
            <p:spPr bwMode="auto">
              <a:xfrm>
                <a:off x="1125" y="2011"/>
                <a:ext cx="97" cy="664"/>
              </a:xfrm>
              <a:custGeom>
                <a:avLst/>
                <a:gdLst>
                  <a:gd name="T0" fmla="*/ 97 w 289"/>
                  <a:gd name="T1" fmla="*/ 0 h 1991"/>
                  <a:gd name="T2" fmla="*/ 0 w 289"/>
                  <a:gd name="T3" fmla="*/ 39 h 1991"/>
                  <a:gd name="T4" fmla="*/ 0 w 289"/>
                  <a:gd name="T5" fmla="*/ 664 h 1991"/>
                  <a:gd name="T6" fmla="*/ 18 w 289"/>
                  <a:gd name="T7" fmla="*/ 664 h 1991"/>
                  <a:gd name="T8" fmla="*/ 18 w 289"/>
                  <a:gd name="T9" fmla="*/ 96 h 1991"/>
                  <a:gd name="T10" fmla="*/ 97 w 289"/>
                  <a:gd name="T11" fmla="*/ 63 h 1991"/>
                  <a:gd name="T12" fmla="*/ 97 w 289"/>
                  <a:gd name="T13" fmla="*/ 0 h 1991"/>
                  <a:gd name="T14" fmla="*/ 0 60000 65536"/>
                  <a:gd name="T15" fmla="*/ 0 60000 65536"/>
                  <a:gd name="T16" fmla="*/ 0 60000 65536"/>
                  <a:gd name="T17" fmla="*/ 0 60000 65536"/>
                  <a:gd name="T18" fmla="*/ 0 60000 65536"/>
                  <a:gd name="T19" fmla="*/ 0 60000 65536"/>
                  <a:gd name="T20" fmla="*/ 0 60000 65536"/>
                  <a:gd name="T21" fmla="*/ 0 w 289"/>
                  <a:gd name="T22" fmla="*/ 0 h 1991"/>
                  <a:gd name="T23" fmla="*/ 289 w 289"/>
                  <a:gd name="T24" fmla="*/ 1991 h 199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89" h="1991">
                    <a:moveTo>
                      <a:pt x="289" y="0"/>
                    </a:moveTo>
                    <a:lnTo>
                      <a:pt x="0" y="117"/>
                    </a:lnTo>
                    <a:lnTo>
                      <a:pt x="0" y="1991"/>
                    </a:lnTo>
                    <a:lnTo>
                      <a:pt x="54" y="1991"/>
                    </a:lnTo>
                    <a:lnTo>
                      <a:pt x="54" y="288"/>
                    </a:lnTo>
                    <a:lnTo>
                      <a:pt x="289" y="189"/>
                    </a:lnTo>
                    <a:lnTo>
                      <a:pt x="289" y="0"/>
                    </a:lnTo>
                    <a:close/>
                  </a:path>
                </a:pathLst>
              </a:custGeom>
              <a:solidFill>
                <a:srgbClr val="9F9F9F"/>
              </a:solidFill>
              <a:ln w="6350">
                <a:solidFill>
                  <a:srgbClr val="000000"/>
                </a:solidFill>
                <a:prstDash val="solid"/>
                <a:round/>
                <a:headEnd/>
                <a:tailEnd/>
              </a:ln>
            </p:spPr>
            <p:txBody>
              <a:bodyPr/>
              <a:lstStyle/>
              <a:p>
                <a:endParaRPr lang="zh-CN" altLang="en-US"/>
              </a:p>
            </p:txBody>
          </p:sp>
          <p:sp>
            <p:nvSpPr>
              <p:cNvPr id="1068" name="Freeform 181"/>
              <p:cNvSpPr>
                <a:spLocks/>
              </p:cNvSpPr>
              <p:nvPr/>
            </p:nvSpPr>
            <p:spPr bwMode="auto">
              <a:xfrm>
                <a:off x="1122" y="2675"/>
                <a:ext cx="553" cy="144"/>
              </a:xfrm>
              <a:custGeom>
                <a:avLst/>
                <a:gdLst>
                  <a:gd name="T0" fmla="*/ 0 w 1657"/>
                  <a:gd name="T1" fmla="*/ 144 h 433"/>
                  <a:gd name="T2" fmla="*/ 0 w 1657"/>
                  <a:gd name="T3" fmla="*/ 0 h 433"/>
                  <a:gd name="T4" fmla="*/ 120 w 1657"/>
                  <a:gd name="T5" fmla="*/ 0 h 433"/>
                  <a:gd name="T6" fmla="*/ 145 w 1657"/>
                  <a:gd name="T7" fmla="*/ 24 h 433"/>
                  <a:gd name="T8" fmla="*/ 217 w 1657"/>
                  <a:gd name="T9" fmla="*/ 24 h 433"/>
                  <a:gd name="T10" fmla="*/ 240 w 1657"/>
                  <a:gd name="T11" fmla="*/ 48 h 433"/>
                  <a:gd name="T12" fmla="*/ 481 w 1657"/>
                  <a:gd name="T13" fmla="*/ 48 h 433"/>
                  <a:gd name="T14" fmla="*/ 481 w 1657"/>
                  <a:gd name="T15" fmla="*/ 96 h 433"/>
                  <a:gd name="T16" fmla="*/ 553 w 1657"/>
                  <a:gd name="T17" fmla="*/ 96 h 433"/>
                  <a:gd name="T18" fmla="*/ 553 w 1657"/>
                  <a:gd name="T19" fmla="*/ 144 h 433"/>
                  <a:gd name="T20" fmla="*/ 0 w 1657"/>
                  <a:gd name="T21" fmla="*/ 144 h 43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657"/>
                  <a:gd name="T34" fmla="*/ 0 h 433"/>
                  <a:gd name="T35" fmla="*/ 1657 w 1657"/>
                  <a:gd name="T36" fmla="*/ 433 h 43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657" h="433">
                    <a:moveTo>
                      <a:pt x="0" y="433"/>
                    </a:moveTo>
                    <a:lnTo>
                      <a:pt x="0" y="0"/>
                    </a:lnTo>
                    <a:lnTo>
                      <a:pt x="361" y="0"/>
                    </a:lnTo>
                    <a:lnTo>
                      <a:pt x="433" y="72"/>
                    </a:lnTo>
                    <a:lnTo>
                      <a:pt x="649" y="72"/>
                    </a:lnTo>
                    <a:lnTo>
                      <a:pt x="720" y="145"/>
                    </a:lnTo>
                    <a:lnTo>
                      <a:pt x="1441" y="145"/>
                    </a:lnTo>
                    <a:lnTo>
                      <a:pt x="1441" y="289"/>
                    </a:lnTo>
                    <a:lnTo>
                      <a:pt x="1657" y="289"/>
                    </a:lnTo>
                    <a:lnTo>
                      <a:pt x="1657" y="433"/>
                    </a:lnTo>
                    <a:lnTo>
                      <a:pt x="0" y="433"/>
                    </a:lnTo>
                    <a:close/>
                  </a:path>
                </a:pathLst>
              </a:custGeom>
              <a:solidFill>
                <a:srgbClr val="C0C0C0"/>
              </a:solidFill>
              <a:ln w="6350">
                <a:solidFill>
                  <a:srgbClr val="000000"/>
                </a:solidFill>
                <a:prstDash val="solid"/>
                <a:round/>
                <a:headEnd/>
                <a:tailEnd/>
              </a:ln>
            </p:spPr>
            <p:txBody>
              <a:bodyPr/>
              <a:lstStyle/>
              <a:p>
                <a:endParaRPr lang="zh-CN" altLang="en-US"/>
              </a:p>
            </p:txBody>
          </p:sp>
          <p:sp>
            <p:nvSpPr>
              <p:cNvPr id="1069" name="Rectangle 182"/>
              <p:cNvSpPr>
                <a:spLocks noChangeArrowheads="1"/>
              </p:cNvSpPr>
              <p:nvPr/>
            </p:nvSpPr>
            <p:spPr bwMode="auto">
              <a:xfrm>
                <a:off x="1124" y="2773"/>
                <a:ext cx="405" cy="44"/>
              </a:xfrm>
              <a:prstGeom prst="rect">
                <a:avLst/>
              </a:prstGeom>
              <a:solidFill>
                <a:srgbClr val="C0C0C0"/>
              </a:solidFill>
              <a:ln w="6350">
                <a:solidFill>
                  <a:srgbClr val="000000"/>
                </a:solidFill>
                <a:miter lim="800000"/>
                <a:headEnd/>
                <a:tailEnd/>
              </a:ln>
            </p:spPr>
            <p:txBody>
              <a:bodyPr/>
              <a:lstStyle/>
              <a:p>
                <a:endParaRPr lang="zh-CN" altLang="en-US"/>
              </a:p>
            </p:txBody>
          </p:sp>
          <p:sp>
            <p:nvSpPr>
              <p:cNvPr id="1070" name="Line 183"/>
              <p:cNvSpPr>
                <a:spLocks noChangeShapeType="1"/>
              </p:cNvSpPr>
              <p:nvPr/>
            </p:nvSpPr>
            <p:spPr bwMode="auto">
              <a:xfrm>
                <a:off x="1104" y="2474"/>
                <a:ext cx="1" cy="84"/>
              </a:xfrm>
              <a:prstGeom prst="line">
                <a:avLst/>
              </a:prstGeom>
              <a:noFill/>
              <a:ln w="6350">
                <a:solidFill>
                  <a:srgbClr val="000000"/>
                </a:solidFill>
                <a:round/>
                <a:headEnd/>
                <a:tailEnd/>
              </a:ln>
            </p:spPr>
            <p:txBody>
              <a:bodyPr/>
              <a:lstStyle/>
              <a:p>
                <a:endParaRPr lang="zh-CN" altLang="en-US"/>
              </a:p>
            </p:txBody>
          </p:sp>
          <p:sp>
            <p:nvSpPr>
              <p:cNvPr id="1071" name="Freeform 184"/>
              <p:cNvSpPr>
                <a:spLocks/>
              </p:cNvSpPr>
              <p:nvPr/>
            </p:nvSpPr>
            <p:spPr bwMode="auto">
              <a:xfrm>
                <a:off x="1089" y="2558"/>
                <a:ext cx="36" cy="42"/>
              </a:xfrm>
              <a:custGeom>
                <a:avLst/>
                <a:gdLst>
                  <a:gd name="T0" fmla="*/ 0 w 108"/>
                  <a:gd name="T1" fmla="*/ 42 h 126"/>
                  <a:gd name="T2" fmla="*/ 0 w 108"/>
                  <a:gd name="T3" fmla="*/ 0 h 126"/>
                  <a:gd name="T4" fmla="*/ 36 w 108"/>
                  <a:gd name="T5" fmla="*/ 0 h 126"/>
                  <a:gd name="T6" fmla="*/ 36 w 108"/>
                  <a:gd name="T7" fmla="*/ 15 h 126"/>
                  <a:gd name="T8" fmla="*/ 12 w 108"/>
                  <a:gd name="T9" fmla="*/ 15 h 126"/>
                  <a:gd name="T10" fmla="*/ 12 w 108"/>
                  <a:gd name="T11" fmla="*/ 42 h 126"/>
                  <a:gd name="T12" fmla="*/ 0 w 108"/>
                  <a:gd name="T13" fmla="*/ 42 h 126"/>
                  <a:gd name="T14" fmla="*/ 0 60000 65536"/>
                  <a:gd name="T15" fmla="*/ 0 60000 65536"/>
                  <a:gd name="T16" fmla="*/ 0 60000 65536"/>
                  <a:gd name="T17" fmla="*/ 0 60000 65536"/>
                  <a:gd name="T18" fmla="*/ 0 60000 65536"/>
                  <a:gd name="T19" fmla="*/ 0 60000 65536"/>
                  <a:gd name="T20" fmla="*/ 0 60000 65536"/>
                  <a:gd name="T21" fmla="*/ 0 w 108"/>
                  <a:gd name="T22" fmla="*/ 0 h 126"/>
                  <a:gd name="T23" fmla="*/ 108 w 108"/>
                  <a:gd name="T24" fmla="*/ 126 h 12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8" h="126">
                    <a:moveTo>
                      <a:pt x="0" y="126"/>
                    </a:moveTo>
                    <a:lnTo>
                      <a:pt x="0" y="0"/>
                    </a:lnTo>
                    <a:lnTo>
                      <a:pt x="108" y="0"/>
                    </a:lnTo>
                    <a:lnTo>
                      <a:pt x="108" y="45"/>
                    </a:lnTo>
                    <a:lnTo>
                      <a:pt x="36" y="45"/>
                    </a:lnTo>
                    <a:lnTo>
                      <a:pt x="36" y="126"/>
                    </a:lnTo>
                    <a:lnTo>
                      <a:pt x="0" y="126"/>
                    </a:lnTo>
                    <a:close/>
                  </a:path>
                </a:pathLst>
              </a:custGeom>
              <a:solidFill>
                <a:srgbClr val="C0C0C0"/>
              </a:solidFill>
              <a:ln w="6350">
                <a:solidFill>
                  <a:srgbClr val="000000"/>
                </a:solidFill>
                <a:prstDash val="solid"/>
                <a:round/>
                <a:headEnd/>
                <a:tailEnd/>
              </a:ln>
            </p:spPr>
            <p:txBody>
              <a:bodyPr/>
              <a:lstStyle/>
              <a:p>
                <a:endParaRPr lang="zh-CN" altLang="en-US"/>
              </a:p>
            </p:txBody>
          </p:sp>
          <p:sp>
            <p:nvSpPr>
              <p:cNvPr id="1072" name="Freeform 185"/>
              <p:cNvSpPr>
                <a:spLocks/>
              </p:cNvSpPr>
              <p:nvPr/>
            </p:nvSpPr>
            <p:spPr bwMode="auto">
              <a:xfrm>
                <a:off x="1291" y="2528"/>
                <a:ext cx="122" cy="174"/>
              </a:xfrm>
              <a:custGeom>
                <a:avLst/>
                <a:gdLst>
                  <a:gd name="T0" fmla="*/ 0 w 368"/>
                  <a:gd name="T1" fmla="*/ 0 h 523"/>
                  <a:gd name="T2" fmla="*/ 122 w 368"/>
                  <a:gd name="T3" fmla="*/ 174 h 523"/>
                  <a:gd name="T4" fmla="*/ 104 w 368"/>
                  <a:gd name="T5" fmla="*/ 171 h 523"/>
                  <a:gd name="T6" fmla="*/ 0 w 368"/>
                  <a:gd name="T7" fmla="*/ 24 h 523"/>
                  <a:gd name="T8" fmla="*/ 0 w 368"/>
                  <a:gd name="T9" fmla="*/ 0 h 523"/>
                  <a:gd name="T10" fmla="*/ 0 60000 65536"/>
                  <a:gd name="T11" fmla="*/ 0 60000 65536"/>
                  <a:gd name="T12" fmla="*/ 0 60000 65536"/>
                  <a:gd name="T13" fmla="*/ 0 60000 65536"/>
                  <a:gd name="T14" fmla="*/ 0 60000 65536"/>
                  <a:gd name="T15" fmla="*/ 0 w 368"/>
                  <a:gd name="T16" fmla="*/ 0 h 523"/>
                  <a:gd name="T17" fmla="*/ 368 w 368"/>
                  <a:gd name="T18" fmla="*/ 523 h 523"/>
                </a:gdLst>
                <a:ahLst/>
                <a:cxnLst>
                  <a:cxn ang="T10">
                    <a:pos x="T0" y="T1"/>
                  </a:cxn>
                  <a:cxn ang="T11">
                    <a:pos x="T2" y="T3"/>
                  </a:cxn>
                  <a:cxn ang="T12">
                    <a:pos x="T4" y="T5"/>
                  </a:cxn>
                  <a:cxn ang="T13">
                    <a:pos x="T6" y="T7"/>
                  </a:cxn>
                  <a:cxn ang="T14">
                    <a:pos x="T8" y="T9"/>
                  </a:cxn>
                </a:cxnLst>
                <a:rect l="T15" t="T16" r="T17" b="T18"/>
                <a:pathLst>
                  <a:path w="368" h="523">
                    <a:moveTo>
                      <a:pt x="0" y="0"/>
                    </a:moveTo>
                    <a:lnTo>
                      <a:pt x="368" y="523"/>
                    </a:lnTo>
                    <a:lnTo>
                      <a:pt x="314" y="513"/>
                    </a:lnTo>
                    <a:lnTo>
                      <a:pt x="0" y="72"/>
                    </a:lnTo>
                    <a:lnTo>
                      <a:pt x="0" y="0"/>
                    </a:lnTo>
                    <a:close/>
                  </a:path>
                </a:pathLst>
              </a:custGeom>
              <a:solidFill>
                <a:srgbClr val="9F9F9F"/>
              </a:solidFill>
              <a:ln w="6350">
                <a:solidFill>
                  <a:srgbClr val="000000"/>
                </a:solidFill>
                <a:prstDash val="solid"/>
                <a:round/>
                <a:headEnd/>
                <a:tailEnd/>
              </a:ln>
            </p:spPr>
            <p:txBody>
              <a:bodyPr/>
              <a:lstStyle/>
              <a:p>
                <a:endParaRPr lang="zh-CN" altLang="en-US"/>
              </a:p>
            </p:txBody>
          </p:sp>
          <p:sp>
            <p:nvSpPr>
              <p:cNvPr id="1073" name="Freeform 186"/>
              <p:cNvSpPr>
                <a:spLocks/>
              </p:cNvSpPr>
              <p:nvPr/>
            </p:nvSpPr>
            <p:spPr bwMode="auto">
              <a:xfrm>
                <a:off x="1026" y="2627"/>
                <a:ext cx="96" cy="192"/>
              </a:xfrm>
              <a:custGeom>
                <a:avLst/>
                <a:gdLst>
                  <a:gd name="T0" fmla="*/ 72 w 288"/>
                  <a:gd name="T1" fmla="*/ 0 h 577"/>
                  <a:gd name="T2" fmla="*/ 0 w 288"/>
                  <a:gd name="T3" fmla="*/ 72 h 577"/>
                  <a:gd name="T4" fmla="*/ 0 w 288"/>
                  <a:gd name="T5" fmla="*/ 192 h 577"/>
                  <a:gd name="T6" fmla="*/ 96 w 288"/>
                  <a:gd name="T7" fmla="*/ 192 h 577"/>
                  <a:gd name="T8" fmla="*/ 96 w 288"/>
                  <a:gd name="T9" fmla="*/ 48 h 577"/>
                  <a:gd name="T10" fmla="*/ 72 w 288"/>
                  <a:gd name="T11" fmla="*/ 0 h 577"/>
                  <a:gd name="T12" fmla="*/ 0 60000 65536"/>
                  <a:gd name="T13" fmla="*/ 0 60000 65536"/>
                  <a:gd name="T14" fmla="*/ 0 60000 65536"/>
                  <a:gd name="T15" fmla="*/ 0 60000 65536"/>
                  <a:gd name="T16" fmla="*/ 0 60000 65536"/>
                  <a:gd name="T17" fmla="*/ 0 60000 65536"/>
                  <a:gd name="T18" fmla="*/ 0 w 288"/>
                  <a:gd name="T19" fmla="*/ 0 h 577"/>
                  <a:gd name="T20" fmla="*/ 288 w 288"/>
                  <a:gd name="T21" fmla="*/ 577 h 577"/>
                </a:gdLst>
                <a:ahLst/>
                <a:cxnLst>
                  <a:cxn ang="T12">
                    <a:pos x="T0" y="T1"/>
                  </a:cxn>
                  <a:cxn ang="T13">
                    <a:pos x="T2" y="T3"/>
                  </a:cxn>
                  <a:cxn ang="T14">
                    <a:pos x="T4" y="T5"/>
                  </a:cxn>
                  <a:cxn ang="T15">
                    <a:pos x="T6" y="T7"/>
                  </a:cxn>
                  <a:cxn ang="T16">
                    <a:pos x="T8" y="T9"/>
                  </a:cxn>
                  <a:cxn ang="T17">
                    <a:pos x="T10" y="T11"/>
                  </a:cxn>
                </a:cxnLst>
                <a:rect l="T18" t="T19" r="T20" b="T21"/>
                <a:pathLst>
                  <a:path w="288" h="577">
                    <a:moveTo>
                      <a:pt x="216" y="0"/>
                    </a:moveTo>
                    <a:lnTo>
                      <a:pt x="0" y="216"/>
                    </a:lnTo>
                    <a:lnTo>
                      <a:pt x="0" y="577"/>
                    </a:lnTo>
                    <a:lnTo>
                      <a:pt x="288" y="577"/>
                    </a:lnTo>
                    <a:lnTo>
                      <a:pt x="288" y="144"/>
                    </a:lnTo>
                    <a:lnTo>
                      <a:pt x="216" y="0"/>
                    </a:lnTo>
                    <a:close/>
                  </a:path>
                </a:pathLst>
              </a:custGeom>
              <a:solidFill>
                <a:srgbClr val="C0C0C0"/>
              </a:solidFill>
              <a:ln w="6350">
                <a:solidFill>
                  <a:srgbClr val="000000"/>
                </a:solidFill>
                <a:prstDash val="solid"/>
                <a:round/>
                <a:headEnd/>
                <a:tailEnd/>
              </a:ln>
            </p:spPr>
            <p:txBody>
              <a:bodyPr/>
              <a:lstStyle/>
              <a:p>
                <a:endParaRPr lang="zh-CN" altLang="en-US"/>
              </a:p>
            </p:txBody>
          </p:sp>
          <p:sp>
            <p:nvSpPr>
              <p:cNvPr id="1074" name="Rectangle 187"/>
              <p:cNvSpPr>
                <a:spLocks noChangeArrowheads="1"/>
              </p:cNvSpPr>
              <p:nvPr/>
            </p:nvSpPr>
            <p:spPr bwMode="auto">
              <a:xfrm>
                <a:off x="1004" y="2913"/>
                <a:ext cx="668" cy="24"/>
              </a:xfrm>
              <a:prstGeom prst="rect">
                <a:avLst/>
              </a:prstGeom>
              <a:solidFill>
                <a:srgbClr val="9F9F9F"/>
              </a:solidFill>
              <a:ln w="6350">
                <a:solidFill>
                  <a:srgbClr val="000000"/>
                </a:solidFill>
                <a:miter lim="800000"/>
                <a:headEnd/>
                <a:tailEnd/>
              </a:ln>
            </p:spPr>
            <p:txBody>
              <a:bodyPr/>
              <a:lstStyle/>
              <a:p>
                <a:endParaRPr lang="zh-CN" altLang="en-US"/>
              </a:p>
            </p:txBody>
          </p:sp>
          <p:sp>
            <p:nvSpPr>
              <p:cNvPr id="1075" name="Rectangle 188"/>
              <p:cNvSpPr>
                <a:spLocks noChangeArrowheads="1"/>
              </p:cNvSpPr>
              <p:nvPr/>
            </p:nvSpPr>
            <p:spPr bwMode="auto">
              <a:xfrm>
                <a:off x="1004" y="2869"/>
                <a:ext cx="668" cy="40"/>
              </a:xfrm>
              <a:prstGeom prst="rect">
                <a:avLst/>
              </a:prstGeom>
              <a:solidFill>
                <a:srgbClr val="9F9F9F"/>
              </a:solidFill>
              <a:ln w="6350">
                <a:solidFill>
                  <a:srgbClr val="000000"/>
                </a:solidFill>
                <a:miter lim="800000"/>
                <a:headEnd/>
                <a:tailEnd/>
              </a:ln>
            </p:spPr>
            <p:txBody>
              <a:bodyPr/>
              <a:lstStyle/>
              <a:p>
                <a:endParaRPr lang="zh-CN" altLang="en-US"/>
              </a:p>
            </p:txBody>
          </p:sp>
          <p:sp>
            <p:nvSpPr>
              <p:cNvPr id="1076" name="Rectangle 189"/>
              <p:cNvSpPr>
                <a:spLocks noChangeArrowheads="1"/>
              </p:cNvSpPr>
              <p:nvPr/>
            </p:nvSpPr>
            <p:spPr bwMode="auto">
              <a:xfrm>
                <a:off x="1004" y="2821"/>
                <a:ext cx="668" cy="44"/>
              </a:xfrm>
              <a:prstGeom prst="rect">
                <a:avLst/>
              </a:prstGeom>
              <a:solidFill>
                <a:srgbClr val="9F9F9F"/>
              </a:solidFill>
              <a:ln w="6350">
                <a:solidFill>
                  <a:srgbClr val="000000"/>
                </a:solidFill>
                <a:miter lim="800000"/>
                <a:headEnd/>
                <a:tailEnd/>
              </a:ln>
            </p:spPr>
            <p:txBody>
              <a:bodyPr/>
              <a:lstStyle/>
              <a:p>
                <a:endParaRPr lang="zh-CN" altLang="en-US"/>
              </a:p>
            </p:txBody>
          </p:sp>
          <p:sp>
            <p:nvSpPr>
              <p:cNvPr id="1077" name="Rectangle 190"/>
              <p:cNvSpPr>
                <a:spLocks noChangeArrowheads="1"/>
              </p:cNvSpPr>
              <p:nvPr/>
            </p:nvSpPr>
            <p:spPr bwMode="auto">
              <a:xfrm>
                <a:off x="1585" y="2785"/>
                <a:ext cx="68" cy="20"/>
              </a:xfrm>
              <a:prstGeom prst="rect">
                <a:avLst/>
              </a:prstGeom>
              <a:solidFill>
                <a:srgbClr val="9F9F9F"/>
              </a:solidFill>
              <a:ln w="6350">
                <a:solidFill>
                  <a:srgbClr val="000000"/>
                </a:solidFill>
                <a:miter lim="800000"/>
                <a:headEnd/>
                <a:tailEnd/>
              </a:ln>
            </p:spPr>
            <p:txBody>
              <a:bodyPr/>
              <a:lstStyle/>
              <a:p>
                <a:endParaRPr lang="zh-CN" altLang="en-US"/>
              </a:p>
            </p:txBody>
          </p:sp>
          <p:sp>
            <p:nvSpPr>
              <p:cNvPr id="1078" name="Oval 191"/>
              <p:cNvSpPr>
                <a:spLocks noChangeArrowheads="1"/>
              </p:cNvSpPr>
              <p:nvPr/>
            </p:nvSpPr>
            <p:spPr bwMode="auto">
              <a:xfrm>
                <a:off x="1074" y="2603"/>
                <a:ext cx="48" cy="48"/>
              </a:xfrm>
              <a:prstGeom prst="ellipse">
                <a:avLst/>
              </a:prstGeom>
              <a:solidFill>
                <a:srgbClr val="9F9F9F"/>
              </a:solidFill>
              <a:ln w="6350">
                <a:solidFill>
                  <a:srgbClr val="000000"/>
                </a:solidFill>
                <a:round/>
                <a:headEnd/>
                <a:tailEnd/>
              </a:ln>
            </p:spPr>
            <p:txBody>
              <a:bodyPr/>
              <a:lstStyle/>
              <a:p>
                <a:endParaRPr lang="zh-CN" altLang="en-US"/>
              </a:p>
            </p:txBody>
          </p:sp>
          <p:sp>
            <p:nvSpPr>
              <p:cNvPr id="1079" name="Rectangle 192"/>
              <p:cNvSpPr>
                <a:spLocks noChangeArrowheads="1"/>
              </p:cNvSpPr>
              <p:nvPr/>
            </p:nvSpPr>
            <p:spPr bwMode="auto">
              <a:xfrm>
                <a:off x="1245" y="2509"/>
                <a:ext cx="44" cy="44"/>
              </a:xfrm>
              <a:prstGeom prst="rect">
                <a:avLst/>
              </a:prstGeom>
              <a:solidFill>
                <a:srgbClr val="808080"/>
              </a:solidFill>
              <a:ln w="6350">
                <a:solidFill>
                  <a:srgbClr val="000000"/>
                </a:solidFill>
                <a:miter lim="800000"/>
                <a:headEnd/>
                <a:tailEnd/>
              </a:ln>
            </p:spPr>
            <p:txBody>
              <a:bodyPr/>
              <a:lstStyle/>
              <a:p>
                <a:endParaRPr lang="zh-CN" altLang="en-US"/>
              </a:p>
            </p:txBody>
          </p:sp>
          <p:sp>
            <p:nvSpPr>
              <p:cNvPr id="1080" name="Freeform 193"/>
              <p:cNvSpPr>
                <a:spLocks/>
              </p:cNvSpPr>
              <p:nvPr/>
            </p:nvSpPr>
            <p:spPr bwMode="auto">
              <a:xfrm>
                <a:off x="1219" y="2483"/>
                <a:ext cx="191" cy="192"/>
              </a:xfrm>
              <a:custGeom>
                <a:avLst/>
                <a:gdLst>
                  <a:gd name="T0" fmla="*/ 24 w 575"/>
                  <a:gd name="T1" fmla="*/ 192 h 576"/>
                  <a:gd name="T2" fmla="*/ 24 w 575"/>
                  <a:gd name="T3" fmla="*/ 24 h 576"/>
                  <a:gd name="T4" fmla="*/ 191 w 575"/>
                  <a:gd name="T5" fmla="*/ 24 h 576"/>
                  <a:gd name="T6" fmla="*/ 191 w 575"/>
                  <a:gd name="T7" fmla="*/ 0 h 576"/>
                  <a:gd name="T8" fmla="*/ 0 w 575"/>
                  <a:gd name="T9" fmla="*/ 0 h 576"/>
                  <a:gd name="T10" fmla="*/ 0 w 575"/>
                  <a:gd name="T11" fmla="*/ 192 h 576"/>
                  <a:gd name="T12" fmla="*/ 24 w 575"/>
                  <a:gd name="T13" fmla="*/ 192 h 576"/>
                  <a:gd name="T14" fmla="*/ 0 60000 65536"/>
                  <a:gd name="T15" fmla="*/ 0 60000 65536"/>
                  <a:gd name="T16" fmla="*/ 0 60000 65536"/>
                  <a:gd name="T17" fmla="*/ 0 60000 65536"/>
                  <a:gd name="T18" fmla="*/ 0 60000 65536"/>
                  <a:gd name="T19" fmla="*/ 0 60000 65536"/>
                  <a:gd name="T20" fmla="*/ 0 60000 65536"/>
                  <a:gd name="T21" fmla="*/ 0 w 575"/>
                  <a:gd name="T22" fmla="*/ 0 h 576"/>
                  <a:gd name="T23" fmla="*/ 575 w 575"/>
                  <a:gd name="T24" fmla="*/ 576 h 57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75" h="576">
                    <a:moveTo>
                      <a:pt x="72" y="576"/>
                    </a:moveTo>
                    <a:lnTo>
                      <a:pt x="72" y="72"/>
                    </a:lnTo>
                    <a:lnTo>
                      <a:pt x="575" y="72"/>
                    </a:lnTo>
                    <a:lnTo>
                      <a:pt x="575" y="0"/>
                    </a:lnTo>
                    <a:lnTo>
                      <a:pt x="0" y="0"/>
                    </a:lnTo>
                    <a:lnTo>
                      <a:pt x="0" y="576"/>
                    </a:lnTo>
                    <a:lnTo>
                      <a:pt x="72" y="576"/>
                    </a:lnTo>
                    <a:close/>
                  </a:path>
                </a:pathLst>
              </a:custGeom>
              <a:solidFill>
                <a:srgbClr val="C0C0C0"/>
              </a:solidFill>
              <a:ln w="6350">
                <a:solidFill>
                  <a:srgbClr val="000000"/>
                </a:solidFill>
                <a:prstDash val="solid"/>
                <a:round/>
                <a:headEnd/>
                <a:tailEnd/>
              </a:ln>
            </p:spPr>
            <p:txBody>
              <a:bodyPr/>
              <a:lstStyle/>
              <a:p>
                <a:endParaRPr lang="zh-CN" altLang="en-US"/>
              </a:p>
            </p:txBody>
          </p:sp>
          <p:grpSp>
            <p:nvGrpSpPr>
              <p:cNvPr id="1081" name="Group 194"/>
              <p:cNvGrpSpPr>
                <a:grpSpLocks/>
              </p:cNvGrpSpPr>
              <p:nvPr/>
            </p:nvGrpSpPr>
            <p:grpSpPr bwMode="auto">
              <a:xfrm>
                <a:off x="1062" y="2302"/>
                <a:ext cx="214" cy="194"/>
                <a:chOff x="1062" y="2302"/>
                <a:chExt cx="214" cy="194"/>
              </a:xfrm>
            </p:grpSpPr>
            <p:sp>
              <p:nvSpPr>
                <p:cNvPr id="1104" name="Oval 195"/>
                <p:cNvSpPr>
                  <a:spLocks noChangeArrowheads="1"/>
                </p:cNvSpPr>
                <p:nvPr/>
              </p:nvSpPr>
              <p:spPr bwMode="auto">
                <a:xfrm>
                  <a:off x="1081" y="2302"/>
                  <a:ext cx="195" cy="194"/>
                </a:xfrm>
                <a:prstGeom prst="ellipse">
                  <a:avLst/>
                </a:prstGeom>
                <a:solidFill>
                  <a:srgbClr val="808080"/>
                </a:solidFill>
                <a:ln w="6350">
                  <a:solidFill>
                    <a:srgbClr val="000000"/>
                  </a:solidFill>
                  <a:round/>
                  <a:headEnd/>
                  <a:tailEnd/>
                </a:ln>
              </p:spPr>
              <p:txBody>
                <a:bodyPr/>
                <a:lstStyle/>
                <a:p>
                  <a:endParaRPr lang="zh-CN" altLang="en-US"/>
                </a:p>
              </p:txBody>
            </p:sp>
            <p:sp>
              <p:nvSpPr>
                <p:cNvPr id="1105" name="Oval 196"/>
                <p:cNvSpPr>
                  <a:spLocks noChangeArrowheads="1"/>
                </p:cNvSpPr>
                <p:nvPr/>
              </p:nvSpPr>
              <p:spPr bwMode="auto">
                <a:xfrm>
                  <a:off x="1062" y="2302"/>
                  <a:ext cx="195" cy="194"/>
                </a:xfrm>
                <a:prstGeom prst="ellipse">
                  <a:avLst/>
                </a:prstGeom>
                <a:solidFill>
                  <a:srgbClr val="C0C0C0"/>
                </a:solidFill>
                <a:ln w="6350">
                  <a:solidFill>
                    <a:srgbClr val="000000"/>
                  </a:solidFill>
                  <a:round/>
                  <a:headEnd/>
                  <a:tailEnd/>
                </a:ln>
              </p:spPr>
              <p:txBody>
                <a:bodyPr/>
                <a:lstStyle/>
                <a:p>
                  <a:endParaRPr lang="zh-CN" altLang="en-US"/>
                </a:p>
              </p:txBody>
            </p:sp>
          </p:grpSp>
          <p:grpSp>
            <p:nvGrpSpPr>
              <p:cNvPr id="1082" name="Group 197"/>
              <p:cNvGrpSpPr>
                <a:grpSpLocks/>
              </p:cNvGrpSpPr>
              <p:nvPr/>
            </p:nvGrpSpPr>
            <p:grpSpPr bwMode="auto">
              <a:xfrm>
                <a:off x="1146" y="2677"/>
                <a:ext cx="73" cy="188"/>
                <a:chOff x="1146" y="2677"/>
                <a:chExt cx="73" cy="188"/>
              </a:xfrm>
            </p:grpSpPr>
            <p:sp>
              <p:nvSpPr>
                <p:cNvPr id="1095" name="Rectangle 198"/>
                <p:cNvSpPr>
                  <a:spLocks noChangeArrowheads="1"/>
                </p:cNvSpPr>
                <p:nvPr/>
              </p:nvSpPr>
              <p:spPr bwMode="auto">
                <a:xfrm>
                  <a:off x="1148" y="2677"/>
                  <a:ext cx="69" cy="188"/>
                </a:xfrm>
                <a:prstGeom prst="rect">
                  <a:avLst/>
                </a:prstGeom>
                <a:solidFill>
                  <a:srgbClr val="C0C0C0"/>
                </a:solidFill>
                <a:ln w="6350">
                  <a:solidFill>
                    <a:srgbClr val="000000"/>
                  </a:solidFill>
                  <a:miter lim="800000"/>
                  <a:headEnd/>
                  <a:tailEnd/>
                </a:ln>
              </p:spPr>
              <p:txBody>
                <a:bodyPr/>
                <a:lstStyle/>
                <a:p>
                  <a:endParaRPr lang="zh-CN" altLang="en-US"/>
                </a:p>
              </p:txBody>
            </p:sp>
            <p:grpSp>
              <p:nvGrpSpPr>
                <p:cNvPr id="1096" name="Group 199"/>
                <p:cNvGrpSpPr>
                  <a:grpSpLocks/>
                </p:cNvGrpSpPr>
                <p:nvPr/>
              </p:nvGrpSpPr>
              <p:grpSpPr bwMode="auto">
                <a:xfrm>
                  <a:off x="1146" y="2699"/>
                  <a:ext cx="73" cy="145"/>
                  <a:chOff x="1146" y="2699"/>
                  <a:chExt cx="73" cy="145"/>
                </a:xfrm>
              </p:grpSpPr>
              <p:sp>
                <p:nvSpPr>
                  <p:cNvPr id="1097" name="Line 200"/>
                  <p:cNvSpPr>
                    <a:spLocks noChangeShapeType="1"/>
                  </p:cNvSpPr>
                  <p:nvPr/>
                </p:nvSpPr>
                <p:spPr bwMode="auto">
                  <a:xfrm>
                    <a:off x="1146" y="2723"/>
                    <a:ext cx="73" cy="1"/>
                  </a:xfrm>
                  <a:prstGeom prst="line">
                    <a:avLst/>
                  </a:prstGeom>
                  <a:noFill/>
                  <a:ln w="6350">
                    <a:solidFill>
                      <a:srgbClr val="000000"/>
                    </a:solidFill>
                    <a:round/>
                    <a:headEnd/>
                    <a:tailEnd/>
                  </a:ln>
                </p:spPr>
                <p:txBody>
                  <a:bodyPr/>
                  <a:lstStyle/>
                  <a:p>
                    <a:endParaRPr lang="zh-CN" altLang="en-US"/>
                  </a:p>
                </p:txBody>
              </p:sp>
              <p:sp>
                <p:nvSpPr>
                  <p:cNvPr id="1098" name="Line 201"/>
                  <p:cNvSpPr>
                    <a:spLocks noChangeShapeType="1"/>
                  </p:cNvSpPr>
                  <p:nvPr/>
                </p:nvSpPr>
                <p:spPr bwMode="auto">
                  <a:xfrm>
                    <a:off x="1146" y="2795"/>
                    <a:ext cx="73" cy="1"/>
                  </a:xfrm>
                  <a:prstGeom prst="line">
                    <a:avLst/>
                  </a:prstGeom>
                  <a:noFill/>
                  <a:ln w="6350">
                    <a:solidFill>
                      <a:srgbClr val="000000"/>
                    </a:solidFill>
                    <a:round/>
                    <a:headEnd/>
                    <a:tailEnd/>
                  </a:ln>
                </p:spPr>
                <p:txBody>
                  <a:bodyPr/>
                  <a:lstStyle/>
                  <a:p>
                    <a:endParaRPr lang="zh-CN" altLang="en-US"/>
                  </a:p>
                </p:txBody>
              </p:sp>
              <p:sp>
                <p:nvSpPr>
                  <p:cNvPr id="1099" name="Line 202"/>
                  <p:cNvSpPr>
                    <a:spLocks noChangeShapeType="1"/>
                  </p:cNvSpPr>
                  <p:nvPr/>
                </p:nvSpPr>
                <p:spPr bwMode="auto">
                  <a:xfrm>
                    <a:off x="1146" y="2771"/>
                    <a:ext cx="73" cy="1"/>
                  </a:xfrm>
                  <a:prstGeom prst="line">
                    <a:avLst/>
                  </a:prstGeom>
                  <a:noFill/>
                  <a:ln w="6350">
                    <a:solidFill>
                      <a:srgbClr val="000000"/>
                    </a:solidFill>
                    <a:round/>
                    <a:headEnd/>
                    <a:tailEnd/>
                  </a:ln>
                </p:spPr>
                <p:txBody>
                  <a:bodyPr/>
                  <a:lstStyle/>
                  <a:p>
                    <a:endParaRPr lang="zh-CN" altLang="en-US"/>
                  </a:p>
                </p:txBody>
              </p:sp>
              <p:sp>
                <p:nvSpPr>
                  <p:cNvPr id="1100" name="Line 203"/>
                  <p:cNvSpPr>
                    <a:spLocks noChangeShapeType="1"/>
                  </p:cNvSpPr>
                  <p:nvPr/>
                </p:nvSpPr>
                <p:spPr bwMode="auto">
                  <a:xfrm>
                    <a:off x="1146" y="2747"/>
                    <a:ext cx="73" cy="1"/>
                  </a:xfrm>
                  <a:prstGeom prst="line">
                    <a:avLst/>
                  </a:prstGeom>
                  <a:noFill/>
                  <a:ln w="6350">
                    <a:solidFill>
                      <a:srgbClr val="000000"/>
                    </a:solidFill>
                    <a:round/>
                    <a:headEnd/>
                    <a:tailEnd/>
                  </a:ln>
                </p:spPr>
                <p:txBody>
                  <a:bodyPr/>
                  <a:lstStyle/>
                  <a:p>
                    <a:endParaRPr lang="zh-CN" altLang="en-US"/>
                  </a:p>
                </p:txBody>
              </p:sp>
              <p:sp>
                <p:nvSpPr>
                  <p:cNvPr id="1101" name="Line 204"/>
                  <p:cNvSpPr>
                    <a:spLocks noChangeShapeType="1"/>
                  </p:cNvSpPr>
                  <p:nvPr/>
                </p:nvSpPr>
                <p:spPr bwMode="auto">
                  <a:xfrm>
                    <a:off x="1146" y="2699"/>
                    <a:ext cx="73" cy="1"/>
                  </a:xfrm>
                  <a:prstGeom prst="line">
                    <a:avLst/>
                  </a:prstGeom>
                  <a:noFill/>
                  <a:ln w="6350">
                    <a:solidFill>
                      <a:srgbClr val="000000"/>
                    </a:solidFill>
                    <a:round/>
                    <a:headEnd/>
                    <a:tailEnd/>
                  </a:ln>
                </p:spPr>
                <p:txBody>
                  <a:bodyPr/>
                  <a:lstStyle/>
                  <a:p>
                    <a:endParaRPr lang="zh-CN" altLang="en-US"/>
                  </a:p>
                </p:txBody>
              </p:sp>
              <p:sp>
                <p:nvSpPr>
                  <p:cNvPr id="1102" name="Line 205"/>
                  <p:cNvSpPr>
                    <a:spLocks noChangeShapeType="1"/>
                  </p:cNvSpPr>
                  <p:nvPr/>
                </p:nvSpPr>
                <p:spPr bwMode="auto">
                  <a:xfrm>
                    <a:off x="1146" y="2819"/>
                    <a:ext cx="73" cy="1"/>
                  </a:xfrm>
                  <a:prstGeom prst="line">
                    <a:avLst/>
                  </a:prstGeom>
                  <a:noFill/>
                  <a:ln w="6350">
                    <a:solidFill>
                      <a:srgbClr val="000000"/>
                    </a:solidFill>
                    <a:round/>
                    <a:headEnd/>
                    <a:tailEnd/>
                  </a:ln>
                </p:spPr>
                <p:txBody>
                  <a:bodyPr/>
                  <a:lstStyle/>
                  <a:p>
                    <a:endParaRPr lang="zh-CN" altLang="en-US"/>
                  </a:p>
                </p:txBody>
              </p:sp>
              <p:sp>
                <p:nvSpPr>
                  <p:cNvPr id="1103" name="Line 206"/>
                  <p:cNvSpPr>
                    <a:spLocks noChangeShapeType="1"/>
                  </p:cNvSpPr>
                  <p:nvPr/>
                </p:nvSpPr>
                <p:spPr bwMode="auto">
                  <a:xfrm>
                    <a:off x="1146" y="2843"/>
                    <a:ext cx="73" cy="1"/>
                  </a:xfrm>
                  <a:prstGeom prst="line">
                    <a:avLst/>
                  </a:prstGeom>
                  <a:noFill/>
                  <a:ln w="6350">
                    <a:solidFill>
                      <a:srgbClr val="000000"/>
                    </a:solidFill>
                    <a:round/>
                    <a:headEnd/>
                    <a:tailEnd/>
                  </a:ln>
                </p:spPr>
                <p:txBody>
                  <a:bodyPr/>
                  <a:lstStyle/>
                  <a:p>
                    <a:endParaRPr lang="zh-CN" altLang="en-US"/>
                  </a:p>
                </p:txBody>
              </p:sp>
            </p:grpSp>
          </p:grpSp>
          <p:sp>
            <p:nvSpPr>
              <p:cNvPr id="1083" name="Rectangle 207"/>
              <p:cNvSpPr>
                <a:spLocks noChangeArrowheads="1"/>
              </p:cNvSpPr>
              <p:nvPr/>
            </p:nvSpPr>
            <p:spPr bwMode="auto">
              <a:xfrm>
                <a:off x="1605" y="2725"/>
                <a:ext cx="20" cy="44"/>
              </a:xfrm>
              <a:prstGeom prst="rect">
                <a:avLst/>
              </a:prstGeom>
              <a:solidFill>
                <a:srgbClr val="C0C0C0"/>
              </a:solidFill>
              <a:ln w="6350">
                <a:solidFill>
                  <a:srgbClr val="000000"/>
                </a:solidFill>
                <a:miter lim="800000"/>
                <a:headEnd/>
                <a:tailEnd/>
              </a:ln>
            </p:spPr>
            <p:txBody>
              <a:bodyPr/>
              <a:lstStyle/>
              <a:p>
                <a:endParaRPr lang="zh-CN" altLang="en-US"/>
              </a:p>
            </p:txBody>
          </p:sp>
          <p:sp>
            <p:nvSpPr>
              <p:cNvPr id="1084" name="Freeform 208"/>
              <p:cNvSpPr>
                <a:spLocks/>
              </p:cNvSpPr>
              <p:nvPr/>
            </p:nvSpPr>
            <p:spPr bwMode="auto">
              <a:xfrm>
                <a:off x="1470" y="2231"/>
                <a:ext cx="55" cy="93"/>
              </a:xfrm>
              <a:custGeom>
                <a:avLst/>
                <a:gdLst>
                  <a:gd name="T0" fmla="*/ 46 w 163"/>
                  <a:gd name="T1" fmla="*/ 0 h 279"/>
                  <a:gd name="T2" fmla="*/ 0 w 163"/>
                  <a:gd name="T3" fmla="*/ 78 h 279"/>
                  <a:gd name="T4" fmla="*/ 9 w 163"/>
                  <a:gd name="T5" fmla="*/ 93 h 279"/>
                  <a:gd name="T6" fmla="*/ 55 w 163"/>
                  <a:gd name="T7" fmla="*/ 3 h 279"/>
                  <a:gd name="T8" fmla="*/ 46 w 163"/>
                  <a:gd name="T9" fmla="*/ 0 h 279"/>
                  <a:gd name="T10" fmla="*/ 0 60000 65536"/>
                  <a:gd name="T11" fmla="*/ 0 60000 65536"/>
                  <a:gd name="T12" fmla="*/ 0 60000 65536"/>
                  <a:gd name="T13" fmla="*/ 0 60000 65536"/>
                  <a:gd name="T14" fmla="*/ 0 60000 65536"/>
                  <a:gd name="T15" fmla="*/ 0 w 163"/>
                  <a:gd name="T16" fmla="*/ 0 h 279"/>
                  <a:gd name="T17" fmla="*/ 163 w 163"/>
                  <a:gd name="T18" fmla="*/ 279 h 279"/>
                </a:gdLst>
                <a:ahLst/>
                <a:cxnLst>
                  <a:cxn ang="T10">
                    <a:pos x="T0" y="T1"/>
                  </a:cxn>
                  <a:cxn ang="T11">
                    <a:pos x="T2" y="T3"/>
                  </a:cxn>
                  <a:cxn ang="T12">
                    <a:pos x="T4" y="T5"/>
                  </a:cxn>
                  <a:cxn ang="T13">
                    <a:pos x="T6" y="T7"/>
                  </a:cxn>
                  <a:cxn ang="T14">
                    <a:pos x="T8" y="T9"/>
                  </a:cxn>
                </a:cxnLst>
                <a:rect l="T15" t="T16" r="T17" b="T18"/>
                <a:pathLst>
                  <a:path w="163" h="279">
                    <a:moveTo>
                      <a:pt x="136" y="0"/>
                    </a:moveTo>
                    <a:lnTo>
                      <a:pt x="0" y="234"/>
                    </a:lnTo>
                    <a:lnTo>
                      <a:pt x="27" y="279"/>
                    </a:lnTo>
                    <a:lnTo>
                      <a:pt x="163" y="9"/>
                    </a:lnTo>
                    <a:lnTo>
                      <a:pt x="136" y="0"/>
                    </a:lnTo>
                    <a:close/>
                  </a:path>
                </a:pathLst>
              </a:custGeom>
              <a:solidFill>
                <a:srgbClr val="BFBFDF"/>
              </a:solidFill>
              <a:ln w="6350">
                <a:solidFill>
                  <a:srgbClr val="000000"/>
                </a:solidFill>
                <a:prstDash val="solid"/>
                <a:round/>
                <a:headEnd/>
                <a:tailEnd/>
              </a:ln>
            </p:spPr>
            <p:txBody>
              <a:bodyPr/>
              <a:lstStyle/>
              <a:p>
                <a:endParaRPr lang="zh-CN" altLang="en-US"/>
              </a:p>
            </p:txBody>
          </p:sp>
          <p:sp>
            <p:nvSpPr>
              <p:cNvPr id="1085" name="Freeform 209"/>
              <p:cNvSpPr>
                <a:spLocks/>
              </p:cNvSpPr>
              <p:nvPr/>
            </p:nvSpPr>
            <p:spPr bwMode="auto">
              <a:xfrm>
                <a:off x="1404" y="2191"/>
                <a:ext cx="106" cy="28"/>
              </a:xfrm>
              <a:custGeom>
                <a:avLst/>
                <a:gdLst>
                  <a:gd name="T0" fmla="*/ 103 w 316"/>
                  <a:gd name="T1" fmla="*/ 0 h 83"/>
                  <a:gd name="T2" fmla="*/ 0 w 316"/>
                  <a:gd name="T3" fmla="*/ 15 h 83"/>
                  <a:gd name="T4" fmla="*/ 15 w 316"/>
                  <a:gd name="T5" fmla="*/ 28 h 83"/>
                  <a:gd name="T6" fmla="*/ 106 w 316"/>
                  <a:gd name="T7" fmla="*/ 9 h 83"/>
                  <a:gd name="T8" fmla="*/ 103 w 316"/>
                  <a:gd name="T9" fmla="*/ 0 h 83"/>
                  <a:gd name="T10" fmla="*/ 0 60000 65536"/>
                  <a:gd name="T11" fmla="*/ 0 60000 65536"/>
                  <a:gd name="T12" fmla="*/ 0 60000 65536"/>
                  <a:gd name="T13" fmla="*/ 0 60000 65536"/>
                  <a:gd name="T14" fmla="*/ 0 60000 65536"/>
                  <a:gd name="T15" fmla="*/ 0 w 316"/>
                  <a:gd name="T16" fmla="*/ 0 h 83"/>
                  <a:gd name="T17" fmla="*/ 316 w 316"/>
                  <a:gd name="T18" fmla="*/ 83 h 83"/>
                </a:gdLst>
                <a:ahLst/>
                <a:cxnLst>
                  <a:cxn ang="T10">
                    <a:pos x="T0" y="T1"/>
                  </a:cxn>
                  <a:cxn ang="T11">
                    <a:pos x="T2" y="T3"/>
                  </a:cxn>
                  <a:cxn ang="T12">
                    <a:pos x="T4" y="T5"/>
                  </a:cxn>
                  <a:cxn ang="T13">
                    <a:pos x="T6" y="T7"/>
                  </a:cxn>
                  <a:cxn ang="T14">
                    <a:pos x="T8" y="T9"/>
                  </a:cxn>
                </a:cxnLst>
                <a:rect l="T15" t="T16" r="T17" b="T18"/>
                <a:pathLst>
                  <a:path w="316" h="83">
                    <a:moveTo>
                      <a:pt x="306" y="0"/>
                    </a:moveTo>
                    <a:lnTo>
                      <a:pt x="0" y="45"/>
                    </a:lnTo>
                    <a:lnTo>
                      <a:pt x="45" y="83"/>
                    </a:lnTo>
                    <a:lnTo>
                      <a:pt x="316" y="27"/>
                    </a:lnTo>
                    <a:lnTo>
                      <a:pt x="306" y="0"/>
                    </a:lnTo>
                    <a:close/>
                  </a:path>
                </a:pathLst>
              </a:custGeom>
              <a:solidFill>
                <a:srgbClr val="BFBFDF"/>
              </a:solidFill>
              <a:ln w="6350">
                <a:solidFill>
                  <a:srgbClr val="000000"/>
                </a:solidFill>
                <a:prstDash val="solid"/>
                <a:round/>
                <a:headEnd/>
                <a:tailEnd/>
              </a:ln>
            </p:spPr>
            <p:txBody>
              <a:bodyPr/>
              <a:lstStyle/>
              <a:p>
                <a:endParaRPr lang="zh-CN" altLang="en-US"/>
              </a:p>
            </p:txBody>
          </p:sp>
          <p:sp>
            <p:nvSpPr>
              <p:cNvPr id="1086" name="Freeform 210"/>
              <p:cNvSpPr>
                <a:spLocks/>
              </p:cNvSpPr>
              <p:nvPr/>
            </p:nvSpPr>
            <p:spPr bwMode="auto">
              <a:xfrm>
                <a:off x="1166" y="1977"/>
                <a:ext cx="393" cy="618"/>
              </a:xfrm>
              <a:custGeom>
                <a:avLst/>
                <a:gdLst>
                  <a:gd name="T0" fmla="*/ 13 w 1181"/>
                  <a:gd name="T1" fmla="*/ 22 h 1855"/>
                  <a:gd name="T2" fmla="*/ 7 w 1181"/>
                  <a:gd name="T3" fmla="*/ 40 h 1855"/>
                  <a:gd name="T4" fmla="*/ 2 w 1181"/>
                  <a:gd name="T5" fmla="*/ 63 h 1855"/>
                  <a:gd name="T6" fmla="*/ 0 w 1181"/>
                  <a:gd name="T7" fmla="*/ 87 h 1855"/>
                  <a:gd name="T8" fmla="*/ 0 w 1181"/>
                  <a:gd name="T9" fmla="*/ 111 h 1855"/>
                  <a:gd name="T10" fmla="*/ 5 w 1181"/>
                  <a:gd name="T11" fmla="*/ 142 h 1855"/>
                  <a:gd name="T12" fmla="*/ 10 w 1181"/>
                  <a:gd name="T13" fmla="*/ 181 h 1855"/>
                  <a:gd name="T14" fmla="*/ 19 w 1181"/>
                  <a:gd name="T15" fmla="*/ 225 h 1855"/>
                  <a:gd name="T16" fmla="*/ 34 w 1181"/>
                  <a:gd name="T17" fmla="*/ 275 h 1855"/>
                  <a:gd name="T18" fmla="*/ 56 w 1181"/>
                  <a:gd name="T19" fmla="*/ 323 h 1855"/>
                  <a:gd name="T20" fmla="*/ 92 w 1181"/>
                  <a:gd name="T21" fmla="*/ 380 h 1855"/>
                  <a:gd name="T22" fmla="*/ 128 w 1181"/>
                  <a:gd name="T23" fmla="*/ 434 h 1855"/>
                  <a:gd name="T24" fmla="*/ 158 w 1181"/>
                  <a:gd name="T25" fmla="*/ 470 h 1855"/>
                  <a:gd name="T26" fmla="*/ 199 w 1181"/>
                  <a:gd name="T27" fmla="*/ 513 h 1855"/>
                  <a:gd name="T28" fmla="*/ 243 w 1181"/>
                  <a:gd name="T29" fmla="*/ 549 h 1855"/>
                  <a:gd name="T30" fmla="*/ 282 w 1181"/>
                  <a:gd name="T31" fmla="*/ 578 h 1855"/>
                  <a:gd name="T32" fmla="*/ 310 w 1181"/>
                  <a:gd name="T33" fmla="*/ 596 h 1855"/>
                  <a:gd name="T34" fmla="*/ 338 w 1181"/>
                  <a:gd name="T35" fmla="*/ 609 h 1855"/>
                  <a:gd name="T36" fmla="*/ 361 w 1181"/>
                  <a:gd name="T37" fmla="*/ 618 h 1855"/>
                  <a:gd name="T38" fmla="*/ 379 w 1181"/>
                  <a:gd name="T39" fmla="*/ 618 h 1855"/>
                  <a:gd name="T40" fmla="*/ 393 w 1181"/>
                  <a:gd name="T41" fmla="*/ 611 h 1855"/>
                  <a:gd name="T42" fmla="*/ 26 w 1181"/>
                  <a:gd name="T43" fmla="*/ 0 h 1855"/>
                  <a:gd name="T44" fmla="*/ 13 w 1181"/>
                  <a:gd name="T45" fmla="*/ 22 h 185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181"/>
                  <a:gd name="T70" fmla="*/ 0 h 1855"/>
                  <a:gd name="T71" fmla="*/ 1181 w 1181"/>
                  <a:gd name="T72" fmla="*/ 1855 h 1855"/>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181" h="1855">
                    <a:moveTo>
                      <a:pt x="38" y="67"/>
                    </a:moveTo>
                    <a:lnTo>
                      <a:pt x="20" y="121"/>
                    </a:lnTo>
                    <a:lnTo>
                      <a:pt x="5" y="189"/>
                    </a:lnTo>
                    <a:lnTo>
                      <a:pt x="0" y="261"/>
                    </a:lnTo>
                    <a:lnTo>
                      <a:pt x="0" y="333"/>
                    </a:lnTo>
                    <a:lnTo>
                      <a:pt x="15" y="427"/>
                    </a:lnTo>
                    <a:lnTo>
                      <a:pt x="29" y="544"/>
                    </a:lnTo>
                    <a:lnTo>
                      <a:pt x="56" y="675"/>
                    </a:lnTo>
                    <a:lnTo>
                      <a:pt x="101" y="825"/>
                    </a:lnTo>
                    <a:lnTo>
                      <a:pt x="168" y="969"/>
                    </a:lnTo>
                    <a:lnTo>
                      <a:pt x="276" y="1140"/>
                    </a:lnTo>
                    <a:lnTo>
                      <a:pt x="384" y="1302"/>
                    </a:lnTo>
                    <a:lnTo>
                      <a:pt x="474" y="1410"/>
                    </a:lnTo>
                    <a:lnTo>
                      <a:pt x="599" y="1540"/>
                    </a:lnTo>
                    <a:lnTo>
                      <a:pt x="730" y="1648"/>
                    </a:lnTo>
                    <a:lnTo>
                      <a:pt x="847" y="1734"/>
                    </a:lnTo>
                    <a:lnTo>
                      <a:pt x="932" y="1788"/>
                    </a:lnTo>
                    <a:lnTo>
                      <a:pt x="1017" y="1828"/>
                    </a:lnTo>
                    <a:lnTo>
                      <a:pt x="1086" y="1855"/>
                    </a:lnTo>
                    <a:lnTo>
                      <a:pt x="1140" y="1855"/>
                    </a:lnTo>
                    <a:lnTo>
                      <a:pt x="1181" y="1833"/>
                    </a:lnTo>
                    <a:lnTo>
                      <a:pt x="78" y="0"/>
                    </a:lnTo>
                    <a:lnTo>
                      <a:pt x="38" y="67"/>
                    </a:lnTo>
                    <a:close/>
                  </a:path>
                </a:pathLst>
              </a:custGeom>
              <a:solidFill>
                <a:srgbClr val="808080"/>
              </a:solidFill>
              <a:ln w="6350">
                <a:solidFill>
                  <a:srgbClr val="000000"/>
                </a:solidFill>
                <a:prstDash val="solid"/>
                <a:round/>
                <a:headEnd/>
                <a:tailEnd/>
              </a:ln>
            </p:spPr>
            <p:txBody>
              <a:bodyPr/>
              <a:lstStyle/>
              <a:p>
                <a:endParaRPr lang="zh-CN" altLang="en-US"/>
              </a:p>
            </p:txBody>
          </p:sp>
          <p:sp>
            <p:nvSpPr>
              <p:cNvPr id="1087" name="Freeform 211"/>
              <p:cNvSpPr>
                <a:spLocks/>
              </p:cNvSpPr>
              <p:nvPr/>
            </p:nvSpPr>
            <p:spPr bwMode="auto">
              <a:xfrm>
                <a:off x="1189" y="1975"/>
                <a:ext cx="370" cy="613"/>
              </a:xfrm>
              <a:custGeom>
                <a:avLst/>
                <a:gdLst>
                  <a:gd name="T0" fmla="*/ 3 w 1112"/>
                  <a:gd name="T1" fmla="*/ 0 h 1838"/>
                  <a:gd name="T2" fmla="*/ 0 w 1112"/>
                  <a:gd name="T3" fmla="*/ 12 h 1838"/>
                  <a:gd name="T4" fmla="*/ 0 w 1112"/>
                  <a:gd name="T5" fmla="*/ 39 h 1838"/>
                  <a:gd name="T6" fmla="*/ 2 w 1112"/>
                  <a:gd name="T7" fmla="*/ 71 h 1838"/>
                  <a:gd name="T8" fmla="*/ 5 w 1112"/>
                  <a:gd name="T9" fmla="*/ 96 h 1838"/>
                  <a:gd name="T10" fmla="*/ 9 w 1112"/>
                  <a:gd name="T11" fmla="*/ 129 h 1838"/>
                  <a:gd name="T12" fmla="*/ 15 w 1112"/>
                  <a:gd name="T13" fmla="*/ 168 h 1838"/>
                  <a:gd name="T14" fmla="*/ 24 w 1112"/>
                  <a:gd name="T15" fmla="*/ 209 h 1838"/>
                  <a:gd name="T16" fmla="*/ 42 w 1112"/>
                  <a:gd name="T17" fmla="*/ 260 h 1838"/>
                  <a:gd name="T18" fmla="*/ 69 w 1112"/>
                  <a:gd name="T19" fmla="*/ 319 h 1838"/>
                  <a:gd name="T20" fmla="*/ 99 w 1112"/>
                  <a:gd name="T21" fmla="*/ 367 h 1838"/>
                  <a:gd name="T22" fmla="*/ 135 w 1112"/>
                  <a:gd name="T23" fmla="*/ 418 h 1838"/>
                  <a:gd name="T24" fmla="*/ 167 w 1112"/>
                  <a:gd name="T25" fmla="*/ 457 h 1838"/>
                  <a:gd name="T26" fmla="*/ 193 w 1112"/>
                  <a:gd name="T27" fmla="*/ 483 h 1838"/>
                  <a:gd name="T28" fmla="*/ 217 w 1112"/>
                  <a:gd name="T29" fmla="*/ 508 h 1838"/>
                  <a:gd name="T30" fmla="*/ 242 w 1112"/>
                  <a:gd name="T31" fmla="*/ 532 h 1838"/>
                  <a:gd name="T32" fmla="*/ 271 w 1112"/>
                  <a:gd name="T33" fmla="*/ 555 h 1838"/>
                  <a:gd name="T34" fmla="*/ 290 w 1112"/>
                  <a:gd name="T35" fmla="*/ 571 h 1838"/>
                  <a:gd name="T36" fmla="*/ 311 w 1112"/>
                  <a:gd name="T37" fmla="*/ 584 h 1838"/>
                  <a:gd name="T38" fmla="*/ 334 w 1112"/>
                  <a:gd name="T39" fmla="*/ 597 h 1838"/>
                  <a:gd name="T40" fmla="*/ 353 w 1112"/>
                  <a:gd name="T41" fmla="*/ 610 h 1838"/>
                  <a:gd name="T42" fmla="*/ 365 w 1112"/>
                  <a:gd name="T43" fmla="*/ 613 h 1838"/>
                  <a:gd name="T44" fmla="*/ 370 w 1112"/>
                  <a:gd name="T45" fmla="*/ 604 h 1838"/>
                  <a:gd name="T46" fmla="*/ 369 w 1112"/>
                  <a:gd name="T47" fmla="*/ 591 h 1838"/>
                  <a:gd name="T48" fmla="*/ 366 w 1112"/>
                  <a:gd name="T49" fmla="*/ 577 h 1838"/>
                  <a:gd name="T50" fmla="*/ 361 w 1112"/>
                  <a:gd name="T51" fmla="*/ 551 h 1838"/>
                  <a:gd name="T52" fmla="*/ 355 w 1112"/>
                  <a:gd name="T53" fmla="*/ 518 h 1838"/>
                  <a:gd name="T54" fmla="*/ 347 w 1112"/>
                  <a:gd name="T55" fmla="*/ 487 h 1838"/>
                  <a:gd name="T56" fmla="*/ 338 w 1112"/>
                  <a:gd name="T57" fmla="*/ 450 h 1838"/>
                  <a:gd name="T58" fmla="*/ 326 w 1112"/>
                  <a:gd name="T59" fmla="*/ 412 h 1838"/>
                  <a:gd name="T60" fmla="*/ 313 w 1112"/>
                  <a:gd name="T61" fmla="*/ 381 h 1838"/>
                  <a:gd name="T62" fmla="*/ 302 w 1112"/>
                  <a:gd name="T63" fmla="*/ 355 h 1838"/>
                  <a:gd name="T64" fmla="*/ 284 w 1112"/>
                  <a:gd name="T65" fmla="*/ 320 h 1838"/>
                  <a:gd name="T66" fmla="*/ 268 w 1112"/>
                  <a:gd name="T67" fmla="*/ 289 h 1838"/>
                  <a:gd name="T68" fmla="*/ 247 w 1112"/>
                  <a:gd name="T69" fmla="*/ 255 h 1838"/>
                  <a:gd name="T70" fmla="*/ 215 w 1112"/>
                  <a:gd name="T71" fmla="*/ 213 h 1838"/>
                  <a:gd name="T72" fmla="*/ 193 w 1112"/>
                  <a:gd name="T73" fmla="*/ 183 h 1838"/>
                  <a:gd name="T74" fmla="*/ 160 w 1112"/>
                  <a:gd name="T75" fmla="*/ 142 h 1838"/>
                  <a:gd name="T76" fmla="*/ 130 w 1112"/>
                  <a:gd name="T77" fmla="*/ 113 h 1838"/>
                  <a:gd name="T78" fmla="*/ 100 w 1112"/>
                  <a:gd name="T79" fmla="*/ 82 h 1838"/>
                  <a:gd name="T80" fmla="*/ 78 w 1112"/>
                  <a:gd name="T81" fmla="*/ 60 h 1838"/>
                  <a:gd name="T82" fmla="*/ 54 w 1112"/>
                  <a:gd name="T83" fmla="*/ 37 h 1838"/>
                  <a:gd name="T84" fmla="*/ 36 w 1112"/>
                  <a:gd name="T85" fmla="*/ 21 h 1838"/>
                  <a:gd name="T86" fmla="*/ 18 w 1112"/>
                  <a:gd name="T87" fmla="*/ 6 h 1838"/>
                  <a:gd name="T88" fmla="*/ 3 w 1112"/>
                  <a:gd name="T89" fmla="*/ 0 h 1838"/>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112"/>
                  <a:gd name="T136" fmla="*/ 0 h 1838"/>
                  <a:gd name="T137" fmla="*/ 1112 w 1112"/>
                  <a:gd name="T138" fmla="*/ 1838 h 1838"/>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112" h="1838">
                    <a:moveTo>
                      <a:pt x="9" y="0"/>
                    </a:moveTo>
                    <a:lnTo>
                      <a:pt x="0" y="36"/>
                    </a:lnTo>
                    <a:lnTo>
                      <a:pt x="0" y="117"/>
                    </a:lnTo>
                    <a:lnTo>
                      <a:pt x="5" y="212"/>
                    </a:lnTo>
                    <a:lnTo>
                      <a:pt x="14" y="288"/>
                    </a:lnTo>
                    <a:lnTo>
                      <a:pt x="27" y="387"/>
                    </a:lnTo>
                    <a:lnTo>
                      <a:pt x="45" y="504"/>
                    </a:lnTo>
                    <a:lnTo>
                      <a:pt x="72" y="626"/>
                    </a:lnTo>
                    <a:lnTo>
                      <a:pt x="126" y="780"/>
                    </a:lnTo>
                    <a:lnTo>
                      <a:pt x="207" y="956"/>
                    </a:lnTo>
                    <a:lnTo>
                      <a:pt x="297" y="1100"/>
                    </a:lnTo>
                    <a:lnTo>
                      <a:pt x="405" y="1253"/>
                    </a:lnTo>
                    <a:lnTo>
                      <a:pt x="503" y="1370"/>
                    </a:lnTo>
                    <a:lnTo>
                      <a:pt x="580" y="1449"/>
                    </a:lnTo>
                    <a:lnTo>
                      <a:pt x="652" y="1523"/>
                    </a:lnTo>
                    <a:lnTo>
                      <a:pt x="728" y="1595"/>
                    </a:lnTo>
                    <a:lnTo>
                      <a:pt x="813" y="1665"/>
                    </a:lnTo>
                    <a:lnTo>
                      <a:pt x="872" y="1712"/>
                    </a:lnTo>
                    <a:lnTo>
                      <a:pt x="935" y="1752"/>
                    </a:lnTo>
                    <a:lnTo>
                      <a:pt x="1004" y="1791"/>
                    </a:lnTo>
                    <a:lnTo>
                      <a:pt x="1062" y="1829"/>
                    </a:lnTo>
                    <a:lnTo>
                      <a:pt x="1098" y="1838"/>
                    </a:lnTo>
                    <a:lnTo>
                      <a:pt x="1112" y="1811"/>
                    </a:lnTo>
                    <a:lnTo>
                      <a:pt x="1109" y="1773"/>
                    </a:lnTo>
                    <a:lnTo>
                      <a:pt x="1100" y="1730"/>
                    </a:lnTo>
                    <a:lnTo>
                      <a:pt x="1085" y="1653"/>
                    </a:lnTo>
                    <a:lnTo>
                      <a:pt x="1067" y="1553"/>
                    </a:lnTo>
                    <a:lnTo>
                      <a:pt x="1044" y="1460"/>
                    </a:lnTo>
                    <a:lnTo>
                      <a:pt x="1017" y="1350"/>
                    </a:lnTo>
                    <a:lnTo>
                      <a:pt x="981" y="1235"/>
                    </a:lnTo>
                    <a:lnTo>
                      <a:pt x="941" y="1143"/>
                    </a:lnTo>
                    <a:lnTo>
                      <a:pt x="908" y="1064"/>
                    </a:lnTo>
                    <a:lnTo>
                      <a:pt x="855" y="959"/>
                    </a:lnTo>
                    <a:lnTo>
                      <a:pt x="804" y="866"/>
                    </a:lnTo>
                    <a:lnTo>
                      <a:pt x="743" y="765"/>
                    </a:lnTo>
                    <a:lnTo>
                      <a:pt x="647" y="639"/>
                    </a:lnTo>
                    <a:lnTo>
                      <a:pt x="580" y="549"/>
                    </a:lnTo>
                    <a:lnTo>
                      <a:pt x="482" y="426"/>
                    </a:lnTo>
                    <a:lnTo>
                      <a:pt x="391" y="338"/>
                    </a:lnTo>
                    <a:lnTo>
                      <a:pt x="301" y="246"/>
                    </a:lnTo>
                    <a:lnTo>
                      <a:pt x="234" y="180"/>
                    </a:lnTo>
                    <a:lnTo>
                      <a:pt x="162" y="111"/>
                    </a:lnTo>
                    <a:lnTo>
                      <a:pt x="108" y="63"/>
                    </a:lnTo>
                    <a:lnTo>
                      <a:pt x="54" y="18"/>
                    </a:lnTo>
                    <a:lnTo>
                      <a:pt x="9" y="0"/>
                    </a:lnTo>
                    <a:close/>
                  </a:path>
                </a:pathLst>
              </a:custGeom>
              <a:solidFill>
                <a:srgbClr val="C0C0C0"/>
              </a:solidFill>
              <a:ln w="6350">
                <a:solidFill>
                  <a:srgbClr val="000000"/>
                </a:solidFill>
                <a:prstDash val="solid"/>
                <a:round/>
                <a:headEnd/>
                <a:tailEnd/>
              </a:ln>
            </p:spPr>
            <p:txBody>
              <a:bodyPr/>
              <a:lstStyle/>
              <a:p>
                <a:endParaRPr lang="zh-CN" altLang="en-US"/>
              </a:p>
            </p:txBody>
          </p:sp>
          <p:sp>
            <p:nvSpPr>
              <p:cNvPr id="1088" name="Freeform 212"/>
              <p:cNvSpPr>
                <a:spLocks/>
              </p:cNvSpPr>
              <p:nvPr/>
            </p:nvSpPr>
            <p:spPr bwMode="auto">
              <a:xfrm>
                <a:off x="1202" y="2131"/>
                <a:ext cx="365" cy="27"/>
              </a:xfrm>
              <a:custGeom>
                <a:avLst/>
                <a:gdLst>
                  <a:gd name="T0" fmla="*/ 0 w 1093"/>
                  <a:gd name="T1" fmla="*/ 0 h 81"/>
                  <a:gd name="T2" fmla="*/ 365 w 1093"/>
                  <a:gd name="T3" fmla="*/ 15 h 81"/>
                  <a:gd name="T4" fmla="*/ 362 w 1093"/>
                  <a:gd name="T5" fmla="*/ 27 h 81"/>
                  <a:gd name="T6" fmla="*/ 1 w 1093"/>
                  <a:gd name="T7" fmla="*/ 12 h 81"/>
                  <a:gd name="T8" fmla="*/ 0 w 1093"/>
                  <a:gd name="T9" fmla="*/ 0 h 81"/>
                  <a:gd name="T10" fmla="*/ 0 60000 65536"/>
                  <a:gd name="T11" fmla="*/ 0 60000 65536"/>
                  <a:gd name="T12" fmla="*/ 0 60000 65536"/>
                  <a:gd name="T13" fmla="*/ 0 60000 65536"/>
                  <a:gd name="T14" fmla="*/ 0 60000 65536"/>
                  <a:gd name="T15" fmla="*/ 0 w 1093"/>
                  <a:gd name="T16" fmla="*/ 0 h 81"/>
                  <a:gd name="T17" fmla="*/ 1093 w 1093"/>
                  <a:gd name="T18" fmla="*/ 81 h 81"/>
                </a:gdLst>
                <a:ahLst/>
                <a:cxnLst>
                  <a:cxn ang="T10">
                    <a:pos x="T0" y="T1"/>
                  </a:cxn>
                  <a:cxn ang="T11">
                    <a:pos x="T2" y="T3"/>
                  </a:cxn>
                  <a:cxn ang="T12">
                    <a:pos x="T4" y="T5"/>
                  </a:cxn>
                  <a:cxn ang="T13">
                    <a:pos x="T6" y="T7"/>
                  </a:cxn>
                  <a:cxn ang="T14">
                    <a:pos x="T8" y="T9"/>
                  </a:cxn>
                </a:cxnLst>
                <a:rect l="T15" t="T16" r="T17" b="T18"/>
                <a:pathLst>
                  <a:path w="1093" h="81">
                    <a:moveTo>
                      <a:pt x="0" y="0"/>
                    </a:moveTo>
                    <a:lnTo>
                      <a:pt x="1093" y="45"/>
                    </a:lnTo>
                    <a:lnTo>
                      <a:pt x="1084" y="81"/>
                    </a:lnTo>
                    <a:lnTo>
                      <a:pt x="4" y="36"/>
                    </a:lnTo>
                    <a:lnTo>
                      <a:pt x="0" y="0"/>
                    </a:lnTo>
                    <a:close/>
                  </a:path>
                </a:pathLst>
              </a:custGeom>
              <a:solidFill>
                <a:srgbClr val="DFDFFF"/>
              </a:solidFill>
              <a:ln w="6350">
                <a:solidFill>
                  <a:srgbClr val="000000"/>
                </a:solidFill>
                <a:prstDash val="solid"/>
                <a:round/>
                <a:headEnd/>
                <a:tailEnd/>
              </a:ln>
            </p:spPr>
            <p:txBody>
              <a:bodyPr/>
              <a:lstStyle/>
              <a:p>
                <a:endParaRPr lang="zh-CN" altLang="en-US"/>
              </a:p>
            </p:txBody>
          </p:sp>
          <p:sp>
            <p:nvSpPr>
              <p:cNvPr id="1089" name="Freeform 213"/>
              <p:cNvSpPr>
                <a:spLocks/>
              </p:cNvSpPr>
              <p:nvPr/>
            </p:nvSpPr>
            <p:spPr bwMode="auto">
              <a:xfrm>
                <a:off x="1452" y="2212"/>
                <a:ext cx="130" cy="320"/>
              </a:xfrm>
              <a:custGeom>
                <a:avLst/>
                <a:gdLst>
                  <a:gd name="T0" fmla="*/ 115 w 388"/>
                  <a:gd name="T1" fmla="*/ 7 h 960"/>
                  <a:gd name="T2" fmla="*/ 0 w 388"/>
                  <a:gd name="T3" fmla="*/ 313 h 960"/>
                  <a:gd name="T4" fmla="*/ 10 w 388"/>
                  <a:gd name="T5" fmla="*/ 320 h 960"/>
                  <a:gd name="T6" fmla="*/ 130 w 388"/>
                  <a:gd name="T7" fmla="*/ 0 h 960"/>
                  <a:gd name="T8" fmla="*/ 115 w 388"/>
                  <a:gd name="T9" fmla="*/ 7 h 960"/>
                  <a:gd name="T10" fmla="*/ 0 60000 65536"/>
                  <a:gd name="T11" fmla="*/ 0 60000 65536"/>
                  <a:gd name="T12" fmla="*/ 0 60000 65536"/>
                  <a:gd name="T13" fmla="*/ 0 60000 65536"/>
                  <a:gd name="T14" fmla="*/ 0 60000 65536"/>
                  <a:gd name="T15" fmla="*/ 0 w 388"/>
                  <a:gd name="T16" fmla="*/ 0 h 960"/>
                  <a:gd name="T17" fmla="*/ 388 w 388"/>
                  <a:gd name="T18" fmla="*/ 960 h 960"/>
                </a:gdLst>
                <a:ahLst/>
                <a:cxnLst>
                  <a:cxn ang="T10">
                    <a:pos x="T0" y="T1"/>
                  </a:cxn>
                  <a:cxn ang="T11">
                    <a:pos x="T2" y="T3"/>
                  </a:cxn>
                  <a:cxn ang="T12">
                    <a:pos x="T4" y="T5"/>
                  </a:cxn>
                  <a:cxn ang="T13">
                    <a:pos x="T6" y="T7"/>
                  </a:cxn>
                  <a:cxn ang="T14">
                    <a:pos x="T8" y="T9"/>
                  </a:cxn>
                </a:cxnLst>
                <a:rect l="T15" t="T16" r="T17" b="T18"/>
                <a:pathLst>
                  <a:path w="388" h="960">
                    <a:moveTo>
                      <a:pt x="343" y="20"/>
                    </a:moveTo>
                    <a:lnTo>
                      <a:pt x="0" y="938"/>
                    </a:lnTo>
                    <a:lnTo>
                      <a:pt x="31" y="960"/>
                    </a:lnTo>
                    <a:lnTo>
                      <a:pt x="388" y="0"/>
                    </a:lnTo>
                    <a:lnTo>
                      <a:pt x="343" y="20"/>
                    </a:lnTo>
                    <a:close/>
                  </a:path>
                </a:pathLst>
              </a:custGeom>
              <a:solidFill>
                <a:srgbClr val="DFDFFF"/>
              </a:solidFill>
              <a:ln w="6350">
                <a:solidFill>
                  <a:srgbClr val="000000"/>
                </a:solidFill>
                <a:prstDash val="solid"/>
                <a:round/>
                <a:headEnd/>
                <a:tailEnd/>
              </a:ln>
            </p:spPr>
            <p:txBody>
              <a:bodyPr/>
              <a:lstStyle/>
              <a:p>
                <a:endParaRPr lang="zh-CN" altLang="en-US"/>
              </a:p>
            </p:txBody>
          </p:sp>
          <p:sp>
            <p:nvSpPr>
              <p:cNvPr id="1090" name="Freeform 214"/>
              <p:cNvSpPr>
                <a:spLocks/>
              </p:cNvSpPr>
              <p:nvPr/>
            </p:nvSpPr>
            <p:spPr bwMode="auto">
              <a:xfrm>
                <a:off x="1497" y="2150"/>
                <a:ext cx="107" cy="88"/>
              </a:xfrm>
              <a:custGeom>
                <a:avLst/>
                <a:gdLst>
                  <a:gd name="T0" fmla="*/ 80 w 320"/>
                  <a:gd name="T1" fmla="*/ 0 h 263"/>
                  <a:gd name="T2" fmla="*/ 4 w 320"/>
                  <a:gd name="T3" fmla="*/ 27 h 263"/>
                  <a:gd name="T4" fmla="*/ 1 w 320"/>
                  <a:gd name="T5" fmla="*/ 32 h 263"/>
                  <a:gd name="T6" fmla="*/ 0 w 320"/>
                  <a:gd name="T7" fmla="*/ 41 h 263"/>
                  <a:gd name="T8" fmla="*/ 1 w 320"/>
                  <a:gd name="T9" fmla="*/ 53 h 263"/>
                  <a:gd name="T10" fmla="*/ 2 w 320"/>
                  <a:gd name="T11" fmla="*/ 61 h 263"/>
                  <a:gd name="T12" fmla="*/ 6 w 320"/>
                  <a:gd name="T13" fmla="*/ 72 h 263"/>
                  <a:gd name="T14" fmla="*/ 14 w 320"/>
                  <a:gd name="T15" fmla="*/ 80 h 263"/>
                  <a:gd name="T16" fmla="*/ 24 w 320"/>
                  <a:gd name="T17" fmla="*/ 86 h 263"/>
                  <a:gd name="T18" fmla="*/ 30 w 320"/>
                  <a:gd name="T19" fmla="*/ 88 h 263"/>
                  <a:gd name="T20" fmla="*/ 36 w 320"/>
                  <a:gd name="T21" fmla="*/ 88 h 263"/>
                  <a:gd name="T22" fmla="*/ 107 w 320"/>
                  <a:gd name="T23" fmla="*/ 54 h 263"/>
                  <a:gd name="T24" fmla="*/ 94 w 320"/>
                  <a:gd name="T25" fmla="*/ 44 h 263"/>
                  <a:gd name="T26" fmla="*/ 86 w 320"/>
                  <a:gd name="T27" fmla="*/ 33 h 263"/>
                  <a:gd name="T28" fmla="*/ 80 w 320"/>
                  <a:gd name="T29" fmla="*/ 0 h 26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20"/>
                  <a:gd name="T46" fmla="*/ 0 h 263"/>
                  <a:gd name="T47" fmla="*/ 320 w 320"/>
                  <a:gd name="T48" fmla="*/ 263 h 26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20" h="263">
                    <a:moveTo>
                      <a:pt x="239" y="0"/>
                    </a:moveTo>
                    <a:lnTo>
                      <a:pt x="13" y="81"/>
                    </a:lnTo>
                    <a:lnTo>
                      <a:pt x="4" y="95"/>
                    </a:lnTo>
                    <a:lnTo>
                      <a:pt x="0" y="122"/>
                    </a:lnTo>
                    <a:lnTo>
                      <a:pt x="3" y="159"/>
                    </a:lnTo>
                    <a:lnTo>
                      <a:pt x="6" y="182"/>
                    </a:lnTo>
                    <a:lnTo>
                      <a:pt x="19" y="215"/>
                    </a:lnTo>
                    <a:lnTo>
                      <a:pt x="42" y="240"/>
                    </a:lnTo>
                    <a:lnTo>
                      <a:pt x="73" y="258"/>
                    </a:lnTo>
                    <a:lnTo>
                      <a:pt x="91" y="263"/>
                    </a:lnTo>
                    <a:lnTo>
                      <a:pt x="109" y="263"/>
                    </a:lnTo>
                    <a:lnTo>
                      <a:pt x="320" y="162"/>
                    </a:lnTo>
                    <a:lnTo>
                      <a:pt x="280" y="131"/>
                    </a:lnTo>
                    <a:lnTo>
                      <a:pt x="257" y="99"/>
                    </a:lnTo>
                    <a:lnTo>
                      <a:pt x="239" y="0"/>
                    </a:lnTo>
                    <a:close/>
                  </a:path>
                </a:pathLst>
              </a:custGeom>
              <a:solidFill>
                <a:srgbClr val="BFBFDF"/>
              </a:solidFill>
              <a:ln w="6350">
                <a:solidFill>
                  <a:srgbClr val="000000"/>
                </a:solidFill>
                <a:prstDash val="solid"/>
                <a:round/>
                <a:headEnd/>
                <a:tailEnd/>
              </a:ln>
            </p:spPr>
            <p:txBody>
              <a:bodyPr/>
              <a:lstStyle/>
              <a:p>
                <a:endParaRPr lang="zh-CN" altLang="en-US"/>
              </a:p>
            </p:txBody>
          </p:sp>
          <p:sp>
            <p:nvSpPr>
              <p:cNvPr id="1091" name="Freeform 215"/>
              <p:cNvSpPr>
                <a:spLocks/>
              </p:cNvSpPr>
              <p:nvPr/>
            </p:nvSpPr>
            <p:spPr bwMode="auto">
              <a:xfrm>
                <a:off x="1559" y="2139"/>
                <a:ext cx="60" cy="82"/>
              </a:xfrm>
              <a:custGeom>
                <a:avLst/>
                <a:gdLst>
                  <a:gd name="T0" fmla="*/ 35 w 178"/>
                  <a:gd name="T1" fmla="*/ 12 h 246"/>
                  <a:gd name="T2" fmla="*/ 32 w 178"/>
                  <a:gd name="T3" fmla="*/ 7 h 246"/>
                  <a:gd name="T4" fmla="*/ 26 w 178"/>
                  <a:gd name="T5" fmla="*/ 2 h 246"/>
                  <a:gd name="T6" fmla="*/ 16 w 178"/>
                  <a:gd name="T7" fmla="*/ 0 h 246"/>
                  <a:gd name="T8" fmla="*/ 9 w 178"/>
                  <a:gd name="T9" fmla="*/ 1 h 246"/>
                  <a:gd name="T10" fmla="*/ 5 w 178"/>
                  <a:gd name="T11" fmla="*/ 5 h 246"/>
                  <a:gd name="T12" fmla="*/ 2 w 178"/>
                  <a:gd name="T13" fmla="*/ 12 h 246"/>
                  <a:gd name="T14" fmla="*/ 0 w 178"/>
                  <a:gd name="T15" fmla="*/ 22 h 246"/>
                  <a:gd name="T16" fmla="*/ 0 w 178"/>
                  <a:gd name="T17" fmla="*/ 27 h 246"/>
                  <a:gd name="T18" fmla="*/ 1 w 178"/>
                  <a:gd name="T19" fmla="*/ 35 h 246"/>
                  <a:gd name="T20" fmla="*/ 4 w 178"/>
                  <a:gd name="T21" fmla="*/ 46 h 246"/>
                  <a:gd name="T22" fmla="*/ 8 w 178"/>
                  <a:gd name="T23" fmla="*/ 55 h 246"/>
                  <a:gd name="T24" fmla="*/ 13 w 178"/>
                  <a:gd name="T25" fmla="*/ 63 h 246"/>
                  <a:gd name="T26" fmla="*/ 19 w 178"/>
                  <a:gd name="T27" fmla="*/ 70 h 246"/>
                  <a:gd name="T28" fmla="*/ 25 w 178"/>
                  <a:gd name="T29" fmla="*/ 76 h 246"/>
                  <a:gd name="T30" fmla="*/ 33 w 178"/>
                  <a:gd name="T31" fmla="*/ 79 h 246"/>
                  <a:gd name="T32" fmla="*/ 42 w 178"/>
                  <a:gd name="T33" fmla="*/ 82 h 246"/>
                  <a:gd name="T34" fmla="*/ 49 w 178"/>
                  <a:gd name="T35" fmla="*/ 82 h 246"/>
                  <a:gd name="T36" fmla="*/ 56 w 178"/>
                  <a:gd name="T37" fmla="*/ 78 h 246"/>
                  <a:gd name="T38" fmla="*/ 59 w 178"/>
                  <a:gd name="T39" fmla="*/ 71 h 246"/>
                  <a:gd name="T40" fmla="*/ 60 w 178"/>
                  <a:gd name="T41" fmla="*/ 62 h 246"/>
                  <a:gd name="T42" fmla="*/ 58 w 178"/>
                  <a:gd name="T43" fmla="*/ 52 h 246"/>
                  <a:gd name="T44" fmla="*/ 53 w 178"/>
                  <a:gd name="T45" fmla="*/ 39 h 246"/>
                  <a:gd name="T46" fmla="*/ 43 w 178"/>
                  <a:gd name="T47" fmla="*/ 22 h 246"/>
                  <a:gd name="T48" fmla="*/ 35 w 178"/>
                  <a:gd name="T49" fmla="*/ 12 h 24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78"/>
                  <a:gd name="T76" fmla="*/ 0 h 246"/>
                  <a:gd name="T77" fmla="*/ 178 w 178"/>
                  <a:gd name="T78" fmla="*/ 246 h 24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78" h="246">
                    <a:moveTo>
                      <a:pt x="104" y="36"/>
                    </a:moveTo>
                    <a:lnTo>
                      <a:pt x="95" y="21"/>
                    </a:lnTo>
                    <a:lnTo>
                      <a:pt x="77" y="7"/>
                    </a:lnTo>
                    <a:lnTo>
                      <a:pt x="46" y="0"/>
                    </a:lnTo>
                    <a:lnTo>
                      <a:pt x="28" y="3"/>
                    </a:lnTo>
                    <a:lnTo>
                      <a:pt x="16" y="16"/>
                    </a:lnTo>
                    <a:lnTo>
                      <a:pt x="6" y="36"/>
                    </a:lnTo>
                    <a:lnTo>
                      <a:pt x="0" y="66"/>
                    </a:lnTo>
                    <a:lnTo>
                      <a:pt x="1" y="82"/>
                    </a:lnTo>
                    <a:lnTo>
                      <a:pt x="4" y="105"/>
                    </a:lnTo>
                    <a:lnTo>
                      <a:pt x="12" y="138"/>
                    </a:lnTo>
                    <a:lnTo>
                      <a:pt x="25" y="165"/>
                    </a:lnTo>
                    <a:lnTo>
                      <a:pt x="40" y="189"/>
                    </a:lnTo>
                    <a:lnTo>
                      <a:pt x="56" y="210"/>
                    </a:lnTo>
                    <a:lnTo>
                      <a:pt x="74" y="228"/>
                    </a:lnTo>
                    <a:lnTo>
                      <a:pt x="97" y="238"/>
                    </a:lnTo>
                    <a:lnTo>
                      <a:pt x="124" y="246"/>
                    </a:lnTo>
                    <a:lnTo>
                      <a:pt x="146" y="246"/>
                    </a:lnTo>
                    <a:lnTo>
                      <a:pt x="167" y="234"/>
                    </a:lnTo>
                    <a:lnTo>
                      <a:pt x="176" y="214"/>
                    </a:lnTo>
                    <a:lnTo>
                      <a:pt x="178" y="187"/>
                    </a:lnTo>
                    <a:lnTo>
                      <a:pt x="172" y="157"/>
                    </a:lnTo>
                    <a:lnTo>
                      <a:pt x="158" y="117"/>
                    </a:lnTo>
                    <a:lnTo>
                      <a:pt x="127" y="66"/>
                    </a:lnTo>
                    <a:lnTo>
                      <a:pt x="104" y="36"/>
                    </a:lnTo>
                    <a:close/>
                  </a:path>
                </a:pathLst>
              </a:custGeom>
              <a:solidFill>
                <a:srgbClr val="C0C0C0"/>
              </a:solidFill>
              <a:ln w="6350">
                <a:solidFill>
                  <a:srgbClr val="000000"/>
                </a:solidFill>
                <a:prstDash val="solid"/>
                <a:round/>
                <a:headEnd/>
                <a:tailEnd/>
              </a:ln>
            </p:spPr>
            <p:txBody>
              <a:bodyPr/>
              <a:lstStyle/>
              <a:p>
                <a:endParaRPr lang="zh-CN" altLang="en-US"/>
              </a:p>
            </p:txBody>
          </p:sp>
          <p:sp>
            <p:nvSpPr>
              <p:cNvPr id="1092" name="Freeform 216"/>
              <p:cNvSpPr>
                <a:spLocks/>
              </p:cNvSpPr>
              <p:nvPr/>
            </p:nvSpPr>
            <p:spPr bwMode="auto">
              <a:xfrm>
                <a:off x="1576" y="2143"/>
                <a:ext cx="73" cy="59"/>
              </a:xfrm>
              <a:custGeom>
                <a:avLst/>
                <a:gdLst>
                  <a:gd name="T0" fmla="*/ 5 w 219"/>
                  <a:gd name="T1" fmla="*/ 13 h 176"/>
                  <a:gd name="T2" fmla="*/ 51 w 219"/>
                  <a:gd name="T3" fmla="*/ 2 h 176"/>
                  <a:gd name="T4" fmla="*/ 62 w 219"/>
                  <a:gd name="T5" fmla="*/ 0 h 176"/>
                  <a:gd name="T6" fmla="*/ 70 w 219"/>
                  <a:gd name="T7" fmla="*/ 2 h 176"/>
                  <a:gd name="T8" fmla="*/ 72 w 219"/>
                  <a:gd name="T9" fmla="*/ 5 h 176"/>
                  <a:gd name="T10" fmla="*/ 73 w 219"/>
                  <a:gd name="T11" fmla="*/ 11 h 176"/>
                  <a:gd name="T12" fmla="*/ 70 w 219"/>
                  <a:gd name="T13" fmla="*/ 20 h 176"/>
                  <a:gd name="T14" fmla="*/ 27 w 219"/>
                  <a:gd name="T15" fmla="*/ 59 h 176"/>
                  <a:gd name="T16" fmla="*/ 21 w 219"/>
                  <a:gd name="T17" fmla="*/ 58 h 176"/>
                  <a:gd name="T18" fmla="*/ 14 w 219"/>
                  <a:gd name="T19" fmla="*/ 56 h 176"/>
                  <a:gd name="T20" fmla="*/ 9 w 219"/>
                  <a:gd name="T21" fmla="*/ 51 h 176"/>
                  <a:gd name="T22" fmla="*/ 3 w 219"/>
                  <a:gd name="T23" fmla="*/ 43 h 176"/>
                  <a:gd name="T24" fmla="*/ 0 w 219"/>
                  <a:gd name="T25" fmla="*/ 36 h 176"/>
                  <a:gd name="T26" fmla="*/ 0 w 219"/>
                  <a:gd name="T27" fmla="*/ 27 h 176"/>
                  <a:gd name="T28" fmla="*/ 2 w 219"/>
                  <a:gd name="T29" fmla="*/ 19 h 176"/>
                  <a:gd name="T30" fmla="*/ 5 w 219"/>
                  <a:gd name="T31" fmla="*/ 13 h 17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19"/>
                  <a:gd name="T49" fmla="*/ 0 h 176"/>
                  <a:gd name="T50" fmla="*/ 219 w 219"/>
                  <a:gd name="T51" fmla="*/ 176 h 17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19" h="176">
                    <a:moveTo>
                      <a:pt x="16" y="39"/>
                    </a:moveTo>
                    <a:lnTo>
                      <a:pt x="154" y="5"/>
                    </a:lnTo>
                    <a:lnTo>
                      <a:pt x="187" y="0"/>
                    </a:lnTo>
                    <a:lnTo>
                      <a:pt x="210" y="5"/>
                    </a:lnTo>
                    <a:lnTo>
                      <a:pt x="217" y="14"/>
                    </a:lnTo>
                    <a:lnTo>
                      <a:pt x="219" y="32"/>
                    </a:lnTo>
                    <a:lnTo>
                      <a:pt x="210" y="59"/>
                    </a:lnTo>
                    <a:lnTo>
                      <a:pt x="82" y="176"/>
                    </a:lnTo>
                    <a:lnTo>
                      <a:pt x="64" y="174"/>
                    </a:lnTo>
                    <a:lnTo>
                      <a:pt x="43" y="167"/>
                    </a:lnTo>
                    <a:lnTo>
                      <a:pt x="28" y="152"/>
                    </a:lnTo>
                    <a:lnTo>
                      <a:pt x="10" y="129"/>
                    </a:lnTo>
                    <a:lnTo>
                      <a:pt x="1" y="107"/>
                    </a:lnTo>
                    <a:lnTo>
                      <a:pt x="0" y="81"/>
                    </a:lnTo>
                    <a:lnTo>
                      <a:pt x="6" y="57"/>
                    </a:lnTo>
                    <a:lnTo>
                      <a:pt x="16" y="39"/>
                    </a:lnTo>
                    <a:close/>
                  </a:path>
                </a:pathLst>
              </a:custGeom>
              <a:solidFill>
                <a:srgbClr val="9F9FBF"/>
              </a:solidFill>
              <a:ln w="6350">
                <a:solidFill>
                  <a:srgbClr val="000000"/>
                </a:solidFill>
                <a:prstDash val="solid"/>
                <a:round/>
                <a:headEnd/>
                <a:tailEnd/>
              </a:ln>
            </p:spPr>
            <p:txBody>
              <a:bodyPr/>
              <a:lstStyle/>
              <a:p>
                <a:endParaRPr lang="zh-CN" altLang="en-US"/>
              </a:p>
            </p:txBody>
          </p:sp>
          <p:sp>
            <p:nvSpPr>
              <p:cNvPr id="1093" name="Freeform 217"/>
              <p:cNvSpPr>
                <a:spLocks/>
              </p:cNvSpPr>
              <p:nvPr/>
            </p:nvSpPr>
            <p:spPr bwMode="auto">
              <a:xfrm>
                <a:off x="1520" y="2172"/>
                <a:ext cx="31" cy="59"/>
              </a:xfrm>
              <a:custGeom>
                <a:avLst/>
                <a:gdLst>
                  <a:gd name="T0" fmla="*/ 2 w 95"/>
                  <a:gd name="T1" fmla="*/ 0 h 177"/>
                  <a:gd name="T2" fmla="*/ 0 w 95"/>
                  <a:gd name="T3" fmla="*/ 9 h 177"/>
                  <a:gd name="T4" fmla="*/ 0 w 95"/>
                  <a:gd name="T5" fmla="*/ 18 h 177"/>
                  <a:gd name="T6" fmla="*/ 3 w 95"/>
                  <a:gd name="T7" fmla="*/ 28 h 177"/>
                  <a:gd name="T8" fmla="*/ 5 w 95"/>
                  <a:gd name="T9" fmla="*/ 37 h 177"/>
                  <a:gd name="T10" fmla="*/ 11 w 95"/>
                  <a:gd name="T11" fmla="*/ 46 h 177"/>
                  <a:gd name="T12" fmla="*/ 17 w 95"/>
                  <a:gd name="T13" fmla="*/ 51 h 177"/>
                  <a:gd name="T14" fmla="*/ 22 w 95"/>
                  <a:gd name="T15" fmla="*/ 54 h 177"/>
                  <a:gd name="T16" fmla="*/ 26 w 95"/>
                  <a:gd name="T17" fmla="*/ 56 h 177"/>
                  <a:gd name="T18" fmla="*/ 31 w 95"/>
                  <a:gd name="T19" fmla="*/ 59 h 17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5"/>
                  <a:gd name="T31" fmla="*/ 0 h 177"/>
                  <a:gd name="T32" fmla="*/ 95 w 95"/>
                  <a:gd name="T33" fmla="*/ 177 h 17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5" h="177">
                    <a:moveTo>
                      <a:pt x="6" y="0"/>
                    </a:moveTo>
                    <a:lnTo>
                      <a:pt x="0" y="28"/>
                    </a:lnTo>
                    <a:lnTo>
                      <a:pt x="0" y="54"/>
                    </a:lnTo>
                    <a:lnTo>
                      <a:pt x="8" y="85"/>
                    </a:lnTo>
                    <a:lnTo>
                      <a:pt x="15" y="112"/>
                    </a:lnTo>
                    <a:lnTo>
                      <a:pt x="35" y="138"/>
                    </a:lnTo>
                    <a:lnTo>
                      <a:pt x="53" y="154"/>
                    </a:lnTo>
                    <a:lnTo>
                      <a:pt x="66" y="163"/>
                    </a:lnTo>
                    <a:lnTo>
                      <a:pt x="80" y="169"/>
                    </a:lnTo>
                    <a:lnTo>
                      <a:pt x="95" y="177"/>
                    </a:lnTo>
                  </a:path>
                </a:pathLst>
              </a:custGeom>
              <a:noFill/>
              <a:ln w="6350">
                <a:solidFill>
                  <a:srgbClr val="000000"/>
                </a:solidFill>
                <a:prstDash val="solid"/>
                <a:round/>
                <a:headEnd/>
                <a:tailEnd/>
              </a:ln>
            </p:spPr>
            <p:txBody>
              <a:bodyPr/>
              <a:lstStyle/>
              <a:p>
                <a:endParaRPr lang="zh-CN" altLang="en-US"/>
              </a:p>
            </p:txBody>
          </p:sp>
          <p:sp>
            <p:nvSpPr>
              <p:cNvPr id="1094" name="Freeform 218"/>
              <p:cNvSpPr>
                <a:spLocks/>
              </p:cNvSpPr>
              <p:nvPr/>
            </p:nvSpPr>
            <p:spPr bwMode="auto">
              <a:xfrm>
                <a:off x="1539" y="2164"/>
                <a:ext cx="32" cy="59"/>
              </a:xfrm>
              <a:custGeom>
                <a:avLst/>
                <a:gdLst>
                  <a:gd name="T0" fmla="*/ 2 w 94"/>
                  <a:gd name="T1" fmla="*/ 0 h 177"/>
                  <a:gd name="T2" fmla="*/ 0 w 94"/>
                  <a:gd name="T3" fmla="*/ 9 h 177"/>
                  <a:gd name="T4" fmla="*/ 0 w 94"/>
                  <a:gd name="T5" fmla="*/ 18 h 177"/>
                  <a:gd name="T6" fmla="*/ 2 w 94"/>
                  <a:gd name="T7" fmla="*/ 28 h 177"/>
                  <a:gd name="T8" fmla="*/ 5 w 94"/>
                  <a:gd name="T9" fmla="*/ 37 h 177"/>
                  <a:gd name="T10" fmla="*/ 12 w 94"/>
                  <a:gd name="T11" fmla="*/ 45 h 177"/>
                  <a:gd name="T12" fmla="*/ 18 w 94"/>
                  <a:gd name="T13" fmla="*/ 51 h 177"/>
                  <a:gd name="T14" fmla="*/ 22 w 94"/>
                  <a:gd name="T15" fmla="*/ 54 h 177"/>
                  <a:gd name="T16" fmla="*/ 27 w 94"/>
                  <a:gd name="T17" fmla="*/ 56 h 177"/>
                  <a:gd name="T18" fmla="*/ 32 w 94"/>
                  <a:gd name="T19" fmla="*/ 59 h 17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4"/>
                  <a:gd name="T31" fmla="*/ 0 h 177"/>
                  <a:gd name="T32" fmla="*/ 94 w 94"/>
                  <a:gd name="T33" fmla="*/ 177 h 17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4" h="177">
                    <a:moveTo>
                      <a:pt x="6" y="0"/>
                    </a:moveTo>
                    <a:lnTo>
                      <a:pt x="0" y="28"/>
                    </a:lnTo>
                    <a:lnTo>
                      <a:pt x="0" y="54"/>
                    </a:lnTo>
                    <a:lnTo>
                      <a:pt x="7" y="85"/>
                    </a:lnTo>
                    <a:lnTo>
                      <a:pt x="15" y="112"/>
                    </a:lnTo>
                    <a:lnTo>
                      <a:pt x="34" y="136"/>
                    </a:lnTo>
                    <a:lnTo>
                      <a:pt x="52" y="154"/>
                    </a:lnTo>
                    <a:lnTo>
                      <a:pt x="66" y="163"/>
                    </a:lnTo>
                    <a:lnTo>
                      <a:pt x="79" y="169"/>
                    </a:lnTo>
                    <a:lnTo>
                      <a:pt x="94" y="177"/>
                    </a:lnTo>
                  </a:path>
                </a:pathLst>
              </a:custGeom>
              <a:noFill/>
              <a:ln w="6350">
                <a:solidFill>
                  <a:srgbClr val="000000"/>
                </a:solidFill>
                <a:prstDash val="solid"/>
                <a:round/>
                <a:headEnd/>
                <a:tailEnd/>
              </a:ln>
            </p:spPr>
            <p:txBody>
              <a:bodyPr/>
              <a:lstStyle/>
              <a:p>
                <a:endParaRPr lang="zh-CN" altLang="en-US"/>
              </a:p>
            </p:txBody>
          </p:sp>
        </p:grpSp>
        <p:pic>
          <p:nvPicPr>
            <p:cNvPr id="1057" name="Picture 219"/>
            <p:cNvPicPr>
              <a:picLocks noChangeArrowheads="1"/>
            </p:cNvPicPr>
            <p:nvPr/>
          </p:nvPicPr>
          <p:blipFill>
            <a:blip r:embed="rId9" cstate="print"/>
            <a:srcRect/>
            <a:stretch>
              <a:fillRect/>
            </a:stretch>
          </p:blipFill>
          <p:spPr bwMode="auto">
            <a:xfrm rot="2933253" flipH="1">
              <a:off x="1323" y="331"/>
              <a:ext cx="165" cy="137"/>
            </a:xfrm>
            <a:prstGeom prst="rect">
              <a:avLst/>
            </a:prstGeom>
            <a:noFill/>
            <a:ln w="12699">
              <a:noFill/>
              <a:miter lim="800000"/>
              <a:headEnd/>
              <a:tailEnd/>
            </a:ln>
          </p:spPr>
        </p:pic>
        <p:pic>
          <p:nvPicPr>
            <p:cNvPr id="1058" name="Picture 220"/>
            <p:cNvPicPr>
              <a:picLocks noChangeArrowheads="1"/>
            </p:cNvPicPr>
            <p:nvPr/>
          </p:nvPicPr>
          <p:blipFill>
            <a:blip r:embed="rId9" cstate="print"/>
            <a:srcRect/>
            <a:stretch>
              <a:fillRect/>
            </a:stretch>
          </p:blipFill>
          <p:spPr bwMode="auto">
            <a:xfrm rot="2933253" flipH="1">
              <a:off x="1278" y="1056"/>
              <a:ext cx="165" cy="137"/>
            </a:xfrm>
            <a:prstGeom prst="rect">
              <a:avLst/>
            </a:prstGeom>
            <a:noFill/>
            <a:ln w="12699">
              <a:noFill/>
              <a:miter lim="800000"/>
              <a:headEnd/>
              <a:tailEnd/>
            </a:ln>
          </p:spPr>
        </p:pic>
        <p:pic>
          <p:nvPicPr>
            <p:cNvPr id="1059" name="Picture 221"/>
            <p:cNvPicPr>
              <a:picLocks noChangeArrowheads="1"/>
            </p:cNvPicPr>
            <p:nvPr/>
          </p:nvPicPr>
          <p:blipFill>
            <a:blip r:embed="rId9" cstate="print"/>
            <a:srcRect/>
            <a:stretch>
              <a:fillRect/>
            </a:stretch>
          </p:blipFill>
          <p:spPr bwMode="auto">
            <a:xfrm rot="2933253" flipH="1">
              <a:off x="1368" y="1675"/>
              <a:ext cx="165" cy="137"/>
            </a:xfrm>
            <a:prstGeom prst="rect">
              <a:avLst/>
            </a:prstGeom>
            <a:noFill/>
            <a:ln w="12699">
              <a:noFill/>
              <a:miter lim="800000"/>
              <a:headEnd/>
              <a:tailEnd/>
            </a:ln>
          </p:spPr>
        </p:pic>
      </p:grpSp>
      <p:sp>
        <p:nvSpPr>
          <p:cNvPr id="221" name="矩形 220"/>
          <p:cNvSpPr/>
          <p:nvPr/>
        </p:nvSpPr>
        <p:spPr>
          <a:xfrm>
            <a:off x="3214678" y="2000240"/>
            <a:ext cx="1210588" cy="400110"/>
          </a:xfrm>
          <a:prstGeom prst="rect">
            <a:avLst/>
          </a:prstGeom>
        </p:spPr>
        <p:txBody>
          <a:bodyPr wrap="none">
            <a:spAutoFit/>
          </a:bodyPr>
          <a:lstStyle/>
          <a:p>
            <a:r>
              <a:rPr lang="zh-CN" altLang="en-US" dirty="0" smtClean="0"/>
              <a:t>定向天线</a:t>
            </a:r>
            <a:endParaRPr lang="zh-CN" altLang="en-US" dirty="0"/>
          </a:p>
        </p:txBody>
      </p:sp>
      <p:sp>
        <p:nvSpPr>
          <p:cNvPr id="222" name="矩形 221"/>
          <p:cNvSpPr/>
          <p:nvPr/>
        </p:nvSpPr>
        <p:spPr>
          <a:xfrm>
            <a:off x="4357686" y="3000372"/>
            <a:ext cx="1361270" cy="369332"/>
          </a:xfrm>
          <a:prstGeom prst="rect">
            <a:avLst/>
          </a:prstGeom>
        </p:spPr>
        <p:txBody>
          <a:bodyPr wrap="none">
            <a:spAutoFit/>
          </a:bodyPr>
          <a:lstStyle/>
          <a:p>
            <a:pPr algn="ctr"/>
            <a:r>
              <a:rPr lang="en-US" altLang="zh-CN" sz="1800" dirty="0" smtClean="0">
                <a:solidFill>
                  <a:srgbClr val="FF0000"/>
                </a:solidFill>
              </a:rPr>
              <a:t>2 ~ 66 GHz</a:t>
            </a:r>
            <a:endParaRPr lang="zh-CN" altLang="en-US" sz="1800" dirty="0">
              <a:solidFill>
                <a:srgbClr val="FF0000"/>
              </a:solidFill>
            </a:endParaRPr>
          </a:p>
        </p:txBody>
      </p:sp>
      <p:sp>
        <p:nvSpPr>
          <p:cNvPr id="223" name="矩形 222"/>
          <p:cNvSpPr/>
          <p:nvPr/>
        </p:nvSpPr>
        <p:spPr>
          <a:xfrm>
            <a:off x="2357422" y="3929066"/>
            <a:ext cx="1234632" cy="369332"/>
          </a:xfrm>
          <a:prstGeom prst="rect">
            <a:avLst/>
          </a:prstGeom>
          <a:scene3d>
            <a:camera prst="orthographicFront">
              <a:rot lat="0" lon="0" rev="1200000"/>
            </a:camera>
            <a:lightRig rig="threePt" dir="t"/>
          </a:scene3d>
        </p:spPr>
        <p:txBody>
          <a:bodyPr wrap="none">
            <a:spAutoFit/>
          </a:bodyPr>
          <a:lstStyle/>
          <a:p>
            <a:pPr algn="ctr"/>
            <a:r>
              <a:rPr lang="en-US" altLang="zh-CN" sz="1800" dirty="0" smtClean="0">
                <a:solidFill>
                  <a:srgbClr val="FF0000"/>
                </a:solidFill>
              </a:rPr>
              <a:t>2 ~ 6 GHz</a:t>
            </a:r>
            <a:endParaRPr lang="zh-CN" altLang="en-US" sz="1800" dirty="0">
              <a:solidFill>
                <a:srgbClr val="FF0000"/>
              </a:solidFill>
            </a:endParaRPr>
          </a:p>
        </p:txBody>
      </p:sp>
    </p:spTree>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pPr eaLnBrk="1" hangingPunct="1"/>
            <a:r>
              <a:rPr lang="zh-CN" altLang="en-US" dirty="0" smtClean="0"/>
              <a:t>第</a:t>
            </a:r>
            <a:r>
              <a:rPr lang="en-US" altLang="zh-CN" dirty="0" smtClean="0"/>
              <a:t>9</a:t>
            </a:r>
            <a:r>
              <a:rPr lang="zh-CN" altLang="en-US" dirty="0" smtClean="0"/>
              <a:t>章 无线网络和移动网络</a:t>
            </a:r>
          </a:p>
        </p:txBody>
      </p:sp>
      <p:sp>
        <p:nvSpPr>
          <p:cNvPr id="5123" name="Rectangle 3"/>
          <p:cNvSpPr>
            <a:spLocks noGrp="1" noChangeArrowheads="1"/>
          </p:cNvSpPr>
          <p:nvPr>
            <p:ph sz="half" idx="1"/>
          </p:nvPr>
        </p:nvSpPr>
        <p:spPr/>
        <p:txBody>
          <a:bodyPr/>
          <a:lstStyle/>
          <a:p>
            <a:pPr>
              <a:buFont typeface="Wingdings" panose="05000000000000000000" pitchFamily="2" charset="2"/>
              <a:buNone/>
            </a:pPr>
            <a:r>
              <a:rPr lang="en-US" altLang="zh-CN" sz="2400" dirty="0" smtClean="0"/>
              <a:t>9.1 </a:t>
            </a:r>
            <a:r>
              <a:rPr lang="zh-CN" altLang="en-US" sz="2400" dirty="0" smtClean="0"/>
              <a:t>无线局域网 </a:t>
            </a:r>
            <a:r>
              <a:rPr lang="en-US" altLang="zh-CN" sz="2400" dirty="0" smtClean="0"/>
              <a:t>WLAN</a:t>
            </a:r>
            <a:endParaRPr lang="en-US" altLang="zh-CN" sz="2400" dirty="0"/>
          </a:p>
          <a:p>
            <a:r>
              <a:rPr lang="zh-CN" altLang="en-US" sz="2300" dirty="0"/>
              <a:t>无线局域网的组成</a:t>
            </a:r>
          </a:p>
          <a:p>
            <a:r>
              <a:rPr lang="en-US" altLang="zh-CN" sz="2300" dirty="0"/>
              <a:t>802.11 </a:t>
            </a:r>
            <a:r>
              <a:rPr lang="zh-CN" altLang="en-US" sz="2300" dirty="0"/>
              <a:t>标准中的物理层</a:t>
            </a:r>
          </a:p>
          <a:p>
            <a:r>
              <a:rPr lang="en-US" altLang="zh-CN" sz="2300" dirty="0" smtClean="0"/>
              <a:t>802.11 </a:t>
            </a:r>
            <a:r>
              <a:rPr lang="zh-CN" altLang="en-US" sz="2300" dirty="0"/>
              <a:t>标准中的 </a:t>
            </a:r>
            <a:r>
              <a:rPr lang="en-US" altLang="zh-CN" sz="2300" dirty="0"/>
              <a:t>MAC </a:t>
            </a:r>
            <a:r>
              <a:rPr lang="zh-CN" altLang="en-US" sz="2300" dirty="0"/>
              <a:t>层</a:t>
            </a:r>
          </a:p>
          <a:p>
            <a:r>
              <a:rPr lang="en-US" altLang="zh-CN" sz="2300" dirty="0"/>
              <a:t>802.11 </a:t>
            </a:r>
            <a:r>
              <a:rPr lang="zh-CN" altLang="en-US" sz="2300" dirty="0"/>
              <a:t>标准中的 </a:t>
            </a:r>
            <a:r>
              <a:rPr lang="en-US" altLang="zh-CN" sz="2300" dirty="0"/>
              <a:t>MAC </a:t>
            </a:r>
            <a:r>
              <a:rPr lang="zh-CN" altLang="en-US" sz="2300" dirty="0"/>
              <a:t>帧</a:t>
            </a:r>
          </a:p>
          <a:p>
            <a:pPr>
              <a:buFont typeface="Wingdings" panose="05000000000000000000" pitchFamily="2" charset="2"/>
              <a:buNone/>
            </a:pPr>
            <a:endParaRPr lang="en-US" altLang="zh-CN" sz="2400" dirty="0" smtClean="0"/>
          </a:p>
          <a:p>
            <a:pPr>
              <a:buNone/>
            </a:pPr>
            <a:r>
              <a:rPr lang="en-US" altLang="zh-CN" sz="2400" dirty="0" smtClean="0"/>
              <a:t>9.2 </a:t>
            </a:r>
            <a:r>
              <a:rPr lang="zh-CN" altLang="en-US" sz="2400" dirty="0" smtClean="0"/>
              <a:t>无线个人区域网</a:t>
            </a:r>
            <a:r>
              <a:rPr lang="en-US" altLang="zh-CN" sz="2400" dirty="0" smtClean="0"/>
              <a:t>WPAN</a:t>
            </a:r>
          </a:p>
          <a:p>
            <a:r>
              <a:rPr lang="zh-CN" altLang="en-US" sz="2300" dirty="0" smtClean="0"/>
              <a:t>蓝牙系统</a:t>
            </a:r>
            <a:endParaRPr lang="en-US" altLang="zh-CN" sz="2300" dirty="0" smtClean="0"/>
          </a:p>
          <a:p>
            <a:r>
              <a:rPr lang="zh-CN" altLang="en-US" sz="2300" dirty="0" smtClean="0"/>
              <a:t>低速</a:t>
            </a:r>
            <a:r>
              <a:rPr lang="en-US" altLang="zh-CN" sz="2300" dirty="0" smtClean="0"/>
              <a:t>WPAN</a:t>
            </a:r>
          </a:p>
          <a:p>
            <a:r>
              <a:rPr lang="zh-CN" altLang="en-US" sz="2300" dirty="0" smtClean="0">
                <a:solidFill>
                  <a:schemeClr val="bg2"/>
                </a:solidFill>
              </a:rPr>
              <a:t>高速</a:t>
            </a:r>
            <a:r>
              <a:rPr lang="en-US" altLang="zh-CN" sz="2300" dirty="0" smtClean="0">
                <a:solidFill>
                  <a:schemeClr val="bg2"/>
                </a:solidFill>
              </a:rPr>
              <a:t>WPAN</a:t>
            </a:r>
          </a:p>
          <a:p>
            <a:pPr>
              <a:buNone/>
            </a:pPr>
            <a:endParaRPr lang="en-US" altLang="zh-CN" sz="2400" dirty="0" smtClean="0"/>
          </a:p>
          <a:p>
            <a:pPr>
              <a:buNone/>
            </a:pPr>
            <a:r>
              <a:rPr lang="en-US" altLang="zh-CN" sz="2400" dirty="0" smtClean="0"/>
              <a:t>9.3 </a:t>
            </a:r>
            <a:r>
              <a:rPr lang="zh-CN" altLang="en-US" sz="2400" dirty="0"/>
              <a:t>无线城域网 </a:t>
            </a:r>
            <a:r>
              <a:rPr lang="en-US" altLang="zh-CN" sz="2400" dirty="0"/>
              <a:t>WMAN </a:t>
            </a:r>
          </a:p>
        </p:txBody>
      </p:sp>
      <p:sp>
        <p:nvSpPr>
          <p:cNvPr id="2" name="内容占位符 1"/>
          <p:cNvSpPr>
            <a:spLocks noGrp="1"/>
          </p:cNvSpPr>
          <p:nvPr>
            <p:ph sz="half" idx="2"/>
          </p:nvPr>
        </p:nvSpPr>
        <p:spPr>
          <a:xfrm>
            <a:off x="4572000" y="1052513"/>
            <a:ext cx="4248150" cy="5148262"/>
          </a:xfrm>
        </p:spPr>
        <p:txBody>
          <a:bodyPr/>
          <a:lstStyle/>
          <a:p>
            <a:pPr>
              <a:buNone/>
            </a:pPr>
            <a:r>
              <a:rPr lang="en-US" altLang="zh-CN" sz="2400" dirty="0" smtClean="0"/>
              <a:t>9.4 </a:t>
            </a:r>
            <a:r>
              <a:rPr lang="zh-CN" altLang="en-US" sz="2400" dirty="0" smtClean="0">
                <a:solidFill>
                  <a:srgbClr val="FF0000"/>
                </a:solidFill>
              </a:rPr>
              <a:t>蜂窝移动通信网</a:t>
            </a:r>
            <a:endParaRPr lang="zh-CN" altLang="en-US" sz="2400" dirty="0">
              <a:solidFill>
                <a:srgbClr val="FF0000"/>
              </a:solidFill>
            </a:endParaRPr>
          </a:p>
          <a:p>
            <a:r>
              <a:rPr lang="zh-CN" altLang="en-US" sz="2300" dirty="0" smtClean="0"/>
              <a:t>蜂窝移动通信技术简介</a:t>
            </a:r>
            <a:endParaRPr lang="zh-CN" altLang="en-US" sz="2300" dirty="0"/>
          </a:p>
          <a:p>
            <a:r>
              <a:rPr lang="zh-CN" altLang="en-US" sz="2300" dirty="0" smtClean="0"/>
              <a:t>移动 </a:t>
            </a:r>
            <a:r>
              <a:rPr lang="en-US" altLang="zh-CN" sz="2300" dirty="0" smtClean="0"/>
              <a:t>IP</a:t>
            </a:r>
            <a:endParaRPr lang="en-US" altLang="zh-CN" sz="2300" dirty="0"/>
          </a:p>
          <a:p>
            <a:r>
              <a:rPr lang="zh-CN" altLang="en-US" sz="2300" dirty="0" smtClean="0"/>
              <a:t>蜂窝</a:t>
            </a:r>
            <a:r>
              <a:rPr lang="zh-CN" altLang="en-US" sz="2300" dirty="0"/>
              <a:t>移动通信网中对移动</a:t>
            </a:r>
            <a:r>
              <a:rPr lang="zh-CN" altLang="en-US" sz="2300" dirty="0" smtClean="0"/>
              <a:t>用户的</a:t>
            </a:r>
            <a:r>
              <a:rPr lang="zh-CN" altLang="en-US" sz="2300" dirty="0"/>
              <a:t>路由选择</a:t>
            </a:r>
          </a:p>
          <a:p>
            <a:r>
              <a:rPr lang="en-US" altLang="zh-CN" sz="2300" dirty="0" smtClean="0"/>
              <a:t>GSM </a:t>
            </a:r>
            <a:r>
              <a:rPr lang="zh-CN" altLang="en-US" sz="2300" dirty="0"/>
              <a:t>中的切换</a:t>
            </a:r>
          </a:p>
          <a:p>
            <a:r>
              <a:rPr lang="zh-CN" altLang="en-US" sz="2300" dirty="0" smtClean="0"/>
              <a:t>无线</a:t>
            </a:r>
            <a:r>
              <a:rPr lang="zh-CN" altLang="en-US" sz="2300" dirty="0"/>
              <a:t>网络对高层协议的影响</a:t>
            </a:r>
          </a:p>
          <a:p>
            <a:pPr>
              <a:buFont typeface="Wingdings" panose="05000000000000000000" pitchFamily="2" charset="2"/>
              <a:buNone/>
            </a:pPr>
            <a:endParaRPr lang="en-US" altLang="zh-CN" dirty="0" smtClean="0"/>
          </a:p>
          <a:p>
            <a:pPr>
              <a:buNone/>
            </a:pPr>
            <a:r>
              <a:rPr lang="en-US" altLang="zh-CN" sz="2400" dirty="0" smtClean="0"/>
              <a:t>9.5 </a:t>
            </a:r>
            <a:r>
              <a:rPr lang="zh-CN" altLang="en-US" sz="2400" dirty="0" smtClean="0"/>
              <a:t>两种不同的无线上网</a:t>
            </a:r>
            <a:endParaRPr lang="zh-CN" altLang="en-US" sz="2400" dirty="0"/>
          </a:p>
          <a:p>
            <a:endParaRPr lang="zh-CN" altLang="en-US" dirty="0"/>
          </a:p>
        </p:txBody>
      </p:sp>
    </p:spTree>
    <p:extLst>
      <p:ext uri="{BB962C8B-B14F-4D97-AF65-F5344CB8AC3E}">
        <p14:creationId xmlns:p14="http://schemas.microsoft.com/office/powerpoint/2010/main" xmlns="" val="3899434821"/>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4" name="Rectangle 3"/>
          <p:cNvSpPr>
            <a:spLocks noGrp="1" noChangeArrowheads="1"/>
          </p:cNvSpPr>
          <p:nvPr>
            <p:ph type="body" idx="1"/>
          </p:nvPr>
        </p:nvSpPr>
        <p:spPr>
          <a:xfrm>
            <a:off x="323528" y="1071546"/>
            <a:ext cx="8496622" cy="5093758"/>
          </a:xfrm>
        </p:spPr>
        <p:txBody>
          <a:bodyPr/>
          <a:lstStyle/>
          <a:p>
            <a:pPr eaLnBrk="1" hangingPunct="1">
              <a:spcBef>
                <a:spcPts val="600"/>
              </a:spcBef>
            </a:pPr>
            <a:r>
              <a:rPr lang="zh-CN" altLang="zh-CN" dirty="0" smtClean="0"/>
              <a:t>蜂窝移动网络的发展非常迅速，到目前为止，世界上先后已有超过了</a:t>
            </a:r>
            <a:r>
              <a:rPr lang="en-US" altLang="zh-CN" dirty="0" smtClean="0"/>
              <a:t> 30 </a:t>
            </a:r>
            <a:r>
              <a:rPr lang="zh-CN" altLang="zh-CN" dirty="0" smtClean="0"/>
              <a:t>种不同的标准。</a:t>
            </a:r>
            <a:endParaRPr lang="en-US" altLang="zh-CN" dirty="0" smtClean="0"/>
          </a:p>
          <a:p>
            <a:pPr eaLnBrk="1" hangingPunct="1">
              <a:spcBef>
                <a:spcPts val="600"/>
              </a:spcBef>
            </a:pPr>
            <a:endParaRPr lang="en-US" altLang="zh-CN" sz="2400" dirty="0" smtClean="0"/>
          </a:p>
          <a:p>
            <a:pPr eaLnBrk="1" hangingPunct="1">
              <a:spcBef>
                <a:spcPts val="600"/>
              </a:spcBef>
            </a:pPr>
            <a:r>
              <a:rPr lang="zh-CN" altLang="en-US" sz="2400" dirty="0" smtClean="0"/>
              <a:t>第一代 </a:t>
            </a:r>
            <a:r>
              <a:rPr lang="en-US" altLang="zh-CN" sz="2400" dirty="0" smtClean="0"/>
              <a:t>(1G) </a:t>
            </a:r>
            <a:r>
              <a:rPr lang="zh-CN" altLang="en-US" sz="2400" dirty="0" smtClean="0"/>
              <a:t>蜂窝无线通信是为话音通信设计的模拟 </a:t>
            </a:r>
            <a:r>
              <a:rPr lang="en-US" altLang="zh-CN" sz="2400" dirty="0" smtClean="0"/>
              <a:t>FDM </a:t>
            </a:r>
            <a:r>
              <a:rPr lang="zh-CN" altLang="en-US" sz="2400" dirty="0" smtClean="0"/>
              <a:t>系统。</a:t>
            </a:r>
            <a:endParaRPr lang="en-US" altLang="zh-CN" sz="2400" dirty="0" smtClean="0"/>
          </a:p>
          <a:p>
            <a:pPr eaLnBrk="1" hangingPunct="1">
              <a:spcBef>
                <a:spcPts val="600"/>
              </a:spcBef>
            </a:pPr>
            <a:endParaRPr lang="zh-CN" altLang="en-US" sz="2400" dirty="0" smtClean="0"/>
          </a:p>
          <a:p>
            <a:pPr eaLnBrk="1" hangingPunct="1">
              <a:spcBef>
                <a:spcPts val="600"/>
              </a:spcBef>
            </a:pPr>
            <a:r>
              <a:rPr lang="zh-CN" altLang="en-US" sz="2400" dirty="0" smtClean="0"/>
              <a:t>第二代 </a:t>
            </a:r>
            <a:r>
              <a:rPr lang="en-US" altLang="zh-CN" sz="2400" dirty="0" smtClean="0"/>
              <a:t>(2G) </a:t>
            </a:r>
            <a:r>
              <a:rPr lang="zh-CN" altLang="en-US" sz="2400" dirty="0" smtClean="0"/>
              <a:t>蜂窝无线通信提供</a:t>
            </a:r>
            <a:r>
              <a:rPr lang="zh-CN" altLang="en-US" sz="2400" dirty="0" smtClean="0">
                <a:solidFill>
                  <a:srgbClr val="FF0000"/>
                </a:solidFill>
              </a:rPr>
              <a:t>低速数字通信 </a:t>
            </a:r>
            <a:r>
              <a:rPr lang="en-US" altLang="zh-CN" sz="2400" dirty="0" smtClean="0"/>
              <a:t>(</a:t>
            </a:r>
            <a:r>
              <a:rPr lang="zh-CN" altLang="en-US" sz="2400" dirty="0" smtClean="0"/>
              <a:t>短信服务</a:t>
            </a:r>
            <a:r>
              <a:rPr lang="en-US" altLang="zh-CN" sz="2400" dirty="0" smtClean="0"/>
              <a:t>)</a:t>
            </a:r>
            <a:r>
              <a:rPr lang="zh-CN" altLang="en-US" sz="2400" dirty="0" smtClean="0"/>
              <a:t>，其代表性体制就是最流行的 </a:t>
            </a:r>
            <a:r>
              <a:rPr lang="en-US" altLang="zh-CN" sz="2400" dirty="0" smtClean="0"/>
              <a:t>GSM </a:t>
            </a:r>
            <a:r>
              <a:rPr lang="zh-CN" altLang="en-US" sz="2400" dirty="0" smtClean="0"/>
              <a:t>系统。</a:t>
            </a:r>
            <a:endParaRPr lang="en-US" altLang="zh-CN" sz="2400" dirty="0" smtClean="0"/>
          </a:p>
          <a:p>
            <a:pPr eaLnBrk="1" hangingPunct="1">
              <a:spcBef>
                <a:spcPts val="600"/>
              </a:spcBef>
            </a:pPr>
            <a:endParaRPr lang="zh-CN" altLang="en-US" sz="2400" dirty="0" smtClean="0"/>
          </a:p>
          <a:p>
            <a:pPr eaLnBrk="1" hangingPunct="1">
              <a:spcBef>
                <a:spcPts val="600"/>
              </a:spcBef>
            </a:pPr>
            <a:r>
              <a:rPr lang="en-US" altLang="zh-CN" sz="2400" dirty="0" smtClean="0"/>
              <a:t>2.5G </a:t>
            </a:r>
            <a:r>
              <a:rPr lang="zh-CN" altLang="en-US" sz="2400" dirty="0" smtClean="0"/>
              <a:t>技术是从</a:t>
            </a:r>
            <a:r>
              <a:rPr lang="en-US" altLang="zh-CN" sz="2400" dirty="0" smtClean="0"/>
              <a:t>2G </a:t>
            </a:r>
            <a:r>
              <a:rPr lang="zh-CN" altLang="en-US" sz="2400" dirty="0" smtClean="0"/>
              <a:t>向第三代 </a:t>
            </a:r>
            <a:r>
              <a:rPr lang="en-US" altLang="zh-CN" sz="2400" dirty="0" smtClean="0"/>
              <a:t>(3G) </a:t>
            </a:r>
            <a:r>
              <a:rPr lang="zh-CN" altLang="en-US" sz="2400" dirty="0" smtClean="0"/>
              <a:t>过渡的衔接性技术，如 </a:t>
            </a:r>
            <a:r>
              <a:rPr lang="en-US" altLang="zh-CN" sz="2400" dirty="0" smtClean="0"/>
              <a:t>GPRS (2.5G)</a:t>
            </a:r>
            <a:r>
              <a:rPr lang="zh-CN" altLang="en-US" sz="2400" dirty="0" smtClean="0"/>
              <a:t>和 </a:t>
            </a:r>
            <a:r>
              <a:rPr lang="en-US" altLang="zh-CN" sz="2400" dirty="0" smtClean="0"/>
              <a:t>EDGE (2.75G) </a:t>
            </a:r>
            <a:r>
              <a:rPr lang="zh-CN" altLang="en-US" sz="2400" dirty="0" smtClean="0"/>
              <a:t>等。</a:t>
            </a:r>
            <a:endParaRPr lang="en-US" altLang="zh-CN" sz="2400" dirty="0" smtClean="0"/>
          </a:p>
          <a:p>
            <a:pPr eaLnBrk="1" hangingPunct="1">
              <a:spcBef>
                <a:spcPts val="600"/>
              </a:spcBef>
            </a:pPr>
            <a:endParaRPr lang="zh-CN" altLang="en-US" sz="2400" dirty="0" smtClean="0"/>
          </a:p>
        </p:txBody>
      </p:sp>
      <p:sp>
        <p:nvSpPr>
          <p:cNvPr id="2" name="标题 1"/>
          <p:cNvSpPr>
            <a:spLocks noGrp="1"/>
          </p:cNvSpPr>
          <p:nvPr>
            <p:ph type="title"/>
          </p:nvPr>
        </p:nvSpPr>
        <p:spPr/>
        <p:txBody>
          <a:bodyPr/>
          <a:lstStyle/>
          <a:p>
            <a:r>
              <a:rPr lang="zh-CN" altLang="en-US" dirty="0"/>
              <a:t>蜂窝无线通信技术简介</a:t>
            </a:r>
          </a:p>
        </p:txBody>
      </p:sp>
    </p:spTree>
    <p:extLst>
      <p:ext uri="{BB962C8B-B14F-4D97-AF65-F5344CB8AC3E}">
        <p14:creationId xmlns:p14="http://schemas.microsoft.com/office/powerpoint/2010/main" xmlns="" val="1739889371"/>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4" name="Rectangle 3"/>
          <p:cNvSpPr>
            <a:spLocks noGrp="1" noChangeArrowheads="1"/>
          </p:cNvSpPr>
          <p:nvPr>
            <p:ph type="body" idx="1"/>
          </p:nvPr>
        </p:nvSpPr>
        <p:spPr>
          <a:xfrm>
            <a:off x="323528" y="980728"/>
            <a:ext cx="8496622" cy="5184576"/>
          </a:xfrm>
        </p:spPr>
        <p:txBody>
          <a:bodyPr/>
          <a:lstStyle/>
          <a:p>
            <a:pPr eaLnBrk="1" hangingPunct="1">
              <a:spcBef>
                <a:spcPts val="600"/>
              </a:spcBef>
            </a:pPr>
            <a:r>
              <a:rPr lang="en-US" altLang="zh-CN" sz="2400" dirty="0" smtClean="0"/>
              <a:t>3G </a:t>
            </a:r>
            <a:r>
              <a:rPr lang="zh-CN" altLang="en-US" sz="2400" dirty="0" smtClean="0"/>
              <a:t>移动通信和计算机网络的关系非常密切，它使用</a:t>
            </a:r>
            <a:r>
              <a:rPr lang="en-US" altLang="zh-CN" sz="2400" dirty="0" smtClean="0">
                <a:solidFill>
                  <a:srgbClr val="FF0000"/>
                </a:solidFill>
              </a:rPr>
              <a:t>IP</a:t>
            </a:r>
            <a:r>
              <a:rPr lang="zh-CN" altLang="en-US" sz="2400" dirty="0" smtClean="0">
                <a:solidFill>
                  <a:srgbClr val="FF0000"/>
                </a:solidFill>
              </a:rPr>
              <a:t>的体系结构</a:t>
            </a:r>
            <a:r>
              <a:rPr lang="zh-CN" altLang="en-US" sz="2400" dirty="0" smtClean="0"/>
              <a:t>和</a:t>
            </a:r>
            <a:r>
              <a:rPr lang="zh-CN" altLang="en-US" dirty="0" smtClean="0">
                <a:solidFill>
                  <a:srgbClr val="FF0000"/>
                </a:solidFill>
              </a:rPr>
              <a:t>混合的交换机制 </a:t>
            </a:r>
            <a:r>
              <a:rPr lang="en-US" altLang="zh-CN" sz="2400" dirty="0" smtClean="0"/>
              <a:t>(</a:t>
            </a:r>
            <a:r>
              <a:rPr lang="zh-CN" altLang="en-US" sz="2400" dirty="0" smtClean="0"/>
              <a:t>电路交换和分组交换</a:t>
            </a:r>
            <a:r>
              <a:rPr lang="en-US" altLang="zh-CN" sz="2400" dirty="0" smtClean="0"/>
              <a:t>)</a:t>
            </a:r>
            <a:r>
              <a:rPr lang="zh-CN" altLang="en-US" sz="2400" dirty="0" smtClean="0"/>
              <a:t>，能够提供移动宽带多媒体业务</a:t>
            </a:r>
            <a:r>
              <a:rPr lang="en-US" altLang="zh-CN" sz="2400" dirty="0" smtClean="0"/>
              <a:t>(</a:t>
            </a:r>
            <a:r>
              <a:rPr lang="zh-CN" altLang="en-US" sz="2400" dirty="0" smtClean="0"/>
              <a:t>话音、数据、视频等，可收发电子邮件，浏览网页，进行视频会议等</a:t>
            </a:r>
            <a:r>
              <a:rPr lang="en-US" altLang="zh-CN" sz="2400" dirty="0" smtClean="0"/>
              <a:t>)</a:t>
            </a:r>
            <a:r>
              <a:rPr lang="zh-CN" altLang="en-US" sz="2400" dirty="0" smtClean="0"/>
              <a:t>，如 </a:t>
            </a:r>
            <a:r>
              <a:rPr lang="en-US" altLang="zh-CN" sz="2400" dirty="0" smtClean="0"/>
              <a:t>CDMA2000</a:t>
            </a:r>
            <a:r>
              <a:rPr lang="zh-CN" altLang="en-US" sz="2400" dirty="0" smtClean="0"/>
              <a:t>，</a:t>
            </a:r>
            <a:r>
              <a:rPr lang="en-US" altLang="zh-CN" sz="2400" dirty="0" smtClean="0"/>
              <a:t>WCDMA </a:t>
            </a:r>
            <a:r>
              <a:rPr lang="zh-CN" altLang="en-US" sz="2400" dirty="0" smtClean="0"/>
              <a:t>和</a:t>
            </a:r>
            <a:r>
              <a:rPr lang="en-US" altLang="zh-CN" sz="2400" dirty="0" smtClean="0"/>
              <a:t>TD-SCDMA</a:t>
            </a:r>
            <a:r>
              <a:rPr lang="zh-CN" altLang="en-US" sz="2400" dirty="0" smtClean="0"/>
              <a:t>。   </a:t>
            </a:r>
            <a:endParaRPr lang="en-US" altLang="zh-CN" sz="2400" dirty="0" smtClean="0"/>
          </a:p>
          <a:p>
            <a:pPr eaLnBrk="1" hangingPunct="1">
              <a:spcBef>
                <a:spcPts val="600"/>
              </a:spcBef>
            </a:pPr>
            <a:endParaRPr lang="en-US" altLang="zh-CN" dirty="0" smtClean="0"/>
          </a:p>
          <a:p>
            <a:pPr eaLnBrk="1" hangingPunct="1">
              <a:spcBef>
                <a:spcPts val="600"/>
              </a:spcBef>
            </a:pPr>
            <a:r>
              <a:rPr lang="zh-CN" altLang="zh-CN" dirty="0" smtClean="0"/>
              <a:t>从</a:t>
            </a:r>
            <a:r>
              <a:rPr lang="en-US" altLang="zh-CN" dirty="0" smtClean="0"/>
              <a:t> 3G </a:t>
            </a:r>
            <a:r>
              <a:rPr lang="zh-CN" altLang="zh-CN" dirty="0" smtClean="0"/>
              <a:t>开始以后的各代蜂窝移动通信都是以</a:t>
            </a:r>
            <a:r>
              <a:rPr lang="zh-CN" altLang="zh-CN" dirty="0" smtClean="0">
                <a:solidFill>
                  <a:srgbClr val="FF0000"/>
                </a:solidFill>
              </a:rPr>
              <a:t>传输数据业务</a:t>
            </a:r>
            <a:r>
              <a:rPr lang="zh-CN" altLang="zh-CN" dirty="0" smtClean="0"/>
              <a:t>为主的通信系统，而且必须兼容</a:t>
            </a:r>
            <a:r>
              <a:rPr lang="en-US" altLang="zh-CN" dirty="0" smtClean="0"/>
              <a:t> 2G </a:t>
            </a:r>
            <a:r>
              <a:rPr lang="zh-CN" altLang="zh-CN" dirty="0" smtClean="0"/>
              <a:t>的功能</a:t>
            </a:r>
            <a:r>
              <a:rPr lang="en-US" altLang="zh-CN" dirty="0" smtClean="0"/>
              <a:t> (</a:t>
            </a:r>
            <a:r>
              <a:rPr lang="zh-CN" altLang="zh-CN" dirty="0" smtClean="0"/>
              <a:t>即能够通电话和发送短信</a:t>
            </a:r>
            <a:r>
              <a:rPr lang="en-US" altLang="zh-CN" dirty="0" smtClean="0"/>
              <a:t>)</a:t>
            </a:r>
            <a:r>
              <a:rPr lang="zh-CN" altLang="zh-CN" dirty="0" smtClean="0"/>
              <a:t>，这就是所谓的</a:t>
            </a:r>
            <a:r>
              <a:rPr lang="zh-CN" altLang="zh-CN" dirty="0" smtClean="0">
                <a:solidFill>
                  <a:srgbClr val="FF0000"/>
                </a:solidFill>
              </a:rPr>
              <a:t>向后兼容</a:t>
            </a:r>
            <a:r>
              <a:rPr lang="en-US" altLang="zh-CN" dirty="0" smtClean="0"/>
              <a:t>(backward compatible)</a:t>
            </a:r>
            <a:r>
              <a:rPr lang="zh-CN" altLang="zh-CN" dirty="0" smtClean="0"/>
              <a:t>。</a:t>
            </a:r>
            <a:r>
              <a:rPr lang="zh-CN" altLang="en-US" dirty="0" smtClean="0"/>
              <a:t>  </a:t>
            </a:r>
            <a:r>
              <a:rPr lang="zh-CN" altLang="en-US" sz="2400" dirty="0" smtClean="0"/>
              <a:t>  </a:t>
            </a:r>
          </a:p>
        </p:txBody>
      </p:sp>
      <p:sp>
        <p:nvSpPr>
          <p:cNvPr id="2" name="标题 1"/>
          <p:cNvSpPr>
            <a:spLocks noGrp="1"/>
          </p:cNvSpPr>
          <p:nvPr>
            <p:ph type="title"/>
          </p:nvPr>
        </p:nvSpPr>
        <p:spPr/>
        <p:txBody>
          <a:bodyPr/>
          <a:lstStyle/>
          <a:p>
            <a:r>
              <a:rPr lang="zh-CN" altLang="en-US" dirty="0"/>
              <a:t>蜂窝无线通信技术简介</a:t>
            </a:r>
          </a:p>
        </p:txBody>
      </p:sp>
    </p:spTree>
    <p:extLst>
      <p:ext uri="{BB962C8B-B14F-4D97-AF65-F5344CB8AC3E}">
        <p14:creationId xmlns:p14="http://schemas.microsoft.com/office/powerpoint/2010/main" xmlns="" val="1739889371"/>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8338" name="Rectangle 2"/>
          <p:cNvSpPr>
            <a:spLocks noGrp="1" noChangeArrowheads="1"/>
          </p:cNvSpPr>
          <p:nvPr>
            <p:ph type="title"/>
          </p:nvPr>
        </p:nvSpPr>
        <p:spPr/>
        <p:txBody>
          <a:bodyPr/>
          <a:lstStyle/>
          <a:p>
            <a:r>
              <a:rPr lang="zh-CN" altLang="en-US" dirty="0" smtClean="0"/>
              <a:t>蜂窝</a:t>
            </a:r>
            <a:r>
              <a:rPr lang="zh-CN" altLang="en-US" dirty="0"/>
              <a:t>无线通信技术简介 </a:t>
            </a:r>
          </a:p>
        </p:txBody>
      </p:sp>
      <p:sp>
        <p:nvSpPr>
          <p:cNvPr id="398339" name="Rectangle 3"/>
          <p:cNvSpPr>
            <a:spLocks noGrp="1" noChangeArrowheads="1"/>
          </p:cNvSpPr>
          <p:nvPr>
            <p:ph idx="1"/>
          </p:nvPr>
        </p:nvSpPr>
        <p:spPr/>
        <p:txBody>
          <a:bodyPr/>
          <a:lstStyle/>
          <a:p>
            <a:r>
              <a:rPr lang="zh-CN" altLang="en-US" dirty="0" smtClean="0">
                <a:solidFill>
                  <a:srgbClr val="FF0000"/>
                </a:solidFill>
              </a:rPr>
              <a:t>第四代</a:t>
            </a:r>
            <a:r>
              <a:rPr lang="en-US" altLang="zh-CN" dirty="0" smtClean="0">
                <a:solidFill>
                  <a:srgbClr val="FF0000"/>
                </a:solidFill>
              </a:rPr>
              <a:t>(4G) </a:t>
            </a:r>
            <a:r>
              <a:rPr lang="zh-CN" altLang="zh-CN" dirty="0" smtClean="0"/>
              <a:t>正式</a:t>
            </a:r>
            <a:r>
              <a:rPr lang="zh-CN" altLang="zh-CN" dirty="0"/>
              <a:t>名称</a:t>
            </a:r>
            <a:r>
              <a:rPr lang="zh-CN" altLang="zh-CN" dirty="0" smtClean="0"/>
              <a:t>是</a:t>
            </a:r>
            <a:r>
              <a:rPr lang="en-US" altLang="zh-CN" dirty="0" smtClean="0"/>
              <a:t> IMT-Advanced (International </a:t>
            </a:r>
            <a:r>
              <a:rPr lang="en-US" altLang="zh-CN" dirty="0"/>
              <a:t>Mobile </a:t>
            </a:r>
            <a:r>
              <a:rPr lang="en-US" altLang="zh-CN" dirty="0" smtClean="0"/>
              <a:t>Telecommunications-Advanced)</a:t>
            </a:r>
            <a:r>
              <a:rPr lang="zh-CN" altLang="zh-CN" dirty="0" smtClean="0"/>
              <a:t>，</a:t>
            </a:r>
            <a:r>
              <a:rPr lang="zh-CN" altLang="zh-CN" dirty="0"/>
              <a:t>意思是</a:t>
            </a:r>
            <a:r>
              <a:rPr lang="zh-CN" altLang="zh-CN" dirty="0">
                <a:solidFill>
                  <a:srgbClr val="0000FF"/>
                </a:solidFill>
              </a:rPr>
              <a:t>高级国际移动通信</a:t>
            </a:r>
            <a:r>
              <a:rPr lang="zh-CN" altLang="zh-CN" dirty="0" smtClean="0">
                <a:solidFill>
                  <a:srgbClr val="0000FF"/>
                </a:solidFill>
              </a:rPr>
              <a:t>。</a:t>
            </a:r>
            <a:endParaRPr lang="en-US" altLang="zh-CN" dirty="0" smtClean="0">
              <a:solidFill>
                <a:srgbClr val="0000FF"/>
              </a:solidFill>
            </a:endParaRPr>
          </a:p>
          <a:p>
            <a:endParaRPr lang="en-US" altLang="zh-CN" dirty="0">
              <a:solidFill>
                <a:srgbClr val="0000FF"/>
              </a:solidFill>
            </a:endParaRPr>
          </a:p>
          <a:p>
            <a:r>
              <a:rPr lang="en-US" altLang="zh-CN" dirty="0" smtClean="0"/>
              <a:t>4G </a:t>
            </a:r>
            <a:r>
              <a:rPr lang="zh-CN" altLang="zh-CN" dirty="0" smtClean="0"/>
              <a:t>的</a:t>
            </a:r>
            <a:r>
              <a:rPr lang="zh-CN" altLang="zh-CN" dirty="0"/>
              <a:t>一个重要技术指标就是要实现</a:t>
            </a:r>
            <a:r>
              <a:rPr lang="zh-CN" altLang="zh-CN" dirty="0">
                <a:solidFill>
                  <a:srgbClr val="FF0000"/>
                </a:solidFill>
              </a:rPr>
              <a:t>更高的数据率</a:t>
            </a:r>
            <a:r>
              <a:rPr lang="zh-CN" altLang="zh-CN" dirty="0" smtClean="0">
                <a:solidFill>
                  <a:srgbClr val="FF0000"/>
                </a:solidFill>
              </a:rPr>
              <a:t>。</a:t>
            </a:r>
            <a:endParaRPr lang="en-US" altLang="zh-CN" dirty="0" smtClean="0">
              <a:solidFill>
                <a:srgbClr val="FF0000"/>
              </a:solidFill>
            </a:endParaRPr>
          </a:p>
          <a:p>
            <a:endParaRPr lang="en-US" altLang="zh-CN" dirty="0" smtClean="0">
              <a:solidFill>
                <a:srgbClr val="FF0000"/>
              </a:solidFill>
            </a:endParaRPr>
          </a:p>
          <a:p>
            <a:r>
              <a:rPr lang="zh-CN" altLang="zh-CN" dirty="0" smtClean="0"/>
              <a:t>目标</a:t>
            </a:r>
            <a:r>
              <a:rPr lang="zh-CN" altLang="zh-CN" dirty="0"/>
              <a:t>峰值数据率是：固定的和低速移动通信时应</a:t>
            </a:r>
            <a:r>
              <a:rPr lang="zh-CN" altLang="zh-CN" dirty="0" smtClean="0"/>
              <a:t>达到</a:t>
            </a:r>
            <a:r>
              <a:rPr lang="en-US" altLang="zh-CN" dirty="0" smtClean="0"/>
              <a:t> 1 </a:t>
            </a:r>
            <a:r>
              <a:rPr lang="en-US" altLang="zh-CN" dirty="0" err="1" smtClean="0"/>
              <a:t>Gbit</a:t>
            </a:r>
            <a:r>
              <a:rPr lang="en-US" altLang="zh-CN" dirty="0" smtClean="0"/>
              <a:t>/s</a:t>
            </a:r>
            <a:r>
              <a:rPr lang="zh-CN" altLang="zh-CN" dirty="0"/>
              <a:t>，在高速移动通信</a:t>
            </a:r>
            <a:r>
              <a:rPr lang="zh-CN" altLang="zh-CN" dirty="0" smtClean="0"/>
              <a:t>时</a:t>
            </a:r>
            <a:r>
              <a:rPr lang="en-US" altLang="zh-CN" dirty="0" smtClean="0"/>
              <a:t> (</a:t>
            </a:r>
            <a:r>
              <a:rPr lang="zh-CN" altLang="zh-CN" dirty="0" smtClean="0"/>
              <a:t>如</a:t>
            </a:r>
            <a:r>
              <a:rPr lang="zh-CN" altLang="zh-CN" dirty="0"/>
              <a:t>在</a:t>
            </a:r>
            <a:r>
              <a:rPr lang="zh-CN" altLang="zh-CN" dirty="0" smtClean="0"/>
              <a:t>火车</a:t>
            </a:r>
            <a:r>
              <a:rPr lang="zh-CN" altLang="en-US" dirty="0" smtClean="0"/>
              <a:t>、</a:t>
            </a:r>
            <a:r>
              <a:rPr lang="zh-CN" altLang="zh-CN" dirty="0" smtClean="0"/>
              <a:t>汽车上</a:t>
            </a:r>
            <a:r>
              <a:rPr lang="en-US" altLang="zh-CN" dirty="0" smtClean="0"/>
              <a:t>) </a:t>
            </a:r>
            <a:r>
              <a:rPr lang="zh-CN" altLang="zh-CN" dirty="0" smtClean="0"/>
              <a:t>应</a:t>
            </a:r>
            <a:r>
              <a:rPr lang="zh-CN" altLang="zh-CN" dirty="0"/>
              <a:t>达到</a:t>
            </a:r>
            <a:r>
              <a:rPr lang="en-US" altLang="zh-CN" dirty="0" smtClean="0"/>
              <a:t>100 </a:t>
            </a:r>
            <a:r>
              <a:rPr lang="en-US" altLang="zh-CN" dirty="0" err="1" smtClean="0"/>
              <a:t>Mbit</a:t>
            </a:r>
            <a:r>
              <a:rPr lang="en-US" altLang="zh-CN" dirty="0" smtClean="0"/>
              <a:t>/s</a:t>
            </a:r>
            <a:r>
              <a:rPr lang="zh-CN" altLang="zh-CN" dirty="0" smtClean="0"/>
              <a:t>。</a:t>
            </a:r>
            <a:endParaRPr lang="en-US" altLang="zh-CN" dirty="0" smtClean="0"/>
          </a:p>
          <a:p>
            <a:endParaRPr lang="en-US" altLang="zh-CN" dirty="0" smtClean="0"/>
          </a:p>
          <a:p>
            <a:r>
              <a:rPr lang="zh-CN" altLang="en-US" dirty="0" smtClean="0"/>
              <a:t>为了商业营销的考虑，众多厂家和电信运营商现在都声称自己的产品是 </a:t>
            </a:r>
            <a:r>
              <a:rPr lang="en-US" altLang="zh-CN" dirty="0" smtClean="0"/>
              <a:t>4G </a:t>
            </a:r>
            <a:r>
              <a:rPr lang="zh-CN" altLang="en-US" dirty="0" smtClean="0"/>
              <a:t>的，但并非真正的 </a:t>
            </a:r>
            <a:r>
              <a:rPr lang="en-US" altLang="zh-CN" dirty="0" smtClean="0"/>
              <a:t>4G</a:t>
            </a:r>
            <a:r>
              <a:rPr lang="zh-CN" altLang="en-US" dirty="0" smtClean="0"/>
              <a:t>，虽然它比 </a:t>
            </a:r>
            <a:r>
              <a:rPr lang="en-US" altLang="zh-CN" dirty="0" smtClean="0">
                <a:solidFill>
                  <a:srgbClr val="FF0000"/>
                </a:solidFill>
              </a:rPr>
              <a:t>3G</a:t>
            </a:r>
            <a:r>
              <a:rPr lang="en-US" altLang="zh-CN" dirty="0" smtClean="0"/>
              <a:t> </a:t>
            </a:r>
            <a:r>
              <a:rPr lang="zh-CN" altLang="en-US" dirty="0" smtClean="0"/>
              <a:t>的速率快得多。</a:t>
            </a:r>
            <a:endParaRPr lang="en-US" altLang="zh-CN" dirty="0" smtClean="0"/>
          </a:p>
        </p:txBody>
      </p:sp>
    </p:spTree>
    <p:extLst>
      <p:ext uri="{BB962C8B-B14F-4D97-AF65-F5344CB8AC3E}">
        <p14:creationId xmlns:p14="http://schemas.microsoft.com/office/powerpoint/2010/main" xmlns="" val="980337725"/>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8338" name="Rectangle 2"/>
          <p:cNvSpPr>
            <a:spLocks noGrp="1" noChangeArrowheads="1"/>
          </p:cNvSpPr>
          <p:nvPr>
            <p:ph type="title"/>
          </p:nvPr>
        </p:nvSpPr>
        <p:spPr/>
        <p:txBody>
          <a:bodyPr/>
          <a:lstStyle/>
          <a:p>
            <a:r>
              <a:rPr lang="zh-CN" altLang="en-US" dirty="0" smtClean="0"/>
              <a:t>蜂窝</a:t>
            </a:r>
            <a:r>
              <a:rPr lang="zh-CN" altLang="en-US" dirty="0"/>
              <a:t>无线通信技术简介 </a:t>
            </a:r>
          </a:p>
        </p:txBody>
      </p:sp>
      <p:sp>
        <p:nvSpPr>
          <p:cNvPr id="398339" name="Rectangle 3"/>
          <p:cNvSpPr>
            <a:spLocks noGrp="1" noChangeArrowheads="1"/>
          </p:cNvSpPr>
          <p:nvPr>
            <p:ph idx="1"/>
          </p:nvPr>
        </p:nvSpPr>
        <p:spPr/>
        <p:txBody>
          <a:bodyPr/>
          <a:lstStyle/>
          <a:p>
            <a:r>
              <a:rPr lang="en-US" altLang="zh-CN" dirty="0" smtClean="0"/>
              <a:t>4G </a:t>
            </a:r>
            <a:r>
              <a:rPr lang="zh-CN" altLang="zh-CN" dirty="0" smtClean="0"/>
              <a:t>现有</a:t>
            </a:r>
            <a:r>
              <a:rPr lang="zh-CN" altLang="zh-CN" dirty="0"/>
              <a:t>两个</a:t>
            </a:r>
            <a:r>
              <a:rPr lang="zh-CN" altLang="zh-CN" dirty="0" smtClean="0"/>
              <a:t>国际标准</a:t>
            </a:r>
            <a:r>
              <a:rPr lang="zh-CN" altLang="en-US" dirty="0" smtClean="0"/>
              <a:t>：</a:t>
            </a:r>
            <a:endParaRPr lang="en-US" altLang="zh-CN" dirty="0" smtClean="0"/>
          </a:p>
          <a:p>
            <a:pPr lvl="1"/>
            <a:r>
              <a:rPr lang="en-US" altLang="zh-CN" dirty="0" smtClean="0">
                <a:solidFill>
                  <a:srgbClr val="FF0000"/>
                </a:solidFill>
              </a:rPr>
              <a:t>LTE </a:t>
            </a:r>
            <a:r>
              <a:rPr lang="en-US" altLang="zh-CN" dirty="0" smtClean="0"/>
              <a:t>(Long-Term Evolution)</a:t>
            </a:r>
            <a:r>
              <a:rPr lang="zh-CN" altLang="en-US" dirty="0" smtClean="0"/>
              <a:t>：</a:t>
            </a:r>
            <a:r>
              <a:rPr lang="en-US" altLang="zh-CN" dirty="0" smtClean="0"/>
              <a:t>[</a:t>
            </a:r>
            <a:r>
              <a:rPr lang="zh-CN" altLang="en-US" dirty="0" smtClean="0"/>
              <a:t>长期演进</a:t>
            </a:r>
            <a:r>
              <a:rPr lang="en-US" altLang="zh-CN" dirty="0" smtClean="0"/>
              <a:t>]</a:t>
            </a:r>
            <a:r>
              <a:rPr lang="zh-CN" altLang="en-US" dirty="0" smtClean="0"/>
              <a:t> </a:t>
            </a:r>
            <a:endParaRPr lang="en-US" altLang="zh-CN" dirty="0" smtClean="0"/>
          </a:p>
          <a:p>
            <a:pPr lvl="1">
              <a:buBlip>
                <a:blip r:embed="rId3"/>
              </a:buBlip>
            </a:pPr>
            <a:r>
              <a:rPr lang="zh-CN" altLang="en-US" dirty="0" smtClean="0"/>
              <a:t>又</a:t>
            </a:r>
            <a:r>
              <a:rPr lang="zh-CN" altLang="zh-CN" dirty="0" smtClean="0"/>
              <a:t>分为</a:t>
            </a:r>
            <a:r>
              <a:rPr lang="zh-CN" altLang="zh-CN" dirty="0">
                <a:solidFill>
                  <a:srgbClr val="0000FF"/>
                </a:solidFill>
              </a:rPr>
              <a:t>时分</a:t>
            </a:r>
            <a:r>
              <a:rPr lang="zh-CN" altLang="zh-CN" dirty="0" smtClean="0">
                <a:solidFill>
                  <a:srgbClr val="0000FF"/>
                </a:solidFill>
              </a:rPr>
              <a:t>双工</a:t>
            </a:r>
            <a:r>
              <a:rPr lang="en-US" altLang="zh-CN" dirty="0" smtClean="0">
                <a:solidFill>
                  <a:srgbClr val="0000FF"/>
                </a:solidFill>
              </a:rPr>
              <a:t>TD-LTE </a:t>
            </a:r>
            <a:r>
              <a:rPr lang="zh-CN" altLang="zh-CN" dirty="0" smtClean="0"/>
              <a:t>和</a:t>
            </a:r>
            <a:r>
              <a:rPr lang="en-US" altLang="zh-CN" dirty="0" smtClean="0"/>
              <a:t> </a:t>
            </a:r>
            <a:r>
              <a:rPr lang="zh-CN" altLang="zh-CN" dirty="0" smtClean="0">
                <a:solidFill>
                  <a:srgbClr val="0000FF"/>
                </a:solidFill>
              </a:rPr>
              <a:t>频</a:t>
            </a:r>
            <a:r>
              <a:rPr lang="zh-CN" altLang="zh-CN" dirty="0">
                <a:solidFill>
                  <a:srgbClr val="0000FF"/>
                </a:solidFill>
              </a:rPr>
              <a:t>分</a:t>
            </a:r>
            <a:r>
              <a:rPr lang="zh-CN" altLang="zh-CN" dirty="0" smtClean="0">
                <a:solidFill>
                  <a:srgbClr val="0000FF"/>
                </a:solidFill>
              </a:rPr>
              <a:t>双工</a:t>
            </a:r>
            <a:r>
              <a:rPr lang="en-US" altLang="zh-CN" dirty="0" smtClean="0">
                <a:solidFill>
                  <a:srgbClr val="0000FF"/>
                </a:solidFill>
              </a:rPr>
              <a:t>FDD-LTE</a:t>
            </a:r>
            <a:r>
              <a:rPr lang="zh-CN" altLang="zh-CN" dirty="0" smtClean="0"/>
              <a:t>两种</a:t>
            </a:r>
            <a:r>
              <a:rPr lang="zh-CN" altLang="en-US" dirty="0" smtClean="0"/>
              <a:t>。</a:t>
            </a:r>
            <a:endParaRPr lang="en-US" altLang="zh-CN" dirty="0" smtClean="0"/>
          </a:p>
          <a:p>
            <a:pPr lvl="1">
              <a:buBlip>
                <a:blip r:embed="rId3"/>
              </a:buBlip>
            </a:pPr>
            <a:endParaRPr lang="en-US" altLang="zh-CN" dirty="0" smtClean="0"/>
          </a:p>
          <a:p>
            <a:pPr lvl="1">
              <a:buBlip>
                <a:blip r:embed="rId3"/>
              </a:buBlip>
            </a:pPr>
            <a:r>
              <a:rPr lang="zh-CN" altLang="zh-CN" dirty="0" smtClean="0"/>
              <a:t>把</a:t>
            </a:r>
            <a:r>
              <a:rPr lang="zh-CN" altLang="zh-CN" dirty="0"/>
              <a:t>带宽增加</a:t>
            </a:r>
            <a:r>
              <a:rPr lang="zh-CN" altLang="zh-CN" dirty="0" smtClean="0"/>
              <a:t>到</a:t>
            </a:r>
            <a:r>
              <a:rPr lang="en-US" altLang="zh-CN" dirty="0" smtClean="0"/>
              <a:t> </a:t>
            </a:r>
            <a:r>
              <a:rPr lang="en-US" altLang="zh-CN" dirty="0" smtClean="0">
                <a:solidFill>
                  <a:srgbClr val="FF0000"/>
                </a:solidFill>
              </a:rPr>
              <a:t>20</a:t>
            </a:r>
            <a:r>
              <a:rPr lang="en-US" altLang="zh-CN" dirty="0" smtClean="0"/>
              <a:t> </a:t>
            </a:r>
            <a:r>
              <a:rPr lang="en-US" altLang="zh-CN" dirty="0"/>
              <a:t>MHz</a:t>
            </a:r>
            <a:r>
              <a:rPr lang="zh-CN" altLang="zh-CN" dirty="0"/>
              <a:t>，采用了高阶</a:t>
            </a:r>
            <a:r>
              <a:rPr lang="zh-CN" altLang="zh-CN" dirty="0" smtClean="0"/>
              <a:t>调制</a:t>
            </a:r>
            <a:r>
              <a:rPr lang="en-US" altLang="zh-CN" dirty="0" smtClean="0"/>
              <a:t> 64QAM </a:t>
            </a:r>
            <a:r>
              <a:rPr lang="zh-CN" altLang="zh-CN" dirty="0" smtClean="0"/>
              <a:t>和</a:t>
            </a:r>
            <a:r>
              <a:rPr lang="en-US" altLang="zh-CN" dirty="0" smtClean="0"/>
              <a:t> MIMO </a:t>
            </a:r>
            <a:r>
              <a:rPr lang="zh-CN" altLang="zh-CN" dirty="0" smtClean="0"/>
              <a:t>技术</a:t>
            </a:r>
            <a:r>
              <a:rPr lang="zh-CN" altLang="zh-CN" dirty="0"/>
              <a:t>。</a:t>
            </a:r>
            <a:endParaRPr lang="en-US" altLang="zh-CN" dirty="0" smtClean="0"/>
          </a:p>
          <a:p>
            <a:pPr lvl="1"/>
            <a:endParaRPr lang="en-US" altLang="zh-CN" dirty="0" smtClean="0">
              <a:solidFill>
                <a:srgbClr val="FF0000"/>
              </a:solidFill>
            </a:endParaRPr>
          </a:p>
          <a:p>
            <a:pPr lvl="1"/>
            <a:r>
              <a:rPr lang="en-US" altLang="zh-CN" dirty="0" smtClean="0">
                <a:solidFill>
                  <a:srgbClr val="FF0000"/>
                </a:solidFill>
              </a:rPr>
              <a:t>LTE-A</a:t>
            </a:r>
            <a:r>
              <a:rPr lang="en-US" altLang="zh-CN" dirty="0" smtClean="0"/>
              <a:t> (LTE-Advanced)</a:t>
            </a:r>
            <a:r>
              <a:rPr lang="zh-CN" altLang="en-US" dirty="0" smtClean="0"/>
              <a:t>：</a:t>
            </a:r>
            <a:endParaRPr lang="en-US" altLang="zh-CN" dirty="0"/>
          </a:p>
          <a:p>
            <a:pPr lvl="1">
              <a:buBlip>
                <a:blip r:embed="rId3"/>
              </a:buBlip>
            </a:pPr>
            <a:r>
              <a:rPr lang="en-US" altLang="zh-CN" dirty="0" smtClean="0"/>
              <a:t>LTE </a:t>
            </a:r>
            <a:r>
              <a:rPr lang="zh-CN" altLang="zh-CN" dirty="0" smtClean="0"/>
              <a:t>的</a:t>
            </a:r>
            <a:r>
              <a:rPr lang="zh-CN" altLang="zh-CN" dirty="0"/>
              <a:t>升级版，俗称</a:t>
            </a:r>
            <a:r>
              <a:rPr lang="zh-CN" altLang="zh-CN" dirty="0" smtClean="0"/>
              <a:t>为</a:t>
            </a:r>
            <a:r>
              <a:rPr lang="en-US" altLang="zh-CN" dirty="0" smtClean="0"/>
              <a:t>3.9G</a:t>
            </a:r>
            <a:r>
              <a:rPr lang="zh-CN" altLang="zh-CN" dirty="0" smtClean="0"/>
              <a:t>。</a:t>
            </a:r>
            <a:endParaRPr lang="en-US" altLang="zh-CN" dirty="0" smtClean="0"/>
          </a:p>
          <a:p>
            <a:pPr lvl="1">
              <a:buBlip>
                <a:blip r:embed="rId3"/>
              </a:buBlip>
            </a:pPr>
            <a:endParaRPr lang="en-US" altLang="zh-CN" dirty="0" smtClean="0"/>
          </a:p>
          <a:p>
            <a:pPr lvl="1">
              <a:buBlip>
                <a:blip r:embed="rId3"/>
              </a:buBlip>
            </a:pPr>
            <a:r>
              <a:rPr lang="zh-CN" altLang="zh-CN" dirty="0" smtClean="0"/>
              <a:t>带宽</a:t>
            </a:r>
            <a:r>
              <a:rPr lang="zh-CN" altLang="zh-CN" dirty="0"/>
              <a:t>高</a:t>
            </a:r>
            <a:r>
              <a:rPr lang="zh-CN" altLang="zh-CN" dirty="0" smtClean="0"/>
              <a:t>达</a:t>
            </a:r>
            <a:r>
              <a:rPr lang="en-US" altLang="zh-CN" dirty="0" smtClean="0"/>
              <a:t> 100 </a:t>
            </a:r>
            <a:r>
              <a:rPr lang="en-US" altLang="zh-CN" dirty="0"/>
              <a:t>MHz</a:t>
            </a:r>
            <a:r>
              <a:rPr lang="zh-CN" altLang="zh-CN" dirty="0"/>
              <a:t>。</a:t>
            </a:r>
            <a:endParaRPr lang="en-US" altLang="zh-CN" dirty="0" smtClean="0"/>
          </a:p>
          <a:p>
            <a:endParaRPr lang="en-US" altLang="zh-CN" dirty="0" smtClean="0"/>
          </a:p>
        </p:txBody>
      </p:sp>
    </p:spTree>
    <p:extLst>
      <p:ext uri="{BB962C8B-B14F-4D97-AF65-F5344CB8AC3E}">
        <p14:creationId xmlns:p14="http://schemas.microsoft.com/office/powerpoint/2010/main" xmlns="" val="176505875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7" name="Oval 80"/>
          <p:cNvSpPr>
            <a:spLocks noChangeArrowheads="1"/>
          </p:cNvSpPr>
          <p:nvPr/>
        </p:nvSpPr>
        <p:spPr bwMode="auto">
          <a:xfrm>
            <a:off x="2208213" y="1484313"/>
            <a:ext cx="2335212" cy="2224087"/>
          </a:xfrm>
          <a:prstGeom prst="ellipse">
            <a:avLst/>
          </a:prstGeom>
          <a:solidFill>
            <a:srgbClr val="00CCFF">
              <a:alpha val="49019"/>
            </a:srgbClr>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Comic Sans MS" panose="030F0702030302020204" pitchFamily="66" charset="0"/>
                <a:ea typeface="MS PGothic" panose="020B0600070205080204" pitchFamily="34" charset="-128"/>
              </a:defRPr>
            </a:lvl1pPr>
            <a:lvl2pPr marL="742950" indent="-285750">
              <a:defRPr sz="2400">
                <a:solidFill>
                  <a:schemeClr val="tx1"/>
                </a:solidFill>
                <a:latin typeface="Comic Sans MS" panose="030F0702030302020204" pitchFamily="66" charset="0"/>
                <a:ea typeface="MS PGothic" panose="020B0600070205080204" pitchFamily="34" charset="-128"/>
              </a:defRPr>
            </a:lvl2pPr>
            <a:lvl3pPr marL="1143000" indent="-228600">
              <a:defRPr sz="2400">
                <a:solidFill>
                  <a:schemeClr val="tx1"/>
                </a:solidFill>
                <a:latin typeface="Comic Sans MS" panose="030F0702030302020204" pitchFamily="66" charset="0"/>
                <a:ea typeface="MS PGothic" panose="020B0600070205080204" pitchFamily="34" charset="-128"/>
              </a:defRPr>
            </a:lvl3pPr>
            <a:lvl4pPr marL="1600200" indent="-228600">
              <a:defRPr sz="2400">
                <a:solidFill>
                  <a:schemeClr val="tx1"/>
                </a:solidFill>
                <a:latin typeface="Comic Sans MS" panose="030F0702030302020204" pitchFamily="66" charset="0"/>
                <a:ea typeface="MS PGothic" panose="020B0600070205080204" pitchFamily="34" charset="-128"/>
              </a:defRPr>
            </a:lvl4pPr>
            <a:lvl5pPr marL="2057400" indent="-228600">
              <a:defRPr sz="2400">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9pPr>
          </a:lstStyle>
          <a:p>
            <a:pPr algn="ctr" eaLnBrk="1" hangingPunct="1"/>
            <a:endParaRPr lang="zh-CN" altLang="zh-CN" sz="1600">
              <a:latin typeface="+mn-lt"/>
            </a:endParaRPr>
          </a:p>
        </p:txBody>
      </p:sp>
      <p:sp>
        <p:nvSpPr>
          <p:cNvPr id="23558" name="Oval 81"/>
          <p:cNvSpPr>
            <a:spLocks noChangeArrowheads="1"/>
          </p:cNvSpPr>
          <p:nvPr/>
        </p:nvSpPr>
        <p:spPr bwMode="auto">
          <a:xfrm>
            <a:off x="352425" y="1419225"/>
            <a:ext cx="2335213" cy="2224088"/>
          </a:xfrm>
          <a:prstGeom prst="ellipse">
            <a:avLst/>
          </a:prstGeom>
          <a:solidFill>
            <a:srgbClr val="00CCFF">
              <a:alpha val="49019"/>
            </a:srgbClr>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Comic Sans MS" panose="030F0702030302020204" pitchFamily="66" charset="0"/>
                <a:ea typeface="MS PGothic" panose="020B0600070205080204" pitchFamily="34" charset="-128"/>
              </a:defRPr>
            </a:lvl1pPr>
            <a:lvl2pPr marL="742950" indent="-285750">
              <a:defRPr sz="2400">
                <a:solidFill>
                  <a:schemeClr val="tx1"/>
                </a:solidFill>
                <a:latin typeface="Comic Sans MS" panose="030F0702030302020204" pitchFamily="66" charset="0"/>
                <a:ea typeface="MS PGothic" panose="020B0600070205080204" pitchFamily="34" charset="-128"/>
              </a:defRPr>
            </a:lvl2pPr>
            <a:lvl3pPr marL="1143000" indent="-228600">
              <a:defRPr sz="2400">
                <a:solidFill>
                  <a:schemeClr val="tx1"/>
                </a:solidFill>
                <a:latin typeface="Comic Sans MS" panose="030F0702030302020204" pitchFamily="66" charset="0"/>
                <a:ea typeface="MS PGothic" panose="020B0600070205080204" pitchFamily="34" charset="-128"/>
              </a:defRPr>
            </a:lvl3pPr>
            <a:lvl4pPr marL="1600200" indent="-228600">
              <a:defRPr sz="2400">
                <a:solidFill>
                  <a:schemeClr val="tx1"/>
                </a:solidFill>
                <a:latin typeface="Comic Sans MS" panose="030F0702030302020204" pitchFamily="66" charset="0"/>
                <a:ea typeface="MS PGothic" panose="020B0600070205080204" pitchFamily="34" charset="-128"/>
              </a:defRPr>
            </a:lvl4pPr>
            <a:lvl5pPr marL="2057400" indent="-228600">
              <a:defRPr sz="2400">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9pPr>
          </a:lstStyle>
          <a:p>
            <a:pPr algn="ctr" eaLnBrk="1" hangingPunct="1"/>
            <a:endParaRPr lang="zh-CN" altLang="zh-CN" sz="1600">
              <a:latin typeface="+mn-lt"/>
            </a:endParaRPr>
          </a:p>
        </p:txBody>
      </p:sp>
      <p:sp>
        <p:nvSpPr>
          <p:cNvPr id="23559" name="Text Box 82"/>
          <p:cNvSpPr txBox="1">
            <a:spLocks noChangeArrowheads="1"/>
          </p:cNvSpPr>
          <p:nvPr/>
        </p:nvSpPr>
        <p:spPr bwMode="auto">
          <a:xfrm>
            <a:off x="3578225" y="2536825"/>
            <a:ext cx="598241" cy="3385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Comic Sans MS" charset="0"/>
                <a:ea typeface="ＭＳ Ｐゴシック" charset="0"/>
              </a:defRPr>
            </a:lvl1pPr>
            <a:lvl2pPr marL="742950" indent="-285750">
              <a:defRPr>
                <a:solidFill>
                  <a:schemeClr val="tx1"/>
                </a:solidFill>
                <a:latin typeface="Comic Sans MS" charset="0"/>
                <a:ea typeface="ＭＳ Ｐゴシック" charset="0"/>
              </a:defRPr>
            </a:lvl2pPr>
            <a:lvl3pPr marL="1143000" indent="-228600">
              <a:defRPr>
                <a:solidFill>
                  <a:schemeClr val="tx1"/>
                </a:solidFill>
                <a:latin typeface="Comic Sans MS" charset="0"/>
                <a:ea typeface="ＭＳ Ｐゴシック" charset="0"/>
              </a:defRPr>
            </a:lvl3pPr>
            <a:lvl4pPr marL="1600200" indent="-228600">
              <a:defRPr>
                <a:solidFill>
                  <a:schemeClr val="tx1"/>
                </a:solidFill>
                <a:latin typeface="Comic Sans MS" charset="0"/>
                <a:ea typeface="ＭＳ Ｐゴシック" charset="0"/>
              </a:defRPr>
            </a:lvl4pPr>
            <a:lvl5pPr marL="2057400" indent="-228600">
              <a:defRPr>
                <a:solidFill>
                  <a:schemeClr val="tx1"/>
                </a:solidFill>
                <a:latin typeface="Comic Sans MS" charset="0"/>
                <a:ea typeface="ＭＳ Ｐゴシック" charset="0"/>
              </a:defRPr>
            </a:lvl5pPr>
            <a:lvl6pPr marL="2514600" indent="-228600" eaLnBrk="0" fontAlgn="base" hangingPunct="0">
              <a:spcBef>
                <a:spcPct val="0"/>
              </a:spcBef>
              <a:spcAft>
                <a:spcPct val="0"/>
              </a:spcAft>
              <a:defRPr>
                <a:solidFill>
                  <a:schemeClr val="tx1"/>
                </a:solidFill>
                <a:latin typeface="Comic Sans MS" charset="0"/>
                <a:ea typeface="ＭＳ Ｐゴシック" charset="0"/>
              </a:defRPr>
            </a:lvl6pPr>
            <a:lvl7pPr marL="2971800" indent="-228600" eaLnBrk="0" fontAlgn="base" hangingPunct="0">
              <a:spcBef>
                <a:spcPct val="0"/>
              </a:spcBef>
              <a:spcAft>
                <a:spcPct val="0"/>
              </a:spcAft>
              <a:defRPr>
                <a:solidFill>
                  <a:schemeClr val="tx1"/>
                </a:solidFill>
                <a:latin typeface="Comic Sans MS" charset="0"/>
                <a:ea typeface="ＭＳ Ｐゴシック" charset="0"/>
              </a:defRPr>
            </a:lvl7pPr>
            <a:lvl8pPr marL="3429000" indent="-228600" eaLnBrk="0" fontAlgn="base" hangingPunct="0">
              <a:spcBef>
                <a:spcPct val="0"/>
              </a:spcBef>
              <a:spcAft>
                <a:spcPct val="0"/>
              </a:spcAft>
              <a:defRPr>
                <a:solidFill>
                  <a:schemeClr val="tx1"/>
                </a:solidFill>
                <a:latin typeface="Comic Sans MS" charset="0"/>
                <a:ea typeface="ＭＳ Ｐゴシック" charset="0"/>
              </a:defRPr>
            </a:lvl8pPr>
            <a:lvl9pPr marL="3886200" indent="-228600" eaLnBrk="0" fontAlgn="base" hangingPunct="0">
              <a:spcBef>
                <a:spcPct val="0"/>
              </a:spcBef>
              <a:spcAft>
                <a:spcPct val="0"/>
              </a:spcAft>
              <a:defRPr>
                <a:solidFill>
                  <a:schemeClr val="tx1"/>
                </a:solidFill>
                <a:latin typeface="Comic Sans MS" charset="0"/>
                <a:ea typeface="ＭＳ Ｐゴシック" charset="0"/>
              </a:defRPr>
            </a:lvl9pPr>
          </a:lstStyle>
          <a:p>
            <a:pPr eaLnBrk="1" hangingPunct="1">
              <a:defRPr/>
            </a:pPr>
            <a:r>
              <a:rPr lang="en-US" sz="1600" smtClean="0">
                <a:latin typeface="+mn-lt"/>
                <a:cs typeface="Arial" charset="0"/>
              </a:rPr>
              <a:t>AP 2</a:t>
            </a:r>
          </a:p>
        </p:txBody>
      </p:sp>
      <p:sp>
        <p:nvSpPr>
          <p:cNvPr id="23560" name="Text Box 83"/>
          <p:cNvSpPr txBox="1">
            <a:spLocks noChangeArrowheads="1"/>
          </p:cNvSpPr>
          <p:nvPr/>
        </p:nvSpPr>
        <p:spPr bwMode="auto">
          <a:xfrm>
            <a:off x="1839913" y="2190750"/>
            <a:ext cx="184150" cy="3365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Comic Sans MS" panose="030F0702030302020204" pitchFamily="66" charset="0"/>
                <a:ea typeface="MS PGothic" panose="020B0600070205080204" pitchFamily="34" charset="-128"/>
              </a:defRPr>
            </a:lvl1pPr>
            <a:lvl2pPr marL="742950" indent="-285750">
              <a:defRPr sz="2400">
                <a:solidFill>
                  <a:schemeClr val="tx1"/>
                </a:solidFill>
                <a:latin typeface="Comic Sans MS" panose="030F0702030302020204" pitchFamily="66" charset="0"/>
                <a:ea typeface="MS PGothic" panose="020B0600070205080204" pitchFamily="34" charset="-128"/>
              </a:defRPr>
            </a:lvl2pPr>
            <a:lvl3pPr marL="1143000" indent="-228600">
              <a:defRPr sz="2400">
                <a:solidFill>
                  <a:schemeClr val="tx1"/>
                </a:solidFill>
                <a:latin typeface="Comic Sans MS" panose="030F0702030302020204" pitchFamily="66" charset="0"/>
                <a:ea typeface="MS PGothic" panose="020B0600070205080204" pitchFamily="34" charset="-128"/>
              </a:defRPr>
            </a:lvl3pPr>
            <a:lvl4pPr marL="1600200" indent="-228600">
              <a:defRPr sz="2400">
                <a:solidFill>
                  <a:schemeClr val="tx1"/>
                </a:solidFill>
                <a:latin typeface="Comic Sans MS" panose="030F0702030302020204" pitchFamily="66" charset="0"/>
                <a:ea typeface="MS PGothic" panose="020B0600070205080204" pitchFamily="34" charset="-128"/>
              </a:defRPr>
            </a:lvl4pPr>
            <a:lvl5pPr marL="2057400" indent="-228600">
              <a:defRPr sz="2400">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9pPr>
          </a:lstStyle>
          <a:p>
            <a:pPr eaLnBrk="1" hangingPunct="1"/>
            <a:endParaRPr lang="zh-CN" altLang="zh-CN" sz="1600">
              <a:latin typeface="+mn-lt"/>
            </a:endParaRPr>
          </a:p>
        </p:txBody>
      </p:sp>
      <p:sp>
        <p:nvSpPr>
          <p:cNvPr id="23561" name="Text Box 84"/>
          <p:cNvSpPr txBox="1">
            <a:spLocks noChangeArrowheads="1"/>
          </p:cNvSpPr>
          <p:nvPr/>
        </p:nvSpPr>
        <p:spPr bwMode="auto">
          <a:xfrm>
            <a:off x="846138" y="2547938"/>
            <a:ext cx="598241" cy="3385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Comic Sans MS" charset="0"/>
                <a:ea typeface="ＭＳ Ｐゴシック" charset="0"/>
              </a:defRPr>
            </a:lvl1pPr>
            <a:lvl2pPr marL="742950" indent="-285750">
              <a:defRPr>
                <a:solidFill>
                  <a:schemeClr val="tx1"/>
                </a:solidFill>
                <a:latin typeface="Comic Sans MS" charset="0"/>
                <a:ea typeface="ＭＳ Ｐゴシック" charset="0"/>
              </a:defRPr>
            </a:lvl2pPr>
            <a:lvl3pPr marL="1143000" indent="-228600">
              <a:defRPr>
                <a:solidFill>
                  <a:schemeClr val="tx1"/>
                </a:solidFill>
                <a:latin typeface="Comic Sans MS" charset="0"/>
                <a:ea typeface="ＭＳ Ｐゴシック" charset="0"/>
              </a:defRPr>
            </a:lvl3pPr>
            <a:lvl4pPr marL="1600200" indent="-228600">
              <a:defRPr>
                <a:solidFill>
                  <a:schemeClr val="tx1"/>
                </a:solidFill>
                <a:latin typeface="Comic Sans MS" charset="0"/>
                <a:ea typeface="ＭＳ Ｐゴシック" charset="0"/>
              </a:defRPr>
            </a:lvl4pPr>
            <a:lvl5pPr marL="2057400" indent="-228600">
              <a:defRPr>
                <a:solidFill>
                  <a:schemeClr val="tx1"/>
                </a:solidFill>
                <a:latin typeface="Comic Sans MS" charset="0"/>
                <a:ea typeface="ＭＳ Ｐゴシック" charset="0"/>
              </a:defRPr>
            </a:lvl5pPr>
            <a:lvl6pPr marL="2514600" indent="-228600" eaLnBrk="0" fontAlgn="base" hangingPunct="0">
              <a:spcBef>
                <a:spcPct val="0"/>
              </a:spcBef>
              <a:spcAft>
                <a:spcPct val="0"/>
              </a:spcAft>
              <a:defRPr>
                <a:solidFill>
                  <a:schemeClr val="tx1"/>
                </a:solidFill>
                <a:latin typeface="Comic Sans MS" charset="0"/>
                <a:ea typeface="ＭＳ Ｐゴシック" charset="0"/>
              </a:defRPr>
            </a:lvl6pPr>
            <a:lvl7pPr marL="2971800" indent="-228600" eaLnBrk="0" fontAlgn="base" hangingPunct="0">
              <a:spcBef>
                <a:spcPct val="0"/>
              </a:spcBef>
              <a:spcAft>
                <a:spcPct val="0"/>
              </a:spcAft>
              <a:defRPr>
                <a:solidFill>
                  <a:schemeClr val="tx1"/>
                </a:solidFill>
                <a:latin typeface="Comic Sans MS" charset="0"/>
                <a:ea typeface="ＭＳ Ｐゴシック" charset="0"/>
              </a:defRPr>
            </a:lvl7pPr>
            <a:lvl8pPr marL="3429000" indent="-228600" eaLnBrk="0" fontAlgn="base" hangingPunct="0">
              <a:spcBef>
                <a:spcPct val="0"/>
              </a:spcBef>
              <a:spcAft>
                <a:spcPct val="0"/>
              </a:spcAft>
              <a:defRPr>
                <a:solidFill>
                  <a:schemeClr val="tx1"/>
                </a:solidFill>
                <a:latin typeface="Comic Sans MS" charset="0"/>
                <a:ea typeface="ＭＳ Ｐゴシック" charset="0"/>
              </a:defRPr>
            </a:lvl8pPr>
            <a:lvl9pPr marL="3886200" indent="-228600" eaLnBrk="0" fontAlgn="base" hangingPunct="0">
              <a:spcBef>
                <a:spcPct val="0"/>
              </a:spcBef>
              <a:spcAft>
                <a:spcPct val="0"/>
              </a:spcAft>
              <a:defRPr>
                <a:solidFill>
                  <a:schemeClr val="tx1"/>
                </a:solidFill>
                <a:latin typeface="Comic Sans MS" charset="0"/>
                <a:ea typeface="ＭＳ Ｐゴシック" charset="0"/>
              </a:defRPr>
            </a:lvl9pPr>
          </a:lstStyle>
          <a:p>
            <a:pPr eaLnBrk="1" hangingPunct="1">
              <a:defRPr/>
            </a:pPr>
            <a:r>
              <a:rPr lang="en-US" sz="1600" smtClean="0">
                <a:latin typeface="+mn-lt"/>
                <a:cs typeface="Arial" charset="0"/>
              </a:rPr>
              <a:t>AP 1</a:t>
            </a:r>
          </a:p>
        </p:txBody>
      </p:sp>
      <p:sp>
        <p:nvSpPr>
          <p:cNvPr id="23562" name="Text Box 85"/>
          <p:cNvSpPr txBox="1">
            <a:spLocks noChangeArrowheads="1"/>
          </p:cNvSpPr>
          <p:nvPr/>
        </p:nvSpPr>
        <p:spPr bwMode="auto">
          <a:xfrm>
            <a:off x="2205038" y="3206750"/>
            <a:ext cx="446087" cy="3381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Comic Sans MS" charset="0"/>
                <a:ea typeface="ＭＳ Ｐゴシック" charset="0"/>
              </a:defRPr>
            </a:lvl1pPr>
            <a:lvl2pPr marL="742950" indent="-285750">
              <a:defRPr>
                <a:solidFill>
                  <a:schemeClr val="tx1"/>
                </a:solidFill>
                <a:latin typeface="Comic Sans MS" charset="0"/>
                <a:ea typeface="ＭＳ Ｐゴシック" charset="0"/>
              </a:defRPr>
            </a:lvl2pPr>
            <a:lvl3pPr marL="1143000" indent="-228600">
              <a:defRPr>
                <a:solidFill>
                  <a:schemeClr val="tx1"/>
                </a:solidFill>
                <a:latin typeface="Comic Sans MS" charset="0"/>
                <a:ea typeface="ＭＳ Ｐゴシック" charset="0"/>
              </a:defRPr>
            </a:lvl3pPr>
            <a:lvl4pPr marL="1600200" indent="-228600">
              <a:defRPr>
                <a:solidFill>
                  <a:schemeClr val="tx1"/>
                </a:solidFill>
                <a:latin typeface="Comic Sans MS" charset="0"/>
                <a:ea typeface="ＭＳ Ｐゴシック" charset="0"/>
              </a:defRPr>
            </a:lvl4pPr>
            <a:lvl5pPr marL="2057400" indent="-228600">
              <a:defRPr>
                <a:solidFill>
                  <a:schemeClr val="tx1"/>
                </a:solidFill>
                <a:latin typeface="Comic Sans MS" charset="0"/>
                <a:ea typeface="ＭＳ Ｐゴシック" charset="0"/>
              </a:defRPr>
            </a:lvl5pPr>
            <a:lvl6pPr marL="2514600" indent="-228600" eaLnBrk="0" fontAlgn="base" hangingPunct="0">
              <a:spcBef>
                <a:spcPct val="0"/>
              </a:spcBef>
              <a:spcAft>
                <a:spcPct val="0"/>
              </a:spcAft>
              <a:defRPr>
                <a:solidFill>
                  <a:schemeClr val="tx1"/>
                </a:solidFill>
                <a:latin typeface="Comic Sans MS" charset="0"/>
                <a:ea typeface="ＭＳ Ｐゴシック" charset="0"/>
              </a:defRPr>
            </a:lvl6pPr>
            <a:lvl7pPr marL="2971800" indent="-228600" eaLnBrk="0" fontAlgn="base" hangingPunct="0">
              <a:spcBef>
                <a:spcPct val="0"/>
              </a:spcBef>
              <a:spcAft>
                <a:spcPct val="0"/>
              </a:spcAft>
              <a:defRPr>
                <a:solidFill>
                  <a:schemeClr val="tx1"/>
                </a:solidFill>
                <a:latin typeface="Comic Sans MS" charset="0"/>
                <a:ea typeface="ＭＳ Ｐゴシック" charset="0"/>
              </a:defRPr>
            </a:lvl7pPr>
            <a:lvl8pPr marL="3429000" indent="-228600" eaLnBrk="0" fontAlgn="base" hangingPunct="0">
              <a:spcBef>
                <a:spcPct val="0"/>
              </a:spcBef>
              <a:spcAft>
                <a:spcPct val="0"/>
              </a:spcAft>
              <a:defRPr>
                <a:solidFill>
                  <a:schemeClr val="tx1"/>
                </a:solidFill>
                <a:latin typeface="Comic Sans MS" charset="0"/>
                <a:ea typeface="ＭＳ Ｐゴシック" charset="0"/>
              </a:defRPr>
            </a:lvl8pPr>
            <a:lvl9pPr marL="3886200" indent="-228600" eaLnBrk="0" fontAlgn="base" hangingPunct="0">
              <a:spcBef>
                <a:spcPct val="0"/>
              </a:spcBef>
              <a:spcAft>
                <a:spcPct val="0"/>
              </a:spcAft>
              <a:defRPr>
                <a:solidFill>
                  <a:schemeClr val="tx1"/>
                </a:solidFill>
                <a:latin typeface="Comic Sans MS" charset="0"/>
                <a:ea typeface="ＭＳ Ｐゴシック" charset="0"/>
              </a:defRPr>
            </a:lvl9pPr>
          </a:lstStyle>
          <a:p>
            <a:pPr eaLnBrk="1" hangingPunct="1">
              <a:defRPr/>
            </a:pPr>
            <a:r>
              <a:rPr lang="en-US" sz="1600" smtClean="0">
                <a:latin typeface="+mn-lt"/>
                <a:cs typeface="Arial" charset="0"/>
              </a:rPr>
              <a:t>H1</a:t>
            </a:r>
          </a:p>
        </p:txBody>
      </p:sp>
      <p:sp>
        <p:nvSpPr>
          <p:cNvPr id="23563" name="Text Box 87"/>
          <p:cNvSpPr txBox="1">
            <a:spLocks noChangeArrowheads="1"/>
          </p:cNvSpPr>
          <p:nvPr/>
        </p:nvSpPr>
        <p:spPr bwMode="auto">
          <a:xfrm>
            <a:off x="2995613" y="1541463"/>
            <a:ext cx="715260" cy="3385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Comic Sans MS" charset="0"/>
                <a:ea typeface="ＭＳ Ｐゴシック" charset="0"/>
              </a:defRPr>
            </a:lvl1pPr>
            <a:lvl2pPr marL="742950" indent="-285750">
              <a:defRPr>
                <a:solidFill>
                  <a:schemeClr val="tx1"/>
                </a:solidFill>
                <a:latin typeface="Comic Sans MS" charset="0"/>
                <a:ea typeface="ＭＳ Ｐゴシック" charset="0"/>
              </a:defRPr>
            </a:lvl2pPr>
            <a:lvl3pPr marL="1143000" indent="-228600">
              <a:defRPr>
                <a:solidFill>
                  <a:schemeClr val="tx1"/>
                </a:solidFill>
                <a:latin typeface="Comic Sans MS" charset="0"/>
                <a:ea typeface="ＭＳ Ｐゴシック" charset="0"/>
              </a:defRPr>
            </a:lvl3pPr>
            <a:lvl4pPr marL="1600200" indent="-228600">
              <a:defRPr>
                <a:solidFill>
                  <a:schemeClr val="tx1"/>
                </a:solidFill>
                <a:latin typeface="Comic Sans MS" charset="0"/>
                <a:ea typeface="ＭＳ Ｐゴシック" charset="0"/>
              </a:defRPr>
            </a:lvl4pPr>
            <a:lvl5pPr marL="2057400" indent="-228600">
              <a:defRPr>
                <a:solidFill>
                  <a:schemeClr val="tx1"/>
                </a:solidFill>
                <a:latin typeface="Comic Sans MS" charset="0"/>
                <a:ea typeface="ＭＳ Ｐゴシック" charset="0"/>
              </a:defRPr>
            </a:lvl5pPr>
            <a:lvl6pPr marL="2514600" indent="-228600" eaLnBrk="0" fontAlgn="base" hangingPunct="0">
              <a:spcBef>
                <a:spcPct val="0"/>
              </a:spcBef>
              <a:spcAft>
                <a:spcPct val="0"/>
              </a:spcAft>
              <a:defRPr>
                <a:solidFill>
                  <a:schemeClr val="tx1"/>
                </a:solidFill>
                <a:latin typeface="Comic Sans MS" charset="0"/>
                <a:ea typeface="ＭＳ Ｐゴシック" charset="0"/>
              </a:defRPr>
            </a:lvl6pPr>
            <a:lvl7pPr marL="2971800" indent="-228600" eaLnBrk="0" fontAlgn="base" hangingPunct="0">
              <a:spcBef>
                <a:spcPct val="0"/>
              </a:spcBef>
              <a:spcAft>
                <a:spcPct val="0"/>
              </a:spcAft>
              <a:defRPr>
                <a:solidFill>
                  <a:schemeClr val="tx1"/>
                </a:solidFill>
                <a:latin typeface="Comic Sans MS" charset="0"/>
                <a:ea typeface="ＭＳ Ｐゴシック" charset="0"/>
              </a:defRPr>
            </a:lvl7pPr>
            <a:lvl8pPr marL="3429000" indent="-228600" eaLnBrk="0" fontAlgn="base" hangingPunct="0">
              <a:spcBef>
                <a:spcPct val="0"/>
              </a:spcBef>
              <a:spcAft>
                <a:spcPct val="0"/>
              </a:spcAft>
              <a:defRPr>
                <a:solidFill>
                  <a:schemeClr val="tx1"/>
                </a:solidFill>
                <a:latin typeface="Comic Sans MS" charset="0"/>
                <a:ea typeface="ＭＳ Ｐゴシック" charset="0"/>
              </a:defRPr>
            </a:lvl8pPr>
            <a:lvl9pPr marL="3886200" indent="-228600" eaLnBrk="0" fontAlgn="base" hangingPunct="0">
              <a:spcBef>
                <a:spcPct val="0"/>
              </a:spcBef>
              <a:spcAft>
                <a:spcPct val="0"/>
              </a:spcAft>
              <a:defRPr>
                <a:solidFill>
                  <a:schemeClr val="tx1"/>
                </a:solidFill>
                <a:latin typeface="Comic Sans MS" charset="0"/>
                <a:ea typeface="ＭＳ Ｐゴシック" charset="0"/>
              </a:defRPr>
            </a:lvl9pPr>
          </a:lstStyle>
          <a:p>
            <a:pPr eaLnBrk="1" hangingPunct="1">
              <a:defRPr/>
            </a:pPr>
            <a:r>
              <a:rPr lang="en-US" sz="1600" smtClean="0">
                <a:latin typeface="+mn-lt"/>
                <a:cs typeface="Arial" charset="0"/>
              </a:rPr>
              <a:t>BBS 2</a:t>
            </a:r>
          </a:p>
        </p:txBody>
      </p:sp>
      <p:sp>
        <p:nvSpPr>
          <p:cNvPr id="23564" name="Text Box 88"/>
          <p:cNvSpPr txBox="1">
            <a:spLocks noChangeArrowheads="1"/>
          </p:cNvSpPr>
          <p:nvPr/>
        </p:nvSpPr>
        <p:spPr bwMode="auto">
          <a:xfrm>
            <a:off x="1179513" y="1490663"/>
            <a:ext cx="715260" cy="3385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Comic Sans MS" charset="0"/>
                <a:ea typeface="ＭＳ Ｐゴシック" charset="0"/>
              </a:defRPr>
            </a:lvl1pPr>
            <a:lvl2pPr marL="742950" indent="-285750">
              <a:defRPr>
                <a:solidFill>
                  <a:schemeClr val="tx1"/>
                </a:solidFill>
                <a:latin typeface="Comic Sans MS" charset="0"/>
                <a:ea typeface="ＭＳ Ｐゴシック" charset="0"/>
              </a:defRPr>
            </a:lvl2pPr>
            <a:lvl3pPr marL="1143000" indent="-228600">
              <a:defRPr>
                <a:solidFill>
                  <a:schemeClr val="tx1"/>
                </a:solidFill>
                <a:latin typeface="Comic Sans MS" charset="0"/>
                <a:ea typeface="ＭＳ Ｐゴシック" charset="0"/>
              </a:defRPr>
            </a:lvl3pPr>
            <a:lvl4pPr marL="1600200" indent="-228600">
              <a:defRPr>
                <a:solidFill>
                  <a:schemeClr val="tx1"/>
                </a:solidFill>
                <a:latin typeface="Comic Sans MS" charset="0"/>
                <a:ea typeface="ＭＳ Ｐゴシック" charset="0"/>
              </a:defRPr>
            </a:lvl4pPr>
            <a:lvl5pPr marL="2057400" indent="-228600">
              <a:defRPr>
                <a:solidFill>
                  <a:schemeClr val="tx1"/>
                </a:solidFill>
                <a:latin typeface="Comic Sans MS" charset="0"/>
                <a:ea typeface="ＭＳ Ｐゴシック" charset="0"/>
              </a:defRPr>
            </a:lvl5pPr>
            <a:lvl6pPr marL="2514600" indent="-228600" eaLnBrk="0" fontAlgn="base" hangingPunct="0">
              <a:spcBef>
                <a:spcPct val="0"/>
              </a:spcBef>
              <a:spcAft>
                <a:spcPct val="0"/>
              </a:spcAft>
              <a:defRPr>
                <a:solidFill>
                  <a:schemeClr val="tx1"/>
                </a:solidFill>
                <a:latin typeface="Comic Sans MS" charset="0"/>
                <a:ea typeface="ＭＳ Ｐゴシック" charset="0"/>
              </a:defRPr>
            </a:lvl6pPr>
            <a:lvl7pPr marL="2971800" indent="-228600" eaLnBrk="0" fontAlgn="base" hangingPunct="0">
              <a:spcBef>
                <a:spcPct val="0"/>
              </a:spcBef>
              <a:spcAft>
                <a:spcPct val="0"/>
              </a:spcAft>
              <a:defRPr>
                <a:solidFill>
                  <a:schemeClr val="tx1"/>
                </a:solidFill>
                <a:latin typeface="Comic Sans MS" charset="0"/>
                <a:ea typeface="ＭＳ Ｐゴシック" charset="0"/>
              </a:defRPr>
            </a:lvl7pPr>
            <a:lvl8pPr marL="3429000" indent="-228600" eaLnBrk="0" fontAlgn="base" hangingPunct="0">
              <a:spcBef>
                <a:spcPct val="0"/>
              </a:spcBef>
              <a:spcAft>
                <a:spcPct val="0"/>
              </a:spcAft>
              <a:defRPr>
                <a:solidFill>
                  <a:schemeClr val="tx1"/>
                </a:solidFill>
                <a:latin typeface="Comic Sans MS" charset="0"/>
                <a:ea typeface="ＭＳ Ｐゴシック" charset="0"/>
              </a:defRPr>
            </a:lvl8pPr>
            <a:lvl9pPr marL="3886200" indent="-228600" eaLnBrk="0" fontAlgn="base" hangingPunct="0">
              <a:spcBef>
                <a:spcPct val="0"/>
              </a:spcBef>
              <a:spcAft>
                <a:spcPct val="0"/>
              </a:spcAft>
              <a:defRPr>
                <a:solidFill>
                  <a:schemeClr val="tx1"/>
                </a:solidFill>
                <a:latin typeface="Comic Sans MS" charset="0"/>
                <a:ea typeface="ＭＳ Ｐゴシック" charset="0"/>
              </a:defRPr>
            </a:lvl9pPr>
          </a:lstStyle>
          <a:p>
            <a:pPr eaLnBrk="1" hangingPunct="1">
              <a:defRPr/>
            </a:pPr>
            <a:r>
              <a:rPr lang="en-US" sz="1600" smtClean="0">
                <a:latin typeface="+mn-lt"/>
                <a:cs typeface="Arial" charset="0"/>
              </a:rPr>
              <a:t>BBS 1</a:t>
            </a:r>
          </a:p>
        </p:txBody>
      </p:sp>
      <p:sp>
        <p:nvSpPr>
          <p:cNvPr id="23565" name="Line 130"/>
          <p:cNvSpPr>
            <a:spLocks noChangeShapeType="1"/>
          </p:cNvSpPr>
          <p:nvPr/>
        </p:nvSpPr>
        <p:spPr bwMode="auto">
          <a:xfrm>
            <a:off x="1701800" y="2571750"/>
            <a:ext cx="644525" cy="225425"/>
          </a:xfrm>
          <a:prstGeom prst="line">
            <a:avLst/>
          </a:prstGeom>
          <a:noFill/>
          <a:ln w="2857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mn-lt"/>
              <a:ea typeface="ＭＳ Ｐゴシック" charset="0"/>
            </a:endParaRPr>
          </a:p>
        </p:txBody>
      </p:sp>
      <p:sp>
        <p:nvSpPr>
          <p:cNvPr id="23566" name="Line 131"/>
          <p:cNvSpPr>
            <a:spLocks noChangeShapeType="1"/>
          </p:cNvSpPr>
          <p:nvPr/>
        </p:nvSpPr>
        <p:spPr bwMode="auto">
          <a:xfrm flipH="1">
            <a:off x="2589213" y="2587625"/>
            <a:ext cx="644525" cy="225425"/>
          </a:xfrm>
          <a:prstGeom prst="line">
            <a:avLst/>
          </a:prstGeom>
          <a:noFill/>
          <a:ln w="2857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mn-lt"/>
              <a:ea typeface="ＭＳ Ｐゴシック" charset="0"/>
            </a:endParaRPr>
          </a:p>
        </p:txBody>
      </p:sp>
      <p:sp>
        <p:nvSpPr>
          <p:cNvPr id="23567" name="Line 132"/>
          <p:cNvSpPr>
            <a:spLocks noChangeShapeType="1"/>
          </p:cNvSpPr>
          <p:nvPr/>
        </p:nvSpPr>
        <p:spPr bwMode="auto">
          <a:xfrm flipH="1">
            <a:off x="2787650" y="2919413"/>
            <a:ext cx="644525" cy="225425"/>
          </a:xfrm>
          <a:prstGeom prst="line">
            <a:avLst/>
          </a:prstGeom>
          <a:noFill/>
          <a:ln w="2857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mn-lt"/>
              <a:ea typeface="ＭＳ Ｐゴシック" charset="0"/>
            </a:endParaRPr>
          </a:p>
        </p:txBody>
      </p:sp>
      <p:sp>
        <p:nvSpPr>
          <p:cNvPr id="23568" name="Line 133"/>
          <p:cNvSpPr>
            <a:spLocks noChangeShapeType="1"/>
          </p:cNvSpPr>
          <p:nvPr/>
        </p:nvSpPr>
        <p:spPr bwMode="auto">
          <a:xfrm flipV="1">
            <a:off x="2743200" y="2740025"/>
            <a:ext cx="644525" cy="225425"/>
          </a:xfrm>
          <a:prstGeom prst="line">
            <a:avLst/>
          </a:prstGeom>
          <a:noFill/>
          <a:ln w="2857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mn-lt"/>
              <a:ea typeface="ＭＳ Ｐゴシック" charset="0"/>
            </a:endParaRPr>
          </a:p>
        </p:txBody>
      </p:sp>
      <p:grpSp>
        <p:nvGrpSpPr>
          <p:cNvPr id="2" name="Group 134"/>
          <p:cNvGrpSpPr>
            <a:grpSpLocks/>
          </p:cNvGrpSpPr>
          <p:nvPr/>
        </p:nvGrpSpPr>
        <p:grpSpPr bwMode="auto">
          <a:xfrm>
            <a:off x="2898775" y="2489200"/>
            <a:ext cx="298450" cy="307975"/>
            <a:chOff x="1255" y="3461"/>
            <a:chExt cx="188" cy="194"/>
          </a:xfrm>
        </p:grpSpPr>
        <p:sp>
          <p:nvSpPr>
            <p:cNvPr id="23631" name="Oval 135"/>
            <p:cNvSpPr>
              <a:spLocks noChangeArrowheads="1"/>
            </p:cNvSpPr>
            <p:nvPr/>
          </p:nvSpPr>
          <p:spPr bwMode="auto">
            <a:xfrm>
              <a:off x="1274" y="3494"/>
              <a:ext cx="151" cy="133"/>
            </a:xfrm>
            <a:prstGeom prst="ellipse">
              <a:avLst/>
            </a:prstGeom>
            <a:solidFill>
              <a:schemeClr val="bg1"/>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Comic Sans MS" panose="030F0702030302020204" pitchFamily="66" charset="0"/>
                  <a:ea typeface="MS PGothic" panose="020B0600070205080204" pitchFamily="34" charset="-128"/>
                </a:defRPr>
              </a:lvl1pPr>
              <a:lvl2pPr marL="742950" indent="-285750">
                <a:defRPr sz="2400">
                  <a:solidFill>
                    <a:schemeClr val="tx1"/>
                  </a:solidFill>
                  <a:latin typeface="Comic Sans MS" panose="030F0702030302020204" pitchFamily="66" charset="0"/>
                  <a:ea typeface="MS PGothic" panose="020B0600070205080204" pitchFamily="34" charset="-128"/>
                </a:defRPr>
              </a:lvl2pPr>
              <a:lvl3pPr marL="1143000" indent="-228600">
                <a:defRPr sz="2400">
                  <a:solidFill>
                    <a:schemeClr val="tx1"/>
                  </a:solidFill>
                  <a:latin typeface="Comic Sans MS" panose="030F0702030302020204" pitchFamily="66" charset="0"/>
                  <a:ea typeface="MS PGothic" panose="020B0600070205080204" pitchFamily="34" charset="-128"/>
                </a:defRPr>
              </a:lvl3pPr>
              <a:lvl4pPr marL="1600200" indent="-228600">
                <a:defRPr sz="2400">
                  <a:solidFill>
                    <a:schemeClr val="tx1"/>
                  </a:solidFill>
                  <a:latin typeface="Comic Sans MS" panose="030F0702030302020204" pitchFamily="66" charset="0"/>
                  <a:ea typeface="MS PGothic" panose="020B0600070205080204" pitchFamily="34" charset="-128"/>
                </a:defRPr>
              </a:lvl4pPr>
              <a:lvl5pPr marL="2057400" indent="-228600">
                <a:defRPr sz="2400">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9pPr>
            </a:lstStyle>
            <a:p>
              <a:endParaRPr lang="zh-CN" altLang="zh-CN" sz="1800">
                <a:latin typeface="+mn-lt"/>
              </a:endParaRPr>
            </a:p>
          </p:txBody>
        </p:sp>
        <p:sp>
          <p:nvSpPr>
            <p:cNvPr id="23632" name="Text Box 136"/>
            <p:cNvSpPr txBox="1">
              <a:spLocks noChangeArrowheads="1"/>
            </p:cNvSpPr>
            <p:nvPr/>
          </p:nvSpPr>
          <p:spPr bwMode="auto">
            <a:xfrm>
              <a:off x="1255" y="3461"/>
              <a:ext cx="188" cy="19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Comic Sans MS" charset="0"/>
                  <a:ea typeface="ＭＳ Ｐゴシック" charset="0"/>
                </a:defRPr>
              </a:lvl1pPr>
              <a:lvl2pPr marL="742950" indent="-285750">
                <a:defRPr>
                  <a:solidFill>
                    <a:schemeClr val="tx1"/>
                  </a:solidFill>
                  <a:latin typeface="Comic Sans MS" charset="0"/>
                  <a:ea typeface="ＭＳ Ｐゴシック" charset="0"/>
                </a:defRPr>
              </a:lvl2pPr>
              <a:lvl3pPr marL="1143000" indent="-228600">
                <a:defRPr>
                  <a:solidFill>
                    <a:schemeClr val="tx1"/>
                  </a:solidFill>
                  <a:latin typeface="Comic Sans MS" charset="0"/>
                  <a:ea typeface="ＭＳ Ｐゴシック" charset="0"/>
                </a:defRPr>
              </a:lvl3pPr>
              <a:lvl4pPr marL="1600200" indent="-228600">
                <a:defRPr>
                  <a:solidFill>
                    <a:schemeClr val="tx1"/>
                  </a:solidFill>
                  <a:latin typeface="Comic Sans MS" charset="0"/>
                  <a:ea typeface="ＭＳ Ｐゴシック" charset="0"/>
                </a:defRPr>
              </a:lvl4pPr>
              <a:lvl5pPr marL="2057400" indent="-228600">
                <a:defRPr>
                  <a:solidFill>
                    <a:schemeClr val="tx1"/>
                  </a:solidFill>
                  <a:latin typeface="Comic Sans MS" charset="0"/>
                  <a:ea typeface="ＭＳ Ｐゴシック" charset="0"/>
                </a:defRPr>
              </a:lvl5pPr>
              <a:lvl6pPr marL="2514600" indent="-228600" eaLnBrk="0" fontAlgn="base" hangingPunct="0">
                <a:spcBef>
                  <a:spcPct val="0"/>
                </a:spcBef>
                <a:spcAft>
                  <a:spcPct val="0"/>
                </a:spcAft>
                <a:defRPr>
                  <a:solidFill>
                    <a:schemeClr val="tx1"/>
                  </a:solidFill>
                  <a:latin typeface="Comic Sans MS" charset="0"/>
                  <a:ea typeface="ＭＳ Ｐゴシック" charset="0"/>
                </a:defRPr>
              </a:lvl6pPr>
              <a:lvl7pPr marL="2971800" indent="-228600" eaLnBrk="0" fontAlgn="base" hangingPunct="0">
                <a:spcBef>
                  <a:spcPct val="0"/>
                </a:spcBef>
                <a:spcAft>
                  <a:spcPct val="0"/>
                </a:spcAft>
                <a:defRPr>
                  <a:solidFill>
                    <a:schemeClr val="tx1"/>
                  </a:solidFill>
                  <a:latin typeface="Comic Sans MS" charset="0"/>
                  <a:ea typeface="ＭＳ Ｐゴシック" charset="0"/>
                </a:defRPr>
              </a:lvl7pPr>
              <a:lvl8pPr marL="3429000" indent="-228600" eaLnBrk="0" fontAlgn="base" hangingPunct="0">
                <a:spcBef>
                  <a:spcPct val="0"/>
                </a:spcBef>
                <a:spcAft>
                  <a:spcPct val="0"/>
                </a:spcAft>
                <a:defRPr>
                  <a:solidFill>
                    <a:schemeClr val="tx1"/>
                  </a:solidFill>
                  <a:latin typeface="Comic Sans MS" charset="0"/>
                  <a:ea typeface="ＭＳ Ｐゴシック" charset="0"/>
                </a:defRPr>
              </a:lvl8pPr>
              <a:lvl9pPr marL="3886200" indent="-228600" eaLnBrk="0" fontAlgn="base" hangingPunct="0">
                <a:spcBef>
                  <a:spcPct val="0"/>
                </a:spcBef>
                <a:spcAft>
                  <a:spcPct val="0"/>
                </a:spcAft>
                <a:defRPr>
                  <a:solidFill>
                    <a:schemeClr val="tx1"/>
                  </a:solidFill>
                  <a:latin typeface="Comic Sans MS" charset="0"/>
                  <a:ea typeface="ＭＳ Ｐゴシック" charset="0"/>
                </a:defRPr>
              </a:lvl9pPr>
            </a:lstStyle>
            <a:p>
              <a:pPr eaLnBrk="1" hangingPunct="1">
                <a:defRPr/>
              </a:pPr>
              <a:r>
                <a:rPr lang="en-US" sz="1400" b="1" smtClean="0">
                  <a:latin typeface="+mn-lt"/>
                </a:rPr>
                <a:t>1</a:t>
              </a:r>
            </a:p>
          </p:txBody>
        </p:sp>
      </p:grpSp>
      <p:grpSp>
        <p:nvGrpSpPr>
          <p:cNvPr id="4" name="Group 137"/>
          <p:cNvGrpSpPr>
            <a:grpSpLocks/>
          </p:cNvGrpSpPr>
          <p:nvPr/>
        </p:nvGrpSpPr>
        <p:grpSpPr bwMode="auto">
          <a:xfrm>
            <a:off x="2811463" y="2746375"/>
            <a:ext cx="298450" cy="307975"/>
            <a:chOff x="1851" y="2490"/>
            <a:chExt cx="188" cy="194"/>
          </a:xfrm>
        </p:grpSpPr>
        <p:sp>
          <p:nvSpPr>
            <p:cNvPr id="23629" name="Oval 138"/>
            <p:cNvSpPr>
              <a:spLocks noChangeArrowheads="1"/>
            </p:cNvSpPr>
            <p:nvPr/>
          </p:nvSpPr>
          <p:spPr bwMode="auto">
            <a:xfrm>
              <a:off x="1861" y="2514"/>
              <a:ext cx="151" cy="133"/>
            </a:xfrm>
            <a:prstGeom prst="ellipse">
              <a:avLst/>
            </a:prstGeom>
            <a:solidFill>
              <a:schemeClr val="bg1"/>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Comic Sans MS" panose="030F0702030302020204" pitchFamily="66" charset="0"/>
                  <a:ea typeface="MS PGothic" panose="020B0600070205080204" pitchFamily="34" charset="-128"/>
                </a:defRPr>
              </a:lvl1pPr>
              <a:lvl2pPr marL="742950" indent="-285750">
                <a:defRPr sz="2400">
                  <a:solidFill>
                    <a:schemeClr val="tx1"/>
                  </a:solidFill>
                  <a:latin typeface="Comic Sans MS" panose="030F0702030302020204" pitchFamily="66" charset="0"/>
                  <a:ea typeface="MS PGothic" panose="020B0600070205080204" pitchFamily="34" charset="-128"/>
                </a:defRPr>
              </a:lvl2pPr>
              <a:lvl3pPr marL="1143000" indent="-228600">
                <a:defRPr sz="2400">
                  <a:solidFill>
                    <a:schemeClr val="tx1"/>
                  </a:solidFill>
                  <a:latin typeface="Comic Sans MS" panose="030F0702030302020204" pitchFamily="66" charset="0"/>
                  <a:ea typeface="MS PGothic" panose="020B0600070205080204" pitchFamily="34" charset="-128"/>
                </a:defRPr>
              </a:lvl3pPr>
              <a:lvl4pPr marL="1600200" indent="-228600">
                <a:defRPr sz="2400">
                  <a:solidFill>
                    <a:schemeClr val="tx1"/>
                  </a:solidFill>
                  <a:latin typeface="Comic Sans MS" panose="030F0702030302020204" pitchFamily="66" charset="0"/>
                  <a:ea typeface="MS PGothic" panose="020B0600070205080204" pitchFamily="34" charset="-128"/>
                </a:defRPr>
              </a:lvl4pPr>
              <a:lvl5pPr marL="2057400" indent="-228600">
                <a:defRPr sz="2400">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9pPr>
            </a:lstStyle>
            <a:p>
              <a:endParaRPr lang="zh-CN" altLang="zh-CN" sz="1800">
                <a:latin typeface="+mn-lt"/>
              </a:endParaRPr>
            </a:p>
          </p:txBody>
        </p:sp>
        <p:sp>
          <p:nvSpPr>
            <p:cNvPr id="23630" name="Text Box 139"/>
            <p:cNvSpPr txBox="1">
              <a:spLocks noChangeArrowheads="1"/>
            </p:cNvSpPr>
            <p:nvPr/>
          </p:nvSpPr>
          <p:spPr bwMode="auto">
            <a:xfrm>
              <a:off x="1851" y="2490"/>
              <a:ext cx="188" cy="19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Comic Sans MS" charset="0"/>
                  <a:ea typeface="ＭＳ Ｐゴシック" charset="0"/>
                </a:defRPr>
              </a:lvl1pPr>
              <a:lvl2pPr marL="742950" indent="-285750">
                <a:defRPr>
                  <a:solidFill>
                    <a:schemeClr val="tx1"/>
                  </a:solidFill>
                  <a:latin typeface="Comic Sans MS" charset="0"/>
                  <a:ea typeface="ＭＳ Ｐゴシック" charset="0"/>
                </a:defRPr>
              </a:lvl2pPr>
              <a:lvl3pPr marL="1143000" indent="-228600">
                <a:defRPr>
                  <a:solidFill>
                    <a:schemeClr val="tx1"/>
                  </a:solidFill>
                  <a:latin typeface="Comic Sans MS" charset="0"/>
                  <a:ea typeface="ＭＳ Ｐゴシック" charset="0"/>
                </a:defRPr>
              </a:lvl3pPr>
              <a:lvl4pPr marL="1600200" indent="-228600">
                <a:defRPr>
                  <a:solidFill>
                    <a:schemeClr val="tx1"/>
                  </a:solidFill>
                  <a:latin typeface="Comic Sans MS" charset="0"/>
                  <a:ea typeface="ＭＳ Ｐゴシック" charset="0"/>
                </a:defRPr>
              </a:lvl4pPr>
              <a:lvl5pPr marL="2057400" indent="-228600">
                <a:defRPr>
                  <a:solidFill>
                    <a:schemeClr val="tx1"/>
                  </a:solidFill>
                  <a:latin typeface="Comic Sans MS" charset="0"/>
                  <a:ea typeface="ＭＳ Ｐゴシック" charset="0"/>
                </a:defRPr>
              </a:lvl5pPr>
              <a:lvl6pPr marL="2514600" indent="-228600" eaLnBrk="0" fontAlgn="base" hangingPunct="0">
                <a:spcBef>
                  <a:spcPct val="0"/>
                </a:spcBef>
                <a:spcAft>
                  <a:spcPct val="0"/>
                </a:spcAft>
                <a:defRPr>
                  <a:solidFill>
                    <a:schemeClr val="tx1"/>
                  </a:solidFill>
                  <a:latin typeface="Comic Sans MS" charset="0"/>
                  <a:ea typeface="ＭＳ Ｐゴシック" charset="0"/>
                </a:defRPr>
              </a:lvl6pPr>
              <a:lvl7pPr marL="2971800" indent="-228600" eaLnBrk="0" fontAlgn="base" hangingPunct="0">
                <a:spcBef>
                  <a:spcPct val="0"/>
                </a:spcBef>
                <a:spcAft>
                  <a:spcPct val="0"/>
                </a:spcAft>
                <a:defRPr>
                  <a:solidFill>
                    <a:schemeClr val="tx1"/>
                  </a:solidFill>
                  <a:latin typeface="Comic Sans MS" charset="0"/>
                  <a:ea typeface="ＭＳ Ｐゴシック" charset="0"/>
                </a:defRPr>
              </a:lvl7pPr>
              <a:lvl8pPr marL="3429000" indent="-228600" eaLnBrk="0" fontAlgn="base" hangingPunct="0">
                <a:spcBef>
                  <a:spcPct val="0"/>
                </a:spcBef>
                <a:spcAft>
                  <a:spcPct val="0"/>
                </a:spcAft>
                <a:defRPr>
                  <a:solidFill>
                    <a:schemeClr val="tx1"/>
                  </a:solidFill>
                  <a:latin typeface="Comic Sans MS" charset="0"/>
                  <a:ea typeface="ＭＳ Ｐゴシック" charset="0"/>
                </a:defRPr>
              </a:lvl8pPr>
              <a:lvl9pPr marL="3886200" indent="-228600" eaLnBrk="0" fontAlgn="base" hangingPunct="0">
                <a:spcBef>
                  <a:spcPct val="0"/>
                </a:spcBef>
                <a:spcAft>
                  <a:spcPct val="0"/>
                </a:spcAft>
                <a:defRPr>
                  <a:solidFill>
                    <a:schemeClr val="tx1"/>
                  </a:solidFill>
                  <a:latin typeface="Comic Sans MS" charset="0"/>
                  <a:ea typeface="ＭＳ Ｐゴシック" charset="0"/>
                </a:defRPr>
              </a:lvl9pPr>
            </a:lstStyle>
            <a:p>
              <a:pPr eaLnBrk="1" hangingPunct="1">
                <a:defRPr/>
              </a:pPr>
              <a:r>
                <a:rPr lang="en-US" sz="1400" b="1" smtClean="0">
                  <a:latin typeface="+mn-lt"/>
                </a:rPr>
                <a:t>2</a:t>
              </a:r>
            </a:p>
          </p:txBody>
        </p:sp>
      </p:grpSp>
      <p:grpSp>
        <p:nvGrpSpPr>
          <p:cNvPr id="5" name="Group 140"/>
          <p:cNvGrpSpPr>
            <a:grpSpLocks/>
          </p:cNvGrpSpPr>
          <p:nvPr/>
        </p:nvGrpSpPr>
        <p:grpSpPr bwMode="auto">
          <a:xfrm>
            <a:off x="3097213" y="2852738"/>
            <a:ext cx="298450" cy="307975"/>
            <a:chOff x="1851" y="2490"/>
            <a:chExt cx="188" cy="194"/>
          </a:xfrm>
        </p:grpSpPr>
        <p:sp>
          <p:nvSpPr>
            <p:cNvPr id="23627" name="Oval 141"/>
            <p:cNvSpPr>
              <a:spLocks noChangeArrowheads="1"/>
            </p:cNvSpPr>
            <p:nvPr/>
          </p:nvSpPr>
          <p:spPr bwMode="auto">
            <a:xfrm>
              <a:off x="1861" y="2514"/>
              <a:ext cx="151" cy="133"/>
            </a:xfrm>
            <a:prstGeom prst="ellipse">
              <a:avLst/>
            </a:prstGeom>
            <a:solidFill>
              <a:schemeClr val="bg1"/>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Comic Sans MS" panose="030F0702030302020204" pitchFamily="66" charset="0"/>
                  <a:ea typeface="MS PGothic" panose="020B0600070205080204" pitchFamily="34" charset="-128"/>
                </a:defRPr>
              </a:lvl1pPr>
              <a:lvl2pPr marL="742950" indent="-285750">
                <a:defRPr sz="2400">
                  <a:solidFill>
                    <a:schemeClr val="tx1"/>
                  </a:solidFill>
                  <a:latin typeface="Comic Sans MS" panose="030F0702030302020204" pitchFamily="66" charset="0"/>
                  <a:ea typeface="MS PGothic" panose="020B0600070205080204" pitchFamily="34" charset="-128"/>
                </a:defRPr>
              </a:lvl2pPr>
              <a:lvl3pPr marL="1143000" indent="-228600">
                <a:defRPr sz="2400">
                  <a:solidFill>
                    <a:schemeClr val="tx1"/>
                  </a:solidFill>
                  <a:latin typeface="Comic Sans MS" panose="030F0702030302020204" pitchFamily="66" charset="0"/>
                  <a:ea typeface="MS PGothic" panose="020B0600070205080204" pitchFamily="34" charset="-128"/>
                </a:defRPr>
              </a:lvl3pPr>
              <a:lvl4pPr marL="1600200" indent="-228600">
                <a:defRPr sz="2400">
                  <a:solidFill>
                    <a:schemeClr val="tx1"/>
                  </a:solidFill>
                  <a:latin typeface="Comic Sans MS" panose="030F0702030302020204" pitchFamily="66" charset="0"/>
                  <a:ea typeface="MS PGothic" panose="020B0600070205080204" pitchFamily="34" charset="-128"/>
                </a:defRPr>
              </a:lvl4pPr>
              <a:lvl5pPr marL="2057400" indent="-228600">
                <a:defRPr sz="2400">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9pPr>
            </a:lstStyle>
            <a:p>
              <a:endParaRPr lang="zh-CN" altLang="zh-CN" sz="1800">
                <a:latin typeface="+mn-lt"/>
              </a:endParaRPr>
            </a:p>
          </p:txBody>
        </p:sp>
        <p:sp>
          <p:nvSpPr>
            <p:cNvPr id="23628" name="Text Box 142"/>
            <p:cNvSpPr txBox="1">
              <a:spLocks noChangeArrowheads="1"/>
            </p:cNvSpPr>
            <p:nvPr/>
          </p:nvSpPr>
          <p:spPr bwMode="auto">
            <a:xfrm>
              <a:off x="1851" y="2490"/>
              <a:ext cx="188" cy="19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Comic Sans MS" charset="0"/>
                  <a:ea typeface="ＭＳ Ｐゴシック" charset="0"/>
                </a:defRPr>
              </a:lvl1pPr>
              <a:lvl2pPr marL="742950" indent="-285750">
                <a:defRPr>
                  <a:solidFill>
                    <a:schemeClr val="tx1"/>
                  </a:solidFill>
                  <a:latin typeface="Comic Sans MS" charset="0"/>
                  <a:ea typeface="ＭＳ Ｐゴシック" charset="0"/>
                </a:defRPr>
              </a:lvl2pPr>
              <a:lvl3pPr marL="1143000" indent="-228600">
                <a:defRPr>
                  <a:solidFill>
                    <a:schemeClr val="tx1"/>
                  </a:solidFill>
                  <a:latin typeface="Comic Sans MS" charset="0"/>
                  <a:ea typeface="ＭＳ Ｐゴシック" charset="0"/>
                </a:defRPr>
              </a:lvl3pPr>
              <a:lvl4pPr marL="1600200" indent="-228600">
                <a:defRPr>
                  <a:solidFill>
                    <a:schemeClr val="tx1"/>
                  </a:solidFill>
                  <a:latin typeface="Comic Sans MS" charset="0"/>
                  <a:ea typeface="ＭＳ Ｐゴシック" charset="0"/>
                </a:defRPr>
              </a:lvl4pPr>
              <a:lvl5pPr marL="2057400" indent="-228600">
                <a:defRPr>
                  <a:solidFill>
                    <a:schemeClr val="tx1"/>
                  </a:solidFill>
                  <a:latin typeface="Comic Sans MS" charset="0"/>
                  <a:ea typeface="ＭＳ Ｐゴシック" charset="0"/>
                </a:defRPr>
              </a:lvl5pPr>
              <a:lvl6pPr marL="2514600" indent="-228600" eaLnBrk="0" fontAlgn="base" hangingPunct="0">
                <a:spcBef>
                  <a:spcPct val="0"/>
                </a:spcBef>
                <a:spcAft>
                  <a:spcPct val="0"/>
                </a:spcAft>
                <a:defRPr>
                  <a:solidFill>
                    <a:schemeClr val="tx1"/>
                  </a:solidFill>
                  <a:latin typeface="Comic Sans MS" charset="0"/>
                  <a:ea typeface="ＭＳ Ｐゴシック" charset="0"/>
                </a:defRPr>
              </a:lvl6pPr>
              <a:lvl7pPr marL="2971800" indent="-228600" eaLnBrk="0" fontAlgn="base" hangingPunct="0">
                <a:spcBef>
                  <a:spcPct val="0"/>
                </a:spcBef>
                <a:spcAft>
                  <a:spcPct val="0"/>
                </a:spcAft>
                <a:defRPr>
                  <a:solidFill>
                    <a:schemeClr val="tx1"/>
                  </a:solidFill>
                  <a:latin typeface="Comic Sans MS" charset="0"/>
                  <a:ea typeface="ＭＳ Ｐゴシック" charset="0"/>
                </a:defRPr>
              </a:lvl7pPr>
              <a:lvl8pPr marL="3429000" indent="-228600" eaLnBrk="0" fontAlgn="base" hangingPunct="0">
                <a:spcBef>
                  <a:spcPct val="0"/>
                </a:spcBef>
                <a:spcAft>
                  <a:spcPct val="0"/>
                </a:spcAft>
                <a:defRPr>
                  <a:solidFill>
                    <a:schemeClr val="tx1"/>
                  </a:solidFill>
                  <a:latin typeface="Comic Sans MS" charset="0"/>
                  <a:ea typeface="ＭＳ Ｐゴシック" charset="0"/>
                </a:defRPr>
              </a:lvl8pPr>
              <a:lvl9pPr marL="3886200" indent="-228600" eaLnBrk="0" fontAlgn="base" hangingPunct="0">
                <a:spcBef>
                  <a:spcPct val="0"/>
                </a:spcBef>
                <a:spcAft>
                  <a:spcPct val="0"/>
                </a:spcAft>
                <a:defRPr>
                  <a:solidFill>
                    <a:schemeClr val="tx1"/>
                  </a:solidFill>
                  <a:latin typeface="Comic Sans MS" charset="0"/>
                  <a:ea typeface="ＭＳ Ｐゴシック" charset="0"/>
                </a:defRPr>
              </a:lvl9pPr>
            </a:lstStyle>
            <a:p>
              <a:pPr eaLnBrk="1" hangingPunct="1">
                <a:defRPr/>
              </a:pPr>
              <a:r>
                <a:rPr lang="en-US" sz="1400" b="1" smtClean="0">
                  <a:latin typeface="+mn-lt"/>
                </a:rPr>
                <a:t>3</a:t>
              </a:r>
            </a:p>
          </p:txBody>
        </p:sp>
      </p:grpSp>
      <p:grpSp>
        <p:nvGrpSpPr>
          <p:cNvPr id="6" name="Group 143"/>
          <p:cNvGrpSpPr>
            <a:grpSpLocks/>
          </p:cNvGrpSpPr>
          <p:nvPr/>
        </p:nvGrpSpPr>
        <p:grpSpPr bwMode="auto">
          <a:xfrm>
            <a:off x="1731963" y="2462213"/>
            <a:ext cx="298450" cy="307975"/>
            <a:chOff x="1255" y="3461"/>
            <a:chExt cx="188" cy="194"/>
          </a:xfrm>
        </p:grpSpPr>
        <p:sp>
          <p:nvSpPr>
            <p:cNvPr id="23625" name="Oval 144"/>
            <p:cNvSpPr>
              <a:spLocks noChangeArrowheads="1"/>
            </p:cNvSpPr>
            <p:nvPr/>
          </p:nvSpPr>
          <p:spPr bwMode="auto">
            <a:xfrm>
              <a:off x="1274" y="3494"/>
              <a:ext cx="151" cy="133"/>
            </a:xfrm>
            <a:prstGeom prst="ellipse">
              <a:avLst/>
            </a:prstGeom>
            <a:solidFill>
              <a:schemeClr val="bg1"/>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Comic Sans MS" panose="030F0702030302020204" pitchFamily="66" charset="0"/>
                  <a:ea typeface="MS PGothic" panose="020B0600070205080204" pitchFamily="34" charset="-128"/>
                </a:defRPr>
              </a:lvl1pPr>
              <a:lvl2pPr marL="742950" indent="-285750">
                <a:defRPr sz="2400">
                  <a:solidFill>
                    <a:schemeClr val="tx1"/>
                  </a:solidFill>
                  <a:latin typeface="Comic Sans MS" panose="030F0702030302020204" pitchFamily="66" charset="0"/>
                  <a:ea typeface="MS PGothic" panose="020B0600070205080204" pitchFamily="34" charset="-128"/>
                </a:defRPr>
              </a:lvl2pPr>
              <a:lvl3pPr marL="1143000" indent="-228600">
                <a:defRPr sz="2400">
                  <a:solidFill>
                    <a:schemeClr val="tx1"/>
                  </a:solidFill>
                  <a:latin typeface="Comic Sans MS" panose="030F0702030302020204" pitchFamily="66" charset="0"/>
                  <a:ea typeface="MS PGothic" panose="020B0600070205080204" pitchFamily="34" charset="-128"/>
                </a:defRPr>
              </a:lvl3pPr>
              <a:lvl4pPr marL="1600200" indent="-228600">
                <a:defRPr sz="2400">
                  <a:solidFill>
                    <a:schemeClr val="tx1"/>
                  </a:solidFill>
                  <a:latin typeface="Comic Sans MS" panose="030F0702030302020204" pitchFamily="66" charset="0"/>
                  <a:ea typeface="MS PGothic" panose="020B0600070205080204" pitchFamily="34" charset="-128"/>
                </a:defRPr>
              </a:lvl4pPr>
              <a:lvl5pPr marL="2057400" indent="-228600">
                <a:defRPr sz="2400">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9pPr>
            </a:lstStyle>
            <a:p>
              <a:endParaRPr lang="zh-CN" altLang="zh-CN" sz="1800">
                <a:latin typeface="+mn-lt"/>
              </a:endParaRPr>
            </a:p>
          </p:txBody>
        </p:sp>
        <p:sp>
          <p:nvSpPr>
            <p:cNvPr id="23626" name="Text Box 145"/>
            <p:cNvSpPr txBox="1">
              <a:spLocks noChangeArrowheads="1"/>
            </p:cNvSpPr>
            <p:nvPr/>
          </p:nvSpPr>
          <p:spPr bwMode="auto">
            <a:xfrm>
              <a:off x="1255" y="3461"/>
              <a:ext cx="188" cy="19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Comic Sans MS" charset="0"/>
                  <a:ea typeface="ＭＳ Ｐゴシック" charset="0"/>
                </a:defRPr>
              </a:lvl1pPr>
              <a:lvl2pPr marL="742950" indent="-285750">
                <a:defRPr>
                  <a:solidFill>
                    <a:schemeClr val="tx1"/>
                  </a:solidFill>
                  <a:latin typeface="Comic Sans MS" charset="0"/>
                  <a:ea typeface="ＭＳ Ｐゴシック" charset="0"/>
                </a:defRPr>
              </a:lvl2pPr>
              <a:lvl3pPr marL="1143000" indent="-228600">
                <a:defRPr>
                  <a:solidFill>
                    <a:schemeClr val="tx1"/>
                  </a:solidFill>
                  <a:latin typeface="Comic Sans MS" charset="0"/>
                  <a:ea typeface="ＭＳ Ｐゴシック" charset="0"/>
                </a:defRPr>
              </a:lvl3pPr>
              <a:lvl4pPr marL="1600200" indent="-228600">
                <a:defRPr>
                  <a:solidFill>
                    <a:schemeClr val="tx1"/>
                  </a:solidFill>
                  <a:latin typeface="Comic Sans MS" charset="0"/>
                  <a:ea typeface="ＭＳ Ｐゴシック" charset="0"/>
                </a:defRPr>
              </a:lvl4pPr>
              <a:lvl5pPr marL="2057400" indent="-228600">
                <a:defRPr>
                  <a:solidFill>
                    <a:schemeClr val="tx1"/>
                  </a:solidFill>
                  <a:latin typeface="Comic Sans MS" charset="0"/>
                  <a:ea typeface="ＭＳ Ｐゴシック" charset="0"/>
                </a:defRPr>
              </a:lvl5pPr>
              <a:lvl6pPr marL="2514600" indent="-228600" eaLnBrk="0" fontAlgn="base" hangingPunct="0">
                <a:spcBef>
                  <a:spcPct val="0"/>
                </a:spcBef>
                <a:spcAft>
                  <a:spcPct val="0"/>
                </a:spcAft>
                <a:defRPr>
                  <a:solidFill>
                    <a:schemeClr val="tx1"/>
                  </a:solidFill>
                  <a:latin typeface="Comic Sans MS" charset="0"/>
                  <a:ea typeface="ＭＳ Ｐゴシック" charset="0"/>
                </a:defRPr>
              </a:lvl6pPr>
              <a:lvl7pPr marL="2971800" indent="-228600" eaLnBrk="0" fontAlgn="base" hangingPunct="0">
                <a:spcBef>
                  <a:spcPct val="0"/>
                </a:spcBef>
                <a:spcAft>
                  <a:spcPct val="0"/>
                </a:spcAft>
                <a:defRPr>
                  <a:solidFill>
                    <a:schemeClr val="tx1"/>
                  </a:solidFill>
                  <a:latin typeface="Comic Sans MS" charset="0"/>
                  <a:ea typeface="ＭＳ Ｐゴシック" charset="0"/>
                </a:defRPr>
              </a:lvl7pPr>
              <a:lvl8pPr marL="3429000" indent="-228600" eaLnBrk="0" fontAlgn="base" hangingPunct="0">
                <a:spcBef>
                  <a:spcPct val="0"/>
                </a:spcBef>
                <a:spcAft>
                  <a:spcPct val="0"/>
                </a:spcAft>
                <a:defRPr>
                  <a:solidFill>
                    <a:schemeClr val="tx1"/>
                  </a:solidFill>
                  <a:latin typeface="Comic Sans MS" charset="0"/>
                  <a:ea typeface="ＭＳ Ｐゴシック" charset="0"/>
                </a:defRPr>
              </a:lvl8pPr>
              <a:lvl9pPr marL="3886200" indent="-228600" eaLnBrk="0" fontAlgn="base" hangingPunct="0">
                <a:spcBef>
                  <a:spcPct val="0"/>
                </a:spcBef>
                <a:spcAft>
                  <a:spcPct val="0"/>
                </a:spcAft>
                <a:defRPr>
                  <a:solidFill>
                    <a:schemeClr val="tx1"/>
                  </a:solidFill>
                  <a:latin typeface="Comic Sans MS" charset="0"/>
                  <a:ea typeface="ＭＳ Ｐゴシック" charset="0"/>
                </a:defRPr>
              </a:lvl9pPr>
            </a:lstStyle>
            <a:p>
              <a:pPr eaLnBrk="1" hangingPunct="1">
                <a:defRPr/>
              </a:pPr>
              <a:r>
                <a:rPr lang="en-US" sz="1400" b="1" smtClean="0">
                  <a:latin typeface="+mn-lt"/>
                </a:rPr>
                <a:t>1</a:t>
              </a:r>
            </a:p>
          </p:txBody>
        </p:sp>
      </p:grpSp>
      <p:sp>
        <p:nvSpPr>
          <p:cNvPr id="23573" name="Text Box 146"/>
          <p:cNvSpPr txBox="1">
            <a:spLocks noChangeArrowheads="1"/>
          </p:cNvSpPr>
          <p:nvPr/>
        </p:nvSpPr>
        <p:spPr bwMode="auto">
          <a:xfrm>
            <a:off x="265113" y="3703638"/>
            <a:ext cx="4116387" cy="261610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marL="342900" indent="-342900">
              <a:defRPr>
                <a:solidFill>
                  <a:schemeClr val="tx1"/>
                </a:solidFill>
                <a:latin typeface="Comic Sans MS" charset="0"/>
                <a:ea typeface="ＭＳ Ｐゴシック" charset="0"/>
              </a:defRPr>
            </a:lvl1pPr>
            <a:lvl2pPr marL="742950" indent="-285750">
              <a:defRPr>
                <a:solidFill>
                  <a:schemeClr val="tx1"/>
                </a:solidFill>
                <a:latin typeface="Comic Sans MS" charset="0"/>
                <a:ea typeface="ＭＳ Ｐゴシック" charset="0"/>
              </a:defRPr>
            </a:lvl2pPr>
            <a:lvl3pPr marL="1143000" indent="-228600">
              <a:defRPr>
                <a:solidFill>
                  <a:schemeClr val="tx1"/>
                </a:solidFill>
                <a:latin typeface="Comic Sans MS" charset="0"/>
                <a:ea typeface="ＭＳ Ｐゴシック" charset="0"/>
              </a:defRPr>
            </a:lvl3pPr>
            <a:lvl4pPr marL="1600200" indent="-228600">
              <a:defRPr>
                <a:solidFill>
                  <a:schemeClr val="tx1"/>
                </a:solidFill>
                <a:latin typeface="Comic Sans MS" charset="0"/>
                <a:ea typeface="ＭＳ Ｐゴシック" charset="0"/>
              </a:defRPr>
            </a:lvl4pPr>
            <a:lvl5pPr marL="2057400" indent="-228600">
              <a:defRPr>
                <a:solidFill>
                  <a:schemeClr val="tx1"/>
                </a:solidFill>
                <a:latin typeface="Comic Sans MS" charset="0"/>
                <a:ea typeface="ＭＳ Ｐゴシック" charset="0"/>
              </a:defRPr>
            </a:lvl5pPr>
            <a:lvl6pPr marL="2514600" indent="-228600" eaLnBrk="0" fontAlgn="base" hangingPunct="0">
              <a:spcBef>
                <a:spcPct val="0"/>
              </a:spcBef>
              <a:spcAft>
                <a:spcPct val="0"/>
              </a:spcAft>
              <a:defRPr>
                <a:solidFill>
                  <a:schemeClr val="tx1"/>
                </a:solidFill>
                <a:latin typeface="Comic Sans MS" charset="0"/>
                <a:ea typeface="ＭＳ Ｐゴシック" charset="0"/>
              </a:defRPr>
            </a:lvl6pPr>
            <a:lvl7pPr marL="2971800" indent="-228600" eaLnBrk="0" fontAlgn="base" hangingPunct="0">
              <a:spcBef>
                <a:spcPct val="0"/>
              </a:spcBef>
              <a:spcAft>
                <a:spcPct val="0"/>
              </a:spcAft>
              <a:defRPr>
                <a:solidFill>
                  <a:schemeClr val="tx1"/>
                </a:solidFill>
                <a:latin typeface="Comic Sans MS" charset="0"/>
                <a:ea typeface="ＭＳ Ｐゴシック" charset="0"/>
              </a:defRPr>
            </a:lvl7pPr>
            <a:lvl8pPr marL="3429000" indent="-228600" eaLnBrk="0" fontAlgn="base" hangingPunct="0">
              <a:spcBef>
                <a:spcPct val="0"/>
              </a:spcBef>
              <a:spcAft>
                <a:spcPct val="0"/>
              </a:spcAft>
              <a:defRPr>
                <a:solidFill>
                  <a:schemeClr val="tx1"/>
                </a:solidFill>
                <a:latin typeface="Comic Sans MS" charset="0"/>
                <a:ea typeface="ＭＳ Ｐゴシック" charset="0"/>
              </a:defRPr>
            </a:lvl8pPr>
            <a:lvl9pPr marL="3886200" indent="-228600" eaLnBrk="0" fontAlgn="base" hangingPunct="0">
              <a:spcBef>
                <a:spcPct val="0"/>
              </a:spcBef>
              <a:spcAft>
                <a:spcPct val="0"/>
              </a:spcAft>
              <a:defRPr>
                <a:solidFill>
                  <a:schemeClr val="tx1"/>
                </a:solidFill>
                <a:latin typeface="Comic Sans MS" charset="0"/>
                <a:ea typeface="ＭＳ Ｐゴシック" charset="0"/>
              </a:defRPr>
            </a:lvl9pPr>
          </a:lstStyle>
          <a:p>
            <a:pPr eaLnBrk="1" hangingPunct="1">
              <a:defRPr/>
            </a:pPr>
            <a:r>
              <a:rPr lang="en-US" sz="2400" dirty="0" smtClean="0">
                <a:solidFill>
                  <a:srgbClr val="C00000"/>
                </a:solidFill>
                <a:latin typeface="+mn-lt"/>
              </a:rPr>
              <a:t>passive scanning: </a:t>
            </a:r>
          </a:p>
          <a:p>
            <a:pPr eaLnBrk="1" hangingPunct="1">
              <a:buFontTx/>
              <a:buAutoNum type="arabicParenBoth"/>
              <a:defRPr/>
            </a:pPr>
            <a:r>
              <a:rPr lang="en-US" dirty="0" smtClean="0">
                <a:latin typeface="+mn-lt"/>
              </a:rPr>
              <a:t> beacon frames sent from Aps</a:t>
            </a:r>
          </a:p>
          <a:p>
            <a:pPr eaLnBrk="1" hangingPunct="1">
              <a:buFontTx/>
              <a:buAutoNum type="arabicParenBoth"/>
              <a:defRPr/>
            </a:pPr>
            <a:endParaRPr lang="en-US" dirty="0" smtClean="0">
              <a:latin typeface="+mn-lt"/>
            </a:endParaRPr>
          </a:p>
          <a:p>
            <a:pPr eaLnBrk="1" hangingPunct="1">
              <a:buFontTx/>
              <a:buAutoNum type="arabicParenBoth"/>
              <a:defRPr/>
            </a:pPr>
            <a:r>
              <a:rPr lang="en-US" dirty="0" smtClean="0">
                <a:latin typeface="+mn-lt"/>
              </a:rPr>
              <a:t> association Request frame sent: H1 to selected AP </a:t>
            </a:r>
          </a:p>
          <a:p>
            <a:pPr eaLnBrk="1" hangingPunct="1">
              <a:buFontTx/>
              <a:buAutoNum type="arabicParenBoth"/>
              <a:defRPr/>
            </a:pPr>
            <a:endParaRPr lang="en-US" dirty="0" smtClean="0">
              <a:latin typeface="+mn-lt"/>
            </a:endParaRPr>
          </a:p>
          <a:p>
            <a:pPr eaLnBrk="1" hangingPunct="1">
              <a:buFontTx/>
              <a:buAutoNum type="arabicParenBoth"/>
              <a:defRPr/>
            </a:pPr>
            <a:r>
              <a:rPr lang="en-US" dirty="0" smtClean="0">
                <a:latin typeface="+mn-lt"/>
              </a:rPr>
              <a:t> association Response frame sent from  selected AP to H1</a:t>
            </a:r>
          </a:p>
        </p:txBody>
      </p:sp>
      <p:grpSp>
        <p:nvGrpSpPr>
          <p:cNvPr id="7" name="Group 361"/>
          <p:cNvGrpSpPr>
            <a:grpSpLocks/>
          </p:cNvGrpSpPr>
          <p:nvPr/>
        </p:nvGrpSpPr>
        <p:grpSpPr bwMode="auto">
          <a:xfrm>
            <a:off x="1260475" y="2092325"/>
            <a:ext cx="649288" cy="561975"/>
            <a:chOff x="2967" y="478"/>
            <a:chExt cx="788" cy="625"/>
          </a:xfrm>
        </p:grpSpPr>
        <p:pic>
          <p:nvPicPr>
            <p:cNvPr id="60486" name="Picture 358" descr="access_point_stylized_small"/>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3012" y="559"/>
              <a:ext cx="576" cy="5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0487" name="Picture 360" descr="antenna_radiation_stylized"/>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2967" y="478"/>
              <a:ext cx="788" cy="1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grpSp>
        <p:nvGrpSpPr>
          <p:cNvPr id="8" name="Group 361"/>
          <p:cNvGrpSpPr>
            <a:grpSpLocks/>
          </p:cNvGrpSpPr>
          <p:nvPr/>
        </p:nvGrpSpPr>
        <p:grpSpPr bwMode="auto">
          <a:xfrm>
            <a:off x="3170238" y="2112963"/>
            <a:ext cx="649287" cy="561975"/>
            <a:chOff x="2967" y="478"/>
            <a:chExt cx="788" cy="625"/>
          </a:xfrm>
        </p:grpSpPr>
        <p:pic>
          <p:nvPicPr>
            <p:cNvPr id="60484" name="Picture 358" descr="access_point_stylized_small"/>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3012" y="559"/>
              <a:ext cx="576" cy="5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0485" name="Picture 360" descr="antenna_radiation_stylized"/>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2967" y="478"/>
              <a:ext cx="788" cy="1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grpSp>
        <p:nvGrpSpPr>
          <p:cNvPr id="9" name="Group 356"/>
          <p:cNvGrpSpPr>
            <a:grpSpLocks/>
          </p:cNvGrpSpPr>
          <p:nvPr/>
        </p:nvGrpSpPr>
        <p:grpSpPr bwMode="auto">
          <a:xfrm>
            <a:off x="2205038" y="2519363"/>
            <a:ext cx="436562" cy="498475"/>
            <a:chOff x="313" y="1497"/>
            <a:chExt cx="1152" cy="1014"/>
          </a:xfrm>
        </p:grpSpPr>
        <p:pic>
          <p:nvPicPr>
            <p:cNvPr id="60482" name="Picture 354" descr="laptop_stylized_small"/>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313" y="1727"/>
              <a:ext cx="1152" cy="78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0483" name="Picture 355" descr="antenna_stylized"/>
            <p:cNvPicPr>
              <a:picLocks noChangeAspect="1" noChangeArrowheads="1"/>
            </p:cNvPicPr>
            <p:nvPr/>
          </p:nvPicPr>
          <p:blipFill>
            <a:blip r:embed="rId6">
              <a:extLst>
                <a:ext uri="{28A0092B-C50C-407E-A947-70E740481C1C}">
                  <a14:useLocalDpi xmlns:a14="http://schemas.microsoft.com/office/drawing/2010/main" xmlns="" val="0"/>
                </a:ext>
              </a:extLst>
            </a:blip>
            <a:srcRect/>
            <a:stretch>
              <a:fillRect/>
            </a:stretch>
          </p:blipFill>
          <p:spPr bwMode="auto">
            <a:xfrm>
              <a:off x="334" y="1497"/>
              <a:ext cx="1113" cy="6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grpSp>
        <p:nvGrpSpPr>
          <p:cNvPr id="10" name="Group 1"/>
          <p:cNvGrpSpPr>
            <a:grpSpLocks/>
          </p:cNvGrpSpPr>
          <p:nvPr/>
        </p:nvGrpSpPr>
        <p:grpSpPr bwMode="auto">
          <a:xfrm>
            <a:off x="4752408" y="1246876"/>
            <a:ext cx="4177310" cy="5159287"/>
            <a:chOff x="4645025" y="1390650"/>
            <a:chExt cx="4299819" cy="5158813"/>
          </a:xfrm>
        </p:grpSpPr>
        <p:sp>
          <p:nvSpPr>
            <p:cNvPr id="23579" name="Oval 6"/>
            <p:cNvSpPr>
              <a:spLocks noChangeArrowheads="1"/>
            </p:cNvSpPr>
            <p:nvPr/>
          </p:nvSpPr>
          <p:spPr bwMode="auto">
            <a:xfrm>
              <a:off x="6580188" y="1455732"/>
              <a:ext cx="2335212" cy="2223883"/>
            </a:xfrm>
            <a:prstGeom prst="ellipse">
              <a:avLst/>
            </a:prstGeom>
            <a:solidFill>
              <a:srgbClr val="00CCFF">
                <a:alpha val="49019"/>
              </a:srgbClr>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Comic Sans MS" panose="030F0702030302020204" pitchFamily="66" charset="0"/>
                  <a:ea typeface="MS PGothic" panose="020B0600070205080204" pitchFamily="34" charset="-128"/>
                </a:defRPr>
              </a:lvl1pPr>
              <a:lvl2pPr marL="742950" indent="-285750">
                <a:defRPr sz="2400">
                  <a:solidFill>
                    <a:schemeClr val="tx1"/>
                  </a:solidFill>
                  <a:latin typeface="Comic Sans MS" panose="030F0702030302020204" pitchFamily="66" charset="0"/>
                  <a:ea typeface="MS PGothic" panose="020B0600070205080204" pitchFamily="34" charset="-128"/>
                </a:defRPr>
              </a:lvl2pPr>
              <a:lvl3pPr marL="1143000" indent="-228600">
                <a:defRPr sz="2400">
                  <a:solidFill>
                    <a:schemeClr val="tx1"/>
                  </a:solidFill>
                  <a:latin typeface="Comic Sans MS" panose="030F0702030302020204" pitchFamily="66" charset="0"/>
                  <a:ea typeface="MS PGothic" panose="020B0600070205080204" pitchFamily="34" charset="-128"/>
                </a:defRPr>
              </a:lvl3pPr>
              <a:lvl4pPr marL="1600200" indent="-228600">
                <a:defRPr sz="2400">
                  <a:solidFill>
                    <a:schemeClr val="tx1"/>
                  </a:solidFill>
                  <a:latin typeface="Comic Sans MS" panose="030F0702030302020204" pitchFamily="66" charset="0"/>
                  <a:ea typeface="MS PGothic" panose="020B0600070205080204" pitchFamily="34" charset="-128"/>
                </a:defRPr>
              </a:lvl4pPr>
              <a:lvl5pPr marL="2057400" indent="-228600">
                <a:defRPr sz="2400">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9pPr>
            </a:lstStyle>
            <a:p>
              <a:pPr algn="ctr" eaLnBrk="1" hangingPunct="1"/>
              <a:endParaRPr lang="zh-CN" altLang="zh-CN" sz="1600">
                <a:latin typeface="+mn-lt"/>
              </a:endParaRPr>
            </a:p>
          </p:txBody>
        </p:sp>
        <p:sp>
          <p:nvSpPr>
            <p:cNvPr id="23580" name="Oval 7"/>
            <p:cNvSpPr>
              <a:spLocks noChangeArrowheads="1"/>
            </p:cNvSpPr>
            <p:nvPr/>
          </p:nvSpPr>
          <p:spPr bwMode="auto">
            <a:xfrm>
              <a:off x="4724400" y="1390650"/>
              <a:ext cx="2335213" cy="2223884"/>
            </a:xfrm>
            <a:prstGeom prst="ellipse">
              <a:avLst/>
            </a:prstGeom>
            <a:solidFill>
              <a:srgbClr val="00CCFF">
                <a:alpha val="49019"/>
              </a:srgbClr>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Comic Sans MS" panose="030F0702030302020204" pitchFamily="66" charset="0"/>
                  <a:ea typeface="MS PGothic" panose="020B0600070205080204" pitchFamily="34" charset="-128"/>
                </a:defRPr>
              </a:lvl1pPr>
              <a:lvl2pPr marL="742950" indent="-285750">
                <a:defRPr sz="2400">
                  <a:solidFill>
                    <a:schemeClr val="tx1"/>
                  </a:solidFill>
                  <a:latin typeface="Comic Sans MS" panose="030F0702030302020204" pitchFamily="66" charset="0"/>
                  <a:ea typeface="MS PGothic" panose="020B0600070205080204" pitchFamily="34" charset="-128"/>
                </a:defRPr>
              </a:lvl2pPr>
              <a:lvl3pPr marL="1143000" indent="-228600">
                <a:defRPr sz="2400">
                  <a:solidFill>
                    <a:schemeClr val="tx1"/>
                  </a:solidFill>
                  <a:latin typeface="Comic Sans MS" panose="030F0702030302020204" pitchFamily="66" charset="0"/>
                  <a:ea typeface="MS PGothic" panose="020B0600070205080204" pitchFamily="34" charset="-128"/>
                </a:defRPr>
              </a:lvl3pPr>
              <a:lvl4pPr marL="1600200" indent="-228600">
                <a:defRPr sz="2400">
                  <a:solidFill>
                    <a:schemeClr val="tx1"/>
                  </a:solidFill>
                  <a:latin typeface="Comic Sans MS" panose="030F0702030302020204" pitchFamily="66" charset="0"/>
                  <a:ea typeface="MS PGothic" panose="020B0600070205080204" pitchFamily="34" charset="-128"/>
                </a:defRPr>
              </a:lvl4pPr>
              <a:lvl5pPr marL="2057400" indent="-228600">
                <a:defRPr sz="2400">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9pPr>
            </a:lstStyle>
            <a:p>
              <a:pPr algn="ctr" eaLnBrk="1" hangingPunct="1"/>
              <a:endParaRPr lang="zh-CN" altLang="zh-CN" sz="1600">
                <a:latin typeface="+mn-lt"/>
              </a:endParaRPr>
            </a:p>
          </p:txBody>
        </p:sp>
        <p:sp>
          <p:nvSpPr>
            <p:cNvPr id="23581" name="Text Box 8"/>
            <p:cNvSpPr txBox="1">
              <a:spLocks noChangeArrowheads="1"/>
            </p:cNvSpPr>
            <p:nvPr/>
          </p:nvSpPr>
          <p:spPr bwMode="auto">
            <a:xfrm>
              <a:off x="7961313" y="2406557"/>
              <a:ext cx="623887" cy="33651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Comic Sans MS" charset="0"/>
                  <a:ea typeface="ＭＳ Ｐゴシック" charset="0"/>
                </a:defRPr>
              </a:lvl1pPr>
              <a:lvl2pPr marL="742950" indent="-285750">
                <a:defRPr>
                  <a:solidFill>
                    <a:schemeClr val="tx1"/>
                  </a:solidFill>
                  <a:latin typeface="Comic Sans MS" charset="0"/>
                  <a:ea typeface="ＭＳ Ｐゴシック" charset="0"/>
                </a:defRPr>
              </a:lvl2pPr>
              <a:lvl3pPr marL="1143000" indent="-228600">
                <a:defRPr>
                  <a:solidFill>
                    <a:schemeClr val="tx1"/>
                  </a:solidFill>
                  <a:latin typeface="Comic Sans MS" charset="0"/>
                  <a:ea typeface="ＭＳ Ｐゴシック" charset="0"/>
                </a:defRPr>
              </a:lvl3pPr>
              <a:lvl4pPr marL="1600200" indent="-228600">
                <a:defRPr>
                  <a:solidFill>
                    <a:schemeClr val="tx1"/>
                  </a:solidFill>
                  <a:latin typeface="Comic Sans MS" charset="0"/>
                  <a:ea typeface="ＭＳ Ｐゴシック" charset="0"/>
                </a:defRPr>
              </a:lvl4pPr>
              <a:lvl5pPr marL="2057400" indent="-228600">
                <a:defRPr>
                  <a:solidFill>
                    <a:schemeClr val="tx1"/>
                  </a:solidFill>
                  <a:latin typeface="Comic Sans MS" charset="0"/>
                  <a:ea typeface="ＭＳ Ｐゴシック" charset="0"/>
                </a:defRPr>
              </a:lvl5pPr>
              <a:lvl6pPr marL="2514600" indent="-228600" eaLnBrk="0" fontAlgn="base" hangingPunct="0">
                <a:spcBef>
                  <a:spcPct val="0"/>
                </a:spcBef>
                <a:spcAft>
                  <a:spcPct val="0"/>
                </a:spcAft>
                <a:defRPr>
                  <a:solidFill>
                    <a:schemeClr val="tx1"/>
                  </a:solidFill>
                  <a:latin typeface="Comic Sans MS" charset="0"/>
                  <a:ea typeface="ＭＳ Ｐゴシック" charset="0"/>
                </a:defRPr>
              </a:lvl6pPr>
              <a:lvl7pPr marL="2971800" indent="-228600" eaLnBrk="0" fontAlgn="base" hangingPunct="0">
                <a:spcBef>
                  <a:spcPct val="0"/>
                </a:spcBef>
                <a:spcAft>
                  <a:spcPct val="0"/>
                </a:spcAft>
                <a:defRPr>
                  <a:solidFill>
                    <a:schemeClr val="tx1"/>
                  </a:solidFill>
                  <a:latin typeface="Comic Sans MS" charset="0"/>
                  <a:ea typeface="ＭＳ Ｐゴシック" charset="0"/>
                </a:defRPr>
              </a:lvl7pPr>
              <a:lvl8pPr marL="3429000" indent="-228600" eaLnBrk="0" fontAlgn="base" hangingPunct="0">
                <a:spcBef>
                  <a:spcPct val="0"/>
                </a:spcBef>
                <a:spcAft>
                  <a:spcPct val="0"/>
                </a:spcAft>
                <a:defRPr>
                  <a:solidFill>
                    <a:schemeClr val="tx1"/>
                  </a:solidFill>
                  <a:latin typeface="Comic Sans MS" charset="0"/>
                  <a:ea typeface="ＭＳ Ｐゴシック" charset="0"/>
                </a:defRPr>
              </a:lvl8pPr>
              <a:lvl9pPr marL="3886200" indent="-228600" eaLnBrk="0" fontAlgn="base" hangingPunct="0">
                <a:spcBef>
                  <a:spcPct val="0"/>
                </a:spcBef>
                <a:spcAft>
                  <a:spcPct val="0"/>
                </a:spcAft>
                <a:defRPr>
                  <a:solidFill>
                    <a:schemeClr val="tx1"/>
                  </a:solidFill>
                  <a:latin typeface="Comic Sans MS" charset="0"/>
                  <a:ea typeface="ＭＳ Ｐゴシック" charset="0"/>
                </a:defRPr>
              </a:lvl9pPr>
            </a:lstStyle>
            <a:p>
              <a:pPr eaLnBrk="1" hangingPunct="1">
                <a:defRPr/>
              </a:pPr>
              <a:r>
                <a:rPr lang="en-US" sz="1600" smtClean="0">
                  <a:latin typeface="+mn-lt"/>
                  <a:cs typeface="Arial" charset="0"/>
                </a:rPr>
                <a:t>AP 2</a:t>
              </a:r>
            </a:p>
          </p:txBody>
        </p:sp>
        <p:sp>
          <p:nvSpPr>
            <p:cNvPr id="23582" name="Text Box 9"/>
            <p:cNvSpPr txBox="1">
              <a:spLocks noChangeArrowheads="1"/>
            </p:cNvSpPr>
            <p:nvPr/>
          </p:nvSpPr>
          <p:spPr bwMode="auto">
            <a:xfrm>
              <a:off x="6211887" y="2162104"/>
              <a:ext cx="190149" cy="33852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Comic Sans MS" panose="030F0702030302020204" pitchFamily="66" charset="0"/>
                  <a:ea typeface="MS PGothic" panose="020B0600070205080204" pitchFamily="34" charset="-128"/>
                </a:defRPr>
              </a:lvl1pPr>
              <a:lvl2pPr marL="742950" indent="-285750">
                <a:defRPr sz="2400">
                  <a:solidFill>
                    <a:schemeClr val="tx1"/>
                  </a:solidFill>
                  <a:latin typeface="Comic Sans MS" panose="030F0702030302020204" pitchFamily="66" charset="0"/>
                  <a:ea typeface="MS PGothic" panose="020B0600070205080204" pitchFamily="34" charset="-128"/>
                </a:defRPr>
              </a:lvl2pPr>
              <a:lvl3pPr marL="1143000" indent="-228600">
                <a:defRPr sz="2400">
                  <a:solidFill>
                    <a:schemeClr val="tx1"/>
                  </a:solidFill>
                  <a:latin typeface="Comic Sans MS" panose="030F0702030302020204" pitchFamily="66" charset="0"/>
                  <a:ea typeface="MS PGothic" panose="020B0600070205080204" pitchFamily="34" charset="-128"/>
                </a:defRPr>
              </a:lvl3pPr>
              <a:lvl4pPr marL="1600200" indent="-228600">
                <a:defRPr sz="2400">
                  <a:solidFill>
                    <a:schemeClr val="tx1"/>
                  </a:solidFill>
                  <a:latin typeface="Comic Sans MS" panose="030F0702030302020204" pitchFamily="66" charset="0"/>
                  <a:ea typeface="MS PGothic" panose="020B0600070205080204" pitchFamily="34" charset="-128"/>
                </a:defRPr>
              </a:lvl4pPr>
              <a:lvl5pPr marL="2057400" indent="-228600">
                <a:defRPr sz="2400">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9pPr>
            </a:lstStyle>
            <a:p>
              <a:pPr eaLnBrk="1" hangingPunct="1"/>
              <a:endParaRPr lang="zh-CN" altLang="zh-CN" sz="1600">
                <a:latin typeface="+mn-lt"/>
              </a:endParaRPr>
            </a:p>
          </p:txBody>
        </p:sp>
        <p:sp>
          <p:nvSpPr>
            <p:cNvPr id="23583" name="Text Box 10"/>
            <p:cNvSpPr txBox="1">
              <a:spLocks noChangeArrowheads="1"/>
            </p:cNvSpPr>
            <p:nvPr/>
          </p:nvSpPr>
          <p:spPr bwMode="auto">
            <a:xfrm>
              <a:off x="5289550" y="2590690"/>
              <a:ext cx="623888" cy="33810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Comic Sans MS" charset="0"/>
                  <a:ea typeface="ＭＳ Ｐゴシック" charset="0"/>
                </a:defRPr>
              </a:lvl1pPr>
              <a:lvl2pPr marL="742950" indent="-285750">
                <a:defRPr>
                  <a:solidFill>
                    <a:schemeClr val="tx1"/>
                  </a:solidFill>
                  <a:latin typeface="Comic Sans MS" charset="0"/>
                  <a:ea typeface="ＭＳ Ｐゴシック" charset="0"/>
                </a:defRPr>
              </a:lvl2pPr>
              <a:lvl3pPr marL="1143000" indent="-228600">
                <a:defRPr>
                  <a:solidFill>
                    <a:schemeClr val="tx1"/>
                  </a:solidFill>
                  <a:latin typeface="Comic Sans MS" charset="0"/>
                  <a:ea typeface="ＭＳ Ｐゴシック" charset="0"/>
                </a:defRPr>
              </a:lvl3pPr>
              <a:lvl4pPr marL="1600200" indent="-228600">
                <a:defRPr>
                  <a:solidFill>
                    <a:schemeClr val="tx1"/>
                  </a:solidFill>
                  <a:latin typeface="Comic Sans MS" charset="0"/>
                  <a:ea typeface="ＭＳ Ｐゴシック" charset="0"/>
                </a:defRPr>
              </a:lvl4pPr>
              <a:lvl5pPr marL="2057400" indent="-228600">
                <a:defRPr>
                  <a:solidFill>
                    <a:schemeClr val="tx1"/>
                  </a:solidFill>
                  <a:latin typeface="Comic Sans MS" charset="0"/>
                  <a:ea typeface="ＭＳ Ｐゴシック" charset="0"/>
                </a:defRPr>
              </a:lvl5pPr>
              <a:lvl6pPr marL="2514600" indent="-228600" eaLnBrk="0" fontAlgn="base" hangingPunct="0">
                <a:spcBef>
                  <a:spcPct val="0"/>
                </a:spcBef>
                <a:spcAft>
                  <a:spcPct val="0"/>
                </a:spcAft>
                <a:defRPr>
                  <a:solidFill>
                    <a:schemeClr val="tx1"/>
                  </a:solidFill>
                  <a:latin typeface="Comic Sans MS" charset="0"/>
                  <a:ea typeface="ＭＳ Ｐゴシック" charset="0"/>
                </a:defRPr>
              </a:lvl6pPr>
              <a:lvl7pPr marL="2971800" indent="-228600" eaLnBrk="0" fontAlgn="base" hangingPunct="0">
                <a:spcBef>
                  <a:spcPct val="0"/>
                </a:spcBef>
                <a:spcAft>
                  <a:spcPct val="0"/>
                </a:spcAft>
                <a:defRPr>
                  <a:solidFill>
                    <a:schemeClr val="tx1"/>
                  </a:solidFill>
                  <a:latin typeface="Comic Sans MS" charset="0"/>
                  <a:ea typeface="ＭＳ Ｐゴシック" charset="0"/>
                </a:defRPr>
              </a:lvl7pPr>
              <a:lvl8pPr marL="3429000" indent="-228600" eaLnBrk="0" fontAlgn="base" hangingPunct="0">
                <a:spcBef>
                  <a:spcPct val="0"/>
                </a:spcBef>
                <a:spcAft>
                  <a:spcPct val="0"/>
                </a:spcAft>
                <a:defRPr>
                  <a:solidFill>
                    <a:schemeClr val="tx1"/>
                  </a:solidFill>
                  <a:latin typeface="Comic Sans MS" charset="0"/>
                  <a:ea typeface="ＭＳ Ｐゴシック" charset="0"/>
                </a:defRPr>
              </a:lvl8pPr>
              <a:lvl9pPr marL="3886200" indent="-228600" eaLnBrk="0" fontAlgn="base" hangingPunct="0">
                <a:spcBef>
                  <a:spcPct val="0"/>
                </a:spcBef>
                <a:spcAft>
                  <a:spcPct val="0"/>
                </a:spcAft>
                <a:defRPr>
                  <a:solidFill>
                    <a:schemeClr val="tx1"/>
                  </a:solidFill>
                  <a:latin typeface="Comic Sans MS" charset="0"/>
                  <a:ea typeface="ＭＳ Ｐゴシック" charset="0"/>
                </a:defRPr>
              </a:lvl9pPr>
            </a:lstStyle>
            <a:p>
              <a:pPr eaLnBrk="1" hangingPunct="1">
                <a:defRPr/>
              </a:pPr>
              <a:r>
                <a:rPr lang="en-US" sz="1600" smtClean="0">
                  <a:latin typeface="+mn-lt"/>
                  <a:cs typeface="Arial" charset="0"/>
                </a:rPr>
                <a:t>AP 1</a:t>
              </a:r>
            </a:p>
          </p:txBody>
        </p:sp>
        <p:sp>
          <p:nvSpPr>
            <p:cNvPr id="23584" name="Text Box 11"/>
            <p:cNvSpPr txBox="1">
              <a:spLocks noChangeArrowheads="1"/>
            </p:cNvSpPr>
            <p:nvPr/>
          </p:nvSpPr>
          <p:spPr bwMode="auto">
            <a:xfrm>
              <a:off x="6577013" y="3178011"/>
              <a:ext cx="446087" cy="33810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Comic Sans MS" charset="0"/>
                  <a:ea typeface="ＭＳ Ｐゴシック" charset="0"/>
                </a:defRPr>
              </a:lvl1pPr>
              <a:lvl2pPr marL="742950" indent="-285750">
                <a:defRPr>
                  <a:solidFill>
                    <a:schemeClr val="tx1"/>
                  </a:solidFill>
                  <a:latin typeface="Comic Sans MS" charset="0"/>
                  <a:ea typeface="ＭＳ Ｐゴシック" charset="0"/>
                </a:defRPr>
              </a:lvl2pPr>
              <a:lvl3pPr marL="1143000" indent="-228600">
                <a:defRPr>
                  <a:solidFill>
                    <a:schemeClr val="tx1"/>
                  </a:solidFill>
                  <a:latin typeface="Comic Sans MS" charset="0"/>
                  <a:ea typeface="ＭＳ Ｐゴシック" charset="0"/>
                </a:defRPr>
              </a:lvl3pPr>
              <a:lvl4pPr marL="1600200" indent="-228600">
                <a:defRPr>
                  <a:solidFill>
                    <a:schemeClr val="tx1"/>
                  </a:solidFill>
                  <a:latin typeface="Comic Sans MS" charset="0"/>
                  <a:ea typeface="ＭＳ Ｐゴシック" charset="0"/>
                </a:defRPr>
              </a:lvl4pPr>
              <a:lvl5pPr marL="2057400" indent="-228600">
                <a:defRPr>
                  <a:solidFill>
                    <a:schemeClr val="tx1"/>
                  </a:solidFill>
                  <a:latin typeface="Comic Sans MS" charset="0"/>
                  <a:ea typeface="ＭＳ Ｐゴシック" charset="0"/>
                </a:defRPr>
              </a:lvl5pPr>
              <a:lvl6pPr marL="2514600" indent="-228600" eaLnBrk="0" fontAlgn="base" hangingPunct="0">
                <a:spcBef>
                  <a:spcPct val="0"/>
                </a:spcBef>
                <a:spcAft>
                  <a:spcPct val="0"/>
                </a:spcAft>
                <a:defRPr>
                  <a:solidFill>
                    <a:schemeClr val="tx1"/>
                  </a:solidFill>
                  <a:latin typeface="Comic Sans MS" charset="0"/>
                  <a:ea typeface="ＭＳ Ｐゴシック" charset="0"/>
                </a:defRPr>
              </a:lvl6pPr>
              <a:lvl7pPr marL="2971800" indent="-228600" eaLnBrk="0" fontAlgn="base" hangingPunct="0">
                <a:spcBef>
                  <a:spcPct val="0"/>
                </a:spcBef>
                <a:spcAft>
                  <a:spcPct val="0"/>
                </a:spcAft>
                <a:defRPr>
                  <a:solidFill>
                    <a:schemeClr val="tx1"/>
                  </a:solidFill>
                  <a:latin typeface="Comic Sans MS" charset="0"/>
                  <a:ea typeface="ＭＳ Ｐゴシック" charset="0"/>
                </a:defRPr>
              </a:lvl7pPr>
              <a:lvl8pPr marL="3429000" indent="-228600" eaLnBrk="0" fontAlgn="base" hangingPunct="0">
                <a:spcBef>
                  <a:spcPct val="0"/>
                </a:spcBef>
                <a:spcAft>
                  <a:spcPct val="0"/>
                </a:spcAft>
                <a:defRPr>
                  <a:solidFill>
                    <a:schemeClr val="tx1"/>
                  </a:solidFill>
                  <a:latin typeface="Comic Sans MS" charset="0"/>
                  <a:ea typeface="ＭＳ Ｐゴシック" charset="0"/>
                </a:defRPr>
              </a:lvl8pPr>
              <a:lvl9pPr marL="3886200" indent="-228600" eaLnBrk="0" fontAlgn="base" hangingPunct="0">
                <a:spcBef>
                  <a:spcPct val="0"/>
                </a:spcBef>
                <a:spcAft>
                  <a:spcPct val="0"/>
                </a:spcAft>
                <a:defRPr>
                  <a:solidFill>
                    <a:schemeClr val="tx1"/>
                  </a:solidFill>
                  <a:latin typeface="Comic Sans MS" charset="0"/>
                  <a:ea typeface="ＭＳ Ｐゴシック" charset="0"/>
                </a:defRPr>
              </a:lvl9pPr>
            </a:lstStyle>
            <a:p>
              <a:pPr eaLnBrk="1" hangingPunct="1">
                <a:defRPr/>
              </a:pPr>
              <a:r>
                <a:rPr lang="en-US" sz="1600" smtClean="0">
                  <a:latin typeface="+mn-lt"/>
                  <a:cs typeface="Arial" charset="0"/>
                </a:rPr>
                <a:t>H1</a:t>
              </a:r>
            </a:p>
          </p:txBody>
        </p:sp>
        <p:sp>
          <p:nvSpPr>
            <p:cNvPr id="23585" name="Text Box 12"/>
            <p:cNvSpPr txBox="1">
              <a:spLocks noChangeArrowheads="1"/>
            </p:cNvSpPr>
            <p:nvPr/>
          </p:nvSpPr>
          <p:spPr bwMode="auto">
            <a:xfrm>
              <a:off x="8218488" y="2981179"/>
              <a:ext cx="190149" cy="33852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Comic Sans MS" panose="030F0702030302020204" pitchFamily="66" charset="0"/>
                  <a:ea typeface="MS PGothic" panose="020B0600070205080204" pitchFamily="34" charset="-128"/>
                </a:defRPr>
              </a:lvl1pPr>
              <a:lvl2pPr marL="742950" indent="-285750">
                <a:defRPr sz="2400">
                  <a:solidFill>
                    <a:schemeClr val="tx1"/>
                  </a:solidFill>
                  <a:latin typeface="Comic Sans MS" panose="030F0702030302020204" pitchFamily="66" charset="0"/>
                  <a:ea typeface="MS PGothic" panose="020B0600070205080204" pitchFamily="34" charset="-128"/>
                </a:defRPr>
              </a:lvl2pPr>
              <a:lvl3pPr marL="1143000" indent="-228600">
                <a:defRPr sz="2400">
                  <a:solidFill>
                    <a:schemeClr val="tx1"/>
                  </a:solidFill>
                  <a:latin typeface="Comic Sans MS" panose="030F0702030302020204" pitchFamily="66" charset="0"/>
                  <a:ea typeface="MS PGothic" panose="020B0600070205080204" pitchFamily="34" charset="-128"/>
                </a:defRPr>
              </a:lvl3pPr>
              <a:lvl4pPr marL="1600200" indent="-228600">
                <a:defRPr sz="2400">
                  <a:solidFill>
                    <a:schemeClr val="tx1"/>
                  </a:solidFill>
                  <a:latin typeface="Comic Sans MS" panose="030F0702030302020204" pitchFamily="66" charset="0"/>
                  <a:ea typeface="MS PGothic" panose="020B0600070205080204" pitchFamily="34" charset="-128"/>
                </a:defRPr>
              </a:lvl4pPr>
              <a:lvl5pPr marL="2057400" indent="-228600">
                <a:defRPr sz="2400">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9pPr>
            </a:lstStyle>
            <a:p>
              <a:pPr eaLnBrk="1" hangingPunct="1"/>
              <a:endParaRPr lang="zh-CN" altLang="zh-CN" sz="1600">
                <a:latin typeface="+mn-lt"/>
              </a:endParaRPr>
            </a:p>
          </p:txBody>
        </p:sp>
        <p:sp>
          <p:nvSpPr>
            <p:cNvPr id="23586" name="Text Box 13"/>
            <p:cNvSpPr txBox="1">
              <a:spLocks noChangeArrowheads="1"/>
            </p:cNvSpPr>
            <p:nvPr/>
          </p:nvSpPr>
          <p:spPr bwMode="auto">
            <a:xfrm>
              <a:off x="7367588" y="1512877"/>
              <a:ext cx="736237" cy="33852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Comic Sans MS" charset="0"/>
                  <a:ea typeface="ＭＳ Ｐゴシック" charset="0"/>
                </a:defRPr>
              </a:lvl1pPr>
              <a:lvl2pPr marL="742950" indent="-285750">
                <a:defRPr>
                  <a:solidFill>
                    <a:schemeClr val="tx1"/>
                  </a:solidFill>
                  <a:latin typeface="Comic Sans MS" charset="0"/>
                  <a:ea typeface="ＭＳ Ｐゴシック" charset="0"/>
                </a:defRPr>
              </a:lvl2pPr>
              <a:lvl3pPr marL="1143000" indent="-228600">
                <a:defRPr>
                  <a:solidFill>
                    <a:schemeClr val="tx1"/>
                  </a:solidFill>
                  <a:latin typeface="Comic Sans MS" charset="0"/>
                  <a:ea typeface="ＭＳ Ｐゴシック" charset="0"/>
                </a:defRPr>
              </a:lvl3pPr>
              <a:lvl4pPr marL="1600200" indent="-228600">
                <a:defRPr>
                  <a:solidFill>
                    <a:schemeClr val="tx1"/>
                  </a:solidFill>
                  <a:latin typeface="Comic Sans MS" charset="0"/>
                  <a:ea typeface="ＭＳ Ｐゴシック" charset="0"/>
                </a:defRPr>
              </a:lvl4pPr>
              <a:lvl5pPr marL="2057400" indent="-228600">
                <a:defRPr>
                  <a:solidFill>
                    <a:schemeClr val="tx1"/>
                  </a:solidFill>
                  <a:latin typeface="Comic Sans MS" charset="0"/>
                  <a:ea typeface="ＭＳ Ｐゴシック" charset="0"/>
                </a:defRPr>
              </a:lvl5pPr>
              <a:lvl6pPr marL="2514600" indent="-228600" eaLnBrk="0" fontAlgn="base" hangingPunct="0">
                <a:spcBef>
                  <a:spcPct val="0"/>
                </a:spcBef>
                <a:spcAft>
                  <a:spcPct val="0"/>
                </a:spcAft>
                <a:defRPr>
                  <a:solidFill>
                    <a:schemeClr val="tx1"/>
                  </a:solidFill>
                  <a:latin typeface="Comic Sans MS" charset="0"/>
                  <a:ea typeface="ＭＳ Ｐゴシック" charset="0"/>
                </a:defRPr>
              </a:lvl6pPr>
              <a:lvl7pPr marL="2971800" indent="-228600" eaLnBrk="0" fontAlgn="base" hangingPunct="0">
                <a:spcBef>
                  <a:spcPct val="0"/>
                </a:spcBef>
                <a:spcAft>
                  <a:spcPct val="0"/>
                </a:spcAft>
                <a:defRPr>
                  <a:solidFill>
                    <a:schemeClr val="tx1"/>
                  </a:solidFill>
                  <a:latin typeface="Comic Sans MS" charset="0"/>
                  <a:ea typeface="ＭＳ Ｐゴシック" charset="0"/>
                </a:defRPr>
              </a:lvl7pPr>
              <a:lvl8pPr marL="3429000" indent="-228600" eaLnBrk="0" fontAlgn="base" hangingPunct="0">
                <a:spcBef>
                  <a:spcPct val="0"/>
                </a:spcBef>
                <a:spcAft>
                  <a:spcPct val="0"/>
                </a:spcAft>
                <a:defRPr>
                  <a:solidFill>
                    <a:schemeClr val="tx1"/>
                  </a:solidFill>
                  <a:latin typeface="Comic Sans MS" charset="0"/>
                  <a:ea typeface="ＭＳ Ｐゴシック" charset="0"/>
                </a:defRPr>
              </a:lvl8pPr>
              <a:lvl9pPr marL="3886200" indent="-228600" eaLnBrk="0" fontAlgn="base" hangingPunct="0">
                <a:spcBef>
                  <a:spcPct val="0"/>
                </a:spcBef>
                <a:spcAft>
                  <a:spcPct val="0"/>
                </a:spcAft>
                <a:defRPr>
                  <a:solidFill>
                    <a:schemeClr val="tx1"/>
                  </a:solidFill>
                  <a:latin typeface="Comic Sans MS" charset="0"/>
                  <a:ea typeface="ＭＳ Ｐゴシック" charset="0"/>
                </a:defRPr>
              </a:lvl9pPr>
            </a:lstStyle>
            <a:p>
              <a:pPr eaLnBrk="1" hangingPunct="1">
                <a:defRPr/>
              </a:pPr>
              <a:r>
                <a:rPr lang="en-US" sz="1600" smtClean="0">
                  <a:latin typeface="+mn-lt"/>
                  <a:cs typeface="Arial" charset="0"/>
                </a:rPr>
                <a:t>BBS 2</a:t>
              </a:r>
            </a:p>
          </p:txBody>
        </p:sp>
        <p:sp>
          <p:nvSpPr>
            <p:cNvPr id="23587" name="Text Box 14"/>
            <p:cNvSpPr txBox="1">
              <a:spLocks noChangeArrowheads="1"/>
            </p:cNvSpPr>
            <p:nvPr/>
          </p:nvSpPr>
          <p:spPr bwMode="auto">
            <a:xfrm>
              <a:off x="5551488" y="1462081"/>
              <a:ext cx="765175" cy="33810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Comic Sans MS" charset="0"/>
                  <a:ea typeface="ＭＳ Ｐゴシック" charset="0"/>
                </a:defRPr>
              </a:lvl1pPr>
              <a:lvl2pPr marL="742950" indent="-285750">
                <a:defRPr>
                  <a:solidFill>
                    <a:schemeClr val="tx1"/>
                  </a:solidFill>
                  <a:latin typeface="Comic Sans MS" charset="0"/>
                  <a:ea typeface="ＭＳ Ｐゴシック" charset="0"/>
                </a:defRPr>
              </a:lvl2pPr>
              <a:lvl3pPr marL="1143000" indent="-228600">
                <a:defRPr>
                  <a:solidFill>
                    <a:schemeClr val="tx1"/>
                  </a:solidFill>
                  <a:latin typeface="Comic Sans MS" charset="0"/>
                  <a:ea typeface="ＭＳ Ｐゴシック" charset="0"/>
                </a:defRPr>
              </a:lvl3pPr>
              <a:lvl4pPr marL="1600200" indent="-228600">
                <a:defRPr>
                  <a:solidFill>
                    <a:schemeClr val="tx1"/>
                  </a:solidFill>
                  <a:latin typeface="Comic Sans MS" charset="0"/>
                  <a:ea typeface="ＭＳ Ｐゴシック" charset="0"/>
                </a:defRPr>
              </a:lvl4pPr>
              <a:lvl5pPr marL="2057400" indent="-228600">
                <a:defRPr>
                  <a:solidFill>
                    <a:schemeClr val="tx1"/>
                  </a:solidFill>
                  <a:latin typeface="Comic Sans MS" charset="0"/>
                  <a:ea typeface="ＭＳ Ｐゴシック" charset="0"/>
                </a:defRPr>
              </a:lvl5pPr>
              <a:lvl6pPr marL="2514600" indent="-228600" eaLnBrk="0" fontAlgn="base" hangingPunct="0">
                <a:spcBef>
                  <a:spcPct val="0"/>
                </a:spcBef>
                <a:spcAft>
                  <a:spcPct val="0"/>
                </a:spcAft>
                <a:defRPr>
                  <a:solidFill>
                    <a:schemeClr val="tx1"/>
                  </a:solidFill>
                  <a:latin typeface="Comic Sans MS" charset="0"/>
                  <a:ea typeface="ＭＳ Ｐゴシック" charset="0"/>
                </a:defRPr>
              </a:lvl6pPr>
              <a:lvl7pPr marL="2971800" indent="-228600" eaLnBrk="0" fontAlgn="base" hangingPunct="0">
                <a:spcBef>
                  <a:spcPct val="0"/>
                </a:spcBef>
                <a:spcAft>
                  <a:spcPct val="0"/>
                </a:spcAft>
                <a:defRPr>
                  <a:solidFill>
                    <a:schemeClr val="tx1"/>
                  </a:solidFill>
                  <a:latin typeface="Comic Sans MS" charset="0"/>
                  <a:ea typeface="ＭＳ Ｐゴシック" charset="0"/>
                </a:defRPr>
              </a:lvl7pPr>
              <a:lvl8pPr marL="3429000" indent="-228600" eaLnBrk="0" fontAlgn="base" hangingPunct="0">
                <a:spcBef>
                  <a:spcPct val="0"/>
                </a:spcBef>
                <a:spcAft>
                  <a:spcPct val="0"/>
                </a:spcAft>
                <a:defRPr>
                  <a:solidFill>
                    <a:schemeClr val="tx1"/>
                  </a:solidFill>
                  <a:latin typeface="Comic Sans MS" charset="0"/>
                  <a:ea typeface="ＭＳ Ｐゴシック" charset="0"/>
                </a:defRPr>
              </a:lvl8pPr>
              <a:lvl9pPr marL="3886200" indent="-228600" eaLnBrk="0" fontAlgn="base" hangingPunct="0">
                <a:spcBef>
                  <a:spcPct val="0"/>
                </a:spcBef>
                <a:spcAft>
                  <a:spcPct val="0"/>
                </a:spcAft>
                <a:defRPr>
                  <a:solidFill>
                    <a:schemeClr val="tx1"/>
                  </a:solidFill>
                  <a:latin typeface="Comic Sans MS" charset="0"/>
                  <a:ea typeface="ＭＳ Ｐゴシック" charset="0"/>
                </a:defRPr>
              </a:lvl9pPr>
            </a:lstStyle>
            <a:p>
              <a:pPr eaLnBrk="1" hangingPunct="1">
                <a:defRPr/>
              </a:pPr>
              <a:r>
                <a:rPr lang="en-US" sz="1600" smtClean="0">
                  <a:latin typeface="+mn-lt"/>
                  <a:cs typeface="Arial" charset="0"/>
                </a:rPr>
                <a:t>BBS 1</a:t>
              </a:r>
            </a:p>
          </p:txBody>
        </p:sp>
        <p:sp>
          <p:nvSpPr>
            <p:cNvPr id="60451" name="Freeform 56"/>
            <p:cNvSpPr>
              <a:spLocks/>
            </p:cNvSpPr>
            <p:nvPr/>
          </p:nvSpPr>
          <p:spPr bwMode="auto">
            <a:xfrm>
              <a:off x="6837363" y="2466975"/>
              <a:ext cx="869950" cy="225425"/>
            </a:xfrm>
            <a:custGeom>
              <a:avLst/>
              <a:gdLst>
                <a:gd name="T0" fmla="*/ 0 w 548"/>
                <a:gd name="T1" fmla="*/ 2147483647 h 142"/>
                <a:gd name="T2" fmla="*/ 0 w 548"/>
                <a:gd name="T3" fmla="*/ 0 h 142"/>
                <a:gd name="T4" fmla="*/ 2147483647 w 548"/>
                <a:gd name="T5" fmla="*/ 0 h 142"/>
                <a:gd name="T6" fmla="*/ 0 60000 65536"/>
                <a:gd name="T7" fmla="*/ 0 60000 65536"/>
                <a:gd name="T8" fmla="*/ 0 60000 65536"/>
              </a:gdLst>
              <a:ahLst/>
              <a:cxnLst>
                <a:cxn ang="T6">
                  <a:pos x="T0" y="T1"/>
                </a:cxn>
                <a:cxn ang="T7">
                  <a:pos x="T2" y="T3"/>
                </a:cxn>
                <a:cxn ang="T8">
                  <a:pos x="T4" y="T5"/>
                </a:cxn>
              </a:cxnLst>
              <a:rect l="0" t="0" r="r" b="b"/>
              <a:pathLst>
                <a:path w="548" h="142">
                  <a:moveTo>
                    <a:pt x="0" y="142"/>
                  </a:moveTo>
                  <a:lnTo>
                    <a:pt x="0" y="0"/>
                  </a:lnTo>
                  <a:lnTo>
                    <a:pt x="548" y="0"/>
                  </a:lnTo>
                </a:path>
              </a:pathLst>
            </a:custGeom>
            <a:noFill/>
            <a:ln w="28575" cmpd="sng">
              <a:solidFill>
                <a:schemeClr val="tx1"/>
              </a:solidFill>
              <a:round/>
              <a:headEnd type="none" w="med" len="med"/>
              <a:tailEnd type="triangl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latin typeface="+mn-lt"/>
              </a:endParaRPr>
            </a:p>
          </p:txBody>
        </p:sp>
        <p:sp>
          <p:nvSpPr>
            <p:cNvPr id="23589" name="Line 57"/>
            <p:cNvSpPr>
              <a:spLocks noChangeShapeType="1"/>
            </p:cNvSpPr>
            <p:nvPr/>
          </p:nvSpPr>
          <p:spPr bwMode="auto">
            <a:xfrm flipH="1">
              <a:off x="6011863" y="2466876"/>
              <a:ext cx="823912" cy="0"/>
            </a:xfrm>
            <a:prstGeom prst="line">
              <a:avLst/>
            </a:prstGeom>
            <a:noFill/>
            <a:ln w="2857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mn-lt"/>
                <a:ea typeface="ＭＳ Ｐゴシック" charset="0"/>
              </a:endParaRPr>
            </a:p>
          </p:txBody>
        </p:sp>
        <p:sp>
          <p:nvSpPr>
            <p:cNvPr id="23590" name="Line 58"/>
            <p:cNvSpPr>
              <a:spLocks noChangeShapeType="1"/>
            </p:cNvSpPr>
            <p:nvPr/>
          </p:nvSpPr>
          <p:spPr bwMode="auto">
            <a:xfrm>
              <a:off x="6073775" y="2543069"/>
              <a:ext cx="644525" cy="225404"/>
            </a:xfrm>
            <a:prstGeom prst="line">
              <a:avLst/>
            </a:prstGeom>
            <a:noFill/>
            <a:ln w="2857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mn-lt"/>
                <a:ea typeface="ＭＳ Ｐゴシック" charset="0"/>
              </a:endParaRPr>
            </a:p>
          </p:txBody>
        </p:sp>
        <p:sp>
          <p:nvSpPr>
            <p:cNvPr id="23591" name="Line 59"/>
            <p:cNvSpPr>
              <a:spLocks noChangeShapeType="1"/>
            </p:cNvSpPr>
            <p:nvPr/>
          </p:nvSpPr>
          <p:spPr bwMode="auto">
            <a:xfrm flipH="1">
              <a:off x="6961188" y="2558943"/>
              <a:ext cx="644525" cy="225404"/>
            </a:xfrm>
            <a:prstGeom prst="line">
              <a:avLst/>
            </a:prstGeom>
            <a:noFill/>
            <a:ln w="2857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mn-lt"/>
                <a:ea typeface="ＭＳ Ｐゴシック" charset="0"/>
              </a:endParaRPr>
            </a:p>
          </p:txBody>
        </p:sp>
        <p:sp>
          <p:nvSpPr>
            <p:cNvPr id="23592" name="Line 60"/>
            <p:cNvSpPr>
              <a:spLocks noChangeShapeType="1"/>
            </p:cNvSpPr>
            <p:nvPr/>
          </p:nvSpPr>
          <p:spPr bwMode="auto">
            <a:xfrm flipH="1">
              <a:off x="7159625" y="2890700"/>
              <a:ext cx="644525" cy="225404"/>
            </a:xfrm>
            <a:prstGeom prst="line">
              <a:avLst/>
            </a:prstGeom>
            <a:noFill/>
            <a:ln w="2857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mn-lt"/>
                <a:ea typeface="ＭＳ Ｐゴシック" charset="0"/>
              </a:endParaRPr>
            </a:p>
          </p:txBody>
        </p:sp>
        <p:sp>
          <p:nvSpPr>
            <p:cNvPr id="23593" name="Line 61"/>
            <p:cNvSpPr>
              <a:spLocks noChangeShapeType="1"/>
            </p:cNvSpPr>
            <p:nvPr/>
          </p:nvSpPr>
          <p:spPr bwMode="auto">
            <a:xfrm flipV="1">
              <a:off x="7115175" y="2711329"/>
              <a:ext cx="644525" cy="225404"/>
            </a:xfrm>
            <a:prstGeom prst="line">
              <a:avLst/>
            </a:prstGeom>
            <a:noFill/>
            <a:ln w="2857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mn-lt"/>
                <a:ea typeface="ＭＳ Ｐゴシック" charset="0"/>
              </a:endParaRPr>
            </a:p>
          </p:txBody>
        </p:sp>
        <p:grpSp>
          <p:nvGrpSpPr>
            <p:cNvPr id="11" name="Group 62"/>
            <p:cNvGrpSpPr>
              <a:grpSpLocks/>
            </p:cNvGrpSpPr>
            <p:nvPr/>
          </p:nvGrpSpPr>
          <p:grpSpPr bwMode="auto">
            <a:xfrm>
              <a:off x="6686550" y="2295525"/>
              <a:ext cx="307975" cy="307975"/>
              <a:chOff x="1255" y="3461"/>
              <a:chExt cx="194" cy="194"/>
            </a:xfrm>
          </p:grpSpPr>
          <p:sp>
            <p:nvSpPr>
              <p:cNvPr id="23617" name="Oval 63"/>
              <p:cNvSpPr>
                <a:spLocks noChangeArrowheads="1"/>
              </p:cNvSpPr>
              <p:nvPr/>
            </p:nvSpPr>
            <p:spPr bwMode="auto">
              <a:xfrm>
                <a:off x="1274" y="3494"/>
                <a:ext cx="151" cy="133"/>
              </a:xfrm>
              <a:prstGeom prst="ellipse">
                <a:avLst/>
              </a:prstGeom>
              <a:solidFill>
                <a:schemeClr val="bg1"/>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Comic Sans MS" panose="030F0702030302020204" pitchFamily="66" charset="0"/>
                    <a:ea typeface="MS PGothic" panose="020B0600070205080204" pitchFamily="34" charset="-128"/>
                  </a:defRPr>
                </a:lvl1pPr>
                <a:lvl2pPr marL="742950" indent="-285750">
                  <a:defRPr sz="2400">
                    <a:solidFill>
                      <a:schemeClr val="tx1"/>
                    </a:solidFill>
                    <a:latin typeface="Comic Sans MS" panose="030F0702030302020204" pitchFamily="66" charset="0"/>
                    <a:ea typeface="MS PGothic" panose="020B0600070205080204" pitchFamily="34" charset="-128"/>
                  </a:defRPr>
                </a:lvl2pPr>
                <a:lvl3pPr marL="1143000" indent="-228600">
                  <a:defRPr sz="2400">
                    <a:solidFill>
                      <a:schemeClr val="tx1"/>
                    </a:solidFill>
                    <a:latin typeface="Comic Sans MS" panose="030F0702030302020204" pitchFamily="66" charset="0"/>
                    <a:ea typeface="MS PGothic" panose="020B0600070205080204" pitchFamily="34" charset="-128"/>
                  </a:defRPr>
                </a:lvl3pPr>
                <a:lvl4pPr marL="1600200" indent="-228600">
                  <a:defRPr sz="2400">
                    <a:solidFill>
                      <a:schemeClr val="tx1"/>
                    </a:solidFill>
                    <a:latin typeface="Comic Sans MS" panose="030F0702030302020204" pitchFamily="66" charset="0"/>
                    <a:ea typeface="MS PGothic" panose="020B0600070205080204" pitchFamily="34" charset="-128"/>
                  </a:defRPr>
                </a:lvl4pPr>
                <a:lvl5pPr marL="2057400" indent="-228600">
                  <a:defRPr sz="2400">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9pPr>
              </a:lstStyle>
              <a:p>
                <a:endParaRPr lang="zh-CN" altLang="zh-CN" sz="1800">
                  <a:latin typeface="+mn-lt"/>
                </a:endParaRPr>
              </a:p>
            </p:txBody>
          </p:sp>
          <p:sp>
            <p:nvSpPr>
              <p:cNvPr id="23618" name="Text Box 64"/>
              <p:cNvSpPr txBox="1">
                <a:spLocks noChangeArrowheads="1"/>
              </p:cNvSpPr>
              <p:nvPr/>
            </p:nvSpPr>
            <p:spPr bwMode="auto">
              <a:xfrm>
                <a:off x="1255" y="3461"/>
                <a:ext cx="194" cy="19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Comic Sans MS" charset="0"/>
                    <a:ea typeface="ＭＳ Ｐゴシック" charset="0"/>
                  </a:defRPr>
                </a:lvl1pPr>
                <a:lvl2pPr marL="742950" indent="-285750">
                  <a:defRPr>
                    <a:solidFill>
                      <a:schemeClr val="tx1"/>
                    </a:solidFill>
                    <a:latin typeface="Comic Sans MS" charset="0"/>
                    <a:ea typeface="ＭＳ Ｐゴシック" charset="0"/>
                  </a:defRPr>
                </a:lvl2pPr>
                <a:lvl3pPr marL="1143000" indent="-228600">
                  <a:defRPr>
                    <a:solidFill>
                      <a:schemeClr val="tx1"/>
                    </a:solidFill>
                    <a:latin typeface="Comic Sans MS" charset="0"/>
                    <a:ea typeface="ＭＳ Ｐゴシック" charset="0"/>
                  </a:defRPr>
                </a:lvl3pPr>
                <a:lvl4pPr marL="1600200" indent="-228600">
                  <a:defRPr>
                    <a:solidFill>
                      <a:schemeClr val="tx1"/>
                    </a:solidFill>
                    <a:latin typeface="Comic Sans MS" charset="0"/>
                    <a:ea typeface="ＭＳ Ｐゴシック" charset="0"/>
                  </a:defRPr>
                </a:lvl4pPr>
                <a:lvl5pPr marL="2057400" indent="-228600">
                  <a:defRPr>
                    <a:solidFill>
                      <a:schemeClr val="tx1"/>
                    </a:solidFill>
                    <a:latin typeface="Comic Sans MS" charset="0"/>
                    <a:ea typeface="ＭＳ Ｐゴシック" charset="0"/>
                  </a:defRPr>
                </a:lvl5pPr>
                <a:lvl6pPr marL="2514600" indent="-228600" eaLnBrk="0" fontAlgn="base" hangingPunct="0">
                  <a:spcBef>
                    <a:spcPct val="0"/>
                  </a:spcBef>
                  <a:spcAft>
                    <a:spcPct val="0"/>
                  </a:spcAft>
                  <a:defRPr>
                    <a:solidFill>
                      <a:schemeClr val="tx1"/>
                    </a:solidFill>
                    <a:latin typeface="Comic Sans MS" charset="0"/>
                    <a:ea typeface="ＭＳ Ｐゴシック" charset="0"/>
                  </a:defRPr>
                </a:lvl6pPr>
                <a:lvl7pPr marL="2971800" indent="-228600" eaLnBrk="0" fontAlgn="base" hangingPunct="0">
                  <a:spcBef>
                    <a:spcPct val="0"/>
                  </a:spcBef>
                  <a:spcAft>
                    <a:spcPct val="0"/>
                  </a:spcAft>
                  <a:defRPr>
                    <a:solidFill>
                      <a:schemeClr val="tx1"/>
                    </a:solidFill>
                    <a:latin typeface="Comic Sans MS" charset="0"/>
                    <a:ea typeface="ＭＳ Ｐゴシック" charset="0"/>
                  </a:defRPr>
                </a:lvl7pPr>
                <a:lvl8pPr marL="3429000" indent="-228600" eaLnBrk="0" fontAlgn="base" hangingPunct="0">
                  <a:spcBef>
                    <a:spcPct val="0"/>
                  </a:spcBef>
                  <a:spcAft>
                    <a:spcPct val="0"/>
                  </a:spcAft>
                  <a:defRPr>
                    <a:solidFill>
                      <a:schemeClr val="tx1"/>
                    </a:solidFill>
                    <a:latin typeface="Comic Sans MS" charset="0"/>
                    <a:ea typeface="ＭＳ Ｐゴシック" charset="0"/>
                  </a:defRPr>
                </a:lvl8pPr>
                <a:lvl9pPr marL="3886200" indent="-228600" eaLnBrk="0" fontAlgn="base" hangingPunct="0">
                  <a:spcBef>
                    <a:spcPct val="0"/>
                  </a:spcBef>
                  <a:spcAft>
                    <a:spcPct val="0"/>
                  </a:spcAft>
                  <a:defRPr>
                    <a:solidFill>
                      <a:schemeClr val="tx1"/>
                    </a:solidFill>
                    <a:latin typeface="Comic Sans MS" charset="0"/>
                    <a:ea typeface="ＭＳ Ｐゴシック" charset="0"/>
                  </a:defRPr>
                </a:lvl9pPr>
              </a:lstStyle>
              <a:p>
                <a:pPr eaLnBrk="1" hangingPunct="1">
                  <a:defRPr/>
                </a:pPr>
                <a:r>
                  <a:rPr lang="en-US" sz="1400" b="1" smtClean="0">
                    <a:latin typeface="+mn-lt"/>
                  </a:rPr>
                  <a:t>1</a:t>
                </a:r>
              </a:p>
            </p:txBody>
          </p:sp>
        </p:grpSp>
        <p:grpSp>
          <p:nvGrpSpPr>
            <p:cNvPr id="12" name="Group 65"/>
            <p:cNvGrpSpPr>
              <a:grpSpLocks/>
            </p:cNvGrpSpPr>
            <p:nvPr/>
          </p:nvGrpSpPr>
          <p:grpSpPr bwMode="auto">
            <a:xfrm>
              <a:off x="7258050" y="2492375"/>
              <a:ext cx="307975" cy="307975"/>
              <a:chOff x="1851" y="2490"/>
              <a:chExt cx="194" cy="194"/>
            </a:xfrm>
          </p:grpSpPr>
          <p:sp>
            <p:nvSpPr>
              <p:cNvPr id="23615" name="Oval 66"/>
              <p:cNvSpPr>
                <a:spLocks noChangeArrowheads="1"/>
              </p:cNvSpPr>
              <p:nvPr/>
            </p:nvSpPr>
            <p:spPr bwMode="auto">
              <a:xfrm>
                <a:off x="1861" y="2514"/>
                <a:ext cx="151" cy="133"/>
              </a:xfrm>
              <a:prstGeom prst="ellipse">
                <a:avLst/>
              </a:prstGeom>
              <a:solidFill>
                <a:schemeClr val="bg1"/>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Comic Sans MS" panose="030F0702030302020204" pitchFamily="66" charset="0"/>
                    <a:ea typeface="MS PGothic" panose="020B0600070205080204" pitchFamily="34" charset="-128"/>
                  </a:defRPr>
                </a:lvl1pPr>
                <a:lvl2pPr marL="742950" indent="-285750">
                  <a:defRPr sz="2400">
                    <a:solidFill>
                      <a:schemeClr val="tx1"/>
                    </a:solidFill>
                    <a:latin typeface="Comic Sans MS" panose="030F0702030302020204" pitchFamily="66" charset="0"/>
                    <a:ea typeface="MS PGothic" panose="020B0600070205080204" pitchFamily="34" charset="-128"/>
                  </a:defRPr>
                </a:lvl2pPr>
                <a:lvl3pPr marL="1143000" indent="-228600">
                  <a:defRPr sz="2400">
                    <a:solidFill>
                      <a:schemeClr val="tx1"/>
                    </a:solidFill>
                    <a:latin typeface="Comic Sans MS" panose="030F0702030302020204" pitchFamily="66" charset="0"/>
                    <a:ea typeface="MS PGothic" panose="020B0600070205080204" pitchFamily="34" charset="-128"/>
                  </a:defRPr>
                </a:lvl3pPr>
                <a:lvl4pPr marL="1600200" indent="-228600">
                  <a:defRPr sz="2400">
                    <a:solidFill>
                      <a:schemeClr val="tx1"/>
                    </a:solidFill>
                    <a:latin typeface="Comic Sans MS" panose="030F0702030302020204" pitchFamily="66" charset="0"/>
                    <a:ea typeface="MS PGothic" panose="020B0600070205080204" pitchFamily="34" charset="-128"/>
                  </a:defRPr>
                </a:lvl4pPr>
                <a:lvl5pPr marL="2057400" indent="-228600">
                  <a:defRPr sz="2400">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9pPr>
              </a:lstStyle>
              <a:p>
                <a:endParaRPr lang="zh-CN" altLang="zh-CN" sz="1800">
                  <a:latin typeface="+mn-lt"/>
                </a:endParaRPr>
              </a:p>
            </p:txBody>
          </p:sp>
          <p:sp>
            <p:nvSpPr>
              <p:cNvPr id="23616" name="Text Box 67"/>
              <p:cNvSpPr txBox="1">
                <a:spLocks noChangeArrowheads="1"/>
              </p:cNvSpPr>
              <p:nvPr/>
            </p:nvSpPr>
            <p:spPr bwMode="auto">
              <a:xfrm>
                <a:off x="1851" y="2490"/>
                <a:ext cx="194" cy="19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Comic Sans MS" charset="0"/>
                    <a:ea typeface="ＭＳ Ｐゴシック" charset="0"/>
                  </a:defRPr>
                </a:lvl1pPr>
                <a:lvl2pPr marL="742950" indent="-285750">
                  <a:defRPr>
                    <a:solidFill>
                      <a:schemeClr val="tx1"/>
                    </a:solidFill>
                    <a:latin typeface="Comic Sans MS" charset="0"/>
                    <a:ea typeface="ＭＳ Ｐゴシック" charset="0"/>
                  </a:defRPr>
                </a:lvl2pPr>
                <a:lvl3pPr marL="1143000" indent="-228600">
                  <a:defRPr>
                    <a:solidFill>
                      <a:schemeClr val="tx1"/>
                    </a:solidFill>
                    <a:latin typeface="Comic Sans MS" charset="0"/>
                    <a:ea typeface="ＭＳ Ｐゴシック" charset="0"/>
                  </a:defRPr>
                </a:lvl3pPr>
                <a:lvl4pPr marL="1600200" indent="-228600">
                  <a:defRPr>
                    <a:solidFill>
                      <a:schemeClr val="tx1"/>
                    </a:solidFill>
                    <a:latin typeface="Comic Sans MS" charset="0"/>
                    <a:ea typeface="ＭＳ Ｐゴシック" charset="0"/>
                  </a:defRPr>
                </a:lvl4pPr>
                <a:lvl5pPr marL="2057400" indent="-228600">
                  <a:defRPr>
                    <a:solidFill>
                      <a:schemeClr val="tx1"/>
                    </a:solidFill>
                    <a:latin typeface="Comic Sans MS" charset="0"/>
                    <a:ea typeface="ＭＳ Ｐゴシック" charset="0"/>
                  </a:defRPr>
                </a:lvl5pPr>
                <a:lvl6pPr marL="2514600" indent="-228600" eaLnBrk="0" fontAlgn="base" hangingPunct="0">
                  <a:spcBef>
                    <a:spcPct val="0"/>
                  </a:spcBef>
                  <a:spcAft>
                    <a:spcPct val="0"/>
                  </a:spcAft>
                  <a:defRPr>
                    <a:solidFill>
                      <a:schemeClr val="tx1"/>
                    </a:solidFill>
                    <a:latin typeface="Comic Sans MS" charset="0"/>
                    <a:ea typeface="ＭＳ Ｐゴシック" charset="0"/>
                  </a:defRPr>
                </a:lvl6pPr>
                <a:lvl7pPr marL="2971800" indent="-228600" eaLnBrk="0" fontAlgn="base" hangingPunct="0">
                  <a:spcBef>
                    <a:spcPct val="0"/>
                  </a:spcBef>
                  <a:spcAft>
                    <a:spcPct val="0"/>
                  </a:spcAft>
                  <a:defRPr>
                    <a:solidFill>
                      <a:schemeClr val="tx1"/>
                    </a:solidFill>
                    <a:latin typeface="Comic Sans MS" charset="0"/>
                    <a:ea typeface="ＭＳ Ｐゴシック" charset="0"/>
                  </a:defRPr>
                </a:lvl7pPr>
                <a:lvl8pPr marL="3429000" indent="-228600" eaLnBrk="0" fontAlgn="base" hangingPunct="0">
                  <a:spcBef>
                    <a:spcPct val="0"/>
                  </a:spcBef>
                  <a:spcAft>
                    <a:spcPct val="0"/>
                  </a:spcAft>
                  <a:defRPr>
                    <a:solidFill>
                      <a:schemeClr val="tx1"/>
                    </a:solidFill>
                    <a:latin typeface="Comic Sans MS" charset="0"/>
                    <a:ea typeface="ＭＳ Ｐゴシック" charset="0"/>
                  </a:defRPr>
                </a:lvl8pPr>
                <a:lvl9pPr marL="3886200" indent="-228600" eaLnBrk="0" fontAlgn="base" hangingPunct="0">
                  <a:spcBef>
                    <a:spcPct val="0"/>
                  </a:spcBef>
                  <a:spcAft>
                    <a:spcPct val="0"/>
                  </a:spcAft>
                  <a:defRPr>
                    <a:solidFill>
                      <a:schemeClr val="tx1"/>
                    </a:solidFill>
                    <a:latin typeface="Comic Sans MS" charset="0"/>
                    <a:ea typeface="ＭＳ Ｐゴシック" charset="0"/>
                  </a:defRPr>
                </a:lvl9pPr>
              </a:lstStyle>
              <a:p>
                <a:pPr eaLnBrk="1" hangingPunct="1">
                  <a:defRPr/>
                </a:pPr>
                <a:r>
                  <a:rPr lang="en-US" sz="1400" b="1" smtClean="0">
                    <a:latin typeface="+mn-lt"/>
                  </a:rPr>
                  <a:t>2</a:t>
                </a:r>
              </a:p>
            </p:txBody>
          </p:sp>
        </p:grpSp>
        <p:grpSp>
          <p:nvGrpSpPr>
            <p:cNvPr id="13" name="Group 68"/>
            <p:cNvGrpSpPr>
              <a:grpSpLocks/>
            </p:cNvGrpSpPr>
            <p:nvPr/>
          </p:nvGrpSpPr>
          <p:grpSpPr bwMode="auto">
            <a:xfrm>
              <a:off x="6180138" y="2509838"/>
              <a:ext cx="307975" cy="307975"/>
              <a:chOff x="1851" y="2490"/>
              <a:chExt cx="194" cy="194"/>
            </a:xfrm>
          </p:grpSpPr>
          <p:sp>
            <p:nvSpPr>
              <p:cNvPr id="23613" name="Oval 69"/>
              <p:cNvSpPr>
                <a:spLocks noChangeArrowheads="1"/>
              </p:cNvSpPr>
              <p:nvPr/>
            </p:nvSpPr>
            <p:spPr bwMode="auto">
              <a:xfrm>
                <a:off x="1861" y="2514"/>
                <a:ext cx="151" cy="133"/>
              </a:xfrm>
              <a:prstGeom prst="ellipse">
                <a:avLst/>
              </a:prstGeom>
              <a:solidFill>
                <a:schemeClr val="bg1"/>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Comic Sans MS" panose="030F0702030302020204" pitchFamily="66" charset="0"/>
                    <a:ea typeface="MS PGothic" panose="020B0600070205080204" pitchFamily="34" charset="-128"/>
                  </a:defRPr>
                </a:lvl1pPr>
                <a:lvl2pPr marL="742950" indent="-285750">
                  <a:defRPr sz="2400">
                    <a:solidFill>
                      <a:schemeClr val="tx1"/>
                    </a:solidFill>
                    <a:latin typeface="Comic Sans MS" panose="030F0702030302020204" pitchFamily="66" charset="0"/>
                    <a:ea typeface="MS PGothic" panose="020B0600070205080204" pitchFamily="34" charset="-128"/>
                  </a:defRPr>
                </a:lvl2pPr>
                <a:lvl3pPr marL="1143000" indent="-228600">
                  <a:defRPr sz="2400">
                    <a:solidFill>
                      <a:schemeClr val="tx1"/>
                    </a:solidFill>
                    <a:latin typeface="Comic Sans MS" panose="030F0702030302020204" pitchFamily="66" charset="0"/>
                    <a:ea typeface="MS PGothic" panose="020B0600070205080204" pitchFamily="34" charset="-128"/>
                  </a:defRPr>
                </a:lvl3pPr>
                <a:lvl4pPr marL="1600200" indent="-228600">
                  <a:defRPr sz="2400">
                    <a:solidFill>
                      <a:schemeClr val="tx1"/>
                    </a:solidFill>
                    <a:latin typeface="Comic Sans MS" panose="030F0702030302020204" pitchFamily="66" charset="0"/>
                    <a:ea typeface="MS PGothic" panose="020B0600070205080204" pitchFamily="34" charset="-128"/>
                  </a:defRPr>
                </a:lvl4pPr>
                <a:lvl5pPr marL="2057400" indent="-228600">
                  <a:defRPr sz="2400">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9pPr>
              </a:lstStyle>
              <a:p>
                <a:endParaRPr lang="zh-CN" altLang="zh-CN" sz="1800">
                  <a:latin typeface="+mn-lt"/>
                </a:endParaRPr>
              </a:p>
            </p:txBody>
          </p:sp>
          <p:sp>
            <p:nvSpPr>
              <p:cNvPr id="23614" name="Text Box 70"/>
              <p:cNvSpPr txBox="1">
                <a:spLocks noChangeArrowheads="1"/>
              </p:cNvSpPr>
              <p:nvPr/>
            </p:nvSpPr>
            <p:spPr bwMode="auto">
              <a:xfrm>
                <a:off x="1851" y="2490"/>
                <a:ext cx="194" cy="19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Comic Sans MS" charset="0"/>
                    <a:ea typeface="ＭＳ Ｐゴシック" charset="0"/>
                  </a:defRPr>
                </a:lvl1pPr>
                <a:lvl2pPr marL="742950" indent="-285750">
                  <a:defRPr>
                    <a:solidFill>
                      <a:schemeClr val="tx1"/>
                    </a:solidFill>
                    <a:latin typeface="Comic Sans MS" charset="0"/>
                    <a:ea typeface="ＭＳ Ｐゴシック" charset="0"/>
                  </a:defRPr>
                </a:lvl2pPr>
                <a:lvl3pPr marL="1143000" indent="-228600">
                  <a:defRPr>
                    <a:solidFill>
                      <a:schemeClr val="tx1"/>
                    </a:solidFill>
                    <a:latin typeface="Comic Sans MS" charset="0"/>
                    <a:ea typeface="ＭＳ Ｐゴシック" charset="0"/>
                  </a:defRPr>
                </a:lvl3pPr>
                <a:lvl4pPr marL="1600200" indent="-228600">
                  <a:defRPr>
                    <a:solidFill>
                      <a:schemeClr val="tx1"/>
                    </a:solidFill>
                    <a:latin typeface="Comic Sans MS" charset="0"/>
                    <a:ea typeface="ＭＳ Ｐゴシック" charset="0"/>
                  </a:defRPr>
                </a:lvl4pPr>
                <a:lvl5pPr marL="2057400" indent="-228600">
                  <a:defRPr>
                    <a:solidFill>
                      <a:schemeClr val="tx1"/>
                    </a:solidFill>
                    <a:latin typeface="Comic Sans MS" charset="0"/>
                    <a:ea typeface="ＭＳ Ｐゴシック" charset="0"/>
                  </a:defRPr>
                </a:lvl5pPr>
                <a:lvl6pPr marL="2514600" indent="-228600" eaLnBrk="0" fontAlgn="base" hangingPunct="0">
                  <a:spcBef>
                    <a:spcPct val="0"/>
                  </a:spcBef>
                  <a:spcAft>
                    <a:spcPct val="0"/>
                  </a:spcAft>
                  <a:defRPr>
                    <a:solidFill>
                      <a:schemeClr val="tx1"/>
                    </a:solidFill>
                    <a:latin typeface="Comic Sans MS" charset="0"/>
                    <a:ea typeface="ＭＳ Ｐゴシック" charset="0"/>
                  </a:defRPr>
                </a:lvl6pPr>
                <a:lvl7pPr marL="2971800" indent="-228600" eaLnBrk="0" fontAlgn="base" hangingPunct="0">
                  <a:spcBef>
                    <a:spcPct val="0"/>
                  </a:spcBef>
                  <a:spcAft>
                    <a:spcPct val="0"/>
                  </a:spcAft>
                  <a:defRPr>
                    <a:solidFill>
                      <a:schemeClr val="tx1"/>
                    </a:solidFill>
                    <a:latin typeface="Comic Sans MS" charset="0"/>
                    <a:ea typeface="ＭＳ Ｐゴシック" charset="0"/>
                  </a:defRPr>
                </a:lvl7pPr>
                <a:lvl8pPr marL="3429000" indent="-228600" eaLnBrk="0" fontAlgn="base" hangingPunct="0">
                  <a:spcBef>
                    <a:spcPct val="0"/>
                  </a:spcBef>
                  <a:spcAft>
                    <a:spcPct val="0"/>
                  </a:spcAft>
                  <a:defRPr>
                    <a:solidFill>
                      <a:schemeClr val="tx1"/>
                    </a:solidFill>
                    <a:latin typeface="Comic Sans MS" charset="0"/>
                    <a:ea typeface="ＭＳ Ｐゴシック" charset="0"/>
                  </a:defRPr>
                </a:lvl8pPr>
                <a:lvl9pPr marL="3886200" indent="-228600" eaLnBrk="0" fontAlgn="base" hangingPunct="0">
                  <a:spcBef>
                    <a:spcPct val="0"/>
                  </a:spcBef>
                  <a:spcAft>
                    <a:spcPct val="0"/>
                  </a:spcAft>
                  <a:defRPr>
                    <a:solidFill>
                      <a:schemeClr val="tx1"/>
                    </a:solidFill>
                    <a:latin typeface="Comic Sans MS" charset="0"/>
                    <a:ea typeface="ＭＳ Ｐゴシック" charset="0"/>
                  </a:defRPr>
                </a:lvl9pPr>
              </a:lstStyle>
              <a:p>
                <a:pPr eaLnBrk="1" hangingPunct="1">
                  <a:defRPr/>
                </a:pPr>
                <a:r>
                  <a:rPr lang="en-US" sz="1400" b="1" smtClean="0">
                    <a:latin typeface="+mn-lt"/>
                  </a:rPr>
                  <a:t>2</a:t>
                </a:r>
              </a:p>
            </p:txBody>
          </p:sp>
        </p:grpSp>
        <p:grpSp>
          <p:nvGrpSpPr>
            <p:cNvPr id="14" name="Group 71"/>
            <p:cNvGrpSpPr>
              <a:grpSpLocks/>
            </p:cNvGrpSpPr>
            <p:nvPr/>
          </p:nvGrpSpPr>
          <p:grpSpPr bwMode="auto">
            <a:xfrm>
              <a:off x="7200900" y="2735263"/>
              <a:ext cx="307975" cy="307975"/>
              <a:chOff x="1851" y="2490"/>
              <a:chExt cx="194" cy="194"/>
            </a:xfrm>
          </p:grpSpPr>
          <p:sp>
            <p:nvSpPr>
              <p:cNvPr id="23611" name="Oval 72"/>
              <p:cNvSpPr>
                <a:spLocks noChangeArrowheads="1"/>
              </p:cNvSpPr>
              <p:nvPr/>
            </p:nvSpPr>
            <p:spPr bwMode="auto">
              <a:xfrm>
                <a:off x="1861" y="2514"/>
                <a:ext cx="151" cy="133"/>
              </a:xfrm>
              <a:prstGeom prst="ellipse">
                <a:avLst/>
              </a:prstGeom>
              <a:solidFill>
                <a:schemeClr val="bg1"/>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Comic Sans MS" panose="030F0702030302020204" pitchFamily="66" charset="0"/>
                    <a:ea typeface="MS PGothic" panose="020B0600070205080204" pitchFamily="34" charset="-128"/>
                  </a:defRPr>
                </a:lvl1pPr>
                <a:lvl2pPr marL="742950" indent="-285750">
                  <a:defRPr sz="2400">
                    <a:solidFill>
                      <a:schemeClr val="tx1"/>
                    </a:solidFill>
                    <a:latin typeface="Comic Sans MS" panose="030F0702030302020204" pitchFamily="66" charset="0"/>
                    <a:ea typeface="MS PGothic" panose="020B0600070205080204" pitchFamily="34" charset="-128"/>
                  </a:defRPr>
                </a:lvl2pPr>
                <a:lvl3pPr marL="1143000" indent="-228600">
                  <a:defRPr sz="2400">
                    <a:solidFill>
                      <a:schemeClr val="tx1"/>
                    </a:solidFill>
                    <a:latin typeface="Comic Sans MS" panose="030F0702030302020204" pitchFamily="66" charset="0"/>
                    <a:ea typeface="MS PGothic" panose="020B0600070205080204" pitchFamily="34" charset="-128"/>
                  </a:defRPr>
                </a:lvl3pPr>
                <a:lvl4pPr marL="1600200" indent="-228600">
                  <a:defRPr sz="2400">
                    <a:solidFill>
                      <a:schemeClr val="tx1"/>
                    </a:solidFill>
                    <a:latin typeface="Comic Sans MS" panose="030F0702030302020204" pitchFamily="66" charset="0"/>
                    <a:ea typeface="MS PGothic" panose="020B0600070205080204" pitchFamily="34" charset="-128"/>
                  </a:defRPr>
                </a:lvl4pPr>
                <a:lvl5pPr marL="2057400" indent="-228600">
                  <a:defRPr sz="2400">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9pPr>
              </a:lstStyle>
              <a:p>
                <a:endParaRPr lang="zh-CN" altLang="zh-CN" sz="1800">
                  <a:latin typeface="+mn-lt"/>
                </a:endParaRPr>
              </a:p>
            </p:txBody>
          </p:sp>
          <p:sp>
            <p:nvSpPr>
              <p:cNvPr id="23612" name="Text Box 73"/>
              <p:cNvSpPr txBox="1">
                <a:spLocks noChangeArrowheads="1"/>
              </p:cNvSpPr>
              <p:nvPr/>
            </p:nvSpPr>
            <p:spPr bwMode="auto">
              <a:xfrm>
                <a:off x="1851" y="2490"/>
                <a:ext cx="194" cy="19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Comic Sans MS" charset="0"/>
                    <a:ea typeface="ＭＳ Ｐゴシック" charset="0"/>
                  </a:defRPr>
                </a:lvl1pPr>
                <a:lvl2pPr marL="742950" indent="-285750">
                  <a:defRPr>
                    <a:solidFill>
                      <a:schemeClr val="tx1"/>
                    </a:solidFill>
                    <a:latin typeface="Comic Sans MS" charset="0"/>
                    <a:ea typeface="ＭＳ Ｐゴシック" charset="0"/>
                  </a:defRPr>
                </a:lvl2pPr>
                <a:lvl3pPr marL="1143000" indent="-228600">
                  <a:defRPr>
                    <a:solidFill>
                      <a:schemeClr val="tx1"/>
                    </a:solidFill>
                    <a:latin typeface="Comic Sans MS" charset="0"/>
                    <a:ea typeface="ＭＳ Ｐゴシック" charset="0"/>
                  </a:defRPr>
                </a:lvl3pPr>
                <a:lvl4pPr marL="1600200" indent="-228600">
                  <a:defRPr>
                    <a:solidFill>
                      <a:schemeClr val="tx1"/>
                    </a:solidFill>
                    <a:latin typeface="Comic Sans MS" charset="0"/>
                    <a:ea typeface="ＭＳ Ｐゴシック" charset="0"/>
                  </a:defRPr>
                </a:lvl4pPr>
                <a:lvl5pPr marL="2057400" indent="-228600">
                  <a:defRPr>
                    <a:solidFill>
                      <a:schemeClr val="tx1"/>
                    </a:solidFill>
                    <a:latin typeface="Comic Sans MS" charset="0"/>
                    <a:ea typeface="ＭＳ Ｐゴシック" charset="0"/>
                  </a:defRPr>
                </a:lvl5pPr>
                <a:lvl6pPr marL="2514600" indent="-228600" eaLnBrk="0" fontAlgn="base" hangingPunct="0">
                  <a:spcBef>
                    <a:spcPct val="0"/>
                  </a:spcBef>
                  <a:spcAft>
                    <a:spcPct val="0"/>
                  </a:spcAft>
                  <a:defRPr>
                    <a:solidFill>
                      <a:schemeClr val="tx1"/>
                    </a:solidFill>
                    <a:latin typeface="Comic Sans MS" charset="0"/>
                    <a:ea typeface="ＭＳ Ｐゴシック" charset="0"/>
                  </a:defRPr>
                </a:lvl6pPr>
                <a:lvl7pPr marL="2971800" indent="-228600" eaLnBrk="0" fontAlgn="base" hangingPunct="0">
                  <a:spcBef>
                    <a:spcPct val="0"/>
                  </a:spcBef>
                  <a:spcAft>
                    <a:spcPct val="0"/>
                  </a:spcAft>
                  <a:defRPr>
                    <a:solidFill>
                      <a:schemeClr val="tx1"/>
                    </a:solidFill>
                    <a:latin typeface="Comic Sans MS" charset="0"/>
                    <a:ea typeface="ＭＳ Ｐゴシック" charset="0"/>
                  </a:defRPr>
                </a:lvl7pPr>
                <a:lvl8pPr marL="3429000" indent="-228600" eaLnBrk="0" fontAlgn="base" hangingPunct="0">
                  <a:spcBef>
                    <a:spcPct val="0"/>
                  </a:spcBef>
                  <a:spcAft>
                    <a:spcPct val="0"/>
                  </a:spcAft>
                  <a:defRPr>
                    <a:solidFill>
                      <a:schemeClr val="tx1"/>
                    </a:solidFill>
                    <a:latin typeface="Comic Sans MS" charset="0"/>
                    <a:ea typeface="ＭＳ Ｐゴシック" charset="0"/>
                  </a:defRPr>
                </a:lvl8pPr>
                <a:lvl9pPr marL="3886200" indent="-228600" eaLnBrk="0" fontAlgn="base" hangingPunct="0">
                  <a:spcBef>
                    <a:spcPct val="0"/>
                  </a:spcBef>
                  <a:spcAft>
                    <a:spcPct val="0"/>
                  </a:spcAft>
                  <a:defRPr>
                    <a:solidFill>
                      <a:schemeClr val="tx1"/>
                    </a:solidFill>
                    <a:latin typeface="Comic Sans MS" charset="0"/>
                    <a:ea typeface="ＭＳ Ｐゴシック" charset="0"/>
                  </a:defRPr>
                </a:lvl9pPr>
              </a:lstStyle>
              <a:p>
                <a:pPr eaLnBrk="1" hangingPunct="1">
                  <a:defRPr/>
                </a:pPr>
                <a:r>
                  <a:rPr lang="en-US" sz="1400" b="1" smtClean="0">
                    <a:latin typeface="+mn-lt"/>
                  </a:rPr>
                  <a:t>3</a:t>
                </a:r>
              </a:p>
            </p:txBody>
          </p:sp>
        </p:grpSp>
        <p:grpSp>
          <p:nvGrpSpPr>
            <p:cNvPr id="15" name="Group 74"/>
            <p:cNvGrpSpPr>
              <a:grpSpLocks/>
            </p:cNvGrpSpPr>
            <p:nvPr/>
          </p:nvGrpSpPr>
          <p:grpSpPr bwMode="auto">
            <a:xfrm>
              <a:off x="7489825" y="2827338"/>
              <a:ext cx="307975" cy="307975"/>
              <a:chOff x="1851" y="2490"/>
              <a:chExt cx="194" cy="194"/>
            </a:xfrm>
          </p:grpSpPr>
          <p:sp>
            <p:nvSpPr>
              <p:cNvPr id="23609" name="Oval 75"/>
              <p:cNvSpPr>
                <a:spLocks noChangeArrowheads="1"/>
              </p:cNvSpPr>
              <p:nvPr/>
            </p:nvSpPr>
            <p:spPr bwMode="auto">
              <a:xfrm>
                <a:off x="1861" y="2514"/>
                <a:ext cx="151" cy="133"/>
              </a:xfrm>
              <a:prstGeom prst="ellipse">
                <a:avLst/>
              </a:prstGeom>
              <a:solidFill>
                <a:schemeClr val="bg1"/>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Comic Sans MS" panose="030F0702030302020204" pitchFamily="66" charset="0"/>
                    <a:ea typeface="MS PGothic" panose="020B0600070205080204" pitchFamily="34" charset="-128"/>
                  </a:defRPr>
                </a:lvl1pPr>
                <a:lvl2pPr marL="742950" indent="-285750">
                  <a:defRPr sz="2400">
                    <a:solidFill>
                      <a:schemeClr val="tx1"/>
                    </a:solidFill>
                    <a:latin typeface="Comic Sans MS" panose="030F0702030302020204" pitchFamily="66" charset="0"/>
                    <a:ea typeface="MS PGothic" panose="020B0600070205080204" pitchFamily="34" charset="-128"/>
                  </a:defRPr>
                </a:lvl2pPr>
                <a:lvl3pPr marL="1143000" indent="-228600">
                  <a:defRPr sz="2400">
                    <a:solidFill>
                      <a:schemeClr val="tx1"/>
                    </a:solidFill>
                    <a:latin typeface="Comic Sans MS" panose="030F0702030302020204" pitchFamily="66" charset="0"/>
                    <a:ea typeface="MS PGothic" panose="020B0600070205080204" pitchFamily="34" charset="-128"/>
                  </a:defRPr>
                </a:lvl3pPr>
                <a:lvl4pPr marL="1600200" indent="-228600">
                  <a:defRPr sz="2400">
                    <a:solidFill>
                      <a:schemeClr val="tx1"/>
                    </a:solidFill>
                    <a:latin typeface="Comic Sans MS" panose="030F0702030302020204" pitchFamily="66" charset="0"/>
                    <a:ea typeface="MS PGothic" panose="020B0600070205080204" pitchFamily="34" charset="-128"/>
                  </a:defRPr>
                </a:lvl4pPr>
                <a:lvl5pPr marL="2057400" indent="-228600">
                  <a:defRPr sz="2400">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9pPr>
              </a:lstStyle>
              <a:p>
                <a:endParaRPr lang="zh-CN" altLang="zh-CN" sz="1800">
                  <a:latin typeface="+mn-lt"/>
                </a:endParaRPr>
              </a:p>
            </p:txBody>
          </p:sp>
          <p:sp>
            <p:nvSpPr>
              <p:cNvPr id="23610" name="Text Box 76"/>
              <p:cNvSpPr txBox="1">
                <a:spLocks noChangeArrowheads="1"/>
              </p:cNvSpPr>
              <p:nvPr/>
            </p:nvSpPr>
            <p:spPr bwMode="auto">
              <a:xfrm>
                <a:off x="1851" y="2490"/>
                <a:ext cx="194" cy="19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Comic Sans MS" charset="0"/>
                    <a:ea typeface="ＭＳ Ｐゴシック" charset="0"/>
                  </a:defRPr>
                </a:lvl1pPr>
                <a:lvl2pPr marL="742950" indent="-285750">
                  <a:defRPr>
                    <a:solidFill>
                      <a:schemeClr val="tx1"/>
                    </a:solidFill>
                    <a:latin typeface="Comic Sans MS" charset="0"/>
                    <a:ea typeface="ＭＳ Ｐゴシック" charset="0"/>
                  </a:defRPr>
                </a:lvl2pPr>
                <a:lvl3pPr marL="1143000" indent="-228600">
                  <a:defRPr>
                    <a:solidFill>
                      <a:schemeClr val="tx1"/>
                    </a:solidFill>
                    <a:latin typeface="Comic Sans MS" charset="0"/>
                    <a:ea typeface="ＭＳ Ｐゴシック" charset="0"/>
                  </a:defRPr>
                </a:lvl3pPr>
                <a:lvl4pPr marL="1600200" indent="-228600">
                  <a:defRPr>
                    <a:solidFill>
                      <a:schemeClr val="tx1"/>
                    </a:solidFill>
                    <a:latin typeface="Comic Sans MS" charset="0"/>
                    <a:ea typeface="ＭＳ Ｐゴシック" charset="0"/>
                  </a:defRPr>
                </a:lvl4pPr>
                <a:lvl5pPr marL="2057400" indent="-228600">
                  <a:defRPr>
                    <a:solidFill>
                      <a:schemeClr val="tx1"/>
                    </a:solidFill>
                    <a:latin typeface="Comic Sans MS" charset="0"/>
                    <a:ea typeface="ＭＳ Ｐゴシック" charset="0"/>
                  </a:defRPr>
                </a:lvl5pPr>
                <a:lvl6pPr marL="2514600" indent="-228600" eaLnBrk="0" fontAlgn="base" hangingPunct="0">
                  <a:spcBef>
                    <a:spcPct val="0"/>
                  </a:spcBef>
                  <a:spcAft>
                    <a:spcPct val="0"/>
                  </a:spcAft>
                  <a:defRPr>
                    <a:solidFill>
                      <a:schemeClr val="tx1"/>
                    </a:solidFill>
                    <a:latin typeface="Comic Sans MS" charset="0"/>
                    <a:ea typeface="ＭＳ Ｐゴシック" charset="0"/>
                  </a:defRPr>
                </a:lvl6pPr>
                <a:lvl7pPr marL="2971800" indent="-228600" eaLnBrk="0" fontAlgn="base" hangingPunct="0">
                  <a:spcBef>
                    <a:spcPct val="0"/>
                  </a:spcBef>
                  <a:spcAft>
                    <a:spcPct val="0"/>
                  </a:spcAft>
                  <a:defRPr>
                    <a:solidFill>
                      <a:schemeClr val="tx1"/>
                    </a:solidFill>
                    <a:latin typeface="Comic Sans MS" charset="0"/>
                    <a:ea typeface="ＭＳ Ｐゴシック" charset="0"/>
                  </a:defRPr>
                </a:lvl7pPr>
                <a:lvl8pPr marL="3429000" indent="-228600" eaLnBrk="0" fontAlgn="base" hangingPunct="0">
                  <a:spcBef>
                    <a:spcPct val="0"/>
                  </a:spcBef>
                  <a:spcAft>
                    <a:spcPct val="0"/>
                  </a:spcAft>
                  <a:defRPr>
                    <a:solidFill>
                      <a:schemeClr val="tx1"/>
                    </a:solidFill>
                    <a:latin typeface="Comic Sans MS" charset="0"/>
                    <a:ea typeface="ＭＳ Ｐゴシック" charset="0"/>
                  </a:defRPr>
                </a:lvl8pPr>
                <a:lvl9pPr marL="3886200" indent="-228600" eaLnBrk="0" fontAlgn="base" hangingPunct="0">
                  <a:spcBef>
                    <a:spcPct val="0"/>
                  </a:spcBef>
                  <a:spcAft>
                    <a:spcPct val="0"/>
                  </a:spcAft>
                  <a:defRPr>
                    <a:solidFill>
                      <a:schemeClr val="tx1"/>
                    </a:solidFill>
                    <a:latin typeface="Comic Sans MS" charset="0"/>
                    <a:ea typeface="ＭＳ Ｐゴシック" charset="0"/>
                  </a:defRPr>
                </a:lvl9pPr>
              </a:lstStyle>
              <a:p>
                <a:pPr eaLnBrk="1" hangingPunct="1">
                  <a:defRPr/>
                </a:pPr>
                <a:r>
                  <a:rPr lang="en-US" sz="1400" b="1" smtClean="0">
                    <a:latin typeface="+mn-lt"/>
                  </a:rPr>
                  <a:t>4</a:t>
                </a:r>
              </a:p>
            </p:txBody>
          </p:sp>
        </p:grpSp>
        <p:sp>
          <p:nvSpPr>
            <p:cNvPr id="23599" name="Text Box 77"/>
            <p:cNvSpPr txBox="1">
              <a:spLocks noChangeArrowheads="1"/>
            </p:cNvSpPr>
            <p:nvPr/>
          </p:nvSpPr>
          <p:spPr bwMode="auto">
            <a:xfrm>
              <a:off x="4645025" y="3625855"/>
              <a:ext cx="4299819" cy="292360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marL="342900" indent="-342900">
                <a:defRPr>
                  <a:solidFill>
                    <a:schemeClr val="tx1"/>
                  </a:solidFill>
                  <a:latin typeface="Comic Sans MS" charset="0"/>
                  <a:ea typeface="ＭＳ Ｐゴシック" charset="0"/>
                </a:defRPr>
              </a:lvl1pPr>
              <a:lvl2pPr marL="742950" indent="-285750">
                <a:defRPr>
                  <a:solidFill>
                    <a:schemeClr val="tx1"/>
                  </a:solidFill>
                  <a:latin typeface="Comic Sans MS" charset="0"/>
                  <a:ea typeface="ＭＳ Ｐゴシック" charset="0"/>
                </a:defRPr>
              </a:lvl2pPr>
              <a:lvl3pPr marL="1143000" indent="-228600">
                <a:defRPr>
                  <a:solidFill>
                    <a:schemeClr val="tx1"/>
                  </a:solidFill>
                  <a:latin typeface="Comic Sans MS" charset="0"/>
                  <a:ea typeface="ＭＳ Ｐゴシック" charset="0"/>
                </a:defRPr>
              </a:lvl3pPr>
              <a:lvl4pPr marL="1600200" indent="-228600">
                <a:defRPr>
                  <a:solidFill>
                    <a:schemeClr val="tx1"/>
                  </a:solidFill>
                  <a:latin typeface="Comic Sans MS" charset="0"/>
                  <a:ea typeface="ＭＳ Ｐゴシック" charset="0"/>
                </a:defRPr>
              </a:lvl4pPr>
              <a:lvl5pPr marL="2057400" indent="-228600">
                <a:defRPr>
                  <a:solidFill>
                    <a:schemeClr val="tx1"/>
                  </a:solidFill>
                  <a:latin typeface="Comic Sans MS" charset="0"/>
                  <a:ea typeface="ＭＳ Ｐゴシック" charset="0"/>
                </a:defRPr>
              </a:lvl5pPr>
              <a:lvl6pPr marL="2514600" indent="-228600" eaLnBrk="0" fontAlgn="base" hangingPunct="0">
                <a:spcBef>
                  <a:spcPct val="0"/>
                </a:spcBef>
                <a:spcAft>
                  <a:spcPct val="0"/>
                </a:spcAft>
                <a:defRPr>
                  <a:solidFill>
                    <a:schemeClr val="tx1"/>
                  </a:solidFill>
                  <a:latin typeface="Comic Sans MS" charset="0"/>
                  <a:ea typeface="ＭＳ Ｐゴシック" charset="0"/>
                </a:defRPr>
              </a:lvl6pPr>
              <a:lvl7pPr marL="2971800" indent="-228600" eaLnBrk="0" fontAlgn="base" hangingPunct="0">
                <a:spcBef>
                  <a:spcPct val="0"/>
                </a:spcBef>
                <a:spcAft>
                  <a:spcPct val="0"/>
                </a:spcAft>
                <a:defRPr>
                  <a:solidFill>
                    <a:schemeClr val="tx1"/>
                  </a:solidFill>
                  <a:latin typeface="Comic Sans MS" charset="0"/>
                  <a:ea typeface="ＭＳ Ｐゴシック" charset="0"/>
                </a:defRPr>
              </a:lvl7pPr>
              <a:lvl8pPr marL="3429000" indent="-228600" eaLnBrk="0" fontAlgn="base" hangingPunct="0">
                <a:spcBef>
                  <a:spcPct val="0"/>
                </a:spcBef>
                <a:spcAft>
                  <a:spcPct val="0"/>
                </a:spcAft>
                <a:defRPr>
                  <a:solidFill>
                    <a:schemeClr val="tx1"/>
                  </a:solidFill>
                  <a:latin typeface="Comic Sans MS" charset="0"/>
                  <a:ea typeface="ＭＳ Ｐゴシック" charset="0"/>
                </a:defRPr>
              </a:lvl8pPr>
              <a:lvl9pPr marL="3886200" indent="-228600" eaLnBrk="0" fontAlgn="base" hangingPunct="0">
                <a:spcBef>
                  <a:spcPct val="0"/>
                </a:spcBef>
                <a:spcAft>
                  <a:spcPct val="0"/>
                </a:spcAft>
                <a:defRPr>
                  <a:solidFill>
                    <a:schemeClr val="tx1"/>
                  </a:solidFill>
                  <a:latin typeface="Comic Sans MS" charset="0"/>
                  <a:ea typeface="ＭＳ Ｐゴシック" charset="0"/>
                </a:defRPr>
              </a:lvl9pPr>
            </a:lstStyle>
            <a:p>
              <a:pPr eaLnBrk="1" hangingPunct="1">
                <a:defRPr/>
              </a:pPr>
              <a:r>
                <a:rPr lang="en-US" sz="2400" dirty="0" smtClean="0">
                  <a:solidFill>
                    <a:srgbClr val="FF0000"/>
                  </a:solidFill>
                  <a:latin typeface="+mn-lt"/>
                </a:rPr>
                <a:t>active scanning: </a:t>
              </a:r>
            </a:p>
            <a:p>
              <a:pPr eaLnBrk="1" hangingPunct="1">
                <a:buFontTx/>
                <a:buAutoNum type="arabicParenBoth"/>
                <a:defRPr/>
              </a:pPr>
              <a:r>
                <a:rPr lang="en-US" dirty="0" smtClean="0">
                  <a:latin typeface="+mn-lt"/>
                </a:rPr>
                <a:t> Probe Request frame broadcast from H1</a:t>
              </a:r>
            </a:p>
            <a:p>
              <a:pPr eaLnBrk="1" hangingPunct="1">
                <a:buFontTx/>
                <a:buAutoNum type="arabicParenBoth"/>
                <a:defRPr/>
              </a:pPr>
              <a:r>
                <a:rPr lang="en-US" dirty="0" smtClean="0">
                  <a:latin typeface="+mn-lt"/>
                </a:rPr>
                <a:t> Probe Response frames sent from APs</a:t>
              </a:r>
            </a:p>
            <a:p>
              <a:pPr eaLnBrk="1" hangingPunct="1">
                <a:buFontTx/>
                <a:buAutoNum type="arabicParenBoth"/>
                <a:defRPr/>
              </a:pPr>
              <a:r>
                <a:rPr lang="en-US" dirty="0" smtClean="0">
                  <a:latin typeface="+mn-lt"/>
                </a:rPr>
                <a:t> Association Request frame sent: H1 to selected AP </a:t>
              </a:r>
            </a:p>
            <a:p>
              <a:pPr eaLnBrk="1" hangingPunct="1">
                <a:buFontTx/>
                <a:buAutoNum type="arabicParenBoth"/>
                <a:defRPr/>
              </a:pPr>
              <a:r>
                <a:rPr lang="en-US" dirty="0" smtClean="0">
                  <a:latin typeface="+mn-lt"/>
                </a:rPr>
                <a:t> Association Response frame sent from selected AP to H1</a:t>
              </a:r>
            </a:p>
          </p:txBody>
        </p:sp>
        <p:grpSp>
          <p:nvGrpSpPr>
            <p:cNvPr id="16" name="Group 361"/>
            <p:cNvGrpSpPr>
              <a:grpSpLocks/>
            </p:cNvGrpSpPr>
            <p:nvPr/>
          </p:nvGrpSpPr>
          <p:grpSpPr bwMode="auto">
            <a:xfrm>
              <a:off x="5557520" y="2062480"/>
              <a:ext cx="650240" cy="561340"/>
              <a:chOff x="2967" y="478"/>
              <a:chExt cx="788" cy="625"/>
            </a:xfrm>
          </p:grpSpPr>
          <p:pic>
            <p:nvPicPr>
              <p:cNvPr id="60470" name="Picture 358" descr="access_point_stylized_small"/>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3012" y="559"/>
                <a:ext cx="576" cy="5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0471" name="Picture 360" descr="antenna_radiation_stylized"/>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2967" y="478"/>
                <a:ext cx="788" cy="1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grpSp>
          <p:nvGrpSpPr>
            <p:cNvPr id="17" name="Group 361"/>
            <p:cNvGrpSpPr>
              <a:grpSpLocks/>
            </p:cNvGrpSpPr>
            <p:nvPr/>
          </p:nvGrpSpPr>
          <p:grpSpPr bwMode="auto">
            <a:xfrm>
              <a:off x="7599680" y="2001520"/>
              <a:ext cx="650240" cy="561340"/>
              <a:chOff x="2967" y="478"/>
              <a:chExt cx="788" cy="625"/>
            </a:xfrm>
          </p:grpSpPr>
          <p:pic>
            <p:nvPicPr>
              <p:cNvPr id="60468" name="Picture 358" descr="access_point_stylized_small"/>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3012" y="559"/>
                <a:ext cx="576" cy="5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0469" name="Picture 360" descr="antenna_radiation_stylized"/>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2967" y="478"/>
                <a:ext cx="788" cy="1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grpSp>
          <p:nvGrpSpPr>
            <p:cNvPr id="18" name="Group 356"/>
            <p:cNvGrpSpPr>
              <a:grpSpLocks/>
            </p:cNvGrpSpPr>
            <p:nvPr/>
          </p:nvGrpSpPr>
          <p:grpSpPr bwMode="auto">
            <a:xfrm>
              <a:off x="6532880" y="2590799"/>
              <a:ext cx="436880" cy="497841"/>
              <a:chOff x="313" y="1497"/>
              <a:chExt cx="1152" cy="1014"/>
            </a:xfrm>
          </p:grpSpPr>
          <p:pic>
            <p:nvPicPr>
              <p:cNvPr id="60466" name="Picture 354" descr="laptop_stylized_small"/>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313" y="1727"/>
                <a:ext cx="1152" cy="78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0467" name="Picture 355" descr="antenna_stylized"/>
              <p:cNvPicPr>
                <a:picLocks noChangeAspect="1" noChangeArrowheads="1"/>
              </p:cNvPicPr>
              <p:nvPr/>
            </p:nvPicPr>
            <p:blipFill>
              <a:blip r:embed="rId6" cstate="print">
                <a:extLst>
                  <a:ext uri="{28A0092B-C50C-407E-A947-70E740481C1C}">
                    <a14:useLocalDpi xmlns:a14="http://schemas.microsoft.com/office/drawing/2010/main" xmlns="" val="0"/>
                  </a:ext>
                </a:extLst>
              </a:blip>
              <a:srcRect/>
              <a:stretch>
                <a:fillRect/>
              </a:stretch>
            </p:blipFill>
            <p:spPr bwMode="auto">
              <a:xfrm>
                <a:off x="334" y="1497"/>
                <a:ext cx="1113" cy="6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grpSp>
      <p:sp>
        <p:nvSpPr>
          <p:cNvPr id="3" name="标题 2"/>
          <p:cNvSpPr>
            <a:spLocks noGrp="1"/>
          </p:cNvSpPr>
          <p:nvPr>
            <p:ph type="title"/>
          </p:nvPr>
        </p:nvSpPr>
        <p:spPr/>
        <p:txBody>
          <a:bodyPr/>
          <a:lstStyle/>
          <a:p>
            <a:r>
              <a:rPr lang="en-US" altLang="zh-CN" dirty="0">
                <a:latin typeface="+mn-lt"/>
                <a:ea typeface="ＭＳ Ｐゴシック" charset="0"/>
              </a:rPr>
              <a:t>802.11: </a:t>
            </a:r>
            <a:r>
              <a:rPr lang="en-US" altLang="zh-CN" dirty="0" smtClean="0">
                <a:latin typeface="+mn-lt"/>
                <a:ea typeface="ＭＳ Ｐゴシック" charset="0"/>
              </a:rPr>
              <a:t>passive and active </a:t>
            </a:r>
            <a:r>
              <a:rPr lang="en-US" altLang="zh-CN" dirty="0">
                <a:latin typeface="+mn-lt"/>
                <a:ea typeface="ＭＳ Ｐゴシック" charset="0"/>
              </a:rPr>
              <a:t>scanning</a:t>
            </a:r>
            <a:endParaRPr lang="zh-CN" altLang="en-US" dirty="0">
              <a:latin typeface="+mn-lt"/>
            </a:endParaRPr>
          </a:p>
        </p:txBody>
      </p:sp>
    </p:spTree>
    <p:extLst>
      <p:ext uri="{BB962C8B-B14F-4D97-AF65-F5344CB8AC3E}">
        <p14:creationId xmlns:p14="http://schemas.microsoft.com/office/powerpoint/2010/main" xmlns="" val="355886293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80326" name="Picture 6"/>
          <p:cNvPicPr>
            <a:picLocks noChangeAspect="1" noChangeArrowheads="1"/>
          </p:cNvPicPr>
          <p:nvPr/>
        </p:nvPicPr>
        <p:blipFill>
          <a:blip r:embed="rId3" cstate="print"/>
          <a:srcRect/>
          <a:stretch>
            <a:fillRect/>
          </a:stretch>
        </p:blipFill>
        <p:spPr bwMode="auto">
          <a:xfrm>
            <a:off x="871538" y="1524000"/>
            <a:ext cx="7788275" cy="3927475"/>
          </a:xfrm>
          <a:prstGeom prst="rect">
            <a:avLst/>
          </a:prstGeom>
          <a:noFill/>
          <a:ln w="9525">
            <a:noFill/>
            <a:miter lim="800000"/>
            <a:headEnd/>
            <a:tailEnd/>
          </a:ln>
          <a:effectLst/>
        </p:spPr>
      </p:pic>
      <p:sp>
        <p:nvSpPr>
          <p:cNvPr id="1080327" name="Rectangle 7"/>
          <p:cNvSpPr>
            <a:spLocks noGrp="1" noChangeArrowheads="1"/>
          </p:cNvSpPr>
          <p:nvPr>
            <p:ph type="title"/>
          </p:nvPr>
        </p:nvSpPr>
        <p:spPr/>
        <p:txBody>
          <a:bodyPr/>
          <a:lstStyle/>
          <a:p>
            <a:r>
              <a:rPr lang="en-US" altLang="zh-CN" dirty="0" smtClean="0">
                <a:latin typeface="+mn-lt"/>
              </a:rPr>
              <a:t>frequency reuse patterns</a:t>
            </a:r>
            <a:endParaRPr lang="zh-CN" altLang="en-US" dirty="0">
              <a:latin typeface="+mn-lt"/>
            </a:endParaRPr>
          </a:p>
        </p:txBody>
      </p:sp>
      <p:sp>
        <p:nvSpPr>
          <p:cNvPr id="4" name="矩形 3"/>
          <p:cNvSpPr/>
          <p:nvPr/>
        </p:nvSpPr>
        <p:spPr>
          <a:xfrm>
            <a:off x="2500298" y="5715016"/>
            <a:ext cx="4607030" cy="461665"/>
          </a:xfrm>
          <a:prstGeom prst="rect">
            <a:avLst/>
          </a:prstGeom>
        </p:spPr>
        <p:txBody>
          <a:bodyPr wrap="none">
            <a:spAutoFit/>
          </a:bodyPr>
          <a:lstStyle/>
          <a:p>
            <a:r>
              <a:rPr lang="en-US" altLang="zh-CN" sz="2400" dirty="0" smtClean="0">
                <a:solidFill>
                  <a:srgbClr val="FF0000"/>
                </a:solidFill>
              </a:rPr>
              <a:t>Figure</a:t>
            </a:r>
            <a:r>
              <a:rPr lang="en-US" altLang="zh-CN" sz="2400" dirty="0" smtClean="0"/>
              <a:t>. frequency reuse patterns</a:t>
            </a:r>
            <a:endParaRPr lang="zh-CN" altLang="en-US" sz="3200" dirty="0"/>
          </a:p>
        </p:txBody>
      </p:sp>
    </p:spTree>
    <p:extLst>
      <p:ext uri="{BB962C8B-B14F-4D97-AF65-F5344CB8AC3E}">
        <p14:creationId xmlns:p14="http://schemas.microsoft.com/office/powerpoint/2010/main" xmlns="" val="3938577384"/>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64" name="Rectangle 4"/>
          <p:cNvSpPr>
            <a:spLocks noGrp="1" noChangeArrowheads="1"/>
          </p:cNvSpPr>
          <p:nvPr>
            <p:ph type="title"/>
          </p:nvPr>
        </p:nvSpPr>
        <p:spPr/>
        <p:txBody>
          <a:bodyPr/>
          <a:lstStyle/>
          <a:p>
            <a:pPr algn="ctr"/>
            <a:r>
              <a:rPr lang="en-US" altLang="zh-CN" dirty="0"/>
              <a:t>GSM </a:t>
            </a:r>
            <a:r>
              <a:rPr lang="zh-CN" altLang="en-US" dirty="0"/>
              <a:t>蜂窝通信系统</a:t>
            </a:r>
            <a:r>
              <a:rPr lang="zh-CN" altLang="en-US" dirty="0" smtClean="0"/>
              <a:t>的重要</a:t>
            </a:r>
            <a:r>
              <a:rPr lang="zh-CN" altLang="en-US" dirty="0"/>
              <a:t>组成构件 </a:t>
            </a:r>
          </a:p>
        </p:txBody>
      </p:sp>
      <p:grpSp>
        <p:nvGrpSpPr>
          <p:cNvPr id="2" name="组合 2"/>
          <p:cNvGrpSpPr/>
          <p:nvPr/>
        </p:nvGrpSpPr>
        <p:grpSpPr>
          <a:xfrm>
            <a:off x="583865" y="1268761"/>
            <a:ext cx="8109438" cy="3816767"/>
            <a:chOff x="632520" y="1268760"/>
            <a:chExt cx="8785225" cy="3816767"/>
          </a:xfrm>
        </p:grpSpPr>
        <p:sp>
          <p:nvSpPr>
            <p:cNvPr id="325" name="Freeform 510"/>
            <p:cNvSpPr>
              <a:spLocks/>
            </p:cNvSpPr>
            <p:nvPr/>
          </p:nvSpPr>
          <p:spPr bwMode="auto">
            <a:xfrm>
              <a:off x="632520" y="2318098"/>
              <a:ext cx="3508375" cy="2406650"/>
            </a:xfrm>
            <a:custGeom>
              <a:avLst/>
              <a:gdLst>
                <a:gd name="T0" fmla="*/ 196572150 w 2210"/>
                <a:gd name="T1" fmla="*/ 1018143194 h 1516"/>
                <a:gd name="T2" fmla="*/ 609877741 w 2210"/>
                <a:gd name="T3" fmla="*/ 546873135 h 1516"/>
                <a:gd name="T4" fmla="*/ 1005541503 w 2210"/>
                <a:gd name="T5" fmla="*/ 221773778 h 1516"/>
                <a:gd name="T6" fmla="*/ 1668343494 w 2210"/>
                <a:gd name="T7" fmla="*/ 30241878 h 1516"/>
                <a:gd name="T8" fmla="*/ 2147483647 w 2210"/>
                <a:gd name="T9" fmla="*/ 45362810 h 1516"/>
                <a:gd name="T10" fmla="*/ 2147483647 w 2210"/>
                <a:gd name="T11" fmla="*/ 166330309 h 1516"/>
                <a:gd name="T12" fmla="*/ 2147483647 w 2210"/>
                <a:gd name="T13" fmla="*/ 330141255 h 1516"/>
                <a:gd name="T14" fmla="*/ 2147483647 w 2210"/>
                <a:gd name="T15" fmla="*/ 1212194369 h 1516"/>
                <a:gd name="T16" fmla="*/ 2147483647 w 2210"/>
                <a:gd name="T17" fmla="*/ 1794351466 h 1516"/>
                <a:gd name="T18" fmla="*/ 2147483647 w 2210"/>
                <a:gd name="T19" fmla="*/ 2147483647 h 1516"/>
                <a:gd name="T20" fmla="*/ 2147483647 w 2210"/>
                <a:gd name="T21" fmla="*/ 2147483647 h 1516"/>
                <a:gd name="T22" fmla="*/ 2147483647 w 2210"/>
                <a:gd name="T23" fmla="*/ 2147483647 h 1516"/>
                <a:gd name="T24" fmla="*/ 2147483647 w 2210"/>
                <a:gd name="T25" fmla="*/ 2147483647 h 1516"/>
                <a:gd name="T26" fmla="*/ 2147483647 w 2210"/>
                <a:gd name="T27" fmla="*/ 2147483647 h 1516"/>
                <a:gd name="T28" fmla="*/ 2147483647 w 2210"/>
                <a:gd name="T29" fmla="*/ 2147483647 h 1516"/>
                <a:gd name="T30" fmla="*/ 1804431871 w 2210"/>
                <a:gd name="T31" fmla="*/ 2147483647 h 1516"/>
                <a:gd name="T32" fmla="*/ 934977159 w 2210"/>
                <a:gd name="T33" fmla="*/ 2147483647 h 1516"/>
                <a:gd name="T34" fmla="*/ 236894682 w 2210"/>
                <a:gd name="T35" fmla="*/ 2147483647 h 1516"/>
                <a:gd name="T36" fmla="*/ 7559675 w 2210"/>
                <a:gd name="T37" fmla="*/ 1789311155 h 1516"/>
                <a:gd name="T38" fmla="*/ 196572150 w 2210"/>
                <a:gd name="T39" fmla="*/ 1018143194 h 151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2210"/>
                <a:gd name="T61" fmla="*/ 0 h 1516"/>
                <a:gd name="T62" fmla="*/ 2210 w 2210"/>
                <a:gd name="T63" fmla="*/ 1516 h 151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2210" h="1516">
                  <a:moveTo>
                    <a:pt x="78" y="404"/>
                  </a:moveTo>
                  <a:cubicBezTo>
                    <a:pt x="118" y="322"/>
                    <a:pt x="189" y="270"/>
                    <a:pt x="242" y="217"/>
                  </a:cubicBezTo>
                  <a:cubicBezTo>
                    <a:pt x="295" y="164"/>
                    <a:pt x="329" y="122"/>
                    <a:pt x="399" y="88"/>
                  </a:cubicBezTo>
                  <a:cubicBezTo>
                    <a:pt x="469" y="54"/>
                    <a:pt x="554" y="24"/>
                    <a:pt x="662" y="12"/>
                  </a:cubicBezTo>
                  <a:cubicBezTo>
                    <a:pt x="770" y="0"/>
                    <a:pt x="890" y="9"/>
                    <a:pt x="1045" y="18"/>
                  </a:cubicBezTo>
                  <a:cubicBezTo>
                    <a:pt x="1200" y="27"/>
                    <a:pt x="1425" y="47"/>
                    <a:pt x="1594" y="66"/>
                  </a:cubicBezTo>
                  <a:cubicBezTo>
                    <a:pt x="1763" y="85"/>
                    <a:pt x="1960" y="62"/>
                    <a:pt x="2057" y="131"/>
                  </a:cubicBezTo>
                  <a:cubicBezTo>
                    <a:pt x="2154" y="200"/>
                    <a:pt x="2150" y="384"/>
                    <a:pt x="2175" y="481"/>
                  </a:cubicBezTo>
                  <a:cubicBezTo>
                    <a:pt x="2200" y="578"/>
                    <a:pt x="2205" y="633"/>
                    <a:pt x="2207" y="712"/>
                  </a:cubicBezTo>
                  <a:cubicBezTo>
                    <a:pt x="2209" y="791"/>
                    <a:pt x="2210" y="889"/>
                    <a:pt x="2188" y="958"/>
                  </a:cubicBezTo>
                  <a:cubicBezTo>
                    <a:pt x="2166" y="1027"/>
                    <a:pt x="2119" y="1075"/>
                    <a:pt x="2072" y="1124"/>
                  </a:cubicBezTo>
                  <a:cubicBezTo>
                    <a:pt x="2025" y="1173"/>
                    <a:pt x="1973" y="1217"/>
                    <a:pt x="1908" y="1254"/>
                  </a:cubicBezTo>
                  <a:cubicBezTo>
                    <a:pt x="1843" y="1291"/>
                    <a:pt x="1767" y="1321"/>
                    <a:pt x="1682" y="1345"/>
                  </a:cubicBezTo>
                  <a:cubicBezTo>
                    <a:pt x="1597" y="1369"/>
                    <a:pt x="1502" y="1371"/>
                    <a:pt x="1400" y="1396"/>
                  </a:cubicBezTo>
                  <a:cubicBezTo>
                    <a:pt x="1298" y="1421"/>
                    <a:pt x="1185" y="1480"/>
                    <a:pt x="1071" y="1498"/>
                  </a:cubicBezTo>
                  <a:cubicBezTo>
                    <a:pt x="957" y="1516"/>
                    <a:pt x="833" y="1515"/>
                    <a:pt x="716" y="1504"/>
                  </a:cubicBezTo>
                  <a:cubicBezTo>
                    <a:pt x="599" y="1493"/>
                    <a:pt x="475" y="1478"/>
                    <a:pt x="371" y="1429"/>
                  </a:cubicBezTo>
                  <a:cubicBezTo>
                    <a:pt x="267" y="1380"/>
                    <a:pt x="155" y="1329"/>
                    <a:pt x="94" y="1209"/>
                  </a:cubicBezTo>
                  <a:cubicBezTo>
                    <a:pt x="33" y="1089"/>
                    <a:pt x="6" y="844"/>
                    <a:pt x="3" y="710"/>
                  </a:cubicBezTo>
                  <a:cubicBezTo>
                    <a:pt x="0" y="576"/>
                    <a:pt x="43" y="496"/>
                    <a:pt x="78" y="404"/>
                  </a:cubicBezTo>
                  <a:close/>
                </a:path>
              </a:pathLst>
            </a:custGeom>
            <a:solidFill>
              <a:srgbClr val="FFFF66"/>
            </a:solidFill>
            <a:ln>
              <a:noFill/>
            </a:ln>
          </p:spPr>
          <p:txBody>
            <a:bodyPr/>
            <a:lstStyle/>
            <a:p>
              <a:endParaRPr lang="zh-CN" altLang="en-US" b="1">
                <a:solidFill>
                  <a:srgbClr val="000099"/>
                </a:solidFill>
                <a:latin typeface="+mn-lt"/>
                <a:ea typeface="+mn-ea"/>
              </a:endParaRPr>
            </a:p>
          </p:txBody>
        </p:sp>
        <p:grpSp>
          <p:nvGrpSpPr>
            <p:cNvPr id="3" name="组合 329"/>
            <p:cNvGrpSpPr/>
            <p:nvPr/>
          </p:nvGrpSpPr>
          <p:grpSpPr>
            <a:xfrm>
              <a:off x="3081487" y="3285158"/>
              <a:ext cx="1296144" cy="791888"/>
              <a:chOff x="3131840" y="3501008"/>
              <a:chExt cx="936104" cy="936104"/>
            </a:xfrm>
            <a:solidFill>
              <a:schemeClr val="bg1">
                <a:lumMod val="75000"/>
              </a:schemeClr>
            </a:solidFill>
          </p:grpSpPr>
          <p:sp>
            <p:nvSpPr>
              <p:cNvPr id="327" name="矩形 326"/>
              <p:cNvSpPr/>
              <p:nvPr/>
            </p:nvSpPr>
            <p:spPr>
              <a:xfrm>
                <a:off x="3275856" y="3717032"/>
                <a:ext cx="648072"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rgbClr val="000099"/>
                  </a:solidFill>
                </a:endParaRPr>
              </a:p>
            </p:txBody>
          </p:sp>
          <p:sp>
            <p:nvSpPr>
              <p:cNvPr id="328" name="等腰三角形 327"/>
              <p:cNvSpPr/>
              <p:nvPr/>
            </p:nvSpPr>
            <p:spPr>
              <a:xfrm>
                <a:off x="3131840" y="3501008"/>
                <a:ext cx="936104" cy="216024"/>
              </a:xfrm>
              <a:prstGeom prst="triangle">
                <a:avLst>
                  <a:gd name="adj" fmla="val 48983"/>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rgbClr val="000099"/>
                  </a:solidFill>
                </a:endParaRPr>
              </a:p>
            </p:txBody>
          </p:sp>
        </p:grpSp>
        <p:grpSp>
          <p:nvGrpSpPr>
            <p:cNvPr id="5" name="组合 333"/>
            <p:cNvGrpSpPr/>
            <p:nvPr/>
          </p:nvGrpSpPr>
          <p:grpSpPr>
            <a:xfrm>
              <a:off x="4666242" y="2037027"/>
              <a:ext cx="1007533" cy="1013378"/>
              <a:chOff x="3131840" y="3501008"/>
              <a:chExt cx="936104" cy="936104"/>
            </a:xfrm>
            <a:solidFill>
              <a:schemeClr val="bg1">
                <a:lumMod val="85000"/>
              </a:schemeClr>
            </a:solidFill>
          </p:grpSpPr>
          <p:sp>
            <p:nvSpPr>
              <p:cNvPr id="330" name="等腰三角形 329"/>
              <p:cNvSpPr/>
              <p:nvPr/>
            </p:nvSpPr>
            <p:spPr>
              <a:xfrm>
                <a:off x="3131840" y="3501008"/>
                <a:ext cx="936104" cy="216024"/>
              </a:xfrm>
              <a:prstGeom prst="triangle">
                <a:avLst>
                  <a:gd name="adj" fmla="val 48983"/>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rgbClr val="000099"/>
                  </a:solidFill>
                </a:endParaRPr>
              </a:p>
            </p:txBody>
          </p:sp>
          <p:sp>
            <p:nvSpPr>
              <p:cNvPr id="331" name="矩形 330"/>
              <p:cNvSpPr/>
              <p:nvPr/>
            </p:nvSpPr>
            <p:spPr>
              <a:xfrm>
                <a:off x="3275856" y="3717032"/>
                <a:ext cx="648072"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rgbClr val="000099"/>
                  </a:solidFill>
                </a:endParaRPr>
              </a:p>
            </p:txBody>
          </p:sp>
        </p:grpSp>
        <p:grpSp>
          <p:nvGrpSpPr>
            <p:cNvPr id="6" name="组合 336"/>
            <p:cNvGrpSpPr/>
            <p:nvPr/>
          </p:nvGrpSpPr>
          <p:grpSpPr>
            <a:xfrm>
              <a:off x="5505090" y="1556966"/>
              <a:ext cx="1049867" cy="1007534"/>
              <a:chOff x="3131840" y="3501008"/>
              <a:chExt cx="936104" cy="936104"/>
            </a:xfrm>
            <a:solidFill>
              <a:schemeClr val="bg1">
                <a:lumMod val="85000"/>
              </a:schemeClr>
            </a:solidFill>
          </p:grpSpPr>
          <p:sp>
            <p:nvSpPr>
              <p:cNvPr id="333" name="等腰三角形 332"/>
              <p:cNvSpPr/>
              <p:nvPr/>
            </p:nvSpPr>
            <p:spPr>
              <a:xfrm>
                <a:off x="3131840" y="3501008"/>
                <a:ext cx="936104" cy="216024"/>
              </a:xfrm>
              <a:prstGeom prst="triangle">
                <a:avLst>
                  <a:gd name="adj" fmla="val 48983"/>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rgbClr val="000099"/>
                  </a:solidFill>
                </a:endParaRPr>
              </a:p>
            </p:txBody>
          </p:sp>
          <p:sp>
            <p:nvSpPr>
              <p:cNvPr id="334" name="矩形 333"/>
              <p:cNvSpPr/>
              <p:nvPr/>
            </p:nvSpPr>
            <p:spPr>
              <a:xfrm>
                <a:off x="3275856" y="3717032"/>
                <a:ext cx="648072"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rgbClr val="000099"/>
                  </a:solidFill>
                </a:endParaRPr>
              </a:p>
            </p:txBody>
          </p:sp>
        </p:grpSp>
        <p:cxnSp>
          <p:nvCxnSpPr>
            <p:cNvPr id="335" name="直接连接符 334"/>
            <p:cNvCxnSpPr>
              <a:endCxn id="623" idx="2"/>
            </p:cNvCxnSpPr>
            <p:nvPr/>
          </p:nvCxnSpPr>
          <p:spPr>
            <a:xfrm flipV="1">
              <a:off x="3874195" y="1973610"/>
              <a:ext cx="2770188" cy="159861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36" name="AutoShape 45"/>
            <p:cNvSpPr>
              <a:spLocks noChangeArrowheads="1"/>
            </p:cNvSpPr>
            <p:nvPr/>
          </p:nvSpPr>
          <p:spPr bwMode="auto">
            <a:xfrm>
              <a:off x="1015108" y="3018185"/>
              <a:ext cx="720725" cy="623888"/>
            </a:xfrm>
            <a:prstGeom prst="hexagon">
              <a:avLst>
                <a:gd name="adj" fmla="val 28880"/>
                <a:gd name="vf" fmla="val 115470"/>
              </a:avLst>
            </a:prstGeom>
            <a:solidFill>
              <a:schemeClr val="bg1"/>
            </a:solidFill>
            <a:ln w="9525">
              <a:solidFill>
                <a:schemeClr val="tx1"/>
              </a:solidFill>
              <a:prstDash val="dash"/>
              <a:miter lim="800000"/>
              <a:headEnd/>
              <a:tailEnd/>
            </a:ln>
          </p:spPr>
          <p:txBody>
            <a:bodyPr wrap="none" anchor="ctr"/>
            <a:lstStyle/>
            <a:p>
              <a:endParaRPr lang="zh-CN" altLang="en-US" b="1">
                <a:solidFill>
                  <a:srgbClr val="000099"/>
                </a:solidFill>
                <a:latin typeface="+mn-lt"/>
                <a:ea typeface="+mn-ea"/>
              </a:endParaRPr>
            </a:p>
          </p:txBody>
        </p:sp>
        <p:sp>
          <p:nvSpPr>
            <p:cNvPr id="337" name="AutoShape 51"/>
            <p:cNvSpPr>
              <a:spLocks noChangeArrowheads="1"/>
            </p:cNvSpPr>
            <p:nvPr/>
          </p:nvSpPr>
          <p:spPr bwMode="auto">
            <a:xfrm>
              <a:off x="1554858" y="2700685"/>
              <a:ext cx="720725" cy="623888"/>
            </a:xfrm>
            <a:prstGeom prst="hexagon">
              <a:avLst>
                <a:gd name="adj" fmla="val 28880"/>
                <a:gd name="vf" fmla="val 115470"/>
              </a:avLst>
            </a:prstGeom>
            <a:solidFill>
              <a:schemeClr val="bg1"/>
            </a:solidFill>
            <a:ln w="9525">
              <a:solidFill>
                <a:schemeClr val="tx1"/>
              </a:solidFill>
              <a:prstDash val="dash"/>
              <a:miter lim="800000"/>
              <a:headEnd/>
              <a:tailEnd/>
            </a:ln>
          </p:spPr>
          <p:txBody>
            <a:bodyPr wrap="none" anchor="ctr"/>
            <a:lstStyle/>
            <a:p>
              <a:endParaRPr lang="zh-CN" altLang="en-US" b="1">
                <a:solidFill>
                  <a:srgbClr val="000099"/>
                </a:solidFill>
                <a:latin typeface="+mn-lt"/>
                <a:ea typeface="+mn-ea"/>
              </a:endParaRPr>
            </a:p>
          </p:txBody>
        </p:sp>
        <p:sp>
          <p:nvSpPr>
            <p:cNvPr id="338" name="AutoShape 52"/>
            <p:cNvSpPr>
              <a:spLocks noChangeArrowheads="1"/>
            </p:cNvSpPr>
            <p:nvPr/>
          </p:nvSpPr>
          <p:spPr bwMode="auto">
            <a:xfrm>
              <a:off x="1561208" y="3326160"/>
              <a:ext cx="720725" cy="623888"/>
            </a:xfrm>
            <a:prstGeom prst="hexagon">
              <a:avLst>
                <a:gd name="adj" fmla="val 28880"/>
                <a:gd name="vf" fmla="val 115470"/>
              </a:avLst>
            </a:prstGeom>
            <a:solidFill>
              <a:schemeClr val="bg1"/>
            </a:solidFill>
            <a:ln w="9525">
              <a:solidFill>
                <a:schemeClr val="tx1"/>
              </a:solidFill>
              <a:prstDash val="dash"/>
              <a:miter lim="800000"/>
              <a:headEnd/>
              <a:tailEnd/>
            </a:ln>
          </p:spPr>
          <p:txBody>
            <a:bodyPr wrap="none" anchor="ctr"/>
            <a:lstStyle/>
            <a:p>
              <a:endParaRPr lang="zh-CN" altLang="en-US" b="1">
                <a:solidFill>
                  <a:srgbClr val="000099"/>
                </a:solidFill>
                <a:latin typeface="+mn-lt"/>
                <a:ea typeface="+mn-ea"/>
              </a:endParaRPr>
            </a:p>
          </p:txBody>
        </p:sp>
        <p:sp>
          <p:nvSpPr>
            <p:cNvPr id="339" name="AutoShape 53"/>
            <p:cNvSpPr>
              <a:spLocks noChangeArrowheads="1"/>
            </p:cNvSpPr>
            <p:nvPr/>
          </p:nvSpPr>
          <p:spPr bwMode="auto">
            <a:xfrm>
              <a:off x="2094608" y="3002310"/>
              <a:ext cx="720725" cy="623888"/>
            </a:xfrm>
            <a:prstGeom prst="hexagon">
              <a:avLst>
                <a:gd name="adj" fmla="val 28880"/>
                <a:gd name="vf" fmla="val 115470"/>
              </a:avLst>
            </a:prstGeom>
            <a:solidFill>
              <a:schemeClr val="bg1"/>
            </a:solidFill>
            <a:ln w="9525">
              <a:solidFill>
                <a:schemeClr val="tx1"/>
              </a:solidFill>
              <a:prstDash val="dash"/>
              <a:miter lim="800000"/>
              <a:headEnd/>
              <a:tailEnd/>
            </a:ln>
          </p:spPr>
          <p:txBody>
            <a:bodyPr wrap="none" anchor="ctr"/>
            <a:lstStyle/>
            <a:p>
              <a:endParaRPr lang="zh-CN" altLang="en-US" b="1">
                <a:solidFill>
                  <a:srgbClr val="000099"/>
                </a:solidFill>
                <a:latin typeface="+mn-lt"/>
                <a:ea typeface="+mn-ea"/>
              </a:endParaRPr>
            </a:p>
          </p:txBody>
        </p:sp>
        <p:sp>
          <p:nvSpPr>
            <p:cNvPr id="340" name="AutoShape 54"/>
            <p:cNvSpPr>
              <a:spLocks noChangeArrowheads="1"/>
            </p:cNvSpPr>
            <p:nvPr/>
          </p:nvSpPr>
          <p:spPr bwMode="auto">
            <a:xfrm>
              <a:off x="1023045" y="3643660"/>
              <a:ext cx="720725" cy="623888"/>
            </a:xfrm>
            <a:prstGeom prst="hexagon">
              <a:avLst>
                <a:gd name="adj" fmla="val 28880"/>
                <a:gd name="vf" fmla="val 115470"/>
              </a:avLst>
            </a:prstGeom>
            <a:solidFill>
              <a:schemeClr val="bg1"/>
            </a:solidFill>
            <a:ln w="9525">
              <a:solidFill>
                <a:schemeClr val="tx1"/>
              </a:solidFill>
              <a:prstDash val="dash"/>
              <a:miter lim="800000"/>
              <a:headEnd/>
              <a:tailEnd/>
            </a:ln>
          </p:spPr>
          <p:txBody>
            <a:bodyPr wrap="none" anchor="ctr"/>
            <a:lstStyle/>
            <a:p>
              <a:endParaRPr lang="zh-CN" altLang="en-US" b="1">
                <a:solidFill>
                  <a:srgbClr val="000099"/>
                </a:solidFill>
                <a:latin typeface="+mn-lt"/>
                <a:ea typeface="+mn-ea"/>
              </a:endParaRPr>
            </a:p>
          </p:txBody>
        </p:sp>
        <p:sp>
          <p:nvSpPr>
            <p:cNvPr id="341" name="AutoShape 55"/>
            <p:cNvSpPr>
              <a:spLocks noChangeArrowheads="1"/>
            </p:cNvSpPr>
            <p:nvPr/>
          </p:nvSpPr>
          <p:spPr bwMode="auto">
            <a:xfrm>
              <a:off x="1553270" y="3946873"/>
              <a:ext cx="720725" cy="623887"/>
            </a:xfrm>
            <a:prstGeom prst="hexagon">
              <a:avLst>
                <a:gd name="adj" fmla="val 28880"/>
                <a:gd name="vf" fmla="val 115470"/>
              </a:avLst>
            </a:prstGeom>
            <a:solidFill>
              <a:schemeClr val="bg1"/>
            </a:solidFill>
            <a:ln w="9525">
              <a:solidFill>
                <a:schemeClr val="tx1"/>
              </a:solidFill>
              <a:prstDash val="dash"/>
              <a:miter lim="800000"/>
              <a:headEnd/>
              <a:tailEnd/>
            </a:ln>
          </p:spPr>
          <p:txBody>
            <a:bodyPr wrap="none" anchor="ctr"/>
            <a:lstStyle/>
            <a:p>
              <a:endParaRPr lang="zh-CN" altLang="en-US" b="1">
                <a:solidFill>
                  <a:srgbClr val="000099"/>
                </a:solidFill>
                <a:latin typeface="+mn-lt"/>
                <a:ea typeface="+mn-ea"/>
              </a:endParaRPr>
            </a:p>
          </p:txBody>
        </p:sp>
        <p:sp>
          <p:nvSpPr>
            <p:cNvPr id="342" name="AutoShape 56"/>
            <p:cNvSpPr>
              <a:spLocks noChangeArrowheads="1"/>
            </p:cNvSpPr>
            <p:nvPr/>
          </p:nvSpPr>
          <p:spPr bwMode="auto">
            <a:xfrm>
              <a:off x="2100958" y="3635723"/>
              <a:ext cx="720725" cy="623887"/>
            </a:xfrm>
            <a:prstGeom prst="hexagon">
              <a:avLst>
                <a:gd name="adj" fmla="val 28880"/>
                <a:gd name="vf" fmla="val 115470"/>
              </a:avLst>
            </a:prstGeom>
            <a:solidFill>
              <a:schemeClr val="bg1"/>
            </a:solidFill>
            <a:ln w="9525">
              <a:solidFill>
                <a:schemeClr val="tx1"/>
              </a:solidFill>
              <a:prstDash val="dash"/>
              <a:miter lim="800000"/>
              <a:headEnd/>
              <a:tailEnd/>
            </a:ln>
          </p:spPr>
          <p:txBody>
            <a:bodyPr wrap="none" anchor="ctr"/>
            <a:lstStyle/>
            <a:p>
              <a:endParaRPr lang="zh-CN" altLang="en-US" b="1">
                <a:solidFill>
                  <a:srgbClr val="000099"/>
                </a:solidFill>
                <a:latin typeface="+mn-lt"/>
                <a:ea typeface="+mn-ea"/>
              </a:endParaRPr>
            </a:p>
          </p:txBody>
        </p:sp>
        <p:grpSp>
          <p:nvGrpSpPr>
            <p:cNvPr id="7" name="Group 11"/>
            <p:cNvGrpSpPr>
              <a:grpSpLocks/>
            </p:cNvGrpSpPr>
            <p:nvPr/>
          </p:nvGrpSpPr>
          <p:grpSpPr bwMode="auto">
            <a:xfrm>
              <a:off x="1785045" y="2462560"/>
              <a:ext cx="287338" cy="504825"/>
              <a:chOff x="4608" y="700"/>
              <a:chExt cx="306" cy="553"/>
            </a:xfrm>
          </p:grpSpPr>
          <p:grpSp>
            <p:nvGrpSpPr>
              <p:cNvPr id="8" name="Group 12"/>
              <p:cNvGrpSpPr>
                <a:grpSpLocks/>
              </p:cNvGrpSpPr>
              <p:nvPr/>
            </p:nvGrpSpPr>
            <p:grpSpPr bwMode="auto">
              <a:xfrm>
                <a:off x="4694" y="784"/>
                <a:ext cx="134" cy="469"/>
                <a:chOff x="4740" y="784"/>
                <a:chExt cx="88" cy="692"/>
              </a:xfrm>
            </p:grpSpPr>
            <p:sp>
              <p:nvSpPr>
                <p:cNvPr id="352" name="Line 13"/>
                <p:cNvSpPr>
                  <a:spLocks noChangeShapeType="1"/>
                </p:cNvSpPr>
                <p:nvPr/>
              </p:nvSpPr>
              <p:spPr bwMode="auto">
                <a:xfrm>
                  <a:off x="4771" y="1032"/>
                  <a:ext cx="29" cy="1"/>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b="1">
                    <a:solidFill>
                      <a:srgbClr val="000099"/>
                    </a:solidFill>
                    <a:latin typeface="+mn-lt"/>
                    <a:ea typeface="+mn-ea"/>
                  </a:endParaRPr>
                </a:p>
              </p:txBody>
            </p:sp>
            <p:grpSp>
              <p:nvGrpSpPr>
                <p:cNvPr id="9" name="Group 14"/>
                <p:cNvGrpSpPr>
                  <a:grpSpLocks/>
                </p:cNvGrpSpPr>
                <p:nvPr/>
              </p:nvGrpSpPr>
              <p:grpSpPr bwMode="auto">
                <a:xfrm>
                  <a:off x="4740" y="784"/>
                  <a:ext cx="88" cy="692"/>
                  <a:chOff x="4740" y="784"/>
                  <a:chExt cx="88" cy="692"/>
                </a:xfrm>
              </p:grpSpPr>
              <p:sp>
                <p:nvSpPr>
                  <p:cNvPr id="354" name="Line 15"/>
                  <p:cNvSpPr>
                    <a:spLocks noChangeShapeType="1"/>
                  </p:cNvSpPr>
                  <p:nvPr/>
                </p:nvSpPr>
                <p:spPr bwMode="auto">
                  <a:xfrm flipV="1">
                    <a:off x="4785" y="793"/>
                    <a:ext cx="1" cy="139"/>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b="1">
                      <a:solidFill>
                        <a:srgbClr val="000099"/>
                      </a:solidFill>
                      <a:latin typeface="+mn-lt"/>
                      <a:ea typeface="+mn-ea"/>
                    </a:endParaRPr>
                  </a:p>
                </p:txBody>
              </p:sp>
              <p:sp>
                <p:nvSpPr>
                  <p:cNvPr id="355" name="Line 16"/>
                  <p:cNvSpPr>
                    <a:spLocks noChangeShapeType="1"/>
                  </p:cNvSpPr>
                  <p:nvPr/>
                </p:nvSpPr>
                <p:spPr bwMode="auto">
                  <a:xfrm flipV="1">
                    <a:off x="4740" y="929"/>
                    <a:ext cx="35" cy="547"/>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b="1">
                      <a:solidFill>
                        <a:srgbClr val="000099"/>
                      </a:solidFill>
                      <a:latin typeface="+mn-lt"/>
                      <a:ea typeface="+mn-ea"/>
                    </a:endParaRPr>
                  </a:p>
                </p:txBody>
              </p:sp>
              <p:sp>
                <p:nvSpPr>
                  <p:cNvPr id="356" name="Line 17"/>
                  <p:cNvSpPr>
                    <a:spLocks noChangeShapeType="1"/>
                  </p:cNvSpPr>
                  <p:nvPr/>
                </p:nvSpPr>
                <p:spPr bwMode="auto">
                  <a:xfrm>
                    <a:off x="4793" y="929"/>
                    <a:ext cx="35" cy="547"/>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b="1">
                      <a:solidFill>
                        <a:srgbClr val="000099"/>
                      </a:solidFill>
                      <a:latin typeface="+mn-lt"/>
                      <a:ea typeface="+mn-ea"/>
                    </a:endParaRPr>
                  </a:p>
                </p:txBody>
              </p:sp>
              <p:sp>
                <p:nvSpPr>
                  <p:cNvPr id="357" name="Line 18"/>
                  <p:cNvSpPr>
                    <a:spLocks noChangeShapeType="1"/>
                  </p:cNvSpPr>
                  <p:nvPr/>
                </p:nvSpPr>
                <p:spPr bwMode="auto">
                  <a:xfrm>
                    <a:off x="4743" y="1461"/>
                    <a:ext cx="84" cy="1"/>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b="1">
                      <a:solidFill>
                        <a:srgbClr val="000099"/>
                      </a:solidFill>
                      <a:latin typeface="+mn-lt"/>
                      <a:ea typeface="+mn-ea"/>
                    </a:endParaRPr>
                  </a:p>
                </p:txBody>
              </p:sp>
              <p:sp>
                <p:nvSpPr>
                  <p:cNvPr id="358" name="Line 19"/>
                  <p:cNvSpPr>
                    <a:spLocks noChangeShapeType="1"/>
                  </p:cNvSpPr>
                  <p:nvPr/>
                </p:nvSpPr>
                <p:spPr bwMode="auto">
                  <a:xfrm>
                    <a:off x="4753" y="1312"/>
                    <a:ext cx="66" cy="1"/>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b="1">
                      <a:solidFill>
                        <a:srgbClr val="000099"/>
                      </a:solidFill>
                      <a:latin typeface="+mn-lt"/>
                      <a:ea typeface="+mn-ea"/>
                    </a:endParaRPr>
                  </a:p>
                </p:txBody>
              </p:sp>
              <p:sp>
                <p:nvSpPr>
                  <p:cNvPr id="359" name="Line 20"/>
                  <p:cNvSpPr>
                    <a:spLocks noChangeShapeType="1"/>
                  </p:cNvSpPr>
                  <p:nvPr/>
                </p:nvSpPr>
                <p:spPr bwMode="auto">
                  <a:xfrm>
                    <a:off x="4752" y="1314"/>
                    <a:ext cx="73" cy="151"/>
                  </a:xfrm>
                  <a:prstGeom prst="line">
                    <a:avLst/>
                  </a:prstGeom>
                  <a:noFill/>
                  <a:ln w="635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b="1">
                      <a:solidFill>
                        <a:srgbClr val="000099"/>
                      </a:solidFill>
                      <a:latin typeface="+mn-lt"/>
                      <a:ea typeface="+mn-ea"/>
                    </a:endParaRPr>
                  </a:p>
                </p:txBody>
              </p:sp>
              <p:sp>
                <p:nvSpPr>
                  <p:cNvPr id="360" name="Line 21"/>
                  <p:cNvSpPr>
                    <a:spLocks noChangeShapeType="1"/>
                  </p:cNvSpPr>
                  <p:nvPr/>
                </p:nvSpPr>
                <p:spPr bwMode="auto">
                  <a:xfrm flipH="1">
                    <a:off x="4745" y="1313"/>
                    <a:ext cx="73" cy="149"/>
                  </a:xfrm>
                  <a:prstGeom prst="line">
                    <a:avLst/>
                  </a:prstGeom>
                  <a:noFill/>
                  <a:ln w="635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b="1">
                      <a:solidFill>
                        <a:srgbClr val="000099"/>
                      </a:solidFill>
                      <a:latin typeface="+mn-lt"/>
                      <a:ea typeface="+mn-ea"/>
                    </a:endParaRPr>
                  </a:p>
                </p:txBody>
              </p:sp>
              <p:sp>
                <p:nvSpPr>
                  <p:cNvPr id="361" name="Line 22"/>
                  <p:cNvSpPr>
                    <a:spLocks noChangeShapeType="1"/>
                  </p:cNvSpPr>
                  <p:nvPr/>
                </p:nvSpPr>
                <p:spPr bwMode="auto">
                  <a:xfrm>
                    <a:off x="4762" y="1167"/>
                    <a:ext cx="46" cy="1"/>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b="1">
                      <a:solidFill>
                        <a:srgbClr val="000099"/>
                      </a:solidFill>
                      <a:latin typeface="+mn-lt"/>
                      <a:ea typeface="+mn-ea"/>
                    </a:endParaRPr>
                  </a:p>
                </p:txBody>
              </p:sp>
              <p:sp>
                <p:nvSpPr>
                  <p:cNvPr id="362" name="Line 23"/>
                  <p:cNvSpPr>
                    <a:spLocks noChangeShapeType="1"/>
                  </p:cNvSpPr>
                  <p:nvPr/>
                </p:nvSpPr>
                <p:spPr bwMode="auto">
                  <a:xfrm>
                    <a:off x="4761" y="1166"/>
                    <a:ext cx="54" cy="147"/>
                  </a:xfrm>
                  <a:prstGeom prst="line">
                    <a:avLst/>
                  </a:prstGeom>
                  <a:noFill/>
                  <a:ln w="635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b="1">
                      <a:solidFill>
                        <a:srgbClr val="000099"/>
                      </a:solidFill>
                      <a:latin typeface="+mn-lt"/>
                      <a:ea typeface="+mn-ea"/>
                    </a:endParaRPr>
                  </a:p>
                </p:txBody>
              </p:sp>
              <p:sp>
                <p:nvSpPr>
                  <p:cNvPr id="363" name="Line 24"/>
                  <p:cNvSpPr>
                    <a:spLocks noChangeShapeType="1"/>
                  </p:cNvSpPr>
                  <p:nvPr/>
                </p:nvSpPr>
                <p:spPr bwMode="auto">
                  <a:xfrm flipV="1">
                    <a:off x="4750" y="1166"/>
                    <a:ext cx="57" cy="145"/>
                  </a:xfrm>
                  <a:prstGeom prst="line">
                    <a:avLst/>
                  </a:prstGeom>
                  <a:noFill/>
                  <a:ln w="635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b="1">
                      <a:solidFill>
                        <a:srgbClr val="000099"/>
                      </a:solidFill>
                      <a:latin typeface="+mn-lt"/>
                      <a:ea typeface="+mn-ea"/>
                    </a:endParaRPr>
                  </a:p>
                </p:txBody>
              </p:sp>
              <p:sp>
                <p:nvSpPr>
                  <p:cNvPr id="364" name="Line 25"/>
                  <p:cNvSpPr>
                    <a:spLocks noChangeShapeType="1"/>
                  </p:cNvSpPr>
                  <p:nvPr/>
                </p:nvSpPr>
                <p:spPr bwMode="auto">
                  <a:xfrm>
                    <a:off x="4768" y="1032"/>
                    <a:ext cx="41" cy="136"/>
                  </a:xfrm>
                  <a:prstGeom prst="line">
                    <a:avLst/>
                  </a:prstGeom>
                  <a:noFill/>
                  <a:ln w="635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b="1">
                      <a:solidFill>
                        <a:srgbClr val="000099"/>
                      </a:solidFill>
                      <a:latin typeface="+mn-lt"/>
                      <a:ea typeface="+mn-ea"/>
                    </a:endParaRPr>
                  </a:p>
                </p:txBody>
              </p:sp>
              <p:sp>
                <p:nvSpPr>
                  <p:cNvPr id="365" name="Line 26"/>
                  <p:cNvSpPr>
                    <a:spLocks noChangeShapeType="1"/>
                  </p:cNvSpPr>
                  <p:nvPr/>
                </p:nvSpPr>
                <p:spPr bwMode="auto">
                  <a:xfrm flipV="1">
                    <a:off x="4759" y="1031"/>
                    <a:ext cx="39" cy="138"/>
                  </a:xfrm>
                  <a:prstGeom prst="line">
                    <a:avLst/>
                  </a:prstGeom>
                  <a:noFill/>
                  <a:ln w="635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b="1">
                      <a:solidFill>
                        <a:srgbClr val="000099"/>
                      </a:solidFill>
                      <a:latin typeface="+mn-lt"/>
                      <a:ea typeface="+mn-ea"/>
                    </a:endParaRPr>
                  </a:p>
                </p:txBody>
              </p:sp>
              <p:sp>
                <p:nvSpPr>
                  <p:cNvPr id="366" name="Line 27"/>
                  <p:cNvSpPr>
                    <a:spLocks noChangeShapeType="1"/>
                  </p:cNvSpPr>
                  <p:nvPr/>
                </p:nvSpPr>
                <p:spPr bwMode="auto">
                  <a:xfrm flipV="1">
                    <a:off x="4766" y="930"/>
                    <a:ext cx="27" cy="106"/>
                  </a:xfrm>
                  <a:prstGeom prst="line">
                    <a:avLst/>
                  </a:prstGeom>
                  <a:noFill/>
                  <a:ln w="635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b="1">
                      <a:solidFill>
                        <a:srgbClr val="000099"/>
                      </a:solidFill>
                      <a:latin typeface="+mn-lt"/>
                      <a:ea typeface="+mn-ea"/>
                    </a:endParaRPr>
                  </a:p>
                </p:txBody>
              </p:sp>
              <p:sp>
                <p:nvSpPr>
                  <p:cNvPr id="367" name="Oval 28"/>
                  <p:cNvSpPr>
                    <a:spLocks noChangeArrowheads="1"/>
                  </p:cNvSpPr>
                  <p:nvPr/>
                </p:nvSpPr>
                <p:spPr bwMode="auto">
                  <a:xfrm>
                    <a:off x="4774" y="784"/>
                    <a:ext cx="22" cy="16"/>
                  </a:xfrm>
                  <a:prstGeom prst="ellipse">
                    <a:avLst/>
                  </a:prstGeom>
                  <a:solidFill>
                    <a:srgbClr val="C0C0C0"/>
                  </a:solidFill>
                  <a:ln w="9525">
                    <a:solidFill>
                      <a:schemeClr val="tx1"/>
                    </a:solidFill>
                    <a:round/>
                    <a:headEnd/>
                    <a:tailEnd/>
                  </a:ln>
                </p:spPr>
                <p:txBody>
                  <a:bodyPr/>
                  <a:lstStyle/>
                  <a:p>
                    <a:endParaRPr lang="zh-CN" altLang="en-US" b="1">
                      <a:solidFill>
                        <a:srgbClr val="000099"/>
                      </a:solidFill>
                      <a:latin typeface="+mn-lt"/>
                      <a:ea typeface="+mn-ea"/>
                    </a:endParaRPr>
                  </a:p>
                </p:txBody>
              </p:sp>
            </p:grpSp>
          </p:grpSp>
          <p:grpSp>
            <p:nvGrpSpPr>
              <p:cNvPr id="10" name="Group 29"/>
              <p:cNvGrpSpPr>
                <a:grpSpLocks/>
              </p:cNvGrpSpPr>
              <p:nvPr/>
            </p:nvGrpSpPr>
            <p:grpSpPr bwMode="auto">
              <a:xfrm>
                <a:off x="4608" y="700"/>
                <a:ext cx="306" cy="90"/>
                <a:chOff x="748" y="2251"/>
                <a:chExt cx="306" cy="90"/>
              </a:xfrm>
            </p:grpSpPr>
            <p:sp>
              <p:nvSpPr>
                <p:cNvPr id="346" name="AutoShape 30"/>
                <p:cNvSpPr>
                  <a:spLocks noChangeArrowheads="1"/>
                </p:cNvSpPr>
                <p:nvPr/>
              </p:nvSpPr>
              <p:spPr bwMode="auto">
                <a:xfrm>
                  <a:off x="748" y="2251"/>
                  <a:ext cx="111" cy="90"/>
                </a:xfrm>
                <a:prstGeom prst="moon">
                  <a:avLst>
                    <a:gd name="adj" fmla="val 18444"/>
                  </a:avLst>
                </a:prstGeom>
                <a:solidFill>
                  <a:srgbClr val="80808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b="1">
                    <a:solidFill>
                      <a:srgbClr val="000099"/>
                    </a:solidFill>
                    <a:latin typeface="+mn-lt"/>
                    <a:ea typeface="+mn-ea"/>
                  </a:endParaRPr>
                </a:p>
              </p:txBody>
            </p:sp>
            <p:sp>
              <p:nvSpPr>
                <p:cNvPr id="347" name="AutoShape 31"/>
                <p:cNvSpPr>
                  <a:spLocks noChangeArrowheads="1"/>
                </p:cNvSpPr>
                <p:nvPr/>
              </p:nvSpPr>
              <p:spPr bwMode="auto">
                <a:xfrm flipH="1">
                  <a:off x="943" y="2251"/>
                  <a:ext cx="111" cy="90"/>
                </a:xfrm>
                <a:prstGeom prst="moon">
                  <a:avLst>
                    <a:gd name="adj" fmla="val 18444"/>
                  </a:avLst>
                </a:prstGeom>
                <a:solidFill>
                  <a:srgbClr val="80808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b="1">
                    <a:solidFill>
                      <a:srgbClr val="000099"/>
                    </a:solidFill>
                    <a:latin typeface="+mn-lt"/>
                    <a:ea typeface="+mn-ea"/>
                  </a:endParaRPr>
                </a:p>
              </p:txBody>
            </p:sp>
            <p:sp>
              <p:nvSpPr>
                <p:cNvPr id="348" name="AutoShape 32"/>
                <p:cNvSpPr>
                  <a:spLocks noChangeArrowheads="1"/>
                </p:cNvSpPr>
                <p:nvPr/>
              </p:nvSpPr>
              <p:spPr bwMode="auto">
                <a:xfrm flipH="1">
                  <a:off x="922" y="2266"/>
                  <a:ext cx="70" cy="60"/>
                </a:xfrm>
                <a:prstGeom prst="moon">
                  <a:avLst>
                    <a:gd name="adj" fmla="val 18347"/>
                  </a:avLst>
                </a:prstGeom>
                <a:solidFill>
                  <a:srgbClr val="80808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b="1">
                    <a:solidFill>
                      <a:srgbClr val="000099"/>
                    </a:solidFill>
                    <a:latin typeface="+mn-lt"/>
                    <a:ea typeface="+mn-ea"/>
                  </a:endParaRPr>
                </a:p>
              </p:txBody>
            </p:sp>
            <p:sp>
              <p:nvSpPr>
                <p:cNvPr id="349" name="AutoShape 33"/>
                <p:cNvSpPr>
                  <a:spLocks noChangeArrowheads="1"/>
                </p:cNvSpPr>
                <p:nvPr/>
              </p:nvSpPr>
              <p:spPr bwMode="auto">
                <a:xfrm>
                  <a:off x="806" y="2266"/>
                  <a:ext cx="70" cy="60"/>
                </a:xfrm>
                <a:prstGeom prst="moon">
                  <a:avLst>
                    <a:gd name="adj" fmla="val 18347"/>
                  </a:avLst>
                </a:prstGeom>
                <a:solidFill>
                  <a:srgbClr val="80808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b="1">
                    <a:solidFill>
                      <a:srgbClr val="000099"/>
                    </a:solidFill>
                    <a:latin typeface="+mn-lt"/>
                    <a:ea typeface="+mn-ea"/>
                  </a:endParaRPr>
                </a:p>
              </p:txBody>
            </p:sp>
            <p:sp>
              <p:nvSpPr>
                <p:cNvPr id="350" name="AutoShape 34"/>
                <p:cNvSpPr>
                  <a:spLocks noChangeArrowheads="1"/>
                </p:cNvSpPr>
                <p:nvPr/>
              </p:nvSpPr>
              <p:spPr bwMode="auto">
                <a:xfrm flipH="1">
                  <a:off x="905" y="2281"/>
                  <a:ext cx="35" cy="30"/>
                </a:xfrm>
                <a:prstGeom prst="moon">
                  <a:avLst>
                    <a:gd name="adj" fmla="val 41907"/>
                  </a:avLst>
                </a:prstGeom>
                <a:solidFill>
                  <a:srgbClr val="80808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b="1">
                    <a:solidFill>
                      <a:srgbClr val="000099"/>
                    </a:solidFill>
                    <a:latin typeface="+mn-lt"/>
                    <a:ea typeface="+mn-ea"/>
                  </a:endParaRPr>
                </a:p>
              </p:txBody>
            </p:sp>
            <p:sp>
              <p:nvSpPr>
                <p:cNvPr id="351" name="AutoShape 35"/>
                <p:cNvSpPr>
                  <a:spLocks noChangeArrowheads="1"/>
                </p:cNvSpPr>
                <p:nvPr/>
              </p:nvSpPr>
              <p:spPr bwMode="auto">
                <a:xfrm>
                  <a:off x="857" y="2281"/>
                  <a:ext cx="35" cy="30"/>
                </a:xfrm>
                <a:prstGeom prst="moon">
                  <a:avLst>
                    <a:gd name="adj" fmla="val 41907"/>
                  </a:avLst>
                </a:prstGeom>
                <a:solidFill>
                  <a:srgbClr val="80808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b="1">
                    <a:solidFill>
                      <a:srgbClr val="000099"/>
                    </a:solidFill>
                    <a:latin typeface="+mn-lt"/>
                    <a:ea typeface="+mn-ea"/>
                  </a:endParaRPr>
                </a:p>
              </p:txBody>
            </p:sp>
          </p:grpSp>
        </p:grpSp>
        <p:grpSp>
          <p:nvGrpSpPr>
            <p:cNvPr id="11" name="Group 64"/>
            <p:cNvGrpSpPr>
              <a:grpSpLocks/>
            </p:cNvGrpSpPr>
            <p:nvPr/>
          </p:nvGrpSpPr>
          <p:grpSpPr bwMode="auto">
            <a:xfrm>
              <a:off x="1208783" y="2822923"/>
              <a:ext cx="287337" cy="504825"/>
              <a:chOff x="4608" y="700"/>
              <a:chExt cx="306" cy="553"/>
            </a:xfrm>
          </p:grpSpPr>
          <p:grpSp>
            <p:nvGrpSpPr>
              <p:cNvPr id="12" name="Group 65"/>
              <p:cNvGrpSpPr>
                <a:grpSpLocks/>
              </p:cNvGrpSpPr>
              <p:nvPr/>
            </p:nvGrpSpPr>
            <p:grpSpPr bwMode="auto">
              <a:xfrm>
                <a:off x="4694" y="784"/>
                <a:ext cx="134" cy="469"/>
                <a:chOff x="4740" y="784"/>
                <a:chExt cx="88" cy="692"/>
              </a:xfrm>
            </p:grpSpPr>
            <p:sp>
              <p:nvSpPr>
                <p:cNvPr id="377" name="Line 66"/>
                <p:cNvSpPr>
                  <a:spLocks noChangeShapeType="1"/>
                </p:cNvSpPr>
                <p:nvPr/>
              </p:nvSpPr>
              <p:spPr bwMode="auto">
                <a:xfrm>
                  <a:off x="4771" y="1032"/>
                  <a:ext cx="29" cy="1"/>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b="1">
                    <a:solidFill>
                      <a:srgbClr val="000099"/>
                    </a:solidFill>
                    <a:latin typeface="+mn-lt"/>
                    <a:ea typeface="+mn-ea"/>
                  </a:endParaRPr>
                </a:p>
              </p:txBody>
            </p:sp>
            <p:grpSp>
              <p:nvGrpSpPr>
                <p:cNvPr id="13" name="Group 67"/>
                <p:cNvGrpSpPr>
                  <a:grpSpLocks/>
                </p:cNvGrpSpPr>
                <p:nvPr/>
              </p:nvGrpSpPr>
              <p:grpSpPr bwMode="auto">
                <a:xfrm>
                  <a:off x="4740" y="784"/>
                  <a:ext cx="88" cy="692"/>
                  <a:chOff x="4740" y="784"/>
                  <a:chExt cx="88" cy="692"/>
                </a:xfrm>
              </p:grpSpPr>
              <p:sp>
                <p:nvSpPr>
                  <p:cNvPr id="379" name="Line 68"/>
                  <p:cNvSpPr>
                    <a:spLocks noChangeShapeType="1"/>
                  </p:cNvSpPr>
                  <p:nvPr/>
                </p:nvSpPr>
                <p:spPr bwMode="auto">
                  <a:xfrm flipV="1">
                    <a:off x="4785" y="793"/>
                    <a:ext cx="1" cy="139"/>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b="1">
                      <a:solidFill>
                        <a:srgbClr val="000099"/>
                      </a:solidFill>
                      <a:latin typeface="+mn-lt"/>
                      <a:ea typeface="+mn-ea"/>
                    </a:endParaRPr>
                  </a:p>
                </p:txBody>
              </p:sp>
              <p:sp>
                <p:nvSpPr>
                  <p:cNvPr id="380" name="Line 69"/>
                  <p:cNvSpPr>
                    <a:spLocks noChangeShapeType="1"/>
                  </p:cNvSpPr>
                  <p:nvPr/>
                </p:nvSpPr>
                <p:spPr bwMode="auto">
                  <a:xfrm flipV="1">
                    <a:off x="4740" y="929"/>
                    <a:ext cx="35" cy="547"/>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b="1">
                      <a:solidFill>
                        <a:srgbClr val="000099"/>
                      </a:solidFill>
                      <a:latin typeface="+mn-lt"/>
                      <a:ea typeface="+mn-ea"/>
                    </a:endParaRPr>
                  </a:p>
                </p:txBody>
              </p:sp>
              <p:sp>
                <p:nvSpPr>
                  <p:cNvPr id="381" name="Line 70"/>
                  <p:cNvSpPr>
                    <a:spLocks noChangeShapeType="1"/>
                  </p:cNvSpPr>
                  <p:nvPr/>
                </p:nvSpPr>
                <p:spPr bwMode="auto">
                  <a:xfrm>
                    <a:off x="4793" y="929"/>
                    <a:ext cx="35" cy="547"/>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b="1">
                      <a:solidFill>
                        <a:srgbClr val="000099"/>
                      </a:solidFill>
                      <a:latin typeface="+mn-lt"/>
                      <a:ea typeface="+mn-ea"/>
                    </a:endParaRPr>
                  </a:p>
                </p:txBody>
              </p:sp>
              <p:sp>
                <p:nvSpPr>
                  <p:cNvPr id="382" name="Line 71"/>
                  <p:cNvSpPr>
                    <a:spLocks noChangeShapeType="1"/>
                  </p:cNvSpPr>
                  <p:nvPr/>
                </p:nvSpPr>
                <p:spPr bwMode="auto">
                  <a:xfrm>
                    <a:off x="4743" y="1461"/>
                    <a:ext cx="84" cy="1"/>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b="1">
                      <a:solidFill>
                        <a:srgbClr val="000099"/>
                      </a:solidFill>
                      <a:latin typeface="+mn-lt"/>
                      <a:ea typeface="+mn-ea"/>
                    </a:endParaRPr>
                  </a:p>
                </p:txBody>
              </p:sp>
              <p:sp>
                <p:nvSpPr>
                  <p:cNvPr id="383" name="Line 72"/>
                  <p:cNvSpPr>
                    <a:spLocks noChangeShapeType="1"/>
                  </p:cNvSpPr>
                  <p:nvPr/>
                </p:nvSpPr>
                <p:spPr bwMode="auto">
                  <a:xfrm>
                    <a:off x="4753" y="1312"/>
                    <a:ext cx="66" cy="1"/>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b="1">
                      <a:solidFill>
                        <a:srgbClr val="000099"/>
                      </a:solidFill>
                      <a:latin typeface="+mn-lt"/>
                      <a:ea typeface="+mn-ea"/>
                    </a:endParaRPr>
                  </a:p>
                </p:txBody>
              </p:sp>
              <p:sp>
                <p:nvSpPr>
                  <p:cNvPr id="384" name="Line 73"/>
                  <p:cNvSpPr>
                    <a:spLocks noChangeShapeType="1"/>
                  </p:cNvSpPr>
                  <p:nvPr/>
                </p:nvSpPr>
                <p:spPr bwMode="auto">
                  <a:xfrm>
                    <a:off x="4752" y="1314"/>
                    <a:ext cx="73" cy="151"/>
                  </a:xfrm>
                  <a:prstGeom prst="line">
                    <a:avLst/>
                  </a:prstGeom>
                  <a:noFill/>
                  <a:ln w="635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b="1">
                      <a:solidFill>
                        <a:srgbClr val="000099"/>
                      </a:solidFill>
                      <a:latin typeface="+mn-lt"/>
                      <a:ea typeface="+mn-ea"/>
                    </a:endParaRPr>
                  </a:p>
                </p:txBody>
              </p:sp>
              <p:sp>
                <p:nvSpPr>
                  <p:cNvPr id="385" name="Line 74"/>
                  <p:cNvSpPr>
                    <a:spLocks noChangeShapeType="1"/>
                  </p:cNvSpPr>
                  <p:nvPr/>
                </p:nvSpPr>
                <p:spPr bwMode="auto">
                  <a:xfrm flipH="1">
                    <a:off x="4745" y="1313"/>
                    <a:ext cx="73" cy="149"/>
                  </a:xfrm>
                  <a:prstGeom prst="line">
                    <a:avLst/>
                  </a:prstGeom>
                  <a:noFill/>
                  <a:ln w="635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b="1">
                      <a:solidFill>
                        <a:srgbClr val="000099"/>
                      </a:solidFill>
                      <a:latin typeface="+mn-lt"/>
                      <a:ea typeface="+mn-ea"/>
                    </a:endParaRPr>
                  </a:p>
                </p:txBody>
              </p:sp>
              <p:sp>
                <p:nvSpPr>
                  <p:cNvPr id="386" name="Line 75"/>
                  <p:cNvSpPr>
                    <a:spLocks noChangeShapeType="1"/>
                  </p:cNvSpPr>
                  <p:nvPr/>
                </p:nvSpPr>
                <p:spPr bwMode="auto">
                  <a:xfrm>
                    <a:off x="4762" y="1167"/>
                    <a:ext cx="46" cy="1"/>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b="1">
                      <a:solidFill>
                        <a:srgbClr val="000099"/>
                      </a:solidFill>
                      <a:latin typeface="+mn-lt"/>
                      <a:ea typeface="+mn-ea"/>
                    </a:endParaRPr>
                  </a:p>
                </p:txBody>
              </p:sp>
              <p:sp>
                <p:nvSpPr>
                  <p:cNvPr id="387" name="Line 76"/>
                  <p:cNvSpPr>
                    <a:spLocks noChangeShapeType="1"/>
                  </p:cNvSpPr>
                  <p:nvPr/>
                </p:nvSpPr>
                <p:spPr bwMode="auto">
                  <a:xfrm>
                    <a:off x="4761" y="1166"/>
                    <a:ext cx="54" cy="147"/>
                  </a:xfrm>
                  <a:prstGeom prst="line">
                    <a:avLst/>
                  </a:prstGeom>
                  <a:noFill/>
                  <a:ln w="635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b="1">
                      <a:solidFill>
                        <a:srgbClr val="000099"/>
                      </a:solidFill>
                      <a:latin typeface="+mn-lt"/>
                      <a:ea typeface="+mn-ea"/>
                    </a:endParaRPr>
                  </a:p>
                </p:txBody>
              </p:sp>
              <p:sp>
                <p:nvSpPr>
                  <p:cNvPr id="388" name="Line 77"/>
                  <p:cNvSpPr>
                    <a:spLocks noChangeShapeType="1"/>
                  </p:cNvSpPr>
                  <p:nvPr/>
                </p:nvSpPr>
                <p:spPr bwMode="auto">
                  <a:xfrm flipV="1">
                    <a:off x="4750" y="1166"/>
                    <a:ext cx="57" cy="145"/>
                  </a:xfrm>
                  <a:prstGeom prst="line">
                    <a:avLst/>
                  </a:prstGeom>
                  <a:noFill/>
                  <a:ln w="635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b="1">
                      <a:solidFill>
                        <a:srgbClr val="000099"/>
                      </a:solidFill>
                      <a:latin typeface="+mn-lt"/>
                      <a:ea typeface="+mn-ea"/>
                    </a:endParaRPr>
                  </a:p>
                </p:txBody>
              </p:sp>
              <p:sp>
                <p:nvSpPr>
                  <p:cNvPr id="389" name="Line 78"/>
                  <p:cNvSpPr>
                    <a:spLocks noChangeShapeType="1"/>
                  </p:cNvSpPr>
                  <p:nvPr/>
                </p:nvSpPr>
                <p:spPr bwMode="auto">
                  <a:xfrm>
                    <a:off x="4768" y="1032"/>
                    <a:ext cx="41" cy="136"/>
                  </a:xfrm>
                  <a:prstGeom prst="line">
                    <a:avLst/>
                  </a:prstGeom>
                  <a:noFill/>
                  <a:ln w="635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b="1">
                      <a:solidFill>
                        <a:srgbClr val="000099"/>
                      </a:solidFill>
                      <a:latin typeface="+mn-lt"/>
                      <a:ea typeface="+mn-ea"/>
                    </a:endParaRPr>
                  </a:p>
                </p:txBody>
              </p:sp>
              <p:sp>
                <p:nvSpPr>
                  <p:cNvPr id="390" name="Line 79"/>
                  <p:cNvSpPr>
                    <a:spLocks noChangeShapeType="1"/>
                  </p:cNvSpPr>
                  <p:nvPr/>
                </p:nvSpPr>
                <p:spPr bwMode="auto">
                  <a:xfrm flipV="1">
                    <a:off x="4759" y="1031"/>
                    <a:ext cx="39" cy="138"/>
                  </a:xfrm>
                  <a:prstGeom prst="line">
                    <a:avLst/>
                  </a:prstGeom>
                  <a:noFill/>
                  <a:ln w="635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b="1">
                      <a:solidFill>
                        <a:srgbClr val="000099"/>
                      </a:solidFill>
                      <a:latin typeface="+mn-lt"/>
                      <a:ea typeface="+mn-ea"/>
                    </a:endParaRPr>
                  </a:p>
                </p:txBody>
              </p:sp>
              <p:sp>
                <p:nvSpPr>
                  <p:cNvPr id="391" name="Line 80"/>
                  <p:cNvSpPr>
                    <a:spLocks noChangeShapeType="1"/>
                  </p:cNvSpPr>
                  <p:nvPr/>
                </p:nvSpPr>
                <p:spPr bwMode="auto">
                  <a:xfrm flipV="1">
                    <a:off x="4766" y="930"/>
                    <a:ext cx="27" cy="106"/>
                  </a:xfrm>
                  <a:prstGeom prst="line">
                    <a:avLst/>
                  </a:prstGeom>
                  <a:noFill/>
                  <a:ln w="635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b="1">
                      <a:solidFill>
                        <a:srgbClr val="000099"/>
                      </a:solidFill>
                      <a:latin typeface="+mn-lt"/>
                      <a:ea typeface="+mn-ea"/>
                    </a:endParaRPr>
                  </a:p>
                </p:txBody>
              </p:sp>
              <p:sp>
                <p:nvSpPr>
                  <p:cNvPr id="392" name="Oval 81"/>
                  <p:cNvSpPr>
                    <a:spLocks noChangeArrowheads="1"/>
                  </p:cNvSpPr>
                  <p:nvPr/>
                </p:nvSpPr>
                <p:spPr bwMode="auto">
                  <a:xfrm>
                    <a:off x="4774" y="784"/>
                    <a:ext cx="22" cy="16"/>
                  </a:xfrm>
                  <a:prstGeom prst="ellipse">
                    <a:avLst/>
                  </a:prstGeom>
                  <a:solidFill>
                    <a:srgbClr val="C0C0C0"/>
                  </a:solidFill>
                  <a:ln w="9525">
                    <a:solidFill>
                      <a:schemeClr val="tx1"/>
                    </a:solidFill>
                    <a:round/>
                    <a:headEnd/>
                    <a:tailEnd/>
                  </a:ln>
                </p:spPr>
                <p:txBody>
                  <a:bodyPr/>
                  <a:lstStyle/>
                  <a:p>
                    <a:endParaRPr lang="zh-CN" altLang="en-US" b="1">
                      <a:solidFill>
                        <a:srgbClr val="000099"/>
                      </a:solidFill>
                      <a:latin typeface="+mn-lt"/>
                      <a:ea typeface="+mn-ea"/>
                    </a:endParaRPr>
                  </a:p>
                </p:txBody>
              </p:sp>
            </p:grpSp>
          </p:grpSp>
          <p:grpSp>
            <p:nvGrpSpPr>
              <p:cNvPr id="14" name="Group 82"/>
              <p:cNvGrpSpPr>
                <a:grpSpLocks/>
              </p:cNvGrpSpPr>
              <p:nvPr/>
            </p:nvGrpSpPr>
            <p:grpSpPr bwMode="auto">
              <a:xfrm>
                <a:off x="4608" y="700"/>
                <a:ext cx="306" cy="90"/>
                <a:chOff x="748" y="2251"/>
                <a:chExt cx="306" cy="90"/>
              </a:xfrm>
            </p:grpSpPr>
            <p:sp>
              <p:nvSpPr>
                <p:cNvPr id="371" name="AutoShape 83"/>
                <p:cNvSpPr>
                  <a:spLocks noChangeArrowheads="1"/>
                </p:cNvSpPr>
                <p:nvPr/>
              </p:nvSpPr>
              <p:spPr bwMode="auto">
                <a:xfrm>
                  <a:off x="748" y="2251"/>
                  <a:ext cx="111" cy="90"/>
                </a:xfrm>
                <a:prstGeom prst="moon">
                  <a:avLst>
                    <a:gd name="adj" fmla="val 18444"/>
                  </a:avLst>
                </a:prstGeom>
                <a:solidFill>
                  <a:srgbClr val="80808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b="1">
                    <a:solidFill>
                      <a:srgbClr val="000099"/>
                    </a:solidFill>
                    <a:latin typeface="+mn-lt"/>
                    <a:ea typeface="+mn-ea"/>
                  </a:endParaRPr>
                </a:p>
              </p:txBody>
            </p:sp>
            <p:sp>
              <p:nvSpPr>
                <p:cNvPr id="372" name="AutoShape 84"/>
                <p:cNvSpPr>
                  <a:spLocks noChangeArrowheads="1"/>
                </p:cNvSpPr>
                <p:nvPr/>
              </p:nvSpPr>
              <p:spPr bwMode="auto">
                <a:xfrm flipH="1">
                  <a:off x="943" y="2251"/>
                  <a:ext cx="111" cy="90"/>
                </a:xfrm>
                <a:prstGeom prst="moon">
                  <a:avLst>
                    <a:gd name="adj" fmla="val 18444"/>
                  </a:avLst>
                </a:prstGeom>
                <a:solidFill>
                  <a:srgbClr val="80808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b="1">
                    <a:solidFill>
                      <a:srgbClr val="000099"/>
                    </a:solidFill>
                    <a:latin typeface="+mn-lt"/>
                    <a:ea typeface="+mn-ea"/>
                  </a:endParaRPr>
                </a:p>
              </p:txBody>
            </p:sp>
            <p:sp>
              <p:nvSpPr>
                <p:cNvPr id="373" name="AutoShape 85"/>
                <p:cNvSpPr>
                  <a:spLocks noChangeArrowheads="1"/>
                </p:cNvSpPr>
                <p:nvPr/>
              </p:nvSpPr>
              <p:spPr bwMode="auto">
                <a:xfrm flipH="1">
                  <a:off x="922" y="2266"/>
                  <a:ext cx="70" cy="60"/>
                </a:xfrm>
                <a:prstGeom prst="moon">
                  <a:avLst>
                    <a:gd name="adj" fmla="val 18347"/>
                  </a:avLst>
                </a:prstGeom>
                <a:solidFill>
                  <a:srgbClr val="80808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b="1">
                    <a:solidFill>
                      <a:srgbClr val="000099"/>
                    </a:solidFill>
                    <a:latin typeface="+mn-lt"/>
                    <a:ea typeface="+mn-ea"/>
                  </a:endParaRPr>
                </a:p>
              </p:txBody>
            </p:sp>
            <p:sp>
              <p:nvSpPr>
                <p:cNvPr id="374" name="AutoShape 86"/>
                <p:cNvSpPr>
                  <a:spLocks noChangeArrowheads="1"/>
                </p:cNvSpPr>
                <p:nvPr/>
              </p:nvSpPr>
              <p:spPr bwMode="auto">
                <a:xfrm>
                  <a:off x="806" y="2266"/>
                  <a:ext cx="70" cy="60"/>
                </a:xfrm>
                <a:prstGeom prst="moon">
                  <a:avLst>
                    <a:gd name="adj" fmla="val 18347"/>
                  </a:avLst>
                </a:prstGeom>
                <a:solidFill>
                  <a:srgbClr val="80808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b="1">
                    <a:solidFill>
                      <a:srgbClr val="000099"/>
                    </a:solidFill>
                    <a:latin typeface="+mn-lt"/>
                    <a:ea typeface="+mn-ea"/>
                  </a:endParaRPr>
                </a:p>
              </p:txBody>
            </p:sp>
            <p:sp>
              <p:nvSpPr>
                <p:cNvPr id="375" name="AutoShape 87"/>
                <p:cNvSpPr>
                  <a:spLocks noChangeArrowheads="1"/>
                </p:cNvSpPr>
                <p:nvPr/>
              </p:nvSpPr>
              <p:spPr bwMode="auto">
                <a:xfrm flipH="1">
                  <a:off x="905" y="2281"/>
                  <a:ext cx="35" cy="30"/>
                </a:xfrm>
                <a:prstGeom prst="moon">
                  <a:avLst>
                    <a:gd name="adj" fmla="val 41907"/>
                  </a:avLst>
                </a:prstGeom>
                <a:solidFill>
                  <a:srgbClr val="80808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b="1">
                    <a:solidFill>
                      <a:srgbClr val="000099"/>
                    </a:solidFill>
                    <a:latin typeface="+mn-lt"/>
                    <a:ea typeface="+mn-ea"/>
                  </a:endParaRPr>
                </a:p>
              </p:txBody>
            </p:sp>
            <p:sp>
              <p:nvSpPr>
                <p:cNvPr id="376" name="AutoShape 88"/>
                <p:cNvSpPr>
                  <a:spLocks noChangeArrowheads="1"/>
                </p:cNvSpPr>
                <p:nvPr/>
              </p:nvSpPr>
              <p:spPr bwMode="auto">
                <a:xfrm>
                  <a:off x="857" y="2281"/>
                  <a:ext cx="35" cy="30"/>
                </a:xfrm>
                <a:prstGeom prst="moon">
                  <a:avLst>
                    <a:gd name="adj" fmla="val 41907"/>
                  </a:avLst>
                </a:prstGeom>
                <a:solidFill>
                  <a:srgbClr val="80808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b="1">
                    <a:solidFill>
                      <a:srgbClr val="000099"/>
                    </a:solidFill>
                    <a:latin typeface="+mn-lt"/>
                    <a:ea typeface="+mn-ea"/>
                  </a:endParaRPr>
                </a:p>
              </p:txBody>
            </p:sp>
          </p:grpSp>
        </p:grpSp>
        <p:grpSp>
          <p:nvGrpSpPr>
            <p:cNvPr id="15" name="Group 89"/>
            <p:cNvGrpSpPr>
              <a:grpSpLocks/>
            </p:cNvGrpSpPr>
            <p:nvPr/>
          </p:nvGrpSpPr>
          <p:grpSpPr bwMode="auto">
            <a:xfrm>
              <a:off x="1856483" y="3183285"/>
              <a:ext cx="287337" cy="504825"/>
              <a:chOff x="4608" y="700"/>
              <a:chExt cx="306" cy="553"/>
            </a:xfrm>
          </p:grpSpPr>
          <p:grpSp>
            <p:nvGrpSpPr>
              <p:cNvPr id="16" name="Group 90"/>
              <p:cNvGrpSpPr>
                <a:grpSpLocks/>
              </p:cNvGrpSpPr>
              <p:nvPr/>
            </p:nvGrpSpPr>
            <p:grpSpPr bwMode="auto">
              <a:xfrm>
                <a:off x="4694" y="784"/>
                <a:ext cx="134" cy="469"/>
                <a:chOff x="4740" y="784"/>
                <a:chExt cx="88" cy="692"/>
              </a:xfrm>
            </p:grpSpPr>
            <p:sp>
              <p:nvSpPr>
                <p:cNvPr id="402" name="Line 91"/>
                <p:cNvSpPr>
                  <a:spLocks noChangeShapeType="1"/>
                </p:cNvSpPr>
                <p:nvPr/>
              </p:nvSpPr>
              <p:spPr bwMode="auto">
                <a:xfrm>
                  <a:off x="4771" y="1032"/>
                  <a:ext cx="29" cy="1"/>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b="1">
                    <a:solidFill>
                      <a:srgbClr val="000099"/>
                    </a:solidFill>
                    <a:latin typeface="+mn-lt"/>
                    <a:ea typeface="+mn-ea"/>
                  </a:endParaRPr>
                </a:p>
              </p:txBody>
            </p:sp>
            <p:grpSp>
              <p:nvGrpSpPr>
                <p:cNvPr id="17" name="Group 92"/>
                <p:cNvGrpSpPr>
                  <a:grpSpLocks/>
                </p:cNvGrpSpPr>
                <p:nvPr/>
              </p:nvGrpSpPr>
              <p:grpSpPr bwMode="auto">
                <a:xfrm>
                  <a:off x="4740" y="784"/>
                  <a:ext cx="88" cy="692"/>
                  <a:chOff x="4740" y="784"/>
                  <a:chExt cx="88" cy="692"/>
                </a:xfrm>
              </p:grpSpPr>
              <p:sp>
                <p:nvSpPr>
                  <p:cNvPr id="404" name="Line 93"/>
                  <p:cNvSpPr>
                    <a:spLocks noChangeShapeType="1"/>
                  </p:cNvSpPr>
                  <p:nvPr/>
                </p:nvSpPr>
                <p:spPr bwMode="auto">
                  <a:xfrm flipV="1">
                    <a:off x="4785" y="793"/>
                    <a:ext cx="1" cy="139"/>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b="1">
                      <a:solidFill>
                        <a:srgbClr val="000099"/>
                      </a:solidFill>
                      <a:latin typeface="+mn-lt"/>
                      <a:ea typeface="+mn-ea"/>
                    </a:endParaRPr>
                  </a:p>
                </p:txBody>
              </p:sp>
              <p:sp>
                <p:nvSpPr>
                  <p:cNvPr id="405" name="Line 94"/>
                  <p:cNvSpPr>
                    <a:spLocks noChangeShapeType="1"/>
                  </p:cNvSpPr>
                  <p:nvPr/>
                </p:nvSpPr>
                <p:spPr bwMode="auto">
                  <a:xfrm flipV="1">
                    <a:off x="4740" y="929"/>
                    <a:ext cx="35" cy="547"/>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b="1">
                      <a:solidFill>
                        <a:srgbClr val="000099"/>
                      </a:solidFill>
                      <a:latin typeface="+mn-lt"/>
                      <a:ea typeface="+mn-ea"/>
                    </a:endParaRPr>
                  </a:p>
                </p:txBody>
              </p:sp>
              <p:sp>
                <p:nvSpPr>
                  <p:cNvPr id="406" name="Line 95"/>
                  <p:cNvSpPr>
                    <a:spLocks noChangeShapeType="1"/>
                  </p:cNvSpPr>
                  <p:nvPr/>
                </p:nvSpPr>
                <p:spPr bwMode="auto">
                  <a:xfrm>
                    <a:off x="4793" y="929"/>
                    <a:ext cx="35" cy="547"/>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b="1">
                      <a:solidFill>
                        <a:srgbClr val="000099"/>
                      </a:solidFill>
                      <a:latin typeface="+mn-lt"/>
                      <a:ea typeface="+mn-ea"/>
                    </a:endParaRPr>
                  </a:p>
                </p:txBody>
              </p:sp>
              <p:sp>
                <p:nvSpPr>
                  <p:cNvPr id="407" name="Line 96"/>
                  <p:cNvSpPr>
                    <a:spLocks noChangeShapeType="1"/>
                  </p:cNvSpPr>
                  <p:nvPr/>
                </p:nvSpPr>
                <p:spPr bwMode="auto">
                  <a:xfrm>
                    <a:off x="4743" y="1461"/>
                    <a:ext cx="84" cy="1"/>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b="1">
                      <a:solidFill>
                        <a:srgbClr val="000099"/>
                      </a:solidFill>
                      <a:latin typeface="+mn-lt"/>
                      <a:ea typeface="+mn-ea"/>
                    </a:endParaRPr>
                  </a:p>
                </p:txBody>
              </p:sp>
              <p:sp>
                <p:nvSpPr>
                  <p:cNvPr id="408" name="Line 97"/>
                  <p:cNvSpPr>
                    <a:spLocks noChangeShapeType="1"/>
                  </p:cNvSpPr>
                  <p:nvPr/>
                </p:nvSpPr>
                <p:spPr bwMode="auto">
                  <a:xfrm>
                    <a:off x="4753" y="1312"/>
                    <a:ext cx="66" cy="1"/>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b="1">
                      <a:solidFill>
                        <a:srgbClr val="000099"/>
                      </a:solidFill>
                      <a:latin typeface="+mn-lt"/>
                      <a:ea typeface="+mn-ea"/>
                    </a:endParaRPr>
                  </a:p>
                </p:txBody>
              </p:sp>
              <p:sp>
                <p:nvSpPr>
                  <p:cNvPr id="409" name="Line 98"/>
                  <p:cNvSpPr>
                    <a:spLocks noChangeShapeType="1"/>
                  </p:cNvSpPr>
                  <p:nvPr/>
                </p:nvSpPr>
                <p:spPr bwMode="auto">
                  <a:xfrm>
                    <a:off x="4752" y="1314"/>
                    <a:ext cx="73" cy="151"/>
                  </a:xfrm>
                  <a:prstGeom prst="line">
                    <a:avLst/>
                  </a:prstGeom>
                  <a:noFill/>
                  <a:ln w="635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b="1">
                      <a:solidFill>
                        <a:srgbClr val="000099"/>
                      </a:solidFill>
                      <a:latin typeface="+mn-lt"/>
                      <a:ea typeface="+mn-ea"/>
                    </a:endParaRPr>
                  </a:p>
                </p:txBody>
              </p:sp>
              <p:sp>
                <p:nvSpPr>
                  <p:cNvPr id="410" name="Line 99"/>
                  <p:cNvSpPr>
                    <a:spLocks noChangeShapeType="1"/>
                  </p:cNvSpPr>
                  <p:nvPr/>
                </p:nvSpPr>
                <p:spPr bwMode="auto">
                  <a:xfrm flipH="1">
                    <a:off x="4745" y="1313"/>
                    <a:ext cx="73" cy="149"/>
                  </a:xfrm>
                  <a:prstGeom prst="line">
                    <a:avLst/>
                  </a:prstGeom>
                  <a:noFill/>
                  <a:ln w="635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b="1">
                      <a:solidFill>
                        <a:srgbClr val="000099"/>
                      </a:solidFill>
                      <a:latin typeface="+mn-lt"/>
                      <a:ea typeface="+mn-ea"/>
                    </a:endParaRPr>
                  </a:p>
                </p:txBody>
              </p:sp>
              <p:sp>
                <p:nvSpPr>
                  <p:cNvPr id="411" name="Line 100"/>
                  <p:cNvSpPr>
                    <a:spLocks noChangeShapeType="1"/>
                  </p:cNvSpPr>
                  <p:nvPr/>
                </p:nvSpPr>
                <p:spPr bwMode="auto">
                  <a:xfrm>
                    <a:off x="4762" y="1167"/>
                    <a:ext cx="46" cy="1"/>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b="1">
                      <a:solidFill>
                        <a:srgbClr val="000099"/>
                      </a:solidFill>
                      <a:latin typeface="+mn-lt"/>
                      <a:ea typeface="+mn-ea"/>
                    </a:endParaRPr>
                  </a:p>
                </p:txBody>
              </p:sp>
              <p:sp>
                <p:nvSpPr>
                  <p:cNvPr id="412" name="Line 101"/>
                  <p:cNvSpPr>
                    <a:spLocks noChangeShapeType="1"/>
                  </p:cNvSpPr>
                  <p:nvPr/>
                </p:nvSpPr>
                <p:spPr bwMode="auto">
                  <a:xfrm>
                    <a:off x="4761" y="1166"/>
                    <a:ext cx="54" cy="147"/>
                  </a:xfrm>
                  <a:prstGeom prst="line">
                    <a:avLst/>
                  </a:prstGeom>
                  <a:noFill/>
                  <a:ln w="635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b="1">
                      <a:solidFill>
                        <a:srgbClr val="000099"/>
                      </a:solidFill>
                      <a:latin typeface="+mn-lt"/>
                      <a:ea typeface="+mn-ea"/>
                    </a:endParaRPr>
                  </a:p>
                </p:txBody>
              </p:sp>
              <p:sp>
                <p:nvSpPr>
                  <p:cNvPr id="413" name="Line 102"/>
                  <p:cNvSpPr>
                    <a:spLocks noChangeShapeType="1"/>
                  </p:cNvSpPr>
                  <p:nvPr/>
                </p:nvSpPr>
                <p:spPr bwMode="auto">
                  <a:xfrm flipV="1">
                    <a:off x="4750" y="1166"/>
                    <a:ext cx="57" cy="145"/>
                  </a:xfrm>
                  <a:prstGeom prst="line">
                    <a:avLst/>
                  </a:prstGeom>
                  <a:noFill/>
                  <a:ln w="635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b="1">
                      <a:solidFill>
                        <a:srgbClr val="000099"/>
                      </a:solidFill>
                      <a:latin typeface="+mn-lt"/>
                      <a:ea typeface="+mn-ea"/>
                    </a:endParaRPr>
                  </a:p>
                </p:txBody>
              </p:sp>
              <p:sp>
                <p:nvSpPr>
                  <p:cNvPr id="414" name="Line 103"/>
                  <p:cNvSpPr>
                    <a:spLocks noChangeShapeType="1"/>
                  </p:cNvSpPr>
                  <p:nvPr/>
                </p:nvSpPr>
                <p:spPr bwMode="auto">
                  <a:xfrm>
                    <a:off x="4768" y="1032"/>
                    <a:ext cx="41" cy="136"/>
                  </a:xfrm>
                  <a:prstGeom prst="line">
                    <a:avLst/>
                  </a:prstGeom>
                  <a:noFill/>
                  <a:ln w="635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b="1">
                      <a:solidFill>
                        <a:srgbClr val="000099"/>
                      </a:solidFill>
                      <a:latin typeface="+mn-lt"/>
                      <a:ea typeface="+mn-ea"/>
                    </a:endParaRPr>
                  </a:p>
                </p:txBody>
              </p:sp>
              <p:sp>
                <p:nvSpPr>
                  <p:cNvPr id="415" name="Line 104"/>
                  <p:cNvSpPr>
                    <a:spLocks noChangeShapeType="1"/>
                  </p:cNvSpPr>
                  <p:nvPr/>
                </p:nvSpPr>
                <p:spPr bwMode="auto">
                  <a:xfrm flipV="1">
                    <a:off x="4759" y="1031"/>
                    <a:ext cx="39" cy="138"/>
                  </a:xfrm>
                  <a:prstGeom prst="line">
                    <a:avLst/>
                  </a:prstGeom>
                  <a:noFill/>
                  <a:ln w="635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b="1">
                      <a:solidFill>
                        <a:srgbClr val="000099"/>
                      </a:solidFill>
                      <a:latin typeface="+mn-lt"/>
                      <a:ea typeface="+mn-ea"/>
                    </a:endParaRPr>
                  </a:p>
                </p:txBody>
              </p:sp>
              <p:sp>
                <p:nvSpPr>
                  <p:cNvPr id="416" name="Line 105"/>
                  <p:cNvSpPr>
                    <a:spLocks noChangeShapeType="1"/>
                  </p:cNvSpPr>
                  <p:nvPr/>
                </p:nvSpPr>
                <p:spPr bwMode="auto">
                  <a:xfrm flipV="1">
                    <a:off x="4766" y="930"/>
                    <a:ext cx="27" cy="106"/>
                  </a:xfrm>
                  <a:prstGeom prst="line">
                    <a:avLst/>
                  </a:prstGeom>
                  <a:noFill/>
                  <a:ln w="635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b="1">
                      <a:solidFill>
                        <a:srgbClr val="000099"/>
                      </a:solidFill>
                      <a:latin typeface="+mn-lt"/>
                      <a:ea typeface="+mn-ea"/>
                    </a:endParaRPr>
                  </a:p>
                </p:txBody>
              </p:sp>
              <p:sp>
                <p:nvSpPr>
                  <p:cNvPr id="417" name="Oval 106"/>
                  <p:cNvSpPr>
                    <a:spLocks noChangeArrowheads="1"/>
                  </p:cNvSpPr>
                  <p:nvPr/>
                </p:nvSpPr>
                <p:spPr bwMode="auto">
                  <a:xfrm>
                    <a:off x="4774" y="784"/>
                    <a:ext cx="22" cy="16"/>
                  </a:xfrm>
                  <a:prstGeom prst="ellipse">
                    <a:avLst/>
                  </a:prstGeom>
                  <a:solidFill>
                    <a:srgbClr val="C0C0C0"/>
                  </a:solidFill>
                  <a:ln w="9525">
                    <a:solidFill>
                      <a:schemeClr val="tx1"/>
                    </a:solidFill>
                    <a:round/>
                    <a:headEnd/>
                    <a:tailEnd/>
                  </a:ln>
                </p:spPr>
                <p:txBody>
                  <a:bodyPr/>
                  <a:lstStyle/>
                  <a:p>
                    <a:endParaRPr lang="zh-CN" altLang="en-US" b="1">
                      <a:solidFill>
                        <a:srgbClr val="000099"/>
                      </a:solidFill>
                      <a:latin typeface="+mn-lt"/>
                      <a:ea typeface="+mn-ea"/>
                    </a:endParaRPr>
                  </a:p>
                </p:txBody>
              </p:sp>
            </p:grpSp>
          </p:grpSp>
          <p:grpSp>
            <p:nvGrpSpPr>
              <p:cNvPr id="18" name="Group 107"/>
              <p:cNvGrpSpPr>
                <a:grpSpLocks/>
              </p:cNvGrpSpPr>
              <p:nvPr/>
            </p:nvGrpSpPr>
            <p:grpSpPr bwMode="auto">
              <a:xfrm>
                <a:off x="4608" y="700"/>
                <a:ext cx="306" cy="90"/>
                <a:chOff x="748" y="2251"/>
                <a:chExt cx="306" cy="90"/>
              </a:xfrm>
            </p:grpSpPr>
            <p:sp>
              <p:nvSpPr>
                <p:cNvPr id="396" name="AutoShape 108"/>
                <p:cNvSpPr>
                  <a:spLocks noChangeArrowheads="1"/>
                </p:cNvSpPr>
                <p:nvPr/>
              </p:nvSpPr>
              <p:spPr bwMode="auto">
                <a:xfrm>
                  <a:off x="748" y="2251"/>
                  <a:ext cx="111" cy="90"/>
                </a:xfrm>
                <a:prstGeom prst="moon">
                  <a:avLst>
                    <a:gd name="adj" fmla="val 18444"/>
                  </a:avLst>
                </a:prstGeom>
                <a:solidFill>
                  <a:srgbClr val="80808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b="1">
                    <a:solidFill>
                      <a:srgbClr val="000099"/>
                    </a:solidFill>
                    <a:latin typeface="+mn-lt"/>
                    <a:ea typeface="+mn-ea"/>
                  </a:endParaRPr>
                </a:p>
              </p:txBody>
            </p:sp>
            <p:sp>
              <p:nvSpPr>
                <p:cNvPr id="397" name="AutoShape 109"/>
                <p:cNvSpPr>
                  <a:spLocks noChangeArrowheads="1"/>
                </p:cNvSpPr>
                <p:nvPr/>
              </p:nvSpPr>
              <p:spPr bwMode="auto">
                <a:xfrm flipH="1">
                  <a:off x="943" y="2251"/>
                  <a:ext cx="111" cy="90"/>
                </a:xfrm>
                <a:prstGeom prst="moon">
                  <a:avLst>
                    <a:gd name="adj" fmla="val 18444"/>
                  </a:avLst>
                </a:prstGeom>
                <a:solidFill>
                  <a:srgbClr val="80808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b="1">
                    <a:solidFill>
                      <a:srgbClr val="000099"/>
                    </a:solidFill>
                    <a:latin typeface="+mn-lt"/>
                    <a:ea typeface="+mn-ea"/>
                  </a:endParaRPr>
                </a:p>
              </p:txBody>
            </p:sp>
            <p:sp>
              <p:nvSpPr>
                <p:cNvPr id="398" name="AutoShape 110"/>
                <p:cNvSpPr>
                  <a:spLocks noChangeArrowheads="1"/>
                </p:cNvSpPr>
                <p:nvPr/>
              </p:nvSpPr>
              <p:spPr bwMode="auto">
                <a:xfrm flipH="1">
                  <a:off x="922" y="2266"/>
                  <a:ext cx="70" cy="60"/>
                </a:xfrm>
                <a:prstGeom prst="moon">
                  <a:avLst>
                    <a:gd name="adj" fmla="val 18347"/>
                  </a:avLst>
                </a:prstGeom>
                <a:solidFill>
                  <a:srgbClr val="80808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b="1">
                    <a:solidFill>
                      <a:srgbClr val="000099"/>
                    </a:solidFill>
                    <a:latin typeface="+mn-lt"/>
                    <a:ea typeface="+mn-ea"/>
                  </a:endParaRPr>
                </a:p>
              </p:txBody>
            </p:sp>
            <p:sp>
              <p:nvSpPr>
                <p:cNvPr id="399" name="AutoShape 111"/>
                <p:cNvSpPr>
                  <a:spLocks noChangeArrowheads="1"/>
                </p:cNvSpPr>
                <p:nvPr/>
              </p:nvSpPr>
              <p:spPr bwMode="auto">
                <a:xfrm>
                  <a:off x="806" y="2266"/>
                  <a:ext cx="70" cy="60"/>
                </a:xfrm>
                <a:prstGeom prst="moon">
                  <a:avLst>
                    <a:gd name="adj" fmla="val 18347"/>
                  </a:avLst>
                </a:prstGeom>
                <a:solidFill>
                  <a:srgbClr val="80808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b="1">
                    <a:solidFill>
                      <a:srgbClr val="000099"/>
                    </a:solidFill>
                    <a:latin typeface="+mn-lt"/>
                    <a:ea typeface="+mn-ea"/>
                  </a:endParaRPr>
                </a:p>
              </p:txBody>
            </p:sp>
            <p:sp>
              <p:nvSpPr>
                <p:cNvPr id="400" name="AutoShape 112"/>
                <p:cNvSpPr>
                  <a:spLocks noChangeArrowheads="1"/>
                </p:cNvSpPr>
                <p:nvPr/>
              </p:nvSpPr>
              <p:spPr bwMode="auto">
                <a:xfrm flipH="1">
                  <a:off x="905" y="2281"/>
                  <a:ext cx="35" cy="30"/>
                </a:xfrm>
                <a:prstGeom prst="moon">
                  <a:avLst>
                    <a:gd name="adj" fmla="val 41907"/>
                  </a:avLst>
                </a:prstGeom>
                <a:solidFill>
                  <a:srgbClr val="80808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b="1">
                    <a:solidFill>
                      <a:srgbClr val="000099"/>
                    </a:solidFill>
                    <a:latin typeface="+mn-lt"/>
                    <a:ea typeface="+mn-ea"/>
                  </a:endParaRPr>
                </a:p>
              </p:txBody>
            </p:sp>
            <p:sp>
              <p:nvSpPr>
                <p:cNvPr id="401" name="AutoShape 113"/>
                <p:cNvSpPr>
                  <a:spLocks noChangeArrowheads="1"/>
                </p:cNvSpPr>
                <p:nvPr/>
              </p:nvSpPr>
              <p:spPr bwMode="auto">
                <a:xfrm>
                  <a:off x="857" y="2281"/>
                  <a:ext cx="35" cy="30"/>
                </a:xfrm>
                <a:prstGeom prst="moon">
                  <a:avLst>
                    <a:gd name="adj" fmla="val 41907"/>
                  </a:avLst>
                </a:prstGeom>
                <a:solidFill>
                  <a:srgbClr val="80808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b="1">
                    <a:solidFill>
                      <a:srgbClr val="000099"/>
                    </a:solidFill>
                    <a:latin typeface="+mn-lt"/>
                    <a:ea typeface="+mn-ea"/>
                  </a:endParaRPr>
                </a:p>
              </p:txBody>
            </p:sp>
          </p:grpSp>
        </p:grpSp>
        <p:grpSp>
          <p:nvGrpSpPr>
            <p:cNvPr id="19" name="Group 114"/>
            <p:cNvGrpSpPr>
              <a:grpSpLocks/>
            </p:cNvGrpSpPr>
            <p:nvPr/>
          </p:nvGrpSpPr>
          <p:grpSpPr bwMode="auto">
            <a:xfrm>
              <a:off x="2432745" y="2749898"/>
              <a:ext cx="287338" cy="504825"/>
              <a:chOff x="4608" y="700"/>
              <a:chExt cx="306" cy="553"/>
            </a:xfrm>
          </p:grpSpPr>
          <p:grpSp>
            <p:nvGrpSpPr>
              <p:cNvPr id="20" name="Group 115"/>
              <p:cNvGrpSpPr>
                <a:grpSpLocks/>
              </p:cNvGrpSpPr>
              <p:nvPr/>
            </p:nvGrpSpPr>
            <p:grpSpPr bwMode="auto">
              <a:xfrm>
                <a:off x="4694" y="784"/>
                <a:ext cx="134" cy="469"/>
                <a:chOff x="4740" y="784"/>
                <a:chExt cx="88" cy="692"/>
              </a:xfrm>
            </p:grpSpPr>
            <p:sp>
              <p:nvSpPr>
                <p:cNvPr id="427" name="Line 116"/>
                <p:cNvSpPr>
                  <a:spLocks noChangeShapeType="1"/>
                </p:cNvSpPr>
                <p:nvPr/>
              </p:nvSpPr>
              <p:spPr bwMode="auto">
                <a:xfrm>
                  <a:off x="4771" y="1032"/>
                  <a:ext cx="29" cy="1"/>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b="1">
                    <a:solidFill>
                      <a:srgbClr val="000099"/>
                    </a:solidFill>
                    <a:latin typeface="+mn-lt"/>
                    <a:ea typeface="+mn-ea"/>
                  </a:endParaRPr>
                </a:p>
              </p:txBody>
            </p:sp>
            <p:grpSp>
              <p:nvGrpSpPr>
                <p:cNvPr id="21" name="Group 117"/>
                <p:cNvGrpSpPr>
                  <a:grpSpLocks/>
                </p:cNvGrpSpPr>
                <p:nvPr/>
              </p:nvGrpSpPr>
              <p:grpSpPr bwMode="auto">
                <a:xfrm>
                  <a:off x="4740" y="784"/>
                  <a:ext cx="88" cy="692"/>
                  <a:chOff x="4740" y="784"/>
                  <a:chExt cx="88" cy="692"/>
                </a:xfrm>
              </p:grpSpPr>
              <p:sp>
                <p:nvSpPr>
                  <p:cNvPr id="429" name="Line 118"/>
                  <p:cNvSpPr>
                    <a:spLocks noChangeShapeType="1"/>
                  </p:cNvSpPr>
                  <p:nvPr/>
                </p:nvSpPr>
                <p:spPr bwMode="auto">
                  <a:xfrm flipV="1">
                    <a:off x="4785" y="793"/>
                    <a:ext cx="1" cy="139"/>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b="1">
                      <a:solidFill>
                        <a:srgbClr val="000099"/>
                      </a:solidFill>
                      <a:latin typeface="+mn-lt"/>
                      <a:ea typeface="+mn-ea"/>
                    </a:endParaRPr>
                  </a:p>
                </p:txBody>
              </p:sp>
              <p:sp>
                <p:nvSpPr>
                  <p:cNvPr id="430" name="Line 119"/>
                  <p:cNvSpPr>
                    <a:spLocks noChangeShapeType="1"/>
                  </p:cNvSpPr>
                  <p:nvPr/>
                </p:nvSpPr>
                <p:spPr bwMode="auto">
                  <a:xfrm flipV="1">
                    <a:off x="4740" y="929"/>
                    <a:ext cx="35" cy="547"/>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b="1">
                      <a:solidFill>
                        <a:srgbClr val="000099"/>
                      </a:solidFill>
                      <a:latin typeface="+mn-lt"/>
                      <a:ea typeface="+mn-ea"/>
                    </a:endParaRPr>
                  </a:p>
                </p:txBody>
              </p:sp>
              <p:sp>
                <p:nvSpPr>
                  <p:cNvPr id="431" name="Line 120"/>
                  <p:cNvSpPr>
                    <a:spLocks noChangeShapeType="1"/>
                  </p:cNvSpPr>
                  <p:nvPr/>
                </p:nvSpPr>
                <p:spPr bwMode="auto">
                  <a:xfrm>
                    <a:off x="4793" y="929"/>
                    <a:ext cx="35" cy="547"/>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b="1">
                      <a:solidFill>
                        <a:srgbClr val="000099"/>
                      </a:solidFill>
                      <a:latin typeface="+mn-lt"/>
                      <a:ea typeface="+mn-ea"/>
                    </a:endParaRPr>
                  </a:p>
                </p:txBody>
              </p:sp>
              <p:sp>
                <p:nvSpPr>
                  <p:cNvPr id="432" name="Line 121"/>
                  <p:cNvSpPr>
                    <a:spLocks noChangeShapeType="1"/>
                  </p:cNvSpPr>
                  <p:nvPr/>
                </p:nvSpPr>
                <p:spPr bwMode="auto">
                  <a:xfrm>
                    <a:off x="4743" y="1461"/>
                    <a:ext cx="84" cy="1"/>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b="1">
                      <a:solidFill>
                        <a:srgbClr val="000099"/>
                      </a:solidFill>
                      <a:latin typeface="+mn-lt"/>
                      <a:ea typeface="+mn-ea"/>
                    </a:endParaRPr>
                  </a:p>
                </p:txBody>
              </p:sp>
              <p:sp>
                <p:nvSpPr>
                  <p:cNvPr id="433" name="Line 122"/>
                  <p:cNvSpPr>
                    <a:spLocks noChangeShapeType="1"/>
                  </p:cNvSpPr>
                  <p:nvPr/>
                </p:nvSpPr>
                <p:spPr bwMode="auto">
                  <a:xfrm>
                    <a:off x="4753" y="1312"/>
                    <a:ext cx="66" cy="1"/>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b="1">
                      <a:solidFill>
                        <a:srgbClr val="000099"/>
                      </a:solidFill>
                      <a:latin typeface="+mn-lt"/>
                      <a:ea typeface="+mn-ea"/>
                    </a:endParaRPr>
                  </a:p>
                </p:txBody>
              </p:sp>
              <p:sp>
                <p:nvSpPr>
                  <p:cNvPr id="434" name="Line 123"/>
                  <p:cNvSpPr>
                    <a:spLocks noChangeShapeType="1"/>
                  </p:cNvSpPr>
                  <p:nvPr/>
                </p:nvSpPr>
                <p:spPr bwMode="auto">
                  <a:xfrm>
                    <a:off x="4752" y="1314"/>
                    <a:ext cx="73" cy="151"/>
                  </a:xfrm>
                  <a:prstGeom prst="line">
                    <a:avLst/>
                  </a:prstGeom>
                  <a:noFill/>
                  <a:ln w="635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b="1">
                      <a:solidFill>
                        <a:srgbClr val="000099"/>
                      </a:solidFill>
                      <a:latin typeface="+mn-lt"/>
                      <a:ea typeface="+mn-ea"/>
                    </a:endParaRPr>
                  </a:p>
                </p:txBody>
              </p:sp>
              <p:sp>
                <p:nvSpPr>
                  <p:cNvPr id="435" name="Line 124"/>
                  <p:cNvSpPr>
                    <a:spLocks noChangeShapeType="1"/>
                  </p:cNvSpPr>
                  <p:nvPr/>
                </p:nvSpPr>
                <p:spPr bwMode="auto">
                  <a:xfrm flipH="1">
                    <a:off x="4745" y="1313"/>
                    <a:ext cx="73" cy="149"/>
                  </a:xfrm>
                  <a:prstGeom prst="line">
                    <a:avLst/>
                  </a:prstGeom>
                  <a:noFill/>
                  <a:ln w="635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b="1">
                      <a:solidFill>
                        <a:srgbClr val="000099"/>
                      </a:solidFill>
                      <a:latin typeface="+mn-lt"/>
                      <a:ea typeface="+mn-ea"/>
                    </a:endParaRPr>
                  </a:p>
                </p:txBody>
              </p:sp>
              <p:sp>
                <p:nvSpPr>
                  <p:cNvPr id="436" name="Line 125"/>
                  <p:cNvSpPr>
                    <a:spLocks noChangeShapeType="1"/>
                  </p:cNvSpPr>
                  <p:nvPr/>
                </p:nvSpPr>
                <p:spPr bwMode="auto">
                  <a:xfrm>
                    <a:off x="4762" y="1167"/>
                    <a:ext cx="46" cy="1"/>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b="1">
                      <a:solidFill>
                        <a:srgbClr val="000099"/>
                      </a:solidFill>
                      <a:latin typeface="+mn-lt"/>
                      <a:ea typeface="+mn-ea"/>
                    </a:endParaRPr>
                  </a:p>
                </p:txBody>
              </p:sp>
              <p:sp>
                <p:nvSpPr>
                  <p:cNvPr id="437" name="Line 126"/>
                  <p:cNvSpPr>
                    <a:spLocks noChangeShapeType="1"/>
                  </p:cNvSpPr>
                  <p:nvPr/>
                </p:nvSpPr>
                <p:spPr bwMode="auto">
                  <a:xfrm>
                    <a:off x="4761" y="1166"/>
                    <a:ext cx="54" cy="147"/>
                  </a:xfrm>
                  <a:prstGeom prst="line">
                    <a:avLst/>
                  </a:prstGeom>
                  <a:noFill/>
                  <a:ln w="635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b="1">
                      <a:solidFill>
                        <a:srgbClr val="000099"/>
                      </a:solidFill>
                      <a:latin typeface="+mn-lt"/>
                      <a:ea typeface="+mn-ea"/>
                    </a:endParaRPr>
                  </a:p>
                </p:txBody>
              </p:sp>
              <p:sp>
                <p:nvSpPr>
                  <p:cNvPr id="438" name="Line 127"/>
                  <p:cNvSpPr>
                    <a:spLocks noChangeShapeType="1"/>
                  </p:cNvSpPr>
                  <p:nvPr/>
                </p:nvSpPr>
                <p:spPr bwMode="auto">
                  <a:xfrm flipV="1">
                    <a:off x="4750" y="1166"/>
                    <a:ext cx="57" cy="145"/>
                  </a:xfrm>
                  <a:prstGeom prst="line">
                    <a:avLst/>
                  </a:prstGeom>
                  <a:noFill/>
                  <a:ln w="635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b="1">
                      <a:solidFill>
                        <a:srgbClr val="000099"/>
                      </a:solidFill>
                      <a:latin typeface="+mn-lt"/>
                      <a:ea typeface="+mn-ea"/>
                    </a:endParaRPr>
                  </a:p>
                </p:txBody>
              </p:sp>
              <p:sp>
                <p:nvSpPr>
                  <p:cNvPr id="439" name="Line 128"/>
                  <p:cNvSpPr>
                    <a:spLocks noChangeShapeType="1"/>
                  </p:cNvSpPr>
                  <p:nvPr/>
                </p:nvSpPr>
                <p:spPr bwMode="auto">
                  <a:xfrm>
                    <a:off x="4768" y="1032"/>
                    <a:ext cx="41" cy="136"/>
                  </a:xfrm>
                  <a:prstGeom prst="line">
                    <a:avLst/>
                  </a:prstGeom>
                  <a:noFill/>
                  <a:ln w="635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b="1">
                      <a:solidFill>
                        <a:srgbClr val="000099"/>
                      </a:solidFill>
                      <a:latin typeface="+mn-lt"/>
                      <a:ea typeface="+mn-ea"/>
                    </a:endParaRPr>
                  </a:p>
                </p:txBody>
              </p:sp>
              <p:sp>
                <p:nvSpPr>
                  <p:cNvPr id="440" name="Line 129"/>
                  <p:cNvSpPr>
                    <a:spLocks noChangeShapeType="1"/>
                  </p:cNvSpPr>
                  <p:nvPr/>
                </p:nvSpPr>
                <p:spPr bwMode="auto">
                  <a:xfrm flipV="1">
                    <a:off x="4759" y="1031"/>
                    <a:ext cx="39" cy="138"/>
                  </a:xfrm>
                  <a:prstGeom prst="line">
                    <a:avLst/>
                  </a:prstGeom>
                  <a:noFill/>
                  <a:ln w="635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b="1">
                      <a:solidFill>
                        <a:srgbClr val="000099"/>
                      </a:solidFill>
                      <a:latin typeface="+mn-lt"/>
                      <a:ea typeface="+mn-ea"/>
                    </a:endParaRPr>
                  </a:p>
                </p:txBody>
              </p:sp>
              <p:sp>
                <p:nvSpPr>
                  <p:cNvPr id="441" name="Line 130"/>
                  <p:cNvSpPr>
                    <a:spLocks noChangeShapeType="1"/>
                  </p:cNvSpPr>
                  <p:nvPr/>
                </p:nvSpPr>
                <p:spPr bwMode="auto">
                  <a:xfrm flipV="1">
                    <a:off x="4766" y="930"/>
                    <a:ext cx="27" cy="106"/>
                  </a:xfrm>
                  <a:prstGeom prst="line">
                    <a:avLst/>
                  </a:prstGeom>
                  <a:noFill/>
                  <a:ln w="635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b="1">
                      <a:solidFill>
                        <a:srgbClr val="000099"/>
                      </a:solidFill>
                      <a:latin typeface="+mn-lt"/>
                      <a:ea typeface="+mn-ea"/>
                    </a:endParaRPr>
                  </a:p>
                </p:txBody>
              </p:sp>
              <p:sp>
                <p:nvSpPr>
                  <p:cNvPr id="442" name="Oval 131"/>
                  <p:cNvSpPr>
                    <a:spLocks noChangeArrowheads="1"/>
                  </p:cNvSpPr>
                  <p:nvPr/>
                </p:nvSpPr>
                <p:spPr bwMode="auto">
                  <a:xfrm>
                    <a:off x="4774" y="784"/>
                    <a:ext cx="22" cy="16"/>
                  </a:xfrm>
                  <a:prstGeom prst="ellipse">
                    <a:avLst/>
                  </a:prstGeom>
                  <a:solidFill>
                    <a:srgbClr val="C0C0C0"/>
                  </a:solidFill>
                  <a:ln w="9525">
                    <a:solidFill>
                      <a:schemeClr val="tx1"/>
                    </a:solidFill>
                    <a:round/>
                    <a:headEnd/>
                    <a:tailEnd/>
                  </a:ln>
                </p:spPr>
                <p:txBody>
                  <a:bodyPr/>
                  <a:lstStyle/>
                  <a:p>
                    <a:endParaRPr lang="zh-CN" altLang="en-US" b="1">
                      <a:solidFill>
                        <a:srgbClr val="000099"/>
                      </a:solidFill>
                      <a:latin typeface="+mn-lt"/>
                      <a:ea typeface="+mn-ea"/>
                    </a:endParaRPr>
                  </a:p>
                </p:txBody>
              </p:sp>
            </p:grpSp>
          </p:grpSp>
          <p:grpSp>
            <p:nvGrpSpPr>
              <p:cNvPr id="22" name="Group 132"/>
              <p:cNvGrpSpPr>
                <a:grpSpLocks/>
              </p:cNvGrpSpPr>
              <p:nvPr/>
            </p:nvGrpSpPr>
            <p:grpSpPr bwMode="auto">
              <a:xfrm>
                <a:off x="4608" y="700"/>
                <a:ext cx="306" cy="90"/>
                <a:chOff x="748" y="2251"/>
                <a:chExt cx="306" cy="90"/>
              </a:xfrm>
            </p:grpSpPr>
            <p:sp>
              <p:nvSpPr>
                <p:cNvPr id="421" name="AutoShape 133"/>
                <p:cNvSpPr>
                  <a:spLocks noChangeArrowheads="1"/>
                </p:cNvSpPr>
                <p:nvPr/>
              </p:nvSpPr>
              <p:spPr bwMode="auto">
                <a:xfrm>
                  <a:off x="748" y="2251"/>
                  <a:ext cx="111" cy="90"/>
                </a:xfrm>
                <a:prstGeom prst="moon">
                  <a:avLst>
                    <a:gd name="adj" fmla="val 18444"/>
                  </a:avLst>
                </a:prstGeom>
                <a:solidFill>
                  <a:srgbClr val="80808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b="1">
                    <a:solidFill>
                      <a:srgbClr val="000099"/>
                    </a:solidFill>
                    <a:latin typeface="+mn-lt"/>
                    <a:ea typeface="+mn-ea"/>
                  </a:endParaRPr>
                </a:p>
              </p:txBody>
            </p:sp>
            <p:sp>
              <p:nvSpPr>
                <p:cNvPr id="422" name="AutoShape 134"/>
                <p:cNvSpPr>
                  <a:spLocks noChangeArrowheads="1"/>
                </p:cNvSpPr>
                <p:nvPr/>
              </p:nvSpPr>
              <p:spPr bwMode="auto">
                <a:xfrm flipH="1">
                  <a:off x="943" y="2251"/>
                  <a:ext cx="111" cy="90"/>
                </a:xfrm>
                <a:prstGeom prst="moon">
                  <a:avLst>
                    <a:gd name="adj" fmla="val 18444"/>
                  </a:avLst>
                </a:prstGeom>
                <a:solidFill>
                  <a:srgbClr val="80808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b="1">
                    <a:solidFill>
                      <a:srgbClr val="000099"/>
                    </a:solidFill>
                    <a:latin typeface="+mn-lt"/>
                    <a:ea typeface="+mn-ea"/>
                  </a:endParaRPr>
                </a:p>
              </p:txBody>
            </p:sp>
            <p:sp>
              <p:nvSpPr>
                <p:cNvPr id="423" name="AutoShape 135"/>
                <p:cNvSpPr>
                  <a:spLocks noChangeArrowheads="1"/>
                </p:cNvSpPr>
                <p:nvPr/>
              </p:nvSpPr>
              <p:spPr bwMode="auto">
                <a:xfrm flipH="1">
                  <a:off x="922" y="2266"/>
                  <a:ext cx="70" cy="60"/>
                </a:xfrm>
                <a:prstGeom prst="moon">
                  <a:avLst>
                    <a:gd name="adj" fmla="val 18347"/>
                  </a:avLst>
                </a:prstGeom>
                <a:solidFill>
                  <a:srgbClr val="80808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b="1">
                    <a:solidFill>
                      <a:srgbClr val="000099"/>
                    </a:solidFill>
                    <a:latin typeface="+mn-lt"/>
                    <a:ea typeface="+mn-ea"/>
                  </a:endParaRPr>
                </a:p>
              </p:txBody>
            </p:sp>
            <p:sp>
              <p:nvSpPr>
                <p:cNvPr id="424" name="AutoShape 136"/>
                <p:cNvSpPr>
                  <a:spLocks noChangeArrowheads="1"/>
                </p:cNvSpPr>
                <p:nvPr/>
              </p:nvSpPr>
              <p:spPr bwMode="auto">
                <a:xfrm>
                  <a:off x="806" y="2266"/>
                  <a:ext cx="70" cy="60"/>
                </a:xfrm>
                <a:prstGeom prst="moon">
                  <a:avLst>
                    <a:gd name="adj" fmla="val 18347"/>
                  </a:avLst>
                </a:prstGeom>
                <a:solidFill>
                  <a:srgbClr val="80808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b="1">
                    <a:solidFill>
                      <a:srgbClr val="000099"/>
                    </a:solidFill>
                    <a:latin typeface="+mn-lt"/>
                    <a:ea typeface="+mn-ea"/>
                  </a:endParaRPr>
                </a:p>
              </p:txBody>
            </p:sp>
            <p:sp>
              <p:nvSpPr>
                <p:cNvPr id="425" name="AutoShape 137"/>
                <p:cNvSpPr>
                  <a:spLocks noChangeArrowheads="1"/>
                </p:cNvSpPr>
                <p:nvPr/>
              </p:nvSpPr>
              <p:spPr bwMode="auto">
                <a:xfrm flipH="1">
                  <a:off x="905" y="2281"/>
                  <a:ext cx="35" cy="30"/>
                </a:xfrm>
                <a:prstGeom prst="moon">
                  <a:avLst>
                    <a:gd name="adj" fmla="val 41907"/>
                  </a:avLst>
                </a:prstGeom>
                <a:solidFill>
                  <a:srgbClr val="80808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b="1">
                    <a:solidFill>
                      <a:srgbClr val="000099"/>
                    </a:solidFill>
                    <a:latin typeface="+mn-lt"/>
                    <a:ea typeface="+mn-ea"/>
                  </a:endParaRPr>
                </a:p>
              </p:txBody>
            </p:sp>
            <p:sp>
              <p:nvSpPr>
                <p:cNvPr id="426" name="AutoShape 138"/>
                <p:cNvSpPr>
                  <a:spLocks noChangeArrowheads="1"/>
                </p:cNvSpPr>
                <p:nvPr/>
              </p:nvSpPr>
              <p:spPr bwMode="auto">
                <a:xfrm>
                  <a:off x="857" y="2281"/>
                  <a:ext cx="35" cy="30"/>
                </a:xfrm>
                <a:prstGeom prst="moon">
                  <a:avLst>
                    <a:gd name="adj" fmla="val 41907"/>
                  </a:avLst>
                </a:prstGeom>
                <a:solidFill>
                  <a:srgbClr val="80808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b="1">
                    <a:solidFill>
                      <a:srgbClr val="000099"/>
                    </a:solidFill>
                    <a:latin typeface="+mn-lt"/>
                    <a:ea typeface="+mn-ea"/>
                  </a:endParaRPr>
                </a:p>
              </p:txBody>
            </p:sp>
          </p:grpSp>
        </p:grpSp>
        <p:grpSp>
          <p:nvGrpSpPr>
            <p:cNvPr id="23" name="Group 139"/>
            <p:cNvGrpSpPr>
              <a:grpSpLocks/>
            </p:cNvGrpSpPr>
            <p:nvPr/>
          </p:nvGrpSpPr>
          <p:grpSpPr bwMode="auto">
            <a:xfrm>
              <a:off x="1280220" y="3470623"/>
              <a:ext cx="287338" cy="504825"/>
              <a:chOff x="4608" y="700"/>
              <a:chExt cx="306" cy="553"/>
            </a:xfrm>
          </p:grpSpPr>
          <p:grpSp>
            <p:nvGrpSpPr>
              <p:cNvPr id="24" name="Group 140"/>
              <p:cNvGrpSpPr>
                <a:grpSpLocks/>
              </p:cNvGrpSpPr>
              <p:nvPr/>
            </p:nvGrpSpPr>
            <p:grpSpPr bwMode="auto">
              <a:xfrm>
                <a:off x="4694" y="784"/>
                <a:ext cx="134" cy="469"/>
                <a:chOff x="4740" y="784"/>
                <a:chExt cx="88" cy="692"/>
              </a:xfrm>
            </p:grpSpPr>
            <p:sp>
              <p:nvSpPr>
                <p:cNvPr id="452" name="Line 141"/>
                <p:cNvSpPr>
                  <a:spLocks noChangeShapeType="1"/>
                </p:cNvSpPr>
                <p:nvPr/>
              </p:nvSpPr>
              <p:spPr bwMode="auto">
                <a:xfrm>
                  <a:off x="4771" y="1032"/>
                  <a:ext cx="29" cy="1"/>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b="1">
                    <a:solidFill>
                      <a:srgbClr val="000099"/>
                    </a:solidFill>
                    <a:latin typeface="+mn-lt"/>
                    <a:ea typeface="+mn-ea"/>
                  </a:endParaRPr>
                </a:p>
              </p:txBody>
            </p:sp>
            <p:grpSp>
              <p:nvGrpSpPr>
                <p:cNvPr id="25" name="Group 142"/>
                <p:cNvGrpSpPr>
                  <a:grpSpLocks/>
                </p:cNvGrpSpPr>
                <p:nvPr/>
              </p:nvGrpSpPr>
              <p:grpSpPr bwMode="auto">
                <a:xfrm>
                  <a:off x="4740" y="784"/>
                  <a:ext cx="88" cy="692"/>
                  <a:chOff x="4740" y="784"/>
                  <a:chExt cx="88" cy="692"/>
                </a:xfrm>
              </p:grpSpPr>
              <p:sp>
                <p:nvSpPr>
                  <p:cNvPr id="454" name="Line 143"/>
                  <p:cNvSpPr>
                    <a:spLocks noChangeShapeType="1"/>
                  </p:cNvSpPr>
                  <p:nvPr/>
                </p:nvSpPr>
                <p:spPr bwMode="auto">
                  <a:xfrm flipV="1">
                    <a:off x="4785" y="793"/>
                    <a:ext cx="1" cy="139"/>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b="1">
                      <a:solidFill>
                        <a:srgbClr val="000099"/>
                      </a:solidFill>
                      <a:latin typeface="+mn-lt"/>
                      <a:ea typeface="+mn-ea"/>
                    </a:endParaRPr>
                  </a:p>
                </p:txBody>
              </p:sp>
              <p:sp>
                <p:nvSpPr>
                  <p:cNvPr id="455" name="Line 144"/>
                  <p:cNvSpPr>
                    <a:spLocks noChangeShapeType="1"/>
                  </p:cNvSpPr>
                  <p:nvPr/>
                </p:nvSpPr>
                <p:spPr bwMode="auto">
                  <a:xfrm flipV="1">
                    <a:off x="4740" y="929"/>
                    <a:ext cx="35" cy="547"/>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b="1">
                      <a:solidFill>
                        <a:srgbClr val="000099"/>
                      </a:solidFill>
                      <a:latin typeface="+mn-lt"/>
                      <a:ea typeface="+mn-ea"/>
                    </a:endParaRPr>
                  </a:p>
                </p:txBody>
              </p:sp>
              <p:sp>
                <p:nvSpPr>
                  <p:cNvPr id="456" name="Line 145"/>
                  <p:cNvSpPr>
                    <a:spLocks noChangeShapeType="1"/>
                  </p:cNvSpPr>
                  <p:nvPr/>
                </p:nvSpPr>
                <p:spPr bwMode="auto">
                  <a:xfrm>
                    <a:off x="4793" y="929"/>
                    <a:ext cx="35" cy="547"/>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b="1">
                      <a:solidFill>
                        <a:srgbClr val="000099"/>
                      </a:solidFill>
                      <a:latin typeface="+mn-lt"/>
                      <a:ea typeface="+mn-ea"/>
                    </a:endParaRPr>
                  </a:p>
                </p:txBody>
              </p:sp>
              <p:sp>
                <p:nvSpPr>
                  <p:cNvPr id="457" name="Line 146"/>
                  <p:cNvSpPr>
                    <a:spLocks noChangeShapeType="1"/>
                  </p:cNvSpPr>
                  <p:nvPr/>
                </p:nvSpPr>
                <p:spPr bwMode="auto">
                  <a:xfrm>
                    <a:off x="4743" y="1461"/>
                    <a:ext cx="84" cy="1"/>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b="1">
                      <a:solidFill>
                        <a:srgbClr val="000099"/>
                      </a:solidFill>
                      <a:latin typeface="+mn-lt"/>
                      <a:ea typeface="+mn-ea"/>
                    </a:endParaRPr>
                  </a:p>
                </p:txBody>
              </p:sp>
              <p:sp>
                <p:nvSpPr>
                  <p:cNvPr id="458" name="Line 147"/>
                  <p:cNvSpPr>
                    <a:spLocks noChangeShapeType="1"/>
                  </p:cNvSpPr>
                  <p:nvPr/>
                </p:nvSpPr>
                <p:spPr bwMode="auto">
                  <a:xfrm>
                    <a:off x="4753" y="1312"/>
                    <a:ext cx="66" cy="1"/>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b="1">
                      <a:solidFill>
                        <a:srgbClr val="000099"/>
                      </a:solidFill>
                      <a:latin typeface="+mn-lt"/>
                      <a:ea typeface="+mn-ea"/>
                    </a:endParaRPr>
                  </a:p>
                </p:txBody>
              </p:sp>
              <p:sp>
                <p:nvSpPr>
                  <p:cNvPr id="459" name="Line 148"/>
                  <p:cNvSpPr>
                    <a:spLocks noChangeShapeType="1"/>
                  </p:cNvSpPr>
                  <p:nvPr/>
                </p:nvSpPr>
                <p:spPr bwMode="auto">
                  <a:xfrm>
                    <a:off x="4752" y="1314"/>
                    <a:ext cx="73" cy="151"/>
                  </a:xfrm>
                  <a:prstGeom prst="line">
                    <a:avLst/>
                  </a:prstGeom>
                  <a:noFill/>
                  <a:ln w="635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b="1">
                      <a:solidFill>
                        <a:srgbClr val="000099"/>
                      </a:solidFill>
                      <a:latin typeface="+mn-lt"/>
                      <a:ea typeface="+mn-ea"/>
                    </a:endParaRPr>
                  </a:p>
                </p:txBody>
              </p:sp>
              <p:sp>
                <p:nvSpPr>
                  <p:cNvPr id="460" name="Line 149"/>
                  <p:cNvSpPr>
                    <a:spLocks noChangeShapeType="1"/>
                  </p:cNvSpPr>
                  <p:nvPr/>
                </p:nvSpPr>
                <p:spPr bwMode="auto">
                  <a:xfrm flipH="1">
                    <a:off x="4745" y="1313"/>
                    <a:ext cx="73" cy="149"/>
                  </a:xfrm>
                  <a:prstGeom prst="line">
                    <a:avLst/>
                  </a:prstGeom>
                  <a:noFill/>
                  <a:ln w="635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b="1">
                      <a:solidFill>
                        <a:srgbClr val="000099"/>
                      </a:solidFill>
                      <a:latin typeface="+mn-lt"/>
                      <a:ea typeface="+mn-ea"/>
                    </a:endParaRPr>
                  </a:p>
                </p:txBody>
              </p:sp>
              <p:sp>
                <p:nvSpPr>
                  <p:cNvPr id="461" name="Line 150"/>
                  <p:cNvSpPr>
                    <a:spLocks noChangeShapeType="1"/>
                  </p:cNvSpPr>
                  <p:nvPr/>
                </p:nvSpPr>
                <p:spPr bwMode="auto">
                  <a:xfrm>
                    <a:off x="4762" y="1167"/>
                    <a:ext cx="46" cy="1"/>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b="1">
                      <a:solidFill>
                        <a:srgbClr val="000099"/>
                      </a:solidFill>
                      <a:latin typeface="+mn-lt"/>
                      <a:ea typeface="+mn-ea"/>
                    </a:endParaRPr>
                  </a:p>
                </p:txBody>
              </p:sp>
              <p:sp>
                <p:nvSpPr>
                  <p:cNvPr id="462" name="Line 151"/>
                  <p:cNvSpPr>
                    <a:spLocks noChangeShapeType="1"/>
                  </p:cNvSpPr>
                  <p:nvPr/>
                </p:nvSpPr>
                <p:spPr bwMode="auto">
                  <a:xfrm>
                    <a:off x="4761" y="1166"/>
                    <a:ext cx="54" cy="147"/>
                  </a:xfrm>
                  <a:prstGeom prst="line">
                    <a:avLst/>
                  </a:prstGeom>
                  <a:noFill/>
                  <a:ln w="635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b="1">
                      <a:solidFill>
                        <a:srgbClr val="000099"/>
                      </a:solidFill>
                      <a:latin typeface="+mn-lt"/>
                      <a:ea typeface="+mn-ea"/>
                    </a:endParaRPr>
                  </a:p>
                </p:txBody>
              </p:sp>
              <p:sp>
                <p:nvSpPr>
                  <p:cNvPr id="463" name="Line 152"/>
                  <p:cNvSpPr>
                    <a:spLocks noChangeShapeType="1"/>
                  </p:cNvSpPr>
                  <p:nvPr/>
                </p:nvSpPr>
                <p:spPr bwMode="auto">
                  <a:xfrm flipV="1">
                    <a:off x="4750" y="1166"/>
                    <a:ext cx="57" cy="145"/>
                  </a:xfrm>
                  <a:prstGeom prst="line">
                    <a:avLst/>
                  </a:prstGeom>
                  <a:noFill/>
                  <a:ln w="635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b="1">
                      <a:solidFill>
                        <a:srgbClr val="000099"/>
                      </a:solidFill>
                      <a:latin typeface="+mn-lt"/>
                      <a:ea typeface="+mn-ea"/>
                    </a:endParaRPr>
                  </a:p>
                </p:txBody>
              </p:sp>
              <p:sp>
                <p:nvSpPr>
                  <p:cNvPr id="464" name="Line 153"/>
                  <p:cNvSpPr>
                    <a:spLocks noChangeShapeType="1"/>
                  </p:cNvSpPr>
                  <p:nvPr/>
                </p:nvSpPr>
                <p:spPr bwMode="auto">
                  <a:xfrm>
                    <a:off x="4768" y="1032"/>
                    <a:ext cx="41" cy="136"/>
                  </a:xfrm>
                  <a:prstGeom prst="line">
                    <a:avLst/>
                  </a:prstGeom>
                  <a:noFill/>
                  <a:ln w="635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b="1">
                      <a:solidFill>
                        <a:srgbClr val="000099"/>
                      </a:solidFill>
                      <a:latin typeface="+mn-lt"/>
                      <a:ea typeface="+mn-ea"/>
                    </a:endParaRPr>
                  </a:p>
                </p:txBody>
              </p:sp>
              <p:sp>
                <p:nvSpPr>
                  <p:cNvPr id="465" name="Line 154"/>
                  <p:cNvSpPr>
                    <a:spLocks noChangeShapeType="1"/>
                  </p:cNvSpPr>
                  <p:nvPr/>
                </p:nvSpPr>
                <p:spPr bwMode="auto">
                  <a:xfrm flipV="1">
                    <a:off x="4759" y="1031"/>
                    <a:ext cx="39" cy="138"/>
                  </a:xfrm>
                  <a:prstGeom prst="line">
                    <a:avLst/>
                  </a:prstGeom>
                  <a:noFill/>
                  <a:ln w="635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b="1">
                      <a:solidFill>
                        <a:srgbClr val="000099"/>
                      </a:solidFill>
                      <a:latin typeface="+mn-lt"/>
                      <a:ea typeface="+mn-ea"/>
                    </a:endParaRPr>
                  </a:p>
                </p:txBody>
              </p:sp>
              <p:sp>
                <p:nvSpPr>
                  <p:cNvPr id="466" name="Line 155"/>
                  <p:cNvSpPr>
                    <a:spLocks noChangeShapeType="1"/>
                  </p:cNvSpPr>
                  <p:nvPr/>
                </p:nvSpPr>
                <p:spPr bwMode="auto">
                  <a:xfrm flipV="1">
                    <a:off x="4766" y="930"/>
                    <a:ext cx="27" cy="106"/>
                  </a:xfrm>
                  <a:prstGeom prst="line">
                    <a:avLst/>
                  </a:prstGeom>
                  <a:noFill/>
                  <a:ln w="635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b="1">
                      <a:solidFill>
                        <a:srgbClr val="000099"/>
                      </a:solidFill>
                      <a:latin typeface="+mn-lt"/>
                      <a:ea typeface="+mn-ea"/>
                    </a:endParaRPr>
                  </a:p>
                </p:txBody>
              </p:sp>
              <p:sp>
                <p:nvSpPr>
                  <p:cNvPr id="467" name="Oval 156"/>
                  <p:cNvSpPr>
                    <a:spLocks noChangeArrowheads="1"/>
                  </p:cNvSpPr>
                  <p:nvPr/>
                </p:nvSpPr>
                <p:spPr bwMode="auto">
                  <a:xfrm>
                    <a:off x="4774" y="784"/>
                    <a:ext cx="22" cy="16"/>
                  </a:xfrm>
                  <a:prstGeom prst="ellipse">
                    <a:avLst/>
                  </a:prstGeom>
                  <a:solidFill>
                    <a:srgbClr val="C0C0C0"/>
                  </a:solidFill>
                  <a:ln w="9525">
                    <a:solidFill>
                      <a:schemeClr val="tx1"/>
                    </a:solidFill>
                    <a:round/>
                    <a:headEnd/>
                    <a:tailEnd/>
                  </a:ln>
                </p:spPr>
                <p:txBody>
                  <a:bodyPr/>
                  <a:lstStyle/>
                  <a:p>
                    <a:endParaRPr lang="zh-CN" altLang="en-US" b="1">
                      <a:solidFill>
                        <a:srgbClr val="000099"/>
                      </a:solidFill>
                      <a:latin typeface="+mn-lt"/>
                      <a:ea typeface="+mn-ea"/>
                    </a:endParaRPr>
                  </a:p>
                </p:txBody>
              </p:sp>
            </p:grpSp>
          </p:grpSp>
          <p:grpSp>
            <p:nvGrpSpPr>
              <p:cNvPr id="26" name="Group 157"/>
              <p:cNvGrpSpPr>
                <a:grpSpLocks/>
              </p:cNvGrpSpPr>
              <p:nvPr/>
            </p:nvGrpSpPr>
            <p:grpSpPr bwMode="auto">
              <a:xfrm>
                <a:off x="4608" y="700"/>
                <a:ext cx="306" cy="90"/>
                <a:chOff x="748" y="2251"/>
                <a:chExt cx="306" cy="90"/>
              </a:xfrm>
            </p:grpSpPr>
            <p:sp>
              <p:nvSpPr>
                <p:cNvPr id="446" name="AutoShape 158"/>
                <p:cNvSpPr>
                  <a:spLocks noChangeArrowheads="1"/>
                </p:cNvSpPr>
                <p:nvPr/>
              </p:nvSpPr>
              <p:spPr bwMode="auto">
                <a:xfrm>
                  <a:off x="748" y="2251"/>
                  <a:ext cx="111" cy="90"/>
                </a:xfrm>
                <a:prstGeom prst="moon">
                  <a:avLst>
                    <a:gd name="adj" fmla="val 18444"/>
                  </a:avLst>
                </a:prstGeom>
                <a:solidFill>
                  <a:srgbClr val="80808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b="1">
                    <a:solidFill>
                      <a:srgbClr val="000099"/>
                    </a:solidFill>
                    <a:latin typeface="+mn-lt"/>
                    <a:ea typeface="+mn-ea"/>
                  </a:endParaRPr>
                </a:p>
              </p:txBody>
            </p:sp>
            <p:sp>
              <p:nvSpPr>
                <p:cNvPr id="447" name="AutoShape 159"/>
                <p:cNvSpPr>
                  <a:spLocks noChangeArrowheads="1"/>
                </p:cNvSpPr>
                <p:nvPr/>
              </p:nvSpPr>
              <p:spPr bwMode="auto">
                <a:xfrm flipH="1">
                  <a:off x="943" y="2251"/>
                  <a:ext cx="111" cy="90"/>
                </a:xfrm>
                <a:prstGeom prst="moon">
                  <a:avLst>
                    <a:gd name="adj" fmla="val 18444"/>
                  </a:avLst>
                </a:prstGeom>
                <a:solidFill>
                  <a:srgbClr val="80808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b="1">
                    <a:solidFill>
                      <a:srgbClr val="000099"/>
                    </a:solidFill>
                    <a:latin typeface="+mn-lt"/>
                    <a:ea typeface="+mn-ea"/>
                  </a:endParaRPr>
                </a:p>
              </p:txBody>
            </p:sp>
            <p:sp>
              <p:nvSpPr>
                <p:cNvPr id="448" name="AutoShape 160"/>
                <p:cNvSpPr>
                  <a:spLocks noChangeArrowheads="1"/>
                </p:cNvSpPr>
                <p:nvPr/>
              </p:nvSpPr>
              <p:spPr bwMode="auto">
                <a:xfrm flipH="1">
                  <a:off x="922" y="2266"/>
                  <a:ext cx="70" cy="60"/>
                </a:xfrm>
                <a:prstGeom prst="moon">
                  <a:avLst>
                    <a:gd name="adj" fmla="val 18347"/>
                  </a:avLst>
                </a:prstGeom>
                <a:solidFill>
                  <a:srgbClr val="80808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b="1">
                    <a:solidFill>
                      <a:srgbClr val="000099"/>
                    </a:solidFill>
                    <a:latin typeface="+mn-lt"/>
                    <a:ea typeface="+mn-ea"/>
                  </a:endParaRPr>
                </a:p>
              </p:txBody>
            </p:sp>
            <p:sp>
              <p:nvSpPr>
                <p:cNvPr id="449" name="AutoShape 161"/>
                <p:cNvSpPr>
                  <a:spLocks noChangeArrowheads="1"/>
                </p:cNvSpPr>
                <p:nvPr/>
              </p:nvSpPr>
              <p:spPr bwMode="auto">
                <a:xfrm>
                  <a:off x="806" y="2266"/>
                  <a:ext cx="70" cy="60"/>
                </a:xfrm>
                <a:prstGeom prst="moon">
                  <a:avLst>
                    <a:gd name="adj" fmla="val 18347"/>
                  </a:avLst>
                </a:prstGeom>
                <a:solidFill>
                  <a:srgbClr val="80808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b="1">
                    <a:solidFill>
                      <a:srgbClr val="000099"/>
                    </a:solidFill>
                    <a:latin typeface="+mn-lt"/>
                    <a:ea typeface="+mn-ea"/>
                  </a:endParaRPr>
                </a:p>
              </p:txBody>
            </p:sp>
            <p:sp>
              <p:nvSpPr>
                <p:cNvPr id="450" name="AutoShape 162"/>
                <p:cNvSpPr>
                  <a:spLocks noChangeArrowheads="1"/>
                </p:cNvSpPr>
                <p:nvPr/>
              </p:nvSpPr>
              <p:spPr bwMode="auto">
                <a:xfrm flipH="1">
                  <a:off x="905" y="2281"/>
                  <a:ext cx="35" cy="30"/>
                </a:xfrm>
                <a:prstGeom prst="moon">
                  <a:avLst>
                    <a:gd name="adj" fmla="val 41907"/>
                  </a:avLst>
                </a:prstGeom>
                <a:solidFill>
                  <a:srgbClr val="80808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b="1">
                    <a:solidFill>
                      <a:srgbClr val="000099"/>
                    </a:solidFill>
                    <a:latin typeface="+mn-lt"/>
                    <a:ea typeface="+mn-ea"/>
                  </a:endParaRPr>
                </a:p>
              </p:txBody>
            </p:sp>
            <p:sp>
              <p:nvSpPr>
                <p:cNvPr id="451" name="AutoShape 163"/>
                <p:cNvSpPr>
                  <a:spLocks noChangeArrowheads="1"/>
                </p:cNvSpPr>
                <p:nvPr/>
              </p:nvSpPr>
              <p:spPr bwMode="auto">
                <a:xfrm>
                  <a:off x="857" y="2281"/>
                  <a:ext cx="35" cy="30"/>
                </a:xfrm>
                <a:prstGeom prst="moon">
                  <a:avLst>
                    <a:gd name="adj" fmla="val 41907"/>
                  </a:avLst>
                </a:prstGeom>
                <a:solidFill>
                  <a:srgbClr val="80808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b="1">
                    <a:solidFill>
                      <a:srgbClr val="000099"/>
                    </a:solidFill>
                    <a:latin typeface="+mn-lt"/>
                    <a:ea typeface="+mn-ea"/>
                  </a:endParaRPr>
                </a:p>
              </p:txBody>
            </p:sp>
          </p:grpSp>
        </p:grpSp>
        <p:grpSp>
          <p:nvGrpSpPr>
            <p:cNvPr id="27" name="Group 164"/>
            <p:cNvGrpSpPr>
              <a:grpSpLocks/>
            </p:cNvGrpSpPr>
            <p:nvPr/>
          </p:nvGrpSpPr>
          <p:grpSpPr bwMode="auto">
            <a:xfrm>
              <a:off x="1785045" y="3830985"/>
              <a:ext cx="287338" cy="504825"/>
              <a:chOff x="4608" y="700"/>
              <a:chExt cx="306" cy="553"/>
            </a:xfrm>
          </p:grpSpPr>
          <p:grpSp>
            <p:nvGrpSpPr>
              <p:cNvPr id="28" name="Group 165"/>
              <p:cNvGrpSpPr>
                <a:grpSpLocks/>
              </p:cNvGrpSpPr>
              <p:nvPr/>
            </p:nvGrpSpPr>
            <p:grpSpPr bwMode="auto">
              <a:xfrm>
                <a:off x="4694" y="784"/>
                <a:ext cx="134" cy="469"/>
                <a:chOff x="4740" y="784"/>
                <a:chExt cx="88" cy="692"/>
              </a:xfrm>
            </p:grpSpPr>
            <p:sp>
              <p:nvSpPr>
                <p:cNvPr id="477" name="Line 166"/>
                <p:cNvSpPr>
                  <a:spLocks noChangeShapeType="1"/>
                </p:cNvSpPr>
                <p:nvPr/>
              </p:nvSpPr>
              <p:spPr bwMode="auto">
                <a:xfrm>
                  <a:off x="4771" y="1032"/>
                  <a:ext cx="29" cy="1"/>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b="1">
                    <a:solidFill>
                      <a:srgbClr val="000099"/>
                    </a:solidFill>
                    <a:latin typeface="+mn-lt"/>
                    <a:ea typeface="+mn-ea"/>
                  </a:endParaRPr>
                </a:p>
              </p:txBody>
            </p:sp>
            <p:grpSp>
              <p:nvGrpSpPr>
                <p:cNvPr id="29" name="Group 167"/>
                <p:cNvGrpSpPr>
                  <a:grpSpLocks/>
                </p:cNvGrpSpPr>
                <p:nvPr/>
              </p:nvGrpSpPr>
              <p:grpSpPr bwMode="auto">
                <a:xfrm>
                  <a:off x="4740" y="784"/>
                  <a:ext cx="88" cy="692"/>
                  <a:chOff x="4740" y="784"/>
                  <a:chExt cx="88" cy="692"/>
                </a:xfrm>
              </p:grpSpPr>
              <p:sp>
                <p:nvSpPr>
                  <p:cNvPr id="479" name="Line 168"/>
                  <p:cNvSpPr>
                    <a:spLocks noChangeShapeType="1"/>
                  </p:cNvSpPr>
                  <p:nvPr/>
                </p:nvSpPr>
                <p:spPr bwMode="auto">
                  <a:xfrm flipV="1">
                    <a:off x="4785" y="793"/>
                    <a:ext cx="1" cy="139"/>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b="1">
                      <a:solidFill>
                        <a:srgbClr val="000099"/>
                      </a:solidFill>
                      <a:latin typeface="+mn-lt"/>
                      <a:ea typeface="+mn-ea"/>
                    </a:endParaRPr>
                  </a:p>
                </p:txBody>
              </p:sp>
              <p:sp>
                <p:nvSpPr>
                  <p:cNvPr id="480" name="Line 169"/>
                  <p:cNvSpPr>
                    <a:spLocks noChangeShapeType="1"/>
                  </p:cNvSpPr>
                  <p:nvPr/>
                </p:nvSpPr>
                <p:spPr bwMode="auto">
                  <a:xfrm flipV="1">
                    <a:off x="4740" y="929"/>
                    <a:ext cx="35" cy="547"/>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b="1">
                      <a:solidFill>
                        <a:srgbClr val="000099"/>
                      </a:solidFill>
                      <a:latin typeface="+mn-lt"/>
                      <a:ea typeface="+mn-ea"/>
                    </a:endParaRPr>
                  </a:p>
                </p:txBody>
              </p:sp>
              <p:sp>
                <p:nvSpPr>
                  <p:cNvPr id="481" name="Line 170"/>
                  <p:cNvSpPr>
                    <a:spLocks noChangeShapeType="1"/>
                  </p:cNvSpPr>
                  <p:nvPr/>
                </p:nvSpPr>
                <p:spPr bwMode="auto">
                  <a:xfrm>
                    <a:off x="4793" y="929"/>
                    <a:ext cx="35" cy="547"/>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b="1">
                      <a:solidFill>
                        <a:srgbClr val="000099"/>
                      </a:solidFill>
                      <a:latin typeface="+mn-lt"/>
                      <a:ea typeface="+mn-ea"/>
                    </a:endParaRPr>
                  </a:p>
                </p:txBody>
              </p:sp>
              <p:sp>
                <p:nvSpPr>
                  <p:cNvPr id="482" name="Line 171"/>
                  <p:cNvSpPr>
                    <a:spLocks noChangeShapeType="1"/>
                  </p:cNvSpPr>
                  <p:nvPr/>
                </p:nvSpPr>
                <p:spPr bwMode="auto">
                  <a:xfrm>
                    <a:off x="4743" y="1461"/>
                    <a:ext cx="84" cy="1"/>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b="1">
                      <a:solidFill>
                        <a:srgbClr val="000099"/>
                      </a:solidFill>
                      <a:latin typeface="+mn-lt"/>
                      <a:ea typeface="+mn-ea"/>
                    </a:endParaRPr>
                  </a:p>
                </p:txBody>
              </p:sp>
              <p:sp>
                <p:nvSpPr>
                  <p:cNvPr id="483" name="Line 172"/>
                  <p:cNvSpPr>
                    <a:spLocks noChangeShapeType="1"/>
                  </p:cNvSpPr>
                  <p:nvPr/>
                </p:nvSpPr>
                <p:spPr bwMode="auto">
                  <a:xfrm>
                    <a:off x="4753" y="1312"/>
                    <a:ext cx="66" cy="1"/>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b="1">
                      <a:solidFill>
                        <a:srgbClr val="000099"/>
                      </a:solidFill>
                      <a:latin typeface="+mn-lt"/>
                      <a:ea typeface="+mn-ea"/>
                    </a:endParaRPr>
                  </a:p>
                </p:txBody>
              </p:sp>
              <p:sp>
                <p:nvSpPr>
                  <p:cNvPr id="484" name="Line 173"/>
                  <p:cNvSpPr>
                    <a:spLocks noChangeShapeType="1"/>
                  </p:cNvSpPr>
                  <p:nvPr/>
                </p:nvSpPr>
                <p:spPr bwMode="auto">
                  <a:xfrm>
                    <a:off x="4752" y="1314"/>
                    <a:ext cx="73" cy="151"/>
                  </a:xfrm>
                  <a:prstGeom prst="line">
                    <a:avLst/>
                  </a:prstGeom>
                  <a:noFill/>
                  <a:ln w="635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b="1">
                      <a:solidFill>
                        <a:srgbClr val="000099"/>
                      </a:solidFill>
                      <a:latin typeface="+mn-lt"/>
                      <a:ea typeface="+mn-ea"/>
                    </a:endParaRPr>
                  </a:p>
                </p:txBody>
              </p:sp>
              <p:sp>
                <p:nvSpPr>
                  <p:cNvPr id="485" name="Line 174"/>
                  <p:cNvSpPr>
                    <a:spLocks noChangeShapeType="1"/>
                  </p:cNvSpPr>
                  <p:nvPr/>
                </p:nvSpPr>
                <p:spPr bwMode="auto">
                  <a:xfrm flipH="1">
                    <a:off x="4745" y="1313"/>
                    <a:ext cx="73" cy="149"/>
                  </a:xfrm>
                  <a:prstGeom prst="line">
                    <a:avLst/>
                  </a:prstGeom>
                  <a:noFill/>
                  <a:ln w="635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b="1">
                      <a:solidFill>
                        <a:srgbClr val="000099"/>
                      </a:solidFill>
                      <a:latin typeface="+mn-lt"/>
                      <a:ea typeface="+mn-ea"/>
                    </a:endParaRPr>
                  </a:p>
                </p:txBody>
              </p:sp>
              <p:sp>
                <p:nvSpPr>
                  <p:cNvPr id="486" name="Line 175"/>
                  <p:cNvSpPr>
                    <a:spLocks noChangeShapeType="1"/>
                  </p:cNvSpPr>
                  <p:nvPr/>
                </p:nvSpPr>
                <p:spPr bwMode="auto">
                  <a:xfrm>
                    <a:off x="4762" y="1167"/>
                    <a:ext cx="46" cy="1"/>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b="1">
                      <a:solidFill>
                        <a:srgbClr val="000099"/>
                      </a:solidFill>
                      <a:latin typeface="+mn-lt"/>
                      <a:ea typeface="+mn-ea"/>
                    </a:endParaRPr>
                  </a:p>
                </p:txBody>
              </p:sp>
              <p:sp>
                <p:nvSpPr>
                  <p:cNvPr id="487" name="Line 176"/>
                  <p:cNvSpPr>
                    <a:spLocks noChangeShapeType="1"/>
                  </p:cNvSpPr>
                  <p:nvPr/>
                </p:nvSpPr>
                <p:spPr bwMode="auto">
                  <a:xfrm>
                    <a:off x="4761" y="1166"/>
                    <a:ext cx="54" cy="147"/>
                  </a:xfrm>
                  <a:prstGeom prst="line">
                    <a:avLst/>
                  </a:prstGeom>
                  <a:noFill/>
                  <a:ln w="635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b="1">
                      <a:solidFill>
                        <a:srgbClr val="000099"/>
                      </a:solidFill>
                      <a:latin typeface="+mn-lt"/>
                      <a:ea typeface="+mn-ea"/>
                    </a:endParaRPr>
                  </a:p>
                </p:txBody>
              </p:sp>
              <p:sp>
                <p:nvSpPr>
                  <p:cNvPr id="488" name="Line 177"/>
                  <p:cNvSpPr>
                    <a:spLocks noChangeShapeType="1"/>
                  </p:cNvSpPr>
                  <p:nvPr/>
                </p:nvSpPr>
                <p:spPr bwMode="auto">
                  <a:xfrm flipV="1">
                    <a:off x="4750" y="1166"/>
                    <a:ext cx="57" cy="145"/>
                  </a:xfrm>
                  <a:prstGeom prst="line">
                    <a:avLst/>
                  </a:prstGeom>
                  <a:noFill/>
                  <a:ln w="635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b="1">
                      <a:solidFill>
                        <a:srgbClr val="000099"/>
                      </a:solidFill>
                      <a:latin typeface="+mn-lt"/>
                      <a:ea typeface="+mn-ea"/>
                    </a:endParaRPr>
                  </a:p>
                </p:txBody>
              </p:sp>
              <p:sp>
                <p:nvSpPr>
                  <p:cNvPr id="489" name="Line 178"/>
                  <p:cNvSpPr>
                    <a:spLocks noChangeShapeType="1"/>
                  </p:cNvSpPr>
                  <p:nvPr/>
                </p:nvSpPr>
                <p:spPr bwMode="auto">
                  <a:xfrm>
                    <a:off x="4768" y="1032"/>
                    <a:ext cx="41" cy="136"/>
                  </a:xfrm>
                  <a:prstGeom prst="line">
                    <a:avLst/>
                  </a:prstGeom>
                  <a:noFill/>
                  <a:ln w="635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b="1">
                      <a:solidFill>
                        <a:srgbClr val="000099"/>
                      </a:solidFill>
                      <a:latin typeface="+mn-lt"/>
                      <a:ea typeface="+mn-ea"/>
                    </a:endParaRPr>
                  </a:p>
                </p:txBody>
              </p:sp>
              <p:sp>
                <p:nvSpPr>
                  <p:cNvPr id="490" name="Line 179"/>
                  <p:cNvSpPr>
                    <a:spLocks noChangeShapeType="1"/>
                  </p:cNvSpPr>
                  <p:nvPr/>
                </p:nvSpPr>
                <p:spPr bwMode="auto">
                  <a:xfrm flipV="1">
                    <a:off x="4759" y="1031"/>
                    <a:ext cx="39" cy="138"/>
                  </a:xfrm>
                  <a:prstGeom prst="line">
                    <a:avLst/>
                  </a:prstGeom>
                  <a:noFill/>
                  <a:ln w="635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b="1">
                      <a:solidFill>
                        <a:srgbClr val="000099"/>
                      </a:solidFill>
                      <a:latin typeface="+mn-lt"/>
                      <a:ea typeface="+mn-ea"/>
                    </a:endParaRPr>
                  </a:p>
                </p:txBody>
              </p:sp>
              <p:sp>
                <p:nvSpPr>
                  <p:cNvPr id="491" name="Line 180"/>
                  <p:cNvSpPr>
                    <a:spLocks noChangeShapeType="1"/>
                  </p:cNvSpPr>
                  <p:nvPr/>
                </p:nvSpPr>
                <p:spPr bwMode="auto">
                  <a:xfrm flipV="1">
                    <a:off x="4766" y="930"/>
                    <a:ext cx="27" cy="106"/>
                  </a:xfrm>
                  <a:prstGeom prst="line">
                    <a:avLst/>
                  </a:prstGeom>
                  <a:noFill/>
                  <a:ln w="635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b="1">
                      <a:solidFill>
                        <a:srgbClr val="000099"/>
                      </a:solidFill>
                      <a:latin typeface="+mn-lt"/>
                      <a:ea typeface="+mn-ea"/>
                    </a:endParaRPr>
                  </a:p>
                </p:txBody>
              </p:sp>
              <p:sp>
                <p:nvSpPr>
                  <p:cNvPr id="492" name="Oval 181"/>
                  <p:cNvSpPr>
                    <a:spLocks noChangeArrowheads="1"/>
                  </p:cNvSpPr>
                  <p:nvPr/>
                </p:nvSpPr>
                <p:spPr bwMode="auto">
                  <a:xfrm>
                    <a:off x="4774" y="784"/>
                    <a:ext cx="22" cy="16"/>
                  </a:xfrm>
                  <a:prstGeom prst="ellipse">
                    <a:avLst/>
                  </a:prstGeom>
                  <a:solidFill>
                    <a:srgbClr val="C0C0C0"/>
                  </a:solidFill>
                  <a:ln w="9525">
                    <a:solidFill>
                      <a:schemeClr val="tx1"/>
                    </a:solidFill>
                    <a:round/>
                    <a:headEnd/>
                    <a:tailEnd/>
                  </a:ln>
                </p:spPr>
                <p:txBody>
                  <a:bodyPr/>
                  <a:lstStyle/>
                  <a:p>
                    <a:endParaRPr lang="zh-CN" altLang="en-US" b="1">
                      <a:solidFill>
                        <a:srgbClr val="000099"/>
                      </a:solidFill>
                      <a:latin typeface="+mn-lt"/>
                      <a:ea typeface="+mn-ea"/>
                    </a:endParaRPr>
                  </a:p>
                </p:txBody>
              </p:sp>
            </p:grpSp>
          </p:grpSp>
          <p:grpSp>
            <p:nvGrpSpPr>
              <p:cNvPr id="30" name="Group 182"/>
              <p:cNvGrpSpPr>
                <a:grpSpLocks/>
              </p:cNvGrpSpPr>
              <p:nvPr/>
            </p:nvGrpSpPr>
            <p:grpSpPr bwMode="auto">
              <a:xfrm>
                <a:off x="4608" y="700"/>
                <a:ext cx="306" cy="90"/>
                <a:chOff x="748" y="2251"/>
                <a:chExt cx="306" cy="90"/>
              </a:xfrm>
            </p:grpSpPr>
            <p:sp>
              <p:nvSpPr>
                <p:cNvPr id="471" name="AutoShape 183"/>
                <p:cNvSpPr>
                  <a:spLocks noChangeArrowheads="1"/>
                </p:cNvSpPr>
                <p:nvPr/>
              </p:nvSpPr>
              <p:spPr bwMode="auto">
                <a:xfrm>
                  <a:off x="748" y="2251"/>
                  <a:ext cx="111" cy="90"/>
                </a:xfrm>
                <a:prstGeom prst="moon">
                  <a:avLst>
                    <a:gd name="adj" fmla="val 18444"/>
                  </a:avLst>
                </a:prstGeom>
                <a:solidFill>
                  <a:srgbClr val="80808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b="1">
                    <a:solidFill>
                      <a:srgbClr val="000099"/>
                    </a:solidFill>
                    <a:latin typeface="+mn-lt"/>
                    <a:ea typeface="+mn-ea"/>
                  </a:endParaRPr>
                </a:p>
              </p:txBody>
            </p:sp>
            <p:sp>
              <p:nvSpPr>
                <p:cNvPr id="472" name="AutoShape 184"/>
                <p:cNvSpPr>
                  <a:spLocks noChangeArrowheads="1"/>
                </p:cNvSpPr>
                <p:nvPr/>
              </p:nvSpPr>
              <p:spPr bwMode="auto">
                <a:xfrm flipH="1">
                  <a:off x="943" y="2251"/>
                  <a:ext cx="111" cy="90"/>
                </a:xfrm>
                <a:prstGeom prst="moon">
                  <a:avLst>
                    <a:gd name="adj" fmla="val 18444"/>
                  </a:avLst>
                </a:prstGeom>
                <a:solidFill>
                  <a:srgbClr val="80808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b="1">
                    <a:solidFill>
                      <a:srgbClr val="000099"/>
                    </a:solidFill>
                    <a:latin typeface="+mn-lt"/>
                    <a:ea typeface="+mn-ea"/>
                  </a:endParaRPr>
                </a:p>
              </p:txBody>
            </p:sp>
            <p:sp>
              <p:nvSpPr>
                <p:cNvPr id="473" name="AutoShape 185"/>
                <p:cNvSpPr>
                  <a:spLocks noChangeArrowheads="1"/>
                </p:cNvSpPr>
                <p:nvPr/>
              </p:nvSpPr>
              <p:spPr bwMode="auto">
                <a:xfrm flipH="1">
                  <a:off x="922" y="2266"/>
                  <a:ext cx="70" cy="60"/>
                </a:xfrm>
                <a:prstGeom prst="moon">
                  <a:avLst>
                    <a:gd name="adj" fmla="val 18347"/>
                  </a:avLst>
                </a:prstGeom>
                <a:solidFill>
                  <a:srgbClr val="80808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b="1">
                    <a:solidFill>
                      <a:srgbClr val="000099"/>
                    </a:solidFill>
                    <a:latin typeface="+mn-lt"/>
                    <a:ea typeface="+mn-ea"/>
                  </a:endParaRPr>
                </a:p>
              </p:txBody>
            </p:sp>
            <p:sp>
              <p:nvSpPr>
                <p:cNvPr id="474" name="AutoShape 186"/>
                <p:cNvSpPr>
                  <a:spLocks noChangeArrowheads="1"/>
                </p:cNvSpPr>
                <p:nvPr/>
              </p:nvSpPr>
              <p:spPr bwMode="auto">
                <a:xfrm>
                  <a:off x="806" y="2266"/>
                  <a:ext cx="70" cy="60"/>
                </a:xfrm>
                <a:prstGeom prst="moon">
                  <a:avLst>
                    <a:gd name="adj" fmla="val 18347"/>
                  </a:avLst>
                </a:prstGeom>
                <a:solidFill>
                  <a:srgbClr val="80808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b="1">
                    <a:solidFill>
                      <a:srgbClr val="000099"/>
                    </a:solidFill>
                    <a:latin typeface="+mn-lt"/>
                    <a:ea typeface="+mn-ea"/>
                  </a:endParaRPr>
                </a:p>
              </p:txBody>
            </p:sp>
            <p:sp>
              <p:nvSpPr>
                <p:cNvPr id="475" name="AutoShape 187"/>
                <p:cNvSpPr>
                  <a:spLocks noChangeArrowheads="1"/>
                </p:cNvSpPr>
                <p:nvPr/>
              </p:nvSpPr>
              <p:spPr bwMode="auto">
                <a:xfrm flipH="1">
                  <a:off x="905" y="2281"/>
                  <a:ext cx="35" cy="30"/>
                </a:xfrm>
                <a:prstGeom prst="moon">
                  <a:avLst>
                    <a:gd name="adj" fmla="val 41907"/>
                  </a:avLst>
                </a:prstGeom>
                <a:solidFill>
                  <a:srgbClr val="80808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b="1">
                    <a:solidFill>
                      <a:srgbClr val="000099"/>
                    </a:solidFill>
                    <a:latin typeface="+mn-lt"/>
                    <a:ea typeface="+mn-ea"/>
                  </a:endParaRPr>
                </a:p>
              </p:txBody>
            </p:sp>
            <p:sp>
              <p:nvSpPr>
                <p:cNvPr id="476" name="AutoShape 188"/>
                <p:cNvSpPr>
                  <a:spLocks noChangeArrowheads="1"/>
                </p:cNvSpPr>
                <p:nvPr/>
              </p:nvSpPr>
              <p:spPr bwMode="auto">
                <a:xfrm>
                  <a:off x="857" y="2281"/>
                  <a:ext cx="35" cy="30"/>
                </a:xfrm>
                <a:prstGeom prst="moon">
                  <a:avLst>
                    <a:gd name="adj" fmla="val 41907"/>
                  </a:avLst>
                </a:prstGeom>
                <a:solidFill>
                  <a:srgbClr val="80808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b="1">
                    <a:solidFill>
                      <a:srgbClr val="000099"/>
                    </a:solidFill>
                    <a:latin typeface="+mn-lt"/>
                    <a:ea typeface="+mn-ea"/>
                  </a:endParaRPr>
                </a:p>
              </p:txBody>
            </p:sp>
          </p:grpSp>
        </p:grpSp>
        <p:grpSp>
          <p:nvGrpSpPr>
            <p:cNvPr id="31" name="Group 214"/>
            <p:cNvGrpSpPr>
              <a:grpSpLocks/>
            </p:cNvGrpSpPr>
            <p:nvPr/>
          </p:nvGrpSpPr>
          <p:grpSpPr bwMode="auto">
            <a:xfrm>
              <a:off x="2361308" y="3470623"/>
              <a:ext cx="287337" cy="504825"/>
              <a:chOff x="4608" y="700"/>
              <a:chExt cx="306" cy="553"/>
            </a:xfrm>
          </p:grpSpPr>
          <p:grpSp>
            <p:nvGrpSpPr>
              <p:cNvPr id="320" name="Group 215"/>
              <p:cNvGrpSpPr>
                <a:grpSpLocks/>
              </p:cNvGrpSpPr>
              <p:nvPr/>
            </p:nvGrpSpPr>
            <p:grpSpPr bwMode="auto">
              <a:xfrm>
                <a:off x="4694" y="784"/>
                <a:ext cx="134" cy="469"/>
                <a:chOff x="4740" y="784"/>
                <a:chExt cx="88" cy="692"/>
              </a:xfrm>
            </p:grpSpPr>
            <p:sp>
              <p:nvSpPr>
                <p:cNvPr id="502" name="Line 216"/>
                <p:cNvSpPr>
                  <a:spLocks noChangeShapeType="1"/>
                </p:cNvSpPr>
                <p:nvPr/>
              </p:nvSpPr>
              <p:spPr bwMode="auto">
                <a:xfrm>
                  <a:off x="4771" y="1032"/>
                  <a:ext cx="29" cy="1"/>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b="1">
                    <a:solidFill>
                      <a:srgbClr val="000099"/>
                    </a:solidFill>
                    <a:latin typeface="+mn-lt"/>
                    <a:ea typeface="+mn-ea"/>
                  </a:endParaRPr>
                </a:p>
              </p:txBody>
            </p:sp>
            <p:grpSp>
              <p:nvGrpSpPr>
                <p:cNvPr id="321" name="Group 217"/>
                <p:cNvGrpSpPr>
                  <a:grpSpLocks/>
                </p:cNvGrpSpPr>
                <p:nvPr/>
              </p:nvGrpSpPr>
              <p:grpSpPr bwMode="auto">
                <a:xfrm>
                  <a:off x="4740" y="784"/>
                  <a:ext cx="88" cy="692"/>
                  <a:chOff x="4740" y="784"/>
                  <a:chExt cx="88" cy="692"/>
                </a:xfrm>
              </p:grpSpPr>
              <p:sp>
                <p:nvSpPr>
                  <p:cNvPr id="504" name="Line 218"/>
                  <p:cNvSpPr>
                    <a:spLocks noChangeShapeType="1"/>
                  </p:cNvSpPr>
                  <p:nvPr/>
                </p:nvSpPr>
                <p:spPr bwMode="auto">
                  <a:xfrm flipV="1">
                    <a:off x="4785" y="793"/>
                    <a:ext cx="1" cy="139"/>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b="1">
                      <a:solidFill>
                        <a:srgbClr val="000099"/>
                      </a:solidFill>
                      <a:latin typeface="+mn-lt"/>
                      <a:ea typeface="+mn-ea"/>
                    </a:endParaRPr>
                  </a:p>
                </p:txBody>
              </p:sp>
              <p:sp>
                <p:nvSpPr>
                  <p:cNvPr id="505" name="Line 219"/>
                  <p:cNvSpPr>
                    <a:spLocks noChangeShapeType="1"/>
                  </p:cNvSpPr>
                  <p:nvPr/>
                </p:nvSpPr>
                <p:spPr bwMode="auto">
                  <a:xfrm flipV="1">
                    <a:off x="4740" y="929"/>
                    <a:ext cx="35" cy="547"/>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b="1">
                      <a:solidFill>
                        <a:srgbClr val="000099"/>
                      </a:solidFill>
                      <a:latin typeface="+mn-lt"/>
                      <a:ea typeface="+mn-ea"/>
                    </a:endParaRPr>
                  </a:p>
                </p:txBody>
              </p:sp>
              <p:sp>
                <p:nvSpPr>
                  <p:cNvPr id="506" name="Line 220"/>
                  <p:cNvSpPr>
                    <a:spLocks noChangeShapeType="1"/>
                  </p:cNvSpPr>
                  <p:nvPr/>
                </p:nvSpPr>
                <p:spPr bwMode="auto">
                  <a:xfrm>
                    <a:off x="4793" y="929"/>
                    <a:ext cx="35" cy="547"/>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b="1">
                      <a:solidFill>
                        <a:srgbClr val="000099"/>
                      </a:solidFill>
                      <a:latin typeface="+mn-lt"/>
                      <a:ea typeface="+mn-ea"/>
                    </a:endParaRPr>
                  </a:p>
                </p:txBody>
              </p:sp>
              <p:sp>
                <p:nvSpPr>
                  <p:cNvPr id="507" name="Line 221"/>
                  <p:cNvSpPr>
                    <a:spLocks noChangeShapeType="1"/>
                  </p:cNvSpPr>
                  <p:nvPr/>
                </p:nvSpPr>
                <p:spPr bwMode="auto">
                  <a:xfrm>
                    <a:off x="4743" y="1461"/>
                    <a:ext cx="84" cy="1"/>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b="1">
                      <a:solidFill>
                        <a:srgbClr val="000099"/>
                      </a:solidFill>
                      <a:latin typeface="+mn-lt"/>
                      <a:ea typeface="+mn-ea"/>
                    </a:endParaRPr>
                  </a:p>
                </p:txBody>
              </p:sp>
              <p:sp>
                <p:nvSpPr>
                  <p:cNvPr id="508" name="Line 222"/>
                  <p:cNvSpPr>
                    <a:spLocks noChangeShapeType="1"/>
                  </p:cNvSpPr>
                  <p:nvPr/>
                </p:nvSpPr>
                <p:spPr bwMode="auto">
                  <a:xfrm>
                    <a:off x="4753" y="1312"/>
                    <a:ext cx="66" cy="1"/>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b="1">
                      <a:solidFill>
                        <a:srgbClr val="000099"/>
                      </a:solidFill>
                      <a:latin typeface="+mn-lt"/>
                      <a:ea typeface="+mn-ea"/>
                    </a:endParaRPr>
                  </a:p>
                </p:txBody>
              </p:sp>
              <p:sp>
                <p:nvSpPr>
                  <p:cNvPr id="509" name="Line 223"/>
                  <p:cNvSpPr>
                    <a:spLocks noChangeShapeType="1"/>
                  </p:cNvSpPr>
                  <p:nvPr/>
                </p:nvSpPr>
                <p:spPr bwMode="auto">
                  <a:xfrm>
                    <a:off x="4752" y="1314"/>
                    <a:ext cx="73" cy="151"/>
                  </a:xfrm>
                  <a:prstGeom prst="line">
                    <a:avLst/>
                  </a:prstGeom>
                  <a:noFill/>
                  <a:ln w="635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b="1">
                      <a:solidFill>
                        <a:srgbClr val="000099"/>
                      </a:solidFill>
                      <a:latin typeface="+mn-lt"/>
                      <a:ea typeface="+mn-ea"/>
                    </a:endParaRPr>
                  </a:p>
                </p:txBody>
              </p:sp>
              <p:sp>
                <p:nvSpPr>
                  <p:cNvPr id="510" name="Line 224"/>
                  <p:cNvSpPr>
                    <a:spLocks noChangeShapeType="1"/>
                  </p:cNvSpPr>
                  <p:nvPr/>
                </p:nvSpPr>
                <p:spPr bwMode="auto">
                  <a:xfrm flipH="1">
                    <a:off x="4745" y="1313"/>
                    <a:ext cx="73" cy="149"/>
                  </a:xfrm>
                  <a:prstGeom prst="line">
                    <a:avLst/>
                  </a:prstGeom>
                  <a:noFill/>
                  <a:ln w="635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b="1">
                      <a:solidFill>
                        <a:srgbClr val="000099"/>
                      </a:solidFill>
                      <a:latin typeface="+mn-lt"/>
                      <a:ea typeface="+mn-ea"/>
                    </a:endParaRPr>
                  </a:p>
                </p:txBody>
              </p:sp>
              <p:sp>
                <p:nvSpPr>
                  <p:cNvPr id="511" name="Line 225"/>
                  <p:cNvSpPr>
                    <a:spLocks noChangeShapeType="1"/>
                  </p:cNvSpPr>
                  <p:nvPr/>
                </p:nvSpPr>
                <p:spPr bwMode="auto">
                  <a:xfrm>
                    <a:off x="4762" y="1167"/>
                    <a:ext cx="46" cy="1"/>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b="1">
                      <a:solidFill>
                        <a:srgbClr val="000099"/>
                      </a:solidFill>
                      <a:latin typeface="+mn-lt"/>
                      <a:ea typeface="+mn-ea"/>
                    </a:endParaRPr>
                  </a:p>
                </p:txBody>
              </p:sp>
              <p:sp>
                <p:nvSpPr>
                  <p:cNvPr id="512" name="Line 226"/>
                  <p:cNvSpPr>
                    <a:spLocks noChangeShapeType="1"/>
                  </p:cNvSpPr>
                  <p:nvPr/>
                </p:nvSpPr>
                <p:spPr bwMode="auto">
                  <a:xfrm>
                    <a:off x="4761" y="1166"/>
                    <a:ext cx="54" cy="147"/>
                  </a:xfrm>
                  <a:prstGeom prst="line">
                    <a:avLst/>
                  </a:prstGeom>
                  <a:noFill/>
                  <a:ln w="635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b="1">
                      <a:solidFill>
                        <a:srgbClr val="000099"/>
                      </a:solidFill>
                      <a:latin typeface="+mn-lt"/>
                      <a:ea typeface="+mn-ea"/>
                    </a:endParaRPr>
                  </a:p>
                </p:txBody>
              </p:sp>
              <p:sp>
                <p:nvSpPr>
                  <p:cNvPr id="513" name="Line 227"/>
                  <p:cNvSpPr>
                    <a:spLocks noChangeShapeType="1"/>
                  </p:cNvSpPr>
                  <p:nvPr/>
                </p:nvSpPr>
                <p:spPr bwMode="auto">
                  <a:xfrm flipV="1">
                    <a:off x="4750" y="1166"/>
                    <a:ext cx="57" cy="145"/>
                  </a:xfrm>
                  <a:prstGeom prst="line">
                    <a:avLst/>
                  </a:prstGeom>
                  <a:noFill/>
                  <a:ln w="635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b="1">
                      <a:solidFill>
                        <a:srgbClr val="000099"/>
                      </a:solidFill>
                      <a:latin typeface="+mn-lt"/>
                      <a:ea typeface="+mn-ea"/>
                    </a:endParaRPr>
                  </a:p>
                </p:txBody>
              </p:sp>
              <p:sp>
                <p:nvSpPr>
                  <p:cNvPr id="514" name="Line 228"/>
                  <p:cNvSpPr>
                    <a:spLocks noChangeShapeType="1"/>
                  </p:cNvSpPr>
                  <p:nvPr/>
                </p:nvSpPr>
                <p:spPr bwMode="auto">
                  <a:xfrm>
                    <a:off x="4768" y="1032"/>
                    <a:ext cx="41" cy="136"/>
                  </a:xfrm>
                  <a:prstGeom prst="line">
                    <a:avLst/>
                  </a:prstGeom>
                  <a:noFill/>
                  <a:ln w="635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b="1">
                      <a:solidFill>
                        <a:srgbClr val="000099"/>
                      </a:solidFill>
                      <a:latin typeface="+mn-lt"/>
                      <a:ea typeface="+mn-ea"/>
                    </a:endParaRPr>
                  </a:p>
                </p:txBody>
              </p:sp>
              <p:sp>
                <p:nvSpPr>
                  <p:cNvPr id="515" name="Line 229"/>
                  <p:cNvSpPr>
                    <a:spLocks noChangeShapeType="1"/>
                  </p:cNvSpPr>
                  <p:nvPr/>
                </p:nvSpPr>
                <p:spPr bwMode="auto">
                  <a:xfrm flipV="1">
                    <a:off x="4759" y="1031"/>
                    <a:ext cx="39" cy="138"/>
                  </a:xfrm>
                  <a:prstGeom prst="line">
                    <a:avLst/>
                  </a:prstGeom>
                  <a:noFill/>
                  <a:ln w="635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b="1">
                      <a:solidFill>
                        <a:srgbClr val="000099"/>
                      </a:solidFill>
                      <a:latin typeface="+mn-lt"/>
                      <a:ea typeface="+mn-ea"/>
                    </a:endParaRPr>
                  </a:p>
                </p:txBody>
              </p:sp>
              <p:sp>
                <p:nvSpPr>
                  <p:cNvPr id="516" name="Line 230"/>
                  <p:cNvSpPr>
                    <a:spLocks noChangeShapeType="1"/>
                  </p:cNvSpPr>
                  <p:nvPr/>
                </p:nvSpPr>
                <p:spPr bwMode="auto">
                  <a:xfrm flipV="1">
                    <a:off x="4766" y="930"/>
                    <a:ext cx="27" cy="106"/>
                  </a:xfrm>
                  <a:prstGeom prst="line">
                    <a:avLst/>
                  </a:prstGeom>
                  <a:noFill/>
                  <a:ln w="635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b="1">
                      <a:solidFill>
                        <a:srgbClr val="000099"/>
                      </a:solidFill>
                      <a:latin typeface="+mn-lt"/>
                      <a:ea typeface="+mn-ea"/>
                    </a:endParaRPr>
                  </a:p>
                </p:txBody>
              </p:sp>
              <p:sp>
                <p:nvSpPr>
                  <p:cNvPr id="517" name="Oval 231"/>
                  <p:cNvSpPr>
                    <a:spLocks noChangeArrowheads="1"/>
                  </p:cNvSpPr>
                  <p:nvPr/>
                </p:nvSpPr>
                <p:spPr bwMode="auto">
                  <a:xfrm>
                    <a:off x="4774" y="784"/>
                    <a:ext cx="22" cy="16"/>
                  </a:xfrm>
                  <a:prstGeom prst="ellipse">
                    <a:avLst/>
                  </a:prstGeom>
                  <a:solidFill>
                    <a:srgbClr val="C0C0C0"/>
                  </a:solidFill>
                  <a:ln w="9525">
                    <a:solidFill>
                      <a:schemeClr val="tx1"/>
                    </a:solidFill>
                    <a:round/>
                    <a:headEnd/>
                    <a:tailEnd/>
                  </a:ln>
                </p:spPr>
                <p:txBody>
                  <a:bodyPr/>
                  <a:lstStyle/>
                  <a:p>
                    <a:endParaRPr lang="zh-CN" altLang="en-US" b="1">
                      <a:solidFill>
                        <a:srgbClr val="000099"/>
                      </a:solidFill>
                      <a:latin typeface="+mn-lt"/>
                      <a:ea typeface="+mn-ea"/>
                    </a:endParaRPr>
                  </a:p>
                </p:txBody>
              </p:sp>
            </p:grpSp>
          </p:grpSp>
          <p:grpSp>
            <p:nvGrpSpPr>
              <p:cNvPr id="322" name="Group 232"/>
              <p:cNvGrpSpPr>
                <a:grpSpLocks/>
              </p:cNvGrpSpPr>
              <p:nvPr/>
            </p:nvGrpSpPr>
            <p:grpSpPr bwMode="auto">
              <a:xfrm>
                <a:off x="4608" y="700"/>
                <a:ext cx="306" cy="90"/>
                <a:chOff x="748" y="2251"/>
                <a:chExt cx="306" cy="90"/>
              </a:xfrm>
            </p:grpSpPr>
            <p:sp>
              <p:nvSpPr>
                <p:cNvPr id="496" name="AutoShape 233"/>
                <p:cNvSpPr>
                  <a:spLocks noChangeArrowheads="1"/>
                </p:cNvSpPr>
                <p:nvPr/>
              </p:nvSpPr>
              <p:spPr bwMode="auto">
                <a:xfrm>
                  <a:off x="748" y="2251"/>
                  <a:ext cx="111" cy="90"/>
                </a:xfrm>
                <a:prstGeom prst="moon">
                  <a:avLst>
                    <a:gd name="adj" fmla="val 18444"/>
                  </a:avLst>
                </a:prstGeom>
                <a:solidFill>
                  <a:srgbClr val="80808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b="1">
                    <a:solidFill>
                      <a:srgbClr val="000099"/>
                    </a:solidFill>
                    <a:latin typeface="+mn-lt"/>
                    <a:ea typeface="+mn-ea"/>
                  </a:endParaRPr>
                </a:p>
              </p:txBody>
            </p:sp>
            <p:sp>
              <p:nvSpPr>
                <p:cNvPr id="497" name="AutoShape 234"/>
                <p:cNvSpPr>
                  <a:spLocks noChangeArrowheads="1"/>
                </p:cNvSpPr>
                <p:nvPr/>
              </p:nvSpPr>
              <p:spPr bwMode="auto">
                <a:xfrm flipH="1">
                  <a:off x="943" y="2251"/>
                  <a:ext cx="111" cy="90"/>
                </a:xfrm>
                <a:prstGeom prst="moon">
                  <a:avLst>
                    <a:gd name="adj" fmla="val 18444"/>
                  </a:avLst>
                </a:prstGeom>
                <a:solidFill>
                  <a:srgbClr val="80808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b="1">
                    <a:solidFill>
                      <a:srgbClr val="000099"/>
                    </a:solidFill>
                    <a:latin typeface="+mn-lt"/>
                    <a:ea typeface="+mn-ea"/>
                  </a:endParaRPr>
                </a:p>
              </p:txBody>
            </p:sp>
            <p:sp>
              <p:nvSpPr>
                <p:cNvPr id="498" name="AutoShape 235"/>
                <p:cNvSpPr>
                  <a:spLocks noChangeArrowheads="1"/>
                </p:cNvSpPr>
                <p:nvPr/>
              </p:nvSpPr>
              <p:spPr bwMode="auto">
                <a:xfrm flipH="1">
                  <a:off x="922" y="2266"/>
                  <a:ext cx="70" cy="60"/>
                </a:xfrm>
                <a:prstGeom prst="moon">
                  <a:avLst>
                    <a:gd name="adj" fmla="val 18347"/>
                  </a:avLst>
                </a:prstGeom>
                <a:solidFill>
                  <a:srgbClr val="80808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b="1">
                    <a:solidFill>
                      <a:srgbClr val="000099"/>
                    </a:solidFill>
                    <a:latin typeface="+mn-lt"/>
                    <a:ea typeface="+mn-ea"/>
                  </a:endParaRPr>
                </a:p>
              </p:txBody>
            </p:sp>
            <p:sp>
              <p:nvSpPr>
                <p:cNvPr id="499" name="AutoShape 236"/>
                <p:cNvSpPr>
                  <a:spLocks noChangeArrowheads="1"/>
                </p:cNvSpPr>
                <p:nvPr/>
              </p:nvSpPr>
              <p:spPr bwMode="auto">
                <a:xfrm>
                  <a:off x="806" y="2266"/>
                  <a:ext cx="70" cy="60"/>
                </a:xfrm>
                <a:prstGeom prst="moon">
                  <a:avLst>
                    <a:gd name="adj" fmla="val 18347"/>
                  </a:avLst>
                </a:prstGeom>
                <a:solidFill>
                  <a:srgbClr val="80808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b="1">
                    <a:solidFill>
                      <a:srgbClr val="000099"/>
                    </a:solidFill>
                    <a:latin typeface="+mn-lt"/>
                    <a:ea typeface="+mn-ea"/>
                  </a:endParaRPr>
                </a:p>
              </p:txBody>
            </p:sp>
            <p:sp>
              <p:nvSpPr>
                <p:cNvPr id="500" name="AutoShape 237"/>
                <p:cNvSpPr>
                  <a:spLocks noChangeArrowheads="1"/>
                </p:cNvSpPr>
                <p:nvPr/>
              </p:nvSpPr>
              <p:spPr bwMode="auto">
                <a:xfrm flipH="1">
                  <a:off x="905" y="2281"/>
                  <a:ext cx="35" cy="30"/>
                </a:xfrm>
                <a:prstGeom prst="moon">
                  <a:avLst>
                    <a:gd name="adj" fmla="val 41907"/>
                  </a:avLst>
                </a:prstGeom>
                <a:solidFill>
                  <a:srgbClr val="80808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b="1">
                    <a:solidFill>
                      <a:srgbClr val="000099"/>
                    </a:solidFill>
                    <a:latin typeface="+mn-lt"/>
                    <a:ea typeface="+mn-ea"/>
                  </a:endParaRPr>
                </a:p>
              </p:txBody>
            </p:sp>
            <p:sp>
              <p:nvSpPr>
                <p:cNvPr id="501" name="AutoShape 238"/>
                <p:cNvSpPr>
                  <a:spLocks noChangeArrowheads="1"/>
                </p:cNvSpPr>
                <p:nvPr/>
              </p:nvSpPr>
              <p:spPr bwMode="auto">
                <a:xfrm>
                  <a:off x="857" y="2281"/>
                  <a:ext cx="35" cy="30"/>
                </a:xfrm>
                <a:prstGeom prst="moon">
                  <a:avLst>
                    <a:gd name="adj" fmla="val 41907"/>
                  </a:avLst>
                </a:prstGeom>
                <a:solidFill>
                  <a:srgbClr val="80808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b="1">
                    <a:solidFill>
                      <a:srgbClr val="000099"/>
                    </a:solidFill>
                    <a:latin typeface="+mn-lt"/>
                    <a:ea typeface="+mn-ea"/>
                  </a:endParaRPr>
                </a:p>
              </p:txBody>
            </p:sp>
          </p:grpSp>
        </p:grpSp>
        <p:grpSp>
          <p:nvGrpSpPr>
            <p:cNvPr id="323" name="Group 4"/>
            <p:cNvGrpSpPr>
              <a:grpSpLocks/>
            </p:cNvGrpSpPr>
            <p:nvPr/>
          </p:nvGrpSpPr>
          <p:grpSpPr bwMode="auto">
            <a:xfrm>
              <a:off x="992883" y="2967385"/>
              <a:ext cx="204787" cy="417513"/>
              <a:chOff x="4186" y="1736"/>
              <a:chExt cx="229" cy="461"/>
            </a:xfrm>
          </p:grpSpPr>
          <p:pic>
            <p:nvPicPr>
              <p:cNvPr id="519" name="Picture 5" descr="icon-mobile-phone"/>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flipH="1">
                <a:off x="4258" y="1834"/>
                <a:ext cx="157" cy="3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324" name="Group 6"/>
              <p:cNvGrpSpPr>
                <a:grpSpLocks/>
              </p:cNvGrpSpPr>
              <p:nvPr/>
            </p:nvGrpSpPr>
            <p:grpSpPr bwMode="auto">
              <a:xfrm>
                <a:off x="4186" y="1736"/>
                <a:ext cx="198" cy="79"/>
                <a:chOff x="4513" y="1707"/>
                <a:chExt cx="198" cy="177"/>
              </a:xfrm>
            </p:grpSpPr>
            <p:sp>
              <p:nvSpPr>
                <p:cNvPr id="521" name="AutoShape 7"/>
                <p:cNvSpPr>
                  <a:spLocks noChangeArrowheads="1"/>
                </p:cNvSpPr>
                <p:nvPr/>
              </p:nvSpPr>
              <p:spPr bwMode="auto">
                <a:xfrm rot="16200000" flipH="1">
                  <a:off x="4546" y="1674"/>
                  <a:ext cx="132" cy="198"/>
                </a:xfrm>
                <a:prstGeom prst="moon">
                  <a:avLst>
                    <a:gd name="adj" fmla="val 18444"/>
                  </a:avLst>
                </a:prstGeom>
                <a:solidFill>
                  <a:srgbClr val="80808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b="1">
                    <a:solidFill>
                      <a:srgbClr val="000099"/>
                    </a:solidFill>
                    <a:latin typeface="+mn-lt"/>
                    <a:ea typeface="+mn-ea"/>
                  </a:endParaRPr>
                </a:p>
              </p:txBody>
            </p:sp>
            <p:sp>
              <p:nvSpPr>
                <p:cNvPr id="522" name="AutoShape 8"/>
                <p:cNvSpPr>
                  <a:spLocks noChangeArrowheads="1"/>
                </p:cNvSpPr>
                <p:nvPr/>
              </p:nvSpPr>
              <p:spPr bwMode="auto">
                <a:xfrm rot="16200000" flipH="1">
                  <a:off x="4570" y="1756"/>
                  <a:ext cx="83" cy="132"/>
                </a:xfrm>
                <a:prstGeom prst="moon">
                  <a:avLst>
                    <a:gd name="adj" fmla="val 18347"/>
                  </a:avLst>
                </a:prstGeom>
                <a:solidFill>
                  <a:srgbClr val="80808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b="1">
                    <a:solidFill>
                      <a:srgbClr val="000099"/>
                    </a:solidFill>
                    <a:latin typeface="+mn-lt"/>
                    <a:ea typeface="+mn-ea"/>
                  </a:endParaRPr>
                </a:p>
              </p:txBody>
            </p:sp>
            <p:sp>
              <p:nvSpPr>
                <p:cNvPr id="523" name="AutoShape 9"/>
                <p:cNvSpPr>
                  <a:spLocks noChangeArrowheads="1"/>
                </p:cNvSpPr>
                <p:nvPr/>
              </p:nvSpPr>
              <p:spPr bwMode="auto">
                <a:xfrm rot="16200000" flipH="1">
                  <a:off x="4591" y="1830"/>
                  <a:ext cx="42" cy="66"/>
                </a:xfrm>
                <a:prstGeom prst="moon">
                  <a:avLst>
                    <a:gd name="adj" fmla="val 41907"/>
                  </a:avLst>
                </a:prstGeom>
                <a:solidFill>
                  <a:srgbClr val="80808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b="1">
                    <a:solidFill>
                      <a:srgbClr val="000099"/>
                    </a:solidFill>
                    <a:latin typeface="+mn-lt"/>
                    <a:ea typeface="+mn-ea"/>
                  </a:endParaRPr>
                </a:p>
              </p:txBody>
            </p:sp>
          </p:grpSp>
        </p:grpSp>
        <p:grpSp>
          <p:nvGrpSpPr>
            <p:cNvPr id="326" name="Group 389"/>
            <p:cNvGrpSpPr>
              <a:grpSpLocks/>
            </p:cNvGrpSpPr>
            <p:nvPr/>
          </p:nvGrpSpPr>
          <p:grpSpPr bwMode="auto">
            <a:xfrm>
              <a:off x="2145408" y="3038823"/>
              <a:ext cx="204787" cy="417512"/>
              <a:chOff x="4186" y="1736"/>
              <a:chExt cx="229" cy="461"/>
            </a:xfrm>
          </p:grpSpPr>
          <p:pic>
            <p:nvPicPr>
              <p:cNvPr id="525" name="Picture 390" descr="icon-mobile-phone"/>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flipH="1">
                <a:off x="4258" y="1834"/>
                <a:ext cx="157" cy="3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329" name="Group 391"/>
              <p:cNvGrpSpPr>
                <a:grpSpLocks/>
              </p:cNvGrpSpPr>
              <p:nvPr/>
            </p:nvGrpSpPr>
            <p:grpSpPr bwMode="auto">
              <a:xfrm>
                <a:off x="4186" y="1736"/>
                <a:ext cx="198" cy="79"/>
                <a:chOff x="4513" y="1707"/>
                <a:chExt cx="198" cy="177"/>
              </a:xfrm>
            </p:grpSpPr>
            <p:sp>
              <p:nvSpPr>
                <p:cNvPr id="527" name="AutoShape 392"/>
                <p:cNvSpPr>
                  <a:spLocks noChangeArrowheads="1"/>
                </p:cNvSpPr>
                <p:nvPr/>
              </p:nvSpPr>
              <p:spPr bwMode="auto">
                <a:xfrm rot="16200000" flipH="1">
                  <a:off x="4546" y="1674"/>
                  <a:ext cx="132" cy="198"/>
                </a:xfrm>
                <a:prstGeom prst="moon">
                  <a:avLst>
                    <a:gd name="adj" fmla="val 18444"/>
                  </a:avLst>
                </a:prstGeom>
                <a:solidFill>
                  <a:srgbClr val="80808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b="1">
                    <a:solidFill>
                      <a:srgbClr val="000099"/>
                    </a:solidFill>
                    <a:latin typeface="+mn-lt"/>
                    <a:ea typeface="+mn-ea"/>
                  </a:endParaRPr>
                </a:p>
              </p:txBody>
            </p:sp>
            <p:sp>
              <p:nvSpPr>
                <p:cNvPr id="528" name="AutoShape 393"/>
                <p:cNvSpPr>
                  <a:spLocks noChangeArrowheads="1"/>
                </p:cNvSpPr>
                <p:nvPr/>
              </p:nvSpPr>
              <p:spPr bwMode="auto">
                <a:xfrm rot="16200000" flipH="1">
                  <a:off x="4570" y="1756"/>
                  <a:ext cx="83" cy="132"/>
                </a:xfrm>
                <a:prstGeom prst="moon">
                  <a:avLst>
                    <a:gd name="adj" fmla="val 18347"/>
                  </a:avLst>
                </a:prstGeom>
                <a:solidFill>
                  <a:srgbClr val="80808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b="1">
                    <a:solidFill>
                      <a:srgbClr val="000099"/>
                    </a:solidFill>
                    <a:latin typeface="+mn-lt"/>
                    <a:ea typeface="+mn-ea"/>
                  </a:endParaRPr>
                </a:p>
              </p:txBody>
            </p:sp>
            <p:sp>
              <p:nvSpPr>
                <p:cNvPr id="529" name="AutoShape 394"/>
                <p:cNvSpPr>
                  <a:spLocks noChangeArrowheads="1"/>
                </p:cNvSpPr>
                <p:nvPr/>
              </p:nvSpPr>
              <p:spPr bwMode="auto">
                <a:xfrm rot="16200000" flipH="1">
                  <a:off x="4591" y="1830"/>
                  <a:ext cx="42" cy="66"/>
                </a:xfrm>
                <a:prstGeom prst="moon">
                  <a:avLst>
                    <a:gd name="adj" fmla="val 41907"/>
                  </a:avLst>
                </a:prstGeom>
                <a:solidFill>
                  <a:srgbClr val="80808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b="1">
                    <a:solidFill>
                      <a:srgbClr val="000099"/>
                    </a:solidFill>
                    <a:latin typeface="+mn-lt"/>
                    <a:ea typeface="+mn-ea"/>
                  </a:endParaRPr>
                </a:p>
              </p:txBody>
            </p:sp>
          </p:grpSp>
        </p:grpSp>
        <p:grpSp>
          <p:nvGrpSpPr>
            <p:cNvPr id="332" name="Group 395"/>
            <p:cNvGrpSpPr>
              <a:grpSpLocks/>
            </p:cNvGrpSpPr>
            <p:nvPr/>
          </p:nvGrpSpPr>
          <p:grpSpPr bwMode="auto">
            <a:xfrm>
              <a:off x="1569145" y="2678460"/>
              <a:ext cx="204788" cy="417513"/>
              <a:chOff x="4186" y="1736"/>
              <a:chExt cx="229" cy="461"/>
            </a:xfrm>
          </p:grpSpPr>
          <p:pic>
            <p:nvPicPr>
              <p:cNvPr id="531" name="Picture 396" descr="icon-mobile-phone"/>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flipH="1">
                <a:off x="4258" y="1834"/>
                <a:ext cx="157" cy="3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343" name="Group 397"/>
              <p:cNvGrpSpPr>
                <a:grpSpLocks/>
              </p:cNvGrpSpPr>
              <p:nvPr/>
            </p:nvGrpSpPr>
            <p:grpSpPr bwMode="auto">
              <a:xfrm>
                <a:off x="4186" y="1736"/>
                <a:ext cx="198" cy="79"/>
                <a:chOff x="4513" y="1707"/>
                <a:chExt cx="198" cy="177"/>
              </a:xfrm>
            </p:grpSpPr>
            <p:sp>
              <p:nvSpPr>
                <p:cNvPr id="533" name="AutoShape 398"/>
                <p:cNvSpPr>
                  <a:spLocks noChangeArrowheads="1"/>
                </p:cNvSpPr>
                <p:nvPr/>
              </p:nvSpPr>
              <p:spPr bwMode="auto">
                <a:xfrm rot="16200000" flipH="1">
                  <a:off x="4546" y="1674"/>
                  <a:ext cx="132" cy="198"/>
                </a:xfrm>
                <a:prstGeom prst="moon">
                  <a:avLst>
                    <a:gd name="adj" fmla="val 18444"/>
                  </a:avLst>
                </a:prstGeom>
                <a:solidFill>
                  <a:srgbClr val="80808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b="1">
                    <a:solidFill>
                      <a:srgbClr val="000099"/>
                    </a:solidFill>
                    <a:latin typeface="+mn-lt"/>
                    <a:ea typeface="+mn-ea"/>
                  </a:endParaRPr>
                </a:p>
              </p:txBody>
            </p:sp>
            <p:sp>
              <p:nvSpPr>
                <p:cNvPr id="534" name="AutoShape 399"/>
                <p:cNvSpPr>
                  <a:spLocks noChangeArrowheads="1"/>
                </p:cNvSpPr>
                <p:nvPr/>
              </p:nvSpPr>
              <p:spPr bwMode="auto">
                <a:xfrm rot="16200000" flipH="1">
                  <a:off x="4570" y="1756"/>
                  <a:ext cx="83" cy="132"/>
                </a:xfrm>
                <a:prstGeom prst="moon">
                  <a:avLst>
                    <a:gd name="adj" fmla="val 18347"/>
                  </a:avLst>
                </a:prstGeom>
                <a:solidFill>
                  <a:srgbClr val="80808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b="1">
                    <a:solidFill>
                      <a:srgbClr val="000099"/>
                    </a:solidFill>
                    <a:latin typeface="+mn-lt"/>
                    <a:ea typeface="+mn-ea"/>
                  </a:endParaRPr>
                </a:p>
              </p:txBody>
            </p:sp>
            <p:sp>
              <p:nvSpPr>
                <p:cNvPr id="535" name="AutoShape 400"/>
                <p:cNvSpPr>
                  <a:spLocks noChangeArrowheads="1"/>
                </p:cNvSpPr>
                <p:nvPr/>
              </p:nvSpPr>
              <p:spPr bwMode="auto">
                <a:xfrm rot="16200000" flipH="1">
                  <a:off x="4591" y="1830"/>
                  <a:ext cx="42" cy="66"/>
                </a:xfrm>
                <a:prstGeom prst="moon">
                  <a:avLst>
                    <a:gd name="adj" fmla="val 41907"/>
                  </a:avLst>
                </a:prstGeom>
                <a:solidFill>
                  <a:srgbClr val="80808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b="1">
                    <a:solidFill>
                      <a:srgbClr val="000099"/>
                    </a:solidFill>
                    <a:latin typeface="+mn-lt"/>
                    <a:ea typeface="+mn-ea"/>
                  </a:endParaRPr>
                </a:p>
              </p:txBody>
            </p:sp>
          </p:grpSp>
        </p:grpSp>
        <p:grpSp>
          <p:nvGrpSpPr>
            <p:cNvPr id="344" name="Group 401"/>
            <p:cNvGrpSpPr>
              <a:grpSpLocks/>
            </p:cNvGrpSpPr>
            <p:nvPr/>
          </p:nvGrpSpPr>
          <p:grpSpPr bwMode="auto">
            <a:xfrm>
              <a:off x="992883" y="3615085"/>
              <a:ext cx="204787" cy="417513"/>
              <a:chOff x="4186" y="1736"/>
              <a:chExt cx="229" cy="461"/>
            </a:xfrm>
          </p:grpSpPr>
          <p:pic>
            <p:nvPicPr>
              <p:cNvPr id="537" name="Picture 402" descr="icon-mobile-phone"/>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flipH="1">
                <a:off x="4258" y="1834"/>
                <a:ext cx="157" cy="3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345" name="Group 403"/>
              <p:cNvGrpSpPr>
                <a:grpSpLocks/>
              </p:cNvGrpSpPr>
              <p:nvPr/>
            </p:nvGrpSpPr>
            <p:grpSpPr bwMode="auto">
              <a:xfrm>
                <a:off x="4186" y="1736"/>
                <a:ext cx="198" cy="79"/>
                <a:chOff x="4513" y="1707"/>
                <a:chExt cx="198" cy="177"/>
              </a:xfrm>
            </p:grpSpPr>
            <p:sp>
              <p:nvSpPr>
                <p:cNvPr id="539" name="AutoShape 404"/>
                <p:cNvSpPr>
                  <a:spLocks noChangeArrowheads="1"/>
                </p:cNvSpPr>
                <p:nvPr/>
              </p:nvSpPr>
              <p:spPr bwMode="auto">
                <a:xfrm rot="16200000" flipH="1">
                  <a:off x="4546" y="1674"/>
                  <a:ext cx="132" cy="198"/>
                </a:xfrm>
                <a:prstGeom prst="moon">
                  <a:avLst>
                    <a:gd name="adj" fmla="val 18444"/>
                  </a:avLst>
                </a:prstGeom>
                <a:solidFill>
                  <a:srgbClr val="80808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b="1">
                    <a:solidFill>
                      <a:srgbClr val="000099"/>
                    </a:solidFill>
                    <a:latin typeface="+mn-lt"/>
                    <a:ea typeface="+mn-ea"/>
                  </a:endParaRPr>
                </a:p>
              </p:txBody>
            </p:sp>
            <p:sp>
              <p:nvSpPr>
                <p:cNvPr id="540" name="AutoShape 405"/>
                <p:cNvSpPr>
                  <a:spLocks noChangeArrowheads="1"/>
                </p:cNvSpPr>
                <p:nvPr/>
              </p:nvSpPr>
              <p:spPr bwMode="auto">
                <a:xfrm rot="16200000" flipH="1">
                  <a:off x="4570" y="1756"/>
                  <a:ext cx="83" cy="132"/>
                </a:xfrm>
                <a:prstGeom prst="moon">
                  <a:avLst>
                    <a:gd name="adj" fmla="val 18347"/>
                  </a:avLst>
                </a:prstGeom>
                <a:solidFill>
                  <a:srgbClr val="80808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b="1">
                    <a:solidFill>
                      <a:srgbClr val="000099"/>
                    </a:solidFill>
                    <a:latin typeface="+mn-lt"/>
                    <a:ea typeface="+mn-ea"/>
                  </a:endParaRPr>
                </a:p>
              </p:txBody>
            </p:sp>
            <p:sp>
              <p:nvSpPr>
                <p:cNvPr id="541" name="AutoShape 406"/>
                <p:cNvSpPr>
                  <a:spLocks noChangeArrowheads="1"/>
                </p:cNvSpPr>
                <p:nvPr/>
              </p:nvSpPr>
              <p:spPr bwMode="auto">
                <a:xfrm rot="16200000" flipH="1">
                  <a:off x="4591" y="1830"/>
                  <a:ext cx="42" cy="66"/>
                </a:xfrm>
                <a:prstGeom prst="moon">
                  <a:avLst>
                    <a:gd name="adj" fmla="val 41907"/>
                  </a:avLst>
                </a:prstGeom>
                <a:solidFill>
                  <a:srgbClr val="80808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b="1">
                    <a:solidFill>
                      <a:srgbClr val="000099"/>
                    </a:solidFill>
                    <a:latin typeface="+mn-lt"/>
                    <a:ea typeface="+mn-ea"/>
                  </a:endParaRPr>
                </a:p>
              </p:txBody>
            </p:sp>
          </p:grpSp>
        </p:grpSp>
        <p:grpSp>
          <p:nvGrpSpPr>
            <p:cNvPr id="353" name="Group 407"/>
            <p:cNvGrpSpPr>
              <a:grpSpLocks/>
            </p:cNvGrpSpPr>
            <p:nvPr/>
          </p:nvGrpSpPr>
          <p:grpSpPr bwMode="auto">
            <a:xfrm>
              <a:off x="1569145" y="3254723"/>
              <a:ext cx="204788" cy="417512"/>
              <a:chOff x="4186" y="1736"/>
              <a:chExt cx="229" cy="461"/>
            </a:xfrm>
          </p:grpSpPr>
          <p:pic>
            <p:nvPicPr>
              <p:cNvPr id="543" name="Picture 408" descr="icon-mobile-phone"/>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flipH="1">
                <a:off x="4258" y="1834"/>
                <a:ext cx="157" cy="3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368" name="Group 409"/>
              <p:cNvGrpSpPr>
                <a:grpSpLocks/>
              </p:cNvGrpSpPr>
              <p:nvPr/>
            </p:nvGrpSpPr>
            <p:grpSpPr bwMode="auto">
              <a:xfrm>
                <a:off x="4186" y="1736"/>
                <a:ext cx="198" cy="79"/>
                <a:chOff x="4513" y="1707"/>
                <a:chExt cx="198" cy="177"/>
              </a:xfrm>
            </p:grpSpPr>
            <p:sp>
              <p:nvSpPr>
                <p:cNvPr id="545" name="AutoShape 410"/>
                <p:cNvSpPr>
                  <a:spLocks noChangeArrowheads="1"/>
                </p:cNvSpPr>
                <p:nvPr/>
              </p:nvSpPr>
              <p:spPr bwMode="auto">
                <a:xfrm rot="16200000" flipH="1">
                  <a:off x="4546" y="1674"/>
                  <a:ext cx="132" cy="198"/>
                </a:xfrm>
                <a:prstGeom prst="moon">
                  <a:avLst>
                    <a:gd name="adj" fmla="val 18444"/>
                  </a:avLst>
                </a:prstGeom>
                <a:solidFill>
                  <a:srgbClr val="80808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b="1">
                    <a:solidFill>
                      <a:srgbClr val="000099"/>
                    </a:solidFill>
                    <a:latin typeface="+mn-lt"/>
                    <a:ea typeface="+mn-ea"/>
                  </a:endParaRPr>
                </a:p>
              </p:txBody>
            </p:sp>
            <p:sp>
              <p:nvSpPr>
                <p:cNvPr id="546" name="AutoShape 411"/>
                <p:cNvSpPr>
                  <a:spLocks noChangeArrowheads="1"/>
                </p:cNvSpPr>
                <p:nvPr/>
              </p:nvSpPr>
              <p:spPr bwMode="auto">
                <a:xfrm rot="16200000" flipH="1">
                  <a:off x="4570" y="1756"/>
                  <a:ext cx="83" cy="132"/>
                </a:xfrm>
                <a:prstGeom prst="moon">
                  <a:avLst>
                    <a:gd name="adj" fmla="val 18347"/>
                  </a:avLst>
                </a:prstGeom>
                <a:solidFill>
                  <a:srgbClr val="80808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b="1">
                    <a:solidFill>
                      <a:srgbClr val="000099"/>
                    </a:solidFill>
                    <a:latin typeface="+mn-lt"/>
                    <a:ea typeface="+mn-ea"/>
                  </a:endParaRPr>
                </a:p>
              </p:txBody>
            </p:sp>
            <p:sp>
              <p:nvSpPr>
                <p:cNvPr id="547" name="AutoShape 412"/>
                <p:cNvSpPr>
                  <a:spLocks noChangeArrowheads="1"/>
                </p:cNvSpPr>
                <p:nvPr/>
              </p:nvSpPr>
              <p:spPr bwMode="auto">
                <a:xfrm rot="16200000" flipH="1">
                  <a:off x="4591" y="1830"/>
                  <a:ext cx="42" cy="66"/>
                </a:xfrm>
                <a:prstGeom prst="moon">
                  <a:avLst>
                    <a:gd name="adj" fmla="val 41907"/>
                  </a:avLst>
                </a:prstGeom>
                <a:solidFill>
                  <a:srgbClr val="80808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b="1">
                    <a:solidFill>
                      <a:srgbClr val="000099"/>
                    </a:solidFill>
                    <a:latin typeface="+mn-lt"/>
                    <a:ea typeface="+mn-ea"/>
                  </a:endParaRPr>
                </a:p>
              </p:txBody>
            </p:sp>
          </p:grpSp>
        </p:grpSp>
        <p:grpSp>
          <p:nvGrpSpPr>
            <p:cNvPr id="369" name="Group 413"/>
            <p:cNvGrpSpPr>
              <a:grpSpLocks/>
            </p:cNvGrpSpPr>
            <p:nvPr/>
          </p:nvGrpSpPr>
          <p:grpSpPr bwMode="auto">
            <a:xfrm>
              <a:off x="2577208" y="3757960"/>
              <a:ext cx="204787" cy="417513"/>
              <a:chOff x="4186" y="1736"/>
              <a:chExt cx="229" cy="461"/>
            </a:xfrm>
          </p:grpSpPr>
          <p:pic>
            <p:nvPicPr>
              <p:cNvPr id="549" name="Picture 414" descr="icon-mobile-phone"/>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flipH="1">
                <a:off x="4258" y="1834"/>
                <a:ext cx="157" cy="3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370" name="Group 415"/>
              <p:cNvGrpSpPr>
                <a:grpSpLocks/>
              </p:cNvGrpSpPr>
              <p:nvPr/>
            </p:nvGrpSpPr>
            <p:grpSpPr bwMode="auto">
              <a:xfrm>
                <a:off x="4186" y="1736"/>
                <a:ext cx="198" cy="79"/>
                <a:chOff x="4513" y="1707"/>
                <a:chExt cx="198" cy="177"/>
              </a:xfrm>
            </p:grpSpPr>
            <p:sp>
              <p:nvSpPr>
                <p:cNvPr id="551" name="AutoShape 416"/>
                <p:cNvSpPr>
                  <a:spLocks noChangeArrowheads="1"/>
                </p:cNvSpPr>
                <p:nvPr/>
              </p:nvSpPr>
              <p:spPr bwMode="auto">
                <a:xfrm rot="16200000" flipH="1">
                  <a:off x="4546" y="1674"/>
                  <a:ext cx="132" cy="198"/>
                </a:xfrm>
                <a:prstGeom prst="moon">
                  <a:avLst>
                    <a:gd name="adj" fmla="val 18444"/>
                  </a:avLst>
                </a:prstGeom>
                <a:solidFill>
                  <a:srgbClr val="80808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b="1">
                    <a:solidFill>
                      <a:srgbClr val="000099"/>
                    </a:solidFill>
                    <a:latin typeface="+mn-lt"/>
                    <a:ea typeface="+mn-ea"/>
                  </a:endParaRPr>
                </a:p>
              </p:txBody>
            </p:sp>
            <p:sp>
              <p:nvSpPr>
                <p:cNvPr id="552" name="AutoShape 417"/>
                <p:cNvSpPr>
                  <a:spLocks noChangeArrowheads="1"/>
                </p:cNvSpPr>
                <p:nvPr/>
              </p:nvSpPr>
              <p:spPr bwMode="auto">
                <a:xfrm rot="16200000" flipH="1">
                  <a:off x="4570" y="1756"/>
                  <a:ext cx="83" cy="132"/>
                </a:xfrm>
                <a:prstGeom prst="moon">
                  <a:avLst>
                    <a:gd name="adj" fmla="val 18347"/>
                  </a:avLst>
                </a:prstGeom>
                <a:solidFill>
                  <a:srgbClr val="80808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b="1">
                    <a:solidFill>
                      <a:srgbClr val="000099"/>
                    </a:solidFill>
                    <a:latin typeface="+mn-lt"/>
                    <a:ea typeface="+mn-ea"/>
                  </a:endParaRPr>
                </a:p>
              </p:txBody>
            </p:sp>
            <p:sp>
              <p:nvSpPr>
                <p:cNvPr id="553" name="AutoShape 418"/>
                <p:cNvSpPr>
                  <a:spLocks noChangeArrowheads="1"/>
                </p:cNvSpPr>
                <p:nvPr/>
              </p:nvSpPr>
              <p:spPr bwMode="auto">
                <a:xfrm rot="16200000" flipH="1">
                  <a:off x="4591" y="1830"/>
                  <a:ext cx="42" cy="66"/>
                </a:xfrm>
                <a:prstGeom prst="moon">
                  <a:avLst>
                    <a:gd name="adj" fmla="val 41907"/>
                  </a:avLst>
                </a:prstGeom>
                <a:solidFill>
                  <a:srgbClr val="80808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b="1">
                    <a:solidFill>
                      <a:srgbClr val="000099"/>
                    </a:solidFill>
                    <a:latin typeface="+mn-lt"/>
                    <a:ea typeface="+mn-ea"/>
                  </a:endParaRPr>
                </a:p>
              </p:txBody>
            </p:sp>
          </p:grpSp>
        </p:grpSp>
        <p:grpSp>
          <p:nvGrpSpPr>
            <p:cNvPr id="378" name="Group 419"/>
            <p:cNvGrpSpPr>
              <a:grpSpLocks/>
            </p:cNvGrpSpPr>
            <p:nvPr/>
          </p:nvGrpSpPr>
          <p:grpSpPr bwMode="auto">
            <a:xfrm>
              <a:off x="1497708" y="4046885"/>
              <a:ext cx="204787" cy="417513"/>
              <a:chOff x="4186" y="1736"/>
              <a:chExt cx="229" cy="461"/>
            </a:xfrm>
          </p:grpSpPr>
          <p:pic>
            <p:nvPicPr>
              <p:cNvPr id="555" name="Picture 420" descr="icon-mobile-phone"/>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flipH="1">
                <a:off x="4258" y="1834"/>
                <a:ext cx="157" cy="3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393" name="Group 421"/>
              <p:cNvGrpSpPr>
                <a:grpSpLocks/>
              </p:cNvGrpSpPr>
              <p:nvPr/>
            </p:nvGrpSpPr>
            <p:grpSpPr bwMode="auto">
              <a:xfrm>
                <a:off x="4186" y="1736"/>
                <a:ext cx="198" cy="79"/>
                <a:chOff x="4513" y="1707"/>
                <a:chExt cx="198" cy="177"/>
              </a:xfrm>
            </p:grpSpPr>
            <p:sp>
              <p:nvSpPr>
                <p:cNvPr id="557" name="AutoShape 422"/>
                <p:cNvSpPr>
                  <a:spLocks noChangeArrowheads="1"/>
                </p:cNvSpPr>
                <p:nvPr/>
              </p:nvSpPr>
              <p:spPr bwMode="auto">
                <a:xfrm rot="16200000" flipH="1">
                  <a:off x="4546" y="1674"/>
                  <a:ext cx="132" cy="198"/>
                </a:xfrm>
                <a:prstGeom prst="moon">
                  <a:avLst>
                    <a:gd name="adj" fmla="val 18444"/>
                  </a:avLst>
                </a:prstGeom>
                <a:solidFill>
                  <a:srgbClr val="80808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b="1">
                    <a:solidFill>
                      <a:srgbClr val="000099"/>
                    </a:solidFill>
                    <a:latin typeface="+mn-lt"/>
                    <a:ea typeface="+mn-ea"/>
                  </a:endParaRPr>
                </a:p>
              </p:txBody>
            </p:sp>
            <p:sp>
              <p:nvSpPr>
                <p:cNvPr id="558" name="AutoShape 423"/>
                <p:cNvSpPr>
                  <a:spLocks noChangeArrowheads="1"/>
                </p:cNvSpPr>
                <p:nvPr/>
              </p:nvSpPr>
              <p:spPr bwMode="auto">
                <a:xfrm rot="16200000" flipH="1">
                  <a:off x="4570" y="1756"/>
                  <a:ext cx="83" cy="132"/>
                </a:xfrm>
                <a:prstGeom prst="moon">
                  <a:avLst>
                    <a:gd name="adj" fmla="val 18347"/>
                  </a:avLst>
                </a:prstGeom>
                <a:solidFill>
                  <a:srgbClr val="80808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b="1">
                    <a:solidFill>
                      <a:srgbClr val="000099"/>
                    </a:solidFill>
                    <a:latin typeface="+mn-lt"/>
                    <a:ea typeface="+mn-ea"/>
                  </a:endParaRPr>
                </a:p>
              </p:txBody>
            </p:sp>
            <p:sp>
              <p:nvSpPr>
                <p:cNvPr id="559" name="AutoShape 424"/>
                <p:cNvSpPr>
                  <a:spLocks noChangeArrowheads="1"/>
                </p:cNvSpPr>
                <p:nvPr/>
              </p:nvSpPr>
              <p:spPr bwMode="auto">
                <a:xfrm rot="16200000" flipH="1">
                  <a:off x="4591" y="1830"/>
                  <a:ext cx="42" cy="66"/>
                </a:xfrm>
                <a:prstGeom prst="moon">
                  <a:avLst>
                    <a:gd name="adj" fmla="val 41907"/>
                  </a:avLst>
                </a:prstGeom>
                <a:solidFill>
                  <a:srgbClr val="80808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b="1">
                    <a:solidFill>
                      <a:srgbClr val="000099"/>
                    </a:solidFill>
                    <a:latin typeface="+mn-lt"/>
                    <a:ea typeface="+mn-ea"/>
                  </a:endParaRPr>
                </a:p>
              </p:txBody>
            </p:sp>
          </p:grpSp>
        </p:grpSp>
        <p:graphicFrame>
          <p:nvGraphicFramePr>
            <p:cNvPr id="560" name="Object 36">
              <a:hlinkClick r:id="" action="ppaction://ole?verb=0"/>
            </p:cNvPr>
            <p:cNvGraphicFramePr>
              <a:graphicFrameLocks/>
            </p:cNvGraphicFramePr>
            <p:nvPr>
              <p:extLst>
                <p:ext uri="{D42A27DB-BD31-4B8C-83A1-F6EECF244321}">
                  <p14:modId xmlns:p14="http://schemas.microsoft.com/office/powerpoint/2010/main" xmlns="" val="4198228156"/>
                </p:ext>
              </p:extLst>
            </p:nvPr>
          </p:nvGraphicFramePr>
          <p:xfrm>
            <a:off x="921445" y="4118323"/>
            <a:ext cx="503238" cy="258762"/>
          </p:xfrm>
          <a:graphic>
            <a:graphicData uri="http://schemas.openxmlformats.org/presentationml/2006/ole">
              <p:oleObj spid="_x0000_s548882" name="Microsoft ClipArt Gallery" r:id="rId5" imgW="8839200" imgH="3481388" progId="">
                <p:embed/>
              </p:oleObj>
            </a:graphicData>
          </a:graphic>
        </p:graphicFrame>
        <p:sp>
          <p:nvSpPr>
            <p:cNvPr id="561" name="Line 452"/>
            <p:cNvSpPr>
              <a:spLocks noChangeShapeType="1"/>
            </p:cNvSpPr>
            <p:nvPr/>
          </p:nvSpPr>
          <p:spPr bwMode="auto">
            <a:xfrm>
              <a:off x="2648645" y="3110260"/>
              <a:ext cx="936625" cy="504825"/>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b="1">
                <a:solidFill>
                  <a:srgbClr val="000099"/>
                </a:solidFill>
                <a:latin typeface="+mn-lt"/>
                <a:ea typeface="+mn-ea"/>
              </a:endParaRPr>
            </a:p>
          </p:txBody>
        </p:sp>
        <p:sp>
          <p:nvSpPr>
            <p:cNvPr id="562" name="Line 453"/>
            <p:cNvSpPr>
              <a:spLocks noChangeShapeType="1"/>
            </p:cNvSpPr>
            <p:nvPr/>
          </p:nvSpPr>
          <p:spPr bwMode="auto">
            <a:xfrm flipV="1">
              <a:off x="2505770" y="3757960"/>
              <a:ext cx="1008063" cy="144463"/>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b="1">
                <a:solidFill>
                  <a:srgbClr val="000099"/>
                </a:solidFill>
                <a:latin typeface="+mn-lt"/>
                <a:ea typeface="+mn-ea"/>
              </a:endParaRPr>
            </a:p>
          </p:txBody>
        </p:sp>
        <p:sp>
          <p:nvSpPr>
            <p:cNvPr id="563" name="Line 455"/>
            <p:cNvSpPr>
              <a:spLocks noChangeShapeType="1"/>
            </p:cNvSpPr>
            <p:nvPr/>
          </p:nvSpPr>
          <p:spPr bwMode="auto">
            <a:xfrm>
              <a:off x="2000945" y="3615085"/>
              <a:ext cx="1512888" cy="71438"/>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b="1">
                <a:solidFill>
                  <a:srgbClr val="000099"/>
                </a:solidFill>
                <a:latin typeface="+mn-lt"/>
                <a:ea typeface="+mn-ea"/>
              </a:endParaRPr>
            </a:p>
          </p:txBody>
        </p:sp>
        <p:sp>
          <p:nvSpPr>
            <p:cNvPr id="564" name="Line 456"/>
            <p:cNvSpPr>
              <a:spLocks noChangeShapeType="1"/>
            </p:cNvSpPr>
            <p:nvPr/>
          </p:nvSpPr>
          <p:spPr bwMode="auto">
            <a:xfrm>
              <a:off x="1929508" y="2894360"/>
              <a:ext cx="1595437" cy="728663"/>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b="1">
                <a:solidFill>
                  <a:srgbClr val="000099"/>
                </a:solidFill>
                <a:latin typeface="+mn-lt"/>
                <a:ea typeface="+mn-ea"/>
              </a:endParaRPr>
            </a:p>
          </p:txBody>
        </p:sp>
        <p:sp>
          <p:nvSpPr>
            <p:cNvPr id="565" name="Line 457"/>
            <p:cNvSpPr>
              <a:spLocks noChangeShapeType="1"/>
            </p:cNvSpPr>
            <p:nvPr/>
          </p:nvSpPr>
          <p:spPr bwMode="auto">
            <a:xfrm>
              <a:off x="1353245" y="3254723"/>
              <a:ext cx="2171700" cy="392112"/>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b="1">
                <a:solidFill>
                  <a:srgbClr val="000099"/>
                </a:solidFill>
                <a:latin typeface="+mn-lt"/>
                <a:ea typeface="+mn-ea"/>
              </a:endParaRPr>
            </a:p>
          </p:txBody>
        </p:sp>
        <p:sp>
          <p:nvSpPr>
            <p:cNvPr id="566" name="Line 458"/>
            <p:cNvSpPr>
              <a:spLocks noChangeShapeType="1"/>
            </p:cNvSpPr>
            <p:nvPr/>
          </p:nvSpPr>
          <p:spPr bwMode="auto">
            <a:xfrm flipV="1">
              <a:off x="1424683" y="3705573"/>
              <a:ext cx="2087562" cy="19685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b="1">
                <a:solidFill>
                  <a:srgbClr val="000099"/>
                </a:solidFill>
                <a:latin typeface="+mn-lt"/>
                <a:ea typeface="+mn-ea"/>
              </a:endParaRPr>
            </a:p>
          </p:txBody>
        </p:sp>
        <p:sp>
          <p:nvSpPr>
            <p:cNvPr id="567" name="Line 459"/>
            <p:cNvSpPr>
              <a:spLocks noChangeShapeType="1"/>
            </p:cNvSpPr>
            <p:nvPr/>
          </p:nvSpPr>
          <p:spPr bwMode="auto">
            <a:xfrm flipV="1">
              <a:off x="1956495" y="3789710"/>
              <a:ext cx="1568450" cy="474663"/>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b="1">
                <a:solidFill>
                  <a:srgbClr val="000099"/>
                </a:solidFill>
                <a:latin typeface="+mn-lt"/>
                <a:ea typeface="+mn-ea"/>
              </a:endParaRPr>
            </a:p>
          </p:txBody>
        </p:sp>
        <p:grpSp>
          <p:nvGrpSpPr>
            <p:cNvPr id="394" name="Group 499"/>
            <p:cNvGrpSpPr>
              <a:grpSpLocks/>
            </p:cNvGrpSpPr>
            <p:nvPr/>
          </p:nvGrpSpPr>
          <p:grpSpPr bwMode="auto">
            <a:xfrm>
              <a:off x="3009008" y="1400523"/>
              <a:ext cx="204787" cy="417512"/>
              <a:chOff x="4186" y="1736"/>
              <a:chExt cx="229" cy="461"/>
            </a:xfrm>
          </p:grpSpPr>
          <p:pic>
            <p:nvPicPr>
              <p:cNvPr id="569" name="Picture 500" descr="icon-mobile-phone"/>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flipH="1">
                <a:off x="4258" y="1834"/>
                <a:ext cx="157" cy="3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395" name="Group 501"/>
              <p:cNvGrpSpPr>
                <a:grpSpLocks/>
              </p:cNvGrpSpPr>
              <p:nvPr/>
            </p:nvGrpSpPr>
            <p:grpSpPr bwMode="auto">
              <a:xfrm>
                <a:off x="4186" y="1736"/>
                <a:ext cx="198" cy="79"/>
                <a:chOff x="4513" y="1707"/>
                <a:chExt cx="198" cy="177"/>
              </a:xfrm>
            </p:grpSpPr>
            <p:sp>
              <p:nvSpPr>
                <p:cNvPr id="571" name="AutoShape 502"/>
                <p:cNvSpPr>
                  <a:spLocks noChangeArrowheads="1"/>
                </p:cNvSpPr>
                <p:nvPr/>
              </p:nvSpPr>
              <p:spPr bwMode="auto">
                <a:xfrm rot="16200000" flipH="1">
                  <a:off x="4546" y="1674"/>
                  <a:ext cx="132" cy="198"/>
                </a:xfrm>
                <a:prstGeom prst="moon">
                  <a:avLst>
                    <a:gd name="adj" fmla="val 18444"/>
                  </a:avLst>
                </a:prstGeom>
                <a:solidFill>
                  <a:srgbClr val="80808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b="1">
                    <a:solidFill>
                      <a:srgbClr val="000099"/>
                    </a:solidFill>
                    <a:latin typeface="+mn-lt"/>
                    <a:ea typeface="+mn-ea"/>
                  </a:endParaRPr>
                </a:p>
              </p:txBody>
            </p:sp>
            <p:sp>
              <p:nvSpPr>
                <p:cNvPr id="572" name="AutoShape 503"/>
                <p:cNvSpPr>
                  <a:spLocks noChangeArrowheads="1"/>
                </p:cNvSpPr>
                <p:nvPr/>
              </p:nvSpPr>
              <p:spPr bwMode="auto">
                <a:xfrm rot="16200000" flipH="1">
                  <a:off x="4570" y="1756"/>
                  <a:ext cx="83" cy="132"/>
                </a:xfrm>
                <a:prstGeom prst="moon">
                  <a:avLst>
                    <a:gd name="adj" fmla="val 18347"/>
                  </a:avLst>
                </a:prstGeom>
                <a:solidFill>
                  <a:srgbClr val="80808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b="1">
                    <a:solidFill>
                      <a:srgbClr val="000099"/>
                    </a:solidFill>
                    <a:latin typeface="+mn-lt"/>
                    <a:ea typeface="+mn-ea"/>
                  </a:endParaRPr>
                </a:p>
              </p:txBody>
            </p:sp>
            <p:sp>
              <p:nvSpPr>
                <p:cNvPr id="573" name="AutoShape 504"/>
                <p:cNvSpPr>
                  <a:spLocks noChangeArrowheads="1"/>
                </p:cNvSpPr>
                <p:nvPr/>
              </p:nvSpPr>
              <p:spPr bwMode="auto">
                <a:xfrm rot="16200000" flipH="1">
                  <a:off x="4591" y="1830"/>
                  <a:ext cx="42" cy="66"/>
                </a:xfrm>
                <a:prstGeom prst="moon">
                  <a:avLst>
                    <a:gd name="adj" fmla="val 41907"/>
                  </a:avLst>
                </a:prstGeom>
                <a:solidFill>
                  <a:srgbClr val="80808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b="1">
                    <a:solidFill>
                      <a:srgbClr val="000099"/>
                    </a:solidFill>
                    <a:latin typeface="+mn-lt"/>
                    <a:ea typeface="+mn-ea"/>
                  </a:endParaRPr>
                </a:p>
              </p:txBody>
            </p:sp>
          </p:grpSp>
        </p:grpSp>
        <p:sp>
          <p:nvSpPr>
            <p:cNvPr id="574" name="Text Box 509"/>
            <p:cNvSpPr txBox="1">
              <a:spLocks noChangeArrowheads="1"/>
            </p:cNvSpPr>
            <p:nvPr/>
          </p:nvSpPr>
          <p:spPr bwMode="auto">
            <a:xfrm>
              <a:off x="3440808" y="3757960"/>
              <a:ext cx="681090"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kumimoji="1" lang="en-US" altLang="zh-CN" sz="1600" b="1">
                  <a:solidFill>
                    <a:srgbClr val="000099"/>
                  </a:solidFill>
                  <a:latin typeface="+mn-lt"/>
                  <a:ea typeface="+mn-ea"/>
                </a:rPr>
                <a:t>RNC</a:t>
              </a:r>
            </a:p>
          </p:txBody>
        </p:sp>
        <p:sp>
          <p:nvSpPr>
            <p:cNvPr id="575" name="Text Box 511"/>
            <p:cNvSpPr txBox="1">
              <a:spLocks noChangeArrowheads="1"/>
            </p:cNvSpPr>
            <p:nvPr/>
          </p:nvSpPr>
          <p:spPr bwMode="auto">
            <a:xfrm>
              <a:off x="632520" y="2445098"/>
              <a:ext cx="1207275"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kumimoji="1" lang="zh-CN" altLang="en-US" sz="1800" b="1" dirty="0">
                  <a:solidFill>
                    <a:srgbClr val="0000FF"/>
                  </a:solidFill>
                  <a:latin typeface="+mn-lt"/>
                  <a:ea typeface="+mn-ea"/>
                </a:rPr>
                <a:t>基站系统</a:t>
              </a:r>
            </a:p>
          </p:txBody>
        </p:sp>
        <p:grpSp>
          <p:nvGrpSpPr>
            <p:cNvPr id="403" name="Group 512"/>
            <p:cNvGrpSpPr>
              <a:grpSpLocks/>
            </p:cNvGrpSpPr>
            <p:nvPr/>
          </p:nvGrpSpPr>
          <p:grpSpPr bwMode="auto">
            <a:xfrm>
              <a:off x="2000945" y="1400523"/>
              <a:ext cx="287338" cy="431800"/>
              <a:chOff x="4608" y="700"/>
              <a:chExt cx="306" cy="553"/>
            </a:xfrm>
          </p:grpSpPr>
          <p:grpSp>
            <p:nvGrpSpPr>
              <p:cNvPr id="418" name="Group 513"/>
              <p:cNvGrpSpPr>
                <a:grpSpLocks/>
              </p:cNvGrpSpPr>
              <p:nvPr/>
            </p:nvGrpSpPr>
            <p:grpSpPr bwMode="auto">
              <a:xfrm>
                <a:off x="4694" y="784"/>
                <a:ext cx="134" cy="469"/>
                <a:chOff x="4740" y="784"/>
                <a:chExt cx="88" cy="692"/>
              </a:xfrm>
            </p:grpSpPr>
            <p:sp>
              <p:nvSpPr>
                <p:cNvPr id="585" name="Line 514"/>
                <p:cNvSpPr>
                  <a:spLocks noChangeShapeType="1"/>
                </p:cNvSpPr>
                <p:nvPr/>
              </p:nvSpPr>
              <p:spPr bwMode="auto">
                <a:xfrm>
                  <a:off x="4771" y="1032"/>
                  <a:ext cx="29" cy="1"/>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b="1">
                    <a:solidFill>
                      <a:srgbClr val="000099"/>
                    </a:solidFill>
                    <a:latin typeface="+mn-lt"/>
                    <a:ea typeface="+mn-ea"/>
                  </a:endParaRPr>
                </a:p>
              </p:txBody>
            </p:sp>
            <p:grpSp>
              <p:nvGrpSpPr>
                <p:cNvPr id="419" name="Group 515"/>
                <p:cNvGrpSpPr>
                  <a:grpSpLocks/>
                </p:cNvGrpSpPr>
                <p:nvPr/>
              </p:nvGrpSpPr>
              <p:grpSpPr bwMode="auto">
                <a:xfrm>
                  <a:off x="4740" y="784"/>
                  <a:ext cx="88" cy="692"/>
                  <a:chOff x="4740" y="784"/>
                  <a:chExt cx="88" cy="692"/>
                </a:xfrm>
              </p:grpSpPr>
              <p:sp>
                <p:nvSpPr>
                  <p:cNvPr id="587" name="Line 516"/>
                  <p:cNvSpPr>
                    <a:spLocks noChangeShapeType="1"/>
                  </p:cNvSpPr>
                  <p:nvPr/>
                </p:nvSpPr>
                <p:spPr bwMode="auto">
                  <a:xfrm flipV="1">
                    <a:off x="4785" y="793"/>
                    <a:ext cx="1" cy="139"/>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b="1">
                      <a:solidFill>
                        <a:srgbClr val="000099"/>
                      </a:solidFill>
                      <a:latin typeface="+mn-lt"/>
                      <a:ea typeface="+mn-ea"/>
                    </a:endParaRPr>
                  </a:p>
                </p:txBody>
              </p:sp>
              <p:sp>
                <p:nvSpPr>
                  <p:cNvPr id="588" name="Line 517"/>
                  <p:cNvSpPr>
                    <a:spLocks noChangeShapeType="1"/>
                  </p:cNvSpPr>
                  <p:nvPr/>
                </p:nvSpPr>
                <p:spPr bwMode="auto">
                  <a:xfrm flipV="1">
                    <a:off x="4740" y="929"/>
                    <a:ext cx="35" cy="547"/>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b="1">
                      <a:solidFill>
                        <a:srgbClr val="000099"/>
                      </a:solidFill>
                      <a:latin typeface="+mn-lt"/>
                      <a:ea typeface="+mn-ea"/>
                    </a:endParaRPr>
                  </a:p>
                </p:txBody>
              </p:sp>
              <p:sp>
                <p:nvSpPr>
                  <p:cNvPr id="589" name="Line 518"/>
                  <p:cNvSpPr>
                    <a:spLocks noChangeShapeType="1"/>
                  </p:cNvSpPr>
                  <p:nvPr/>
                </p:nvSpPr>
                <p:spPr bwMode="auto">
                  <a:xfrm>
                    <a:off x="4793" y="929"/>
                    <a:ext cx="35" cy="547"/>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b="1">
                      <a:solidFill>
                        <a:srgbClr val="000099"/>
                      </a:solidFill>
                      <a:latin typeface="+mn-lt"/>
                      <a:ea typeface="+mn-ea"/>
                    </a:endParaRPr>
                  </a:p>
                </p:txBody>
              </p:sp>
              <p:sp>
                <p:nvSpPr>
                  <p:cNvPr id="590" name="Line 519"/>
                  <p:cNvSpPr>
                    <a:spLocks noChangeShapeType="1"/>
                  </p:cNvSpPr>
                  <p:nvPr/>
                </p:nvSpPr>
                <p:spPr bwMode="auto">
                  <a:xfrm>
                    <a:off x="4743" y="1461"/>
                    <a:ext cx="84" cy="1"/>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b="1">
                      <a:solidFill>
                        <a:srgbClr val="000099"/>
                      </a:solidFill>
                      <a:latin typeface="+mn-lt"/>
                      <a:ea typeface="+mn-ea"/>
                    </a:endParaRPr>
                  </a:p>
                </p:txBody>
              </p:sp>
              <p:sp>
                <p:nvSpPr>
                  <p:cNvPr id="591" name="Line 520"/>
                  <p:cNvSpPr>
                    <a:spLocks noChangeShapeType="1"/>
                  </p:cNvSpPr>
                  <p:nvPr/>
                </p:nvSpPr>
                <p:spPr bwMode="auto">
                  <a:xfrm>
                    <a:off x="4753" y="1312"/>
                    <a:ext cx="66" cy="1"/>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b="1">
                      <a:solidFill>
                        <a:srgbClr val="000099"/>
                      </a:solidFill>
                      <a:latin typeface="+mn-lt"/>
                      <a:ea typeface="+mn-ea"/>
                    </a:endParaRPr>
                  </a:p>
                </p:txBody>
              </p:sp>
              <p:sp>
                <p:nvSpPr>
                  <p:cNvPr id="592" name="Line 521"/>
                  <p:cNvSpPr>
                    <a:spLocks noChangeShapeType="1"/>
                  </p:cNvSpPr>
                  <p:nvPr/>
                </p:nvSpPr>
                <p:spPr bwMode="auto">
                  <a:xfrm>
                    <a:off x="4752" y="1314"/>
                    <a:ext cx="73" cy="151"/>
                  </a:xfrm>
                  <a:prstGeom prst="line">
                    <a:avLst/>
                  </a:prstGeom>
                  <a:noFill/>
                  <a:ln w="635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b="1">
                      <a:solidFill>
                        <a:srgbClr val="000099"/>
                      </a:solidFill>
                      <a:latin typeface="+mn-lt"/>
                      <a:ea typeface="+mn-ea"/>
                    </a:endParaRPr>
                  </a:p>
                </p:txBody>
              </p:sp>
              <p:sp>
                <p:nvSpPr>
                  <p:cNvPr id="593" name="Line 522"/>
                  <p:cNvSpPr>
                    <a:spLocks noChangeShapeType="1"/>
                  </p:cNvSpPr>
                  <p:nvPr/>
                </p:nvSpPr>
                <p:spPr bwMode="auto">
                  <a:xfrm flipH="1">
                    <a:off x="4745" y="1313"/>
                    <a:ext cx="73" cy="149"/>
                  </a:xfrm>
                  <a:prstGeom prst="line">
                    <a:avLst/>
                  </a:prstGeom>
                  <a:noFill/>
                  <a:ln w="635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b="1">
                      <a:solidFill>
                        <a:srgbClr val="000099"/>
                      </a:solidFill>
                      <a:latin typeface="+mn-lt"/>
                      <a:ea typeface="+mn-ea"/>
                    </a:endParaRPr>
                  </a:p>
                </p:txBody>
              </p:sp>
              <p:sp>
                <p:nvSpPr>
                  <p:cNvPr id="594" name="Line 523"/>
                  <p:cNvSpPr>
                    <a:spLocks noChangeShapeType="1"/>
                  </p:cNvSpPr>
                  <p:nvPr/>
                </p:nvSpPr>
                <p:spPr bwMode="auto">
                  <a:xfrm>
                    <a:off x="4762" y="1167"/>
                    <a:ext cx="46" cy="1"/>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b="1">
                      <a:solidFill>
                        <a:srgbClr val="000099"/>
                      </a:solidFill>
                      <a:latin typeface="+mn-lt"/>
                      <a:ea typeface="+mn-ea"/>
                    </a:endParaRPr>
                  </a:p>
                </p:txBody>
              </p:sp>
              <p:sp>
                <p:nvSpPr>
                  <p:cNvPr id="595" name="Line 524"/>
                  <p:cNvSpPr>
                    <a:spLocks noChangeShapeType="1"/>
                  </p:cNvSpPr>
                  <p:nvPr/>
                </p:nvSpPr>
                <p:spPr bwMode="auto">
                  <a:xfrm>
                    <a:off x="4761" y="1166"/>
                    <a:ext cx="54" cy="147"/>
                  </a:xfrm>
                  <a:prstGeom prst="line">
                    <a:avLst/>
                  </a:prstGeom>
                  <a:noFill/>
                  <a:ln w="635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b="1">
                      <a:solidFill>
                        <a:srgbClr val="000099"/>
                      </a:solidFill>
                      <a:latin typeface="+mn-lt"/>
                      <a:ea typeface="+mn-ea"/>
                    </a:endParaRPr>
                  </a:p>
                </p:txBody>
              </p:sp>
              <p:sp>
                <p:nvSpPr>
                  <p:cNvPr id="596" name="Line 525"/>
                  <p:cNvSpPr>
                    <a:spLocks noChangeShapeType="1"/>
                  </p:cNvSpPr>
                  <p:nvPr/>
                </p:nvSpPr>
                <p:spPr bwMode="auto">
                  <a:xfrm flipV="1">
                    <a:off x="4750" y="1166"/>
                    <a:ext cx="57" cy="145"/>
                  </a:xfrm>
                  <a:prstGeom prst="line">
                    <a:avLst/>
                  </a:prstGeom>
                  <a:noFill/>
                  <a:ln w="635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b="1">
                      <a:solidFill>
                        <a:srgbClr val="000099"/>
                      </a:solidFill>
                      <a:latin typeface="+mn-lt"/>
                      <a:ea typeface="+mn-ea"/>
                    </a:endParaRPr>
                  </a:p>
                </p:txBody>
              </p:sp>
              <p:sp>
                <p:nvSpPr>
                  <p:cNvPr id="597" name="Line 526"/>
                  <p:cNvSpPr>
                    <a:spLocks noChangeShapeType="1"/>
                  </p:cNvSpPr>
                  <p:nvPr/>
                </p:nvSpPr>
                <p:spPr bwMode="auto">
                  <a:xfrm>
                    <a:off x="4768" y="1032"/>
                    <a:ext cx="41" cy="136"/>
                  </a:xfrm>
                  <a:prstGeom prst="line">
                    <a:avLst/>
                  </a:prstGeom>
                  <a:noFill/>
                  <a:ln w="635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b="1">
                      <a:solidFill>
                        <a:srgbClr val="000099"/>
                      </a:solidFill>
                      <a:latin typeface="+mn-lt"/>
                      <a:ea typeface="+mn-ea"/>
                    </a:endParaRPr>
                  </a:p>
                </p:txBody>
              </p:sp>
              <p:sp>
                <p:nvSpPr>
                  <p:cNvPr id="598" name="Line 527"/>
                  <p:cNvSpPr>
                    <a:spLocks noChangeShapeType="1"/>
                  </p:cNvSpPr>
                  <p:nvPr/>
                </p:nvSpPr>
                <p:spPr bwMode="auto">
                  <a:xfrm flipV="1">
                    <a:off x="4759" y="1031"/>
                    <a:ext cx="39" cy="138"/>
                  </a:xfrm>
                  <a:prstGeom prst="line">
                    <a:avLst/>
                  </a:prstGeom>
                  <a:noFill/>
                  <a:ln w="635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b="1">
                      <a:solidFill>
                        <a:srgbClr val="000099"/>
                      </a:solidFill>
                      <a:latin typeface="+mn-lt"/>
                      <a:ea typeface="+mn-ea"/>
                    </a:endParaRPr>
                  </a:p>
                </p:txBody>
              </p:sp>
              <p:sp>
                <p:nvSpPr>
                  <p:cNvPr id="599" name="Line 528"/>
                  <p:cNvSpPr>
                    <a:spLocks noChangeShapeType="1"/>
                  </p:cNvSpPr>
                  <p:nvPr/>
                </p:nvSpPr>
                <p:spPr bwMode="auto">
                  <a:xfrm flipV="1">
                    <a:off x="4766" y="930"/>
                    <a:ext cx="27" cy="106"/>
                  </a:xfrm>
                  <a:prstGeom prst="line">
                    <a:avLst/>
                  </a:prstGeom>
                  <a:noFill/>
                  <a:ln w="635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b="1">
                      <a:solidFill>
                        <a:srgbClr val="000099"/>
                      </a:solidFill>
                      <a:latin typeface="+mn-lt"/>
                      <a:ea typeface="+mn-ea"/>
                    </a:endParaRPr>
                  </a:p>
                </p:txBody>
              </p:sp>
              <p:sp>
                <p:nvSpPr>
                  <p:cNvPr id="600" name="Oval 529"/>
                  <p:cNvSpPr>
                    <a:spLocks noChangeArrowheads="1"/>
                  </p:cNvSpPr>
                  <p:nvPr/>
                </p:nvSpPr>
                <p:spPr bwMode="auto">
                  <a:xfrm>
                    <a:off x="4774" y="784"/>
                    <a:ext cx="22" cy="16"/>
                  </a:xfrm>
                  <a:prstGeom prst="ellipse">
                    <a:avLst/>
                  </a:prstGeom>
                  <a:solidFill>
                    <a:srgbClr val="C0C0C0"/>
                  </a:solidFill>
                  <a:ln w="9525">
                    <a:solidFill>
                      <a:schemeClr val="tx1"/>
                    </a:solidFill>
                    <a:round/>
                    <a:headEnd/>
                    <a:tailEnd/>
                  </a:ln>
                </p:spPr>
                <p:txBody>
                  <a:bodyPr/>
                  <a:lstStyle/>
                  <a:p>
                    <a:endParaRPr lang="zh-CN" altLang="en-US" b="1">
                      <a:solidFill>
                        <a:srgbClr val="000099"/>
                      </a:solidFill>
                      <a:latin typeface="+mn-lt"/>
                      <a:ea typeface="+mn-ea"/>
                    </a:endParaRPr>
                  </a:p>
                </p:txBody>
              </p:sp>
            </p:grpSp>
          </p:grpSp>
          <p:grpSp>
            <p:nvGrpSpPr>
              <p:cNvPr id="420" name="Group 530"/>
              <p:cNvGrpSpPr>
                <a:grpSpLocks/>
              </p:cNvGrpSpPr>
              <p:nvPr/>
            </p:nvGrpSpPr>
            <p:grpSpPr bwMode="auto">
              <a:xfrm>
                <a:off x="4608" y="700"/>
                <a:ext cx="306" cy="90"/>
                <a:chOff x="748" y="2251"/>
                <a:chExt cx="306" cy="90"/>
              </a:xfrm>
            </p:grpSpPr>
            <p:sp>
              <p:nvSpPr>
                <p:cNvPr id="579" name="AutoShape 531"/>
                <p:cNvSpPr>
                  <a:spLocks noChangeArrowheads="1"/>
                </p:cNvSpPr>
                <p:nvPr/>
              </p:nvSpPr>
              <p:spPr bwMode="auto">
                <a:xfrm>
                  <a:off x="748" y="2251"/>
                  <a:ext cx="111" cy="90"/>
                </a:xfrm>
                <a:prstGeom prst="moon">
                  <a:avLst>
                    <a:gd name="adj" fmla="val 18444"/>
                  </a:avLst>
                </a:prstGeom>
                <a:solidFill>
                  <a:srgbClr val="80808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b="1">
                    <a:solidFill>
                      <a:srgbClr val="000099"/>
                    </a:solidFill>
                    <a:latin typeface="+mn-lt"/>
                    <a:ea typeface="+mn-ea"/>
                  </a:endParaRPr>
                </a:p>
              </p:txBody>
            </p:sp>
            <p:sp>
              <p:nvSpPr>
                <p:cNvPr id="580" name="AutoShape 532"/>
                <p:cNvSpPr>
                  <a:spLocks noChangeArrowheads="1"/>
                </p:cNvSpPr>
                <p:nvPr/>
              </p:nvSpPr>
              <p:spPr bwMode="auto">
                <a:xfrm flipH="1">
                  <a:off x="943" y="2251"/>
                  <a:ext cx="111" cy="90"/>
                </a:xfrm>
                <a:prstGeom prst="moon">
                  <a:avLst>
                    <a:gd name="adj" fmla="val 18444"/>
                  </a:avLst>
                </a:prstGeom>
                <a:solidFill>
                  <a:srgbClr val="80808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b="1">
                    <a:solidFill>
                      <a:srgbClr val="000099"/>
                    </a:solidFill>
                    <a:latin typeface="+mn-lt"/>
                    <a:ea typeface="+mn-ea"/>
                  </a:endParaRPr>
                </a:p>
              </p:txBody>
            </p:sp>
            <p:sp>
              <p:nvSpPr>
                <p:cNvPr id="581" name="AutoShape 533"/>
                <p:cNvSpPr>
                  <a:spLocks noChangeArrowheads="1"/>
                </p:cNvSpPr>
                <p:nvPr/>
              </p:nvSpPr>
              <p:spPr bwMode="auto">
                <a:xfrm flipH="1">
                  <a:off x="922" y="2266"/>
                  <a:ext cx="70" cy="60"/>
                </a:xfrm>
                <a:prstGeom prst="moon">
                  <a:avLst>
                    <a:gd name="adj" fmla="val 18347"/>
                  </a:avLst>
                </a:prstGeom>
                <a:solidFill>
                  <a:srgbClr val="80808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b="1">
                    <a:solidFill>
                      <a:srgbClr val="000099"/>
                    </a:solidFill>
                    <a:latin typeface="+mn-lt"/>
                    <a:ea typeface="+mn-ea"/>
                  </a:endParaRPr>
                </a:p>
              </p:txBody>
            </p:sp>
            <p:sp>
              <p:nvSpPr>
                <p:cNvPr id="582" name="AutoShape 534"/>
                <p:cNvSpPr>
                  <a:spLocks noChangeArrowheads="1"/>
                </p:cNvSpPr>
                <p:nvPr/>
              </p:nvSpPr>
              <p:spPr bwMode="auto">
                <a:xfrm>
                  <a:off x="806" y="2266"/>
                  <a:ext cx="70" cy="60"/>
                </a:xfrm>
                <a:prstGeom prst="moon">
                  <a:avLst>
                    <a:gd name="adj" fmla="val 18347"/>
                  </a:avLst>
                </a:prstGeom>
                <a:solidFill>
                  <a:srgbClr val="80808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b="1">
                    <a:solidFill>
                      <a:srgbClr val="000099"/>
                    </a:solidFill>
                    <a:latin typeface="+mn-lt"/>
                    <a:ea typeface="+mn-ea"/>
                  </a:endParaRPr>
                </a:p>
              </p:txBody>
            </p:sp>
            <p:sp>
              <p:nvSpPr>
                <p:cNvPr id="583" name="AutoShape 535"/>
                <p:cNvSpPr>
                  <a:spLocks noChangeArrowheads="1"/>
                </p:cNvSpPr>
                <p:nvPr/>
              </p:nvSpPr>
              <p:spPr bwMode="auto">
                <a:xfrm flipH="1">
                  <a:off x="905" y="2281"/>
                  <a:ext cx="35" cy="30"/>
                </a:xfrm>
                <a:prstGeom prst="moon">
                  <a:avLst>
                    <a:gd name="adj" fmla="val 41907"/>
                  </a:avLst>
                </a:prstGeom>
                <a:solidFill>
                  <a:srgbClr val="80808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b="1">
                    <a:solidFill>
                      <a:srgbClr val="000099"/>
                    </a:solidFill>
                    <a:latin typeface="+mn-lt"/>
                    <a:ea typeface="+mn-ea"/>
                  </a:endParaRPr>
                </a:p>
              </p:txBody>
            </p:sp>
            <p:sp>
              <p:nvSpPr>
                <p:cNvPr id="584" name="AutoShape 536"/>
                <p:cNvSpPr>
                  <a:spLocks noChangeArrowheads="1"/>
                </p:cNvSpPr>
                <p:nvPr/>
              </p:nvSpPr>
              <p:spPr bwMode="auto">
                <a:xfrm>
                  <a:off x="857" y="2281"/>
                  <a:ext cx="35" cy="30"/>
                </a:xfrm>
                <a:prstGeom prst="moon">
                  <a:avLst>
                    <a:gd name="adj" fmla="val 41907"/>
                  </a:avLst>
                </a:prstGeom>
                <a:solidFill>
                  <a:srgbClr val="80808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b="1">
                    <a:solidFill>
                      <a:srgbClr val="000099"/>
                    </a:solidFill>
                    <a:latin typeface="+mn-lt"/>
                    <a:ea typeface="+mn-ea"/>
                  </a:endParaRPr>
                </a:p>
              </p:txBody>
            </p:sp>
          </p:grpSp>
        </p:grpSp>
        <p:sp>
          <p:nvSpPr>
            <p:cNvPr id="601" name="Text Box 537"/>
            <p:cNvSpPr txBox="1">
              <a:spLocks noChangeArrowheads="1"/>
            </p:cNvSpPr>
            <p:nvPr/>
          </p:nvSpPr>
          <p:spPr bwMode="auto">
            <a:xfrm>
              <a:off x="2361308" y="1430685"/>
              <a:ext cx="648094" cy="338554"/>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kumimoji="1" lang="zh-CN" altLang="en-US" sz="1600" b="1">
                  <a:solidFill>
                    <a:srgbClr val="000099"/>
                  </a:solidFill>
                  <a:latin typeface="+mn-lt"/>
                  <a:ea typeface="+mn-ea"/>
                </a:rPr>
                <a:t>基站</a:t>
              </a:r>
            </a:p>
          </p:txBody>
        </p:sp>
        <p:sp>
          <p:nvSpPr>
            <p:cNvPr id="602" name="Text Box 538"/>
            <p:cNvSpPr txBox="1">
              <a:spLocks noChangeArrowheads="1"/>
            </p:cNvSpPr>
            <p:nvPr/>
          </p:nvSpPr>
          <p:spPr bwMode="auto">
            <a:xfrm>
              <a:off x="3296345" y="1430685"/>
              <a:ext cx="872115" cy="338554"/>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kumimoji="1" lang="zh-CN" altLang="en-US" sz="1600" b="1">
                  <a:solidFill>
                    <a:srgbClr val="000099"/>
                  </a:solidFill>
                  <a:latin typeface="+mn-lt"/>
                  <a:ea typeface="+mn-ea"/>
                </a:rPr>
                <a:t>移动站</a:t>
              </a:r>
            </a:p>
          </p:txBody>
        </p:sp>
        <p:sp>
          <p:nvSpPr>
            <p:cNvPr id="603" name="Rectangle 539"/>
            <p:cNvSpPr>
              <a:spLocks noChangeArrowheads="1"/>
            </p:cNvSpPr>
            <p:nvPr/>
          </p:nvSpPr>
          <p:spPr bwMode="auto">
            <a:xfrm>
              <a:off x="776983" y="1329085"/>
              <a:ext cx="3313112" cy="576263"/>
            </a:xfrm>
            <a:prstGeom prst="rect">
              <a:avLst/>
            </a:prstGeom>
            <a:noFill/>
            <a:ln w="38100" cmpd="dbl">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zh-CN" altLang="en-US" b="1">
                <a:solidFill>
                  <a:srgbClr val="000099"/>
                </a:solidFill>
                <a:latin typeface="+mn-lt"/>
                <a:ea typeface="+mn-ea"/>
              </a:endParaRPr>
            </a:p>
          </p:txBody>
        </p:sp>
        <p:sp>
          <p:nvSpPr>
            <p:cNvPr id="604" name="Line 540"/>
            <p:cNvSpPr>
              <a:spLocks noChangeShapeType="1"/>
            </p:cNvSpPr>
            <p:nvPr/>
          </p:nvSpPr>
          <p:spPr bwMode="auto">
            <a:xfrm>
              <a:off x="1929508" y="1329085"/>
              <a:ext cx="0" cy="576263"/>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b="1">
                <a:solidFill>
                  <a:srgbClr val="000099"/>
                </a:solidFill>
                <a:latin typeface="+mn-lt"/>
                <a:ea typeface="+mn-ea"/>
              </a:endParaRPr>
            </a:p>
          </p:txBody>
        </p:sp>
        <p:sp>
          <p:nvSpPr>
            <p:cNvPr id="605" name="Text Box 546"/>
            <p:cNvSpPr txBox="1">
              <a:spLocks noChangeArrowheads="1"/>
            </p:cNvSpPr>
            <p:nvPr/>
          </p:nvSpPr>
          <p:spPr bwMode="auto">
            <a:xfrm>
              <a:off x="4448870" y="3284885"/>
              <a:ext cx="648094"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kumimoji="1" lang="zh-CN" altLang="en-US" sz="1600" b="1" dirty="0">
                  <a:solidFill>
                    <a:srgbClr val="FF0000"/>
                  </a:solidFill>
                  <a:latin typeface="+mn-lt"/>
                  <a:ea typeface="+mn-ea"/>
                </a:rPr>
                <a:t>数据</a:t>
              </a:r>
            </a:p>
          </p:txBody>
        </p:sp>
        <p:sp>
          <p:nvSpPr>
            <p:cNvPr id="606" name="Line 549"/>
            <p:cNvSpPr>
              <a:spLocks noChangeShapeType="1"/>
            </p:cNvSpPr>
            <p:nvPr/>
          </p:nvSpPr>
          <p:spPr bwMode="auto">
            <a:xfrm>
              <a:off x="2937570" y="1329085"/>
              <a:ext cx="0" cy="576263"/>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b="1">
                <a:solidFill>
                  <a:srgbClr val="000099"/>
                </a:solidFill>
                <a:latin typeface="+mn-lt"/>
                <a:ea typeface="+mn-ea"/>
              </a:endParaRPr>
            </a:p>
          </p:txBody>
        </p:sp>
        <p:sp>
          <p:nvSpPr>
            <p:cNvPr id="607" name="AutoShape 550"/>
            <p:cNvSpPr>
              <a:spLocks noChangeArrowheads="1"/>
            </p:cNvSpPr>
            <p:nvPr/>
          </p:nvSpPr>
          <p:spPr bwMode="auto">
            <a:xfrm>
              <a:off x="850008" y="1432273"/>
              <a:ext cx="431800" cy="373062"/>
            </a:xfrm>
            <a:prstGeom prst="hexagon">
              <a:avLst>
                <a:gd name="adj" fmla="val 28936"/>
                <a:gd name="vf" fmla="val 115470"/>
              </a:avLst>
            </a:prstGeom>
            <a:noFill/>
            <a:ln w="9525">
              <a:solidFill>
                <a:schemeClr val="tx1"/>
              </a:solidFill>
              <a:prstDash val="dash"/>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zh-CN" altLang="en-US" b="1">
                <a:solidFill>
                  <a:srgbClr val="000099"/>
                </a:solidFill>
                <a:latin typeface="+mn-lt"/>
                <a:ea typeface="+mn-ea"/>
              </a:endParaRPr>
            </a:p>
          </p:txBody>
        </p:sp>
        <p:sp>
          <p:nvSpPr>
            <p:cNvPr id="608" name="Text Box 551"/>
            <p:cNvSpPr txBox="1">
              <a:spLocks noChangeArrowheads="1"/>
            </p:cNvSpPr>
            <p:nvPr/>
          </p:nvSpPr>
          <p:spPr bwMode="auto">
            <a:xfrm>
              <a:off x="1340546" y="1332260"/>
              <a:ext cx="648094" cy="5847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kumimoji="1" lang="zh-CN" altLang="en-US" sz="1600" b="1">
                  <a:solidFill>
                    <a:srgbClr val="000099"/>
                  </a:solidFill>
                  <a:latin typeface="+mn-lt"/>
                  <a:ea typeface="+mn-ea"/>
                </a:rPr>
                <a:t>蜂窝</a:t>
              </a:r>
              <a:endParaRPr kumimoji="1" lang="en-US" altLang="zh-CN" sz="1600" b="1">
                <a:solidFill>
                  <a:srgbClr val="000099"/>
                </a:solidFill>
                <a:latin typeface="+mn-lt"/>
                <a:ea typeface="+mn-ea"/>
              </a:endParaRPr>
            </a:p>
            <a:p>
              <a:pPr eaLnBrk="1" hangingPunct="1"/>
              <a:r>
                <a:rPr kumimoji="1" lang="zh-CN" altLang="en-US" sz="1600" b="1">
                  <a:solidFill>
                    <a:srgbClr val="000099"/>
                  </a:solidFill>
                  <a:latin typeface="+mn-lt"/>
                  <a:ea typeface="+mn-ea"/>
                </a:rPr>
                <a:t>小区</a:t>
              </a:r>
            </a:p>
          </p:txBody>
        </p:sp>
        <p:grpSp>
          <p:nvGrpSpPr>
            <p:cNvPr id="428" name="Group 428"/>
            <p:cNvGrpSpPr>
              <a:grpSpLocks/>
            </p:cNvGrpSpPr>
            <p:nvPr/>
          </p:nvGrpSpPr>
          <p:grpSpPr bwMode="auto">
            <a:xfrm>
              <a:off x="6530083" y="1268760"/>
              <a:ext cx="1736725" cy="1039813"/>
              <a:chOff x="912" y="768"/>
              <a:chExt cx="2400" cy="1584"/>
            </a:xfrm>
          </p:grpSpPr>
          <p:sp>
            <p:nvSpPr>
              <p:cNvPr id="610" name="Oval 429"/>
              <p:cNvSpPr>
                <a:spLocks noChangeArrowheads="1"/>
              </p:cNvSpPr>
              <p:nvPr/>
            </p:nvSpPr>
            <p:spPr bwMode="auto">
              <a:xfrm>
                <a:off x="1751" y="799"/>
                <a:ext cx="1026" cy="628"/>
              </a:xfrm>
              <a:prstGeom prst="ellipse">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b="1">
                  <a:solidFill>
                    <a:srgbClr val="000099"/>
                  </a:solidFill>
                  <a:latin typeface="+mn-lt"/>
                  <a:ea typeface="+mn-ea"/>
                </a:endParaRPr>
              </a:p>
            </p:txBody>
          </p:sp>
          <p:sp>
            <p:nvSpPr>
              <p:cNvPr id="611" name="Oval 430"/>
              <p:cNvSpPr>
                <a:spLocks noChangeArrowheads="1"/>
              </p:cNvSpPr>
              <p:nvPr/>
            </p:nvSpPr>
            <p:spPr bwMode="auto">
              <a:xfrm>
                <a:off x="1172" y="972"/>
                <a:ext cx="781" cy="627"/>
              </a:xfrm>
              <a:prstGeom prst="ellipse">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b="1">
                  <a:solidFill>
                    <a:srgbClr val="000099"/>
                  </a:solidFill>
                  <a:latin typeface="+mn-lt"/>
                  <a:ea typeface="+mn-ea"/>
                </a:endParaRPr>
              </a:p>
            </p:txBody>
          </p:sp>
          <p:sp>
            <p:nvSpPr>
              <p:cNvPr id="612" name="Oval 431"/>
              <p:cNvSpPr>
                <a:spLocks noChangeArrowheads="1"/>
              </p:cNvSpPr>
              <p:nvPr/>
            </p:nvSpPr>
            <p:spPr bwMode="auto">
              <a:xfrm>
                <a:off x="926" y="1364"/>
                <a:ext cx="521" cy="502"/>
              </a:xfrm>
              <a:prstGeom prst="ellipse">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b="1">
                  <a:solidFill>
                    <a:srgbClr val="000099"/>
                  </a:solidFill>
                  <a:latin typeface="+mn-lt"/>
                  <a:ea typeface="+mn-ea"/>
                </a:endParaRPr>
              </a:p>
            </p:txBody>
          </p:sp>
          <p:sp>
            <p:nvSpPr>
              <p:cNvPr id="613" name="Oval 432"/>
              <p:cNvSpPr>
                <a:spLocks noChangeArrowheads="1"/>
              </p:cNvSpPr>
              <p:nvPr/>
            </p:nvSpPr>
            <p:spPr bwMode="auto">
              <a:xfrm>
                <a:off x="1085" y="1599"/>
                <a:ext cx="796" cy="549"/>
              </a:xfrm>
              <a:prstGeom prst="ellipse">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b="1">
                  <a:solidFill>
                    <a:srgbClr val="000099"/>
                  </a:solidFill>
                  <a:latin typeface="+mn-lt"/>
                  <a:ea typeface="+mn-ea"/>
                </a:endParaRPr>
              </a:p>
            </p:txBody>
          </p:sp>
          <p:sp>
            <p:nvSpPr>
              <p:cNvPr id="614" name="Oval 433"/>
              <p:cNvSpPr>
                <a:spLocks noChangeArrowheads="1"/>
              </p:cNvSpPr>
              <p:nvPr/>
            </p:nvSpPr>
            <p:spPr bwMode="auto">
              <a:xfrm>
                <a:off x="1664" y="1693"/>
                <a:ext cx="1200" cy="659"/>
              </a:xfrm>
              <a:prstGeom prst="ellipse">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b="1">
                  <a:solidFill>
                    <a:srgbClr val="000099"/>
                  </a:solidFill>
                  <a:latin typeface="+mn-lt"/>
                  <a:ea typeface="+mn-ea"/>
                </a:endParaRPr>
              </a:p>
            </p:txBody>
          </p:sp>
          <p:sp>
            <p:nvSpPr>
              <p:cNvPr id="615" name="Oval 434"/>
              <p:cNvSpPr>
                <a:spLocks noChangeArrowheads="1"/>
              </p:cNvSpPr>
              <p:nvPr/>
            </p:nvSpPr>
            <p:spPr bwMode="auto">
              <a:xfrm>
                <a:off x="2445" y="988"/>
                <a:ext cx="751" cy="486"/>
              </a:xfrm>
              <a:prstGeom prst="ellipse">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b="1">
                  <a:solidFill>
                    <a:srgbClr val="000099"/>
                  </a:solidFill>
                  <a:latin typeface="+mn-lt"/>
                  <a:ea typeface="+mn-ea"/>
                </a:endParaRPr>
              </a:p>
            </p:txBody>
          </p:sp>
          <p:sp>
            <p:nvSpPr>
              <p:cNvPr id="616" name="Oval 435"/>
              <p:cNvSpPr>
                <a:spLocks noChangeArrowheads="1"/>
              </p:cNvSpPr>
              <p:nvPr/>
            </p:nvSpPr>
            <p:spPr bwMode="auto">
              <a:xfrm>
                <a:off x="2560" y="1317"/>
                <a:ext cx="752" cy="486"/>
              </a:xfrm>
              <a:prstGeom prst="ellipse">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b="1">
                  <a:solidFill>
                    <a:srgbClr val="000099"/>
                  </a:solidFill>
                  <a:latin typeface="+mn-lt"/>
                  <a:ea typeface="+mn-ea"/>
                </a:endParaRPr>
              </a:p>
            </p:txBody>
          </p:sp>
          <p:sp>
            <p:nvSpPr>
              <p:cNvPr id="617" name="Oval 436"/>
              <p:cNvSpPr>
                <a:spLocks noChangeArrowheads="1"/>
              </p:cNvSpPr>
              <p:nvPr/>
            </p:nvSpPr>
            <p:spPr bwMode="auto">
              <a:xfrm>
                <a:off x="2488" y="1427"/>
                <a:ext cx="752" cy="815"/>
              </a:xfrm>
              <a:prstGeom prst="ellipse">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b="1">
                  <a:solidFill>
                    <a:srgbClr val="000099"/>
                  </a:solidFill>
                  <a:latin typeface="+mn-lt"/>
                  <a:ea typeface="+mn-ea"/>
                </a:endParaRPr>
              </a:p>
            </p:txBody>
          </p:sp>
          <p:sp>
            <p:nvSpPr>
              <p:cNvPr id="618" name="Oval 437"/>
              <p:cNvSpPr>
                <a:spLocks noChangeArrowheads="1"/>
              </p:cNvSpPr>
              <p:nvPr/>
            </p:nvSpPr>
            <p:spPr bwMode="auto">
              <a:xfrm>
                <a:off x="1360" y="1176"/>
                <a:ext cx="1547" cy="815"/>
              </a:xfrm>
              <a:prstGeom prst="ellipse">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b="1">
                  <a:solidFill>
                    <a:srgbClr val="000099"/>
                  </a:solidFill>
                  <a:latin typeface="+mn-lt"/>
                  <a:ea typeface="+mn-ea"/>
                </a:endParaRPr>
              </a:p>
            </p:txBody>
          </p:sp>
          <p:grpSp>
            <p:nvGrpSpPr>
              <p:cNvPr id="443" name="Group 438"/>
              <p:cNvGrpSpPr>
                <a:grpSpLocks/>
              </p:cNvGrpSpPr>
              <p:nvPr/>
            </p:nvGrpSpPr>
            <p:grpSpPr bwMode="auto">
              <a:xfrm>
                <a:off x="912" y="768"/>
                <a:ext cx="2386" cy="1553"/>
                <a:chOff x="912" y="768"/>
                <a:chExt cx="2386" cy="1553"/>
              </a:xfrm>
            </p:grpSpPr>
            <p:sp>
              <p:nvSpPr>
                <p:cNvPr id="620" name="Oval 439"/>
                <p:cNvSpPr>
                  <a:spLocks noChangeArrowheads="1"/>
                </p:cNvSpPr>
                <p:nvPr/>
              </p:nvSpPr>
              <p:spPr bwMode="auto">
                <a:xfrm>
                  <a:off x="1736" y="768"/>
                  <a:ext cx="1027" cy="627"/>
                </a:xfrm>
                <a:prstGeom prst="ellipse">
                  <a:avLst/>
                </a:prstGeom>
                <a:solidFill>
                  <a:srgbClr val="DDDDDD"/>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b="1">
                    <a:solidFill>
                      <a:srgbClr val="000099"/>
                    </a:solidFill>
                    <a:latin typeface="+mn-lt"/>
                    <a:ea typeface="+mn-ea"/>
                  </a:endParaRPr>
                </a:p>
              </p:txBody>
            </p:sp>
            <p:sp>
              <p:nvSpPr>
                <p:cNvPr id="621" name="Oval 440"/>
                <p:cNvSpPr>
                  <a:spLocks noChangeArrowheads="1"/>
                </p:cNvSpPr>
                <p:nvPr/>
              </p:nvSpPr>
              <p:spPr bwMode="auto">
                <a:xfrm>
                  <a:off x="1158" y="941"/>
                  <a:ext cx="781" cy="627"/>
                </a:xfrm>
                <a:prstGeom prst="ellipse">
                  <a:avLst/>
                </a:prstGeom>
                <a:solidFill>
                  <a:srgbClr val="DDDDDD"/>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b="1">
                    <a:solidFill>
                      <a:srgbClr val="000099"/>
                    </a:solidFill>
                    <a:latin typeface="+mn-lt"/>
                    <a:ea typeface="+mn-ea"/>
                  </a:endParaRPr>
                </a:p>
              </p:txBody>
            </p:sp>
            <p:sp>
              <p:nvSpPr>
                <p:cNvPr id="622" name="Oval 441"/>
                <p:cNvSpPr>
                  <a:spLocks noChangeArrowheads="1"/>
                </p:cNvSpPr>
                <p:nvPr/>
              </p:nvSpPr>
              <p:spPr bwMode="auto">
                <a:xfrm>
                  <a:off x="912" y="1333"/>
                  <a:ext cx="520" cy="501"/>
                </a:xfrm>
                <a:prstGeom prst="ellipse">
                  <a:avLst/>
                </a:prstGeom>
                <a:solidFill>
                  <a:srgbClr val="DDDDDD"/>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b="1">
                    <a:solidFill>
                      <a:srgbClr val="000099"/>
                    </a:solidFill>
                    <a:latin typeface="+mn-lt"/>
                    <a:ea typeface="+mn-ea"/>
                  </a:endParaRPr>
                </a:p>
              </p:txBody>
            </p:sp>
            <p:sp>
              <p:nvSpPr>
                <p:cNvPr id="623" name="Oval 442"/>
                <p:cNvSpPr>
                  <a:spLocks noChangeArrowheads="1"/>
                </p:cNvSpPr>
                <p:nvPr/>
              </p:nvSpPr>
              <p:spPr bwMode="auto">
                <a:xfrm>
                  <a:off x="1071" y="1568"/>
                  <a:ext cx="795" cy="549"/>
                </a:xfrm>
                <a:prstGeom prst="ellipse">
                  <a:avLst/>
                </a:prstGeom>
                <a:solidFill>
                  <a:srgbClr val="DDDDDD"/>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b="1">
                    <a:solidFill>
                      <a:srgbClr val="000099"/>
                    </a:solidFill>
                    <a:latin typeface="+mn-lt"/>
                    <a:ea typeface="+mn-ea"/>
                  </a:endParaRPr>
                </a:p>
              </p:txBody>
            </p:sp>
            <p:sp>
              <p:nvSpPr>
                <p:cNvPr id="624" name="Oval 443"/>
                <p:cNvSpPr>
                  <a:spLocks noChangeArrowheads="1"/>
                </p:cNvSpPr>
                <p:nvPr/>
              </p:nvSpPr>
              <p:spPr bwMode="auto">
                <a:xfrm>
                  <a:off x="1649" y="1662"/>
                  <a:ext cx="1200" cy="659"/>
                </a:xfrm>
                <a:prstGeom prst="ellipse">
                  <a:avLst/>
                </a:prstGeom>
                <a:solidFill>
                  <a:srgbClr val="DDDDDD"/>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b="1">
                    <a:solidFill>
                      <a:srgbClr val="000099"/>
                    </a:solidFill>
                    <a:latin typeface="+mn-lt"/>
                    <a:ea typeface="+mn-ea"/>
                  </a:endParaRPr>
                </a:p>
              </p:txBody>
            </p:sp>
            <p:sp>
              <p:nvSpPr>
                <p:cNvPr id="625" name="Oval 444"/>
                <p:cNvSpPr>
                  <a:spLocks noChangeArrowheads="1"/>
                </p:cNvSpPr>
                <p:nvPr/>
              </p:nvSpPr>
              <p:spPr bwMode="auto">
                <a:xfrm>
                  <a:off x="2430" y="956"/>
                  <a:ext cx="752" cy="486"/>
                </a:xfrm>
                <a:prstGeom prst="ellipse">
                  <a:avLst/>
                </a:prstGeom>
                <a:solidFill>
                  <a:srgbClr val="DDDDDD"/>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b="1">
                    <a:solidFill>
                      <a:srgbClr val="000099"/>
                    </a:solidFill>
                    <a:latin typeface="+mn-lt"/>
                    <a:ea typeface="+mn-ea"/>
                  </a:endParaRPr>
                </a:p>
              </p:txBody>
            </p:sp>
            <p:sp>
              <p:nvSpPr>
                <p:cNvPr id="626" name="Oval 445"/>
                <p:cNvSpPr>
                  <a:spLocks noChangeArrowheads="1"/>
                </p:cNvSpPr>
                <p:nvPr/>
              </p:nvSpPr>
              <p:spPr bwMode="auto">
                <a:xfrm>
                  <a:off x="2546" y="1286"/>
                  <a:ext cx="752" cy="486"/>
                </a:xfrm>
                <a:prstGeom prst="ellipse">
                  <a:avLst/>
                </a:prstGeom>
                <a:solidFill>
                  <a:srgbClr val="DDDDDD"/>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b="1">
                    <a:solidFill>
                      <a:srgbClr val="000099"/>
                    </a:solidFill>
                    <a:latin typeface="+mn-lt"/>
                    <a:ea typeface="+mn-ea"/>
                  </a:endParaRPr>
                </a:p>
              </p:txBody>
            </p:sp>
            <p:sp>
              <p:nvSpPr>
                <p:cNvPr id="627" name="Oval 446"/>
                <p:cNvSpPr>
                  <a:spLocks noChangeArrowheads="1"/>
                </p:cNvSpPr>
                <p:nvPr/>
              </p:nvSpPr>
              <p:spPr bwMode="auto">
                <a:xfrm>
                  <a:off x="2473" y="1395"/>
                  <a:ext cx="752" cy="816"/>
                </a:xfrm>
                <a:prstGeom prst="ellipse">
                  <a:avLst/>
                </a:prstGeom>
                <a:solidFill>
                  <a:srgbClr val="DDDDDD"/>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b="1">
                    <a:solidFill>
                      <a:srgbClr val="000099"/>
                    </a:solidFill>
                    <a:latin typeface="+mn-lt"/>
                    <a:ea typeface="+mn-ea"/>
                  </a:endParaRPr>
                </a:p>
              </p:txBody>
            </p:sp>
            <p:sp>
              <p:nvSpPr>
                <p:cNvPr id="628" name="Oval 447"/>
                <p:cNvSpPr>
                  <a:spLocks noChangeArrowheads="1"/>
                </p:cNvSpPr>
                <p:nvPr/>
              </p:nvSpPr>
              <p:spPr bwMode="auto">
                <a:xfrm>
                  <a:off x="1346" y="1144"/>
                  <a:ext cx="1547" cy="816"/>
                </a:xfrm>
                <a:prstGeom prst="ellipse">
                  <a:avLst/>
                </a:prstGeom>
                <a:solidFill>
                  <a:srgbClr val="DDDDDD"/>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b="1">
                    <a:solidFill>
                      <a:srgbClr val="000099"/>
                    </a:solidFill>
                    <a:latin typeface="+mn-lt"/>
                    <a:ea typeface="+mn-ea"/>
                  </a:endParaRPr>
                </a:p>
              </p:txBody>
            </p:sp>
          </p:grpSp>
        </p:grpSp>
        <p:sp>
          <p:nvSpPr>
            <p:cNvPr id="629" name="Text Box 468"/>
            <p:cNvSpPr txBox="1">
              <a:spLocks noChangeArrowheads="1"/>
            </p:cNvSpPr>
            <p:nvPr/>
          </p:nvSpPr>
          <p:spPr bwMode="auto">
            <a:xfrm>
              <a:off x="6819008" y="1629123"/>
              <a:ext cx="1320153"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kumimoji="1" lang="zh-CN" altLang="en-US" sz="1600" b="1">
                  <a:solidFill>
                    <a:srgbClr val="000099"/>
                  </a:solidFill>
                  <a:latin typeface="+mn-lt"/>
                  <a:ea typeface="+mn-ea"/>
                </a:rPr>
                <a:t>公用电话网</a:t>
              </a:r>
            </a:p>
          </p:txBody>
        </p:sp>
        <p:sp>
          <p:nvSpPr>
            <p:cNvPr id="630" name="AutoShape 451"/>
            <p:cNvSpPr>
              <a:spLocks noChangeArrowheads="1"/>
            </p:cNvSpPr>
            <p:nvPr/>
          </p:nvSpPr>
          <p:spPr bwMode="auto">
            <a:xfrm>
              <a:off x="4882258" y="2637185"/>
              <a:ext cx="576262" cy="288925"/>
            </a:xfrm>
            <a:prstGeom prst="can">
              <a:avLst>
                <a:gd name="adj" fmla="val 44935"/>
              </a:avLst>
            </a:prstGeom>
            <a:gradFill rotWithShape="1">
              <a:gsLst>
                <a:gs pos="0">
                  <a:srgbClr val="DDDDDD"/>
                </a:gs>
                <a:gs pos="50000">
                  <a:srgbClr val="858585"/>
                </a:gs>
                <a:gs pos="100000">
                  <a:srgbClr val="DDDDDD"/>
                </a:gs>
              </a:gsLst>
              <a:lin ang="0" scaled="1"/>
            </a:gradFill>
            <a:ln w="9525">
              <a:solidFill>
                <a:schemeClr val="tx1"/>
              </a:solidFill>
              <a:round/>
              <a:headEnd/>
              <a:tailEnd/>
            </a:ln>
          </p:spPr>
          <p:txBody>
            <a:bodyPr wrap="none" anchor="ctr"/>
            <a:lstStyle/>
            <a:p>
              <a:endParaRPr lang="zh-CN" altLang="en-US" b="1">
                <a:solidFill>
                  <a:srgbClr val="000099"/>
                </a:solidFill>
                <a:latin typeface="+mn-lt"/>
                <a:ea typeface="+mn-ea"/>
              </a:endParaRPr>
            </a:p>
          </p:txBody>
        </p:sp>
        <p:sp>
          <p:nvSpPr>
            <p:cNvPr id="631" name="Text Box 546"/>
            <p:cNvSpPr txBox="1">
              <a:spLocks noChangeArrowheads="1"/>
            </p:cNvSpPr>
            <p:nvPr/>
          </p:nvSpPr>
          <p:spPr bwMode="auto">
            <a:xfrm>
              <a:off x="5661720" y="1852960"/>
              <a:ext cx="851276"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kumimoji="1" lang="en-US" altLang="zh-CN" sz="1600" b="1">
                  <a:solidFill>
                    <a:srgbClr val="000099"/>
                  </a:solidFill>
                  <a:latin typeface="+mn-lt"/>
                  <a:ea typeface="+mn-ea"/>
                </a:rPr>
                <a:t>GMSC</a:t>
              </a:r>
              <a:endParaRPr kumimoji="1" lang="zh-CN" altLang="en-US" sz="1600" b="1">
                <a:solidFill>
                  <a:srgbClr val="000099"/>
                </a:solidFill>
                <a:latin typeface="+mn-lt"/>
                <a:ea typeface="+mn-ea"/>
              </a:endParaRPr>
            </a:p>
          </p:txBody>
        </p:sp>
        <p:grpSp>
          <p:nvGrpSpPr>
            <p:cNvPr id="444" name="组合 341"/>
            <p:cNvGrpSpPr/>
            <p:nvPr/>
          </p:nvGrpSpPr>
          <p:grpSpPr>
            <a:xfrm>
              <a:off x="5071815" y="3069134"/>
              <a:ext cx="1080120" cy="952606"/>
              <a:chOff x="3131840" y="3501008"/>
              <a:chExt cx="936104" cy="936104"/>
            </a:xfrm>
            <a:solidFill>
              <a:schemeClr val="bg1">
                <a:lumMod val="85000"/>
              </a:schemeClr>
            </a:solidFill>
          </p:grpSpPr>
          <p:sp>
            <p:nvSpPr>
              <p:cNvPr id="633" name="等腰三角形 632"/>
              <p:cNvSpPr/>
              <p:nvPr/>
            </p:nvSpPr>
            <p:spPr>
              <a:xfrm>
                <a:off x="3131840" y="3501008"/>
                <a:ext cx="936104" cy="216024"/>
              </a:xfrm>
              <a:prstGeom prst="triangle">
                <a:avLst>
                  <a:gd name="adj" fmla="val 48983"/>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rgbClr val="000099"/>
                  </a:solidFill>
                </a:endParaRPr>
              </a:p>
            </p:txBody>
          </p:sp>
          <p:sp>
            <p:nvSpPr>
              <p:cNvPr id="634" name="矩形 633"/>
              <p:cNvSpPr/>
              <p:nvPr/>
            </p:nvSpPr>
            <p:spPr>
              <a:xfrm>
                <a:off x="3275856" y="3717032"/>
                <a:ext cx="648072"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rgbClr val="000099"/>
                  </a:solidFill>
                </a:endParaRPr>
              </a:p>
            </p:txBody>
          </p:sp>
        </p:grpSp>
        <p:grpSp>
          <p:nvGrpSpPr>
            <p:cNvPr id="445" name="组合 344"/>
            <p:cNvGrpSpPr/>
            <p:nvPr/>
          </p:nvGrpSpPr>
          <p:grpSpPr>
            <a:xfrm>
              <a:off x="6460704" y="2997126"/>
              <a:ext cx="1080120" cy="1007913"/>
              <a:chOff x="3131840" y="3501008"/>
              <a:chExt cx="936104" cy="936104"/>
            </a:xfrm>
            <a:solidFill>
              <a:schemeClr val="bg1">
                <a:lumMod val="85000"/>
              </a:schemeClr>
            </a:solidFill>
          </p:grpSpPr>
          <p:sp>
            <p:nvSpPr>
              <p:cNvPr id="636" name="等腰三角形 635"/>
              <p:cNvSpPr/>
              <p:nvPr/>
            </p:nvSpPr>
            <p:spPr>
              <a:xfrm>
                <a:off x="3131840" y="3501008"/>
                <a:ext cx="936104" cy="216024"/>
              </a:xfrm>
              <a:prstGeom prst="triangle">
                <a:avLst>
                  <a:gd name="adj" fmla="val 48983"/>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rgbClr val="000099"/>
                  </a:solidFill>
                </a:endParaRPr>
              </a:p>
            </p:txBody>
          </p:sp>
          <p:sp>
            <p:nvSpPr>
              <p:cNvPr id="637" name="矩形 636"/>
              <p:cNvSpPr/>
              <p:nvPr/>
            </p:nvSpPr>
            <p:spPr>
              <a:xfrm>
                <a:off x="3275856" y="3717032"/>
                <a:ext cx="648072" cy="7200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b="1">
                  <a:solidFill>
                    <a:srgbClr val="000099"/>
                  </a:solidFill>
                </a:endParaRPr>
              </a:p>
            </p:txBody>
          </p:sp>
        </p:grpSp>
        <p:sp>
          <p:nvSpPr>
            <p:cNvPr id="638" name="Freeform 497"/>
            <p:cNvSpPr>
              <a:spLocks/>
            </p:cNvSpPr>
            <p:nvPr/>
          </p:nvSpPr>
          <p:spPr bwMode="auto">
            <a:xfrm>
              <a:off x="6387208" y="3357910"/>
              <a:ext cx="390525" cy="249238"/>
            </a:xfrm>
            <a:custGeom>
              <a:avLst/>
              <a:gdLst>
                <a:gd name="T0" fmla="*/ 2147483647 w 246"/>
                <a:gd name="T1" fmla="*/ 2147483647 h 157"/>
                <a:gd name="T2" fmla="*/ 0 w 246"/>
                <a:gd name="T3" fmla="*/ 0 h 157"/>
                <a:gd name="T4" fmla="*/ 0 60000 65536"/>
                <a:gd name="T5" fmla="*/ 0 60000 65536"/>
                <a:gd name="T6" fmla="*/ 0 w 246"/>
                <a:gd name="T7" fmla="*/ 0 h 157"/>
                <a:gd name="T8" fmla="*/ 246 w 246"/>
                <a:gd name="T9" fmla="*/ 157 h 157"/>
              </a:gdLst>
              <a:ahLst/>
              <a:cxnLst>
                <a:cxn ang="T4">
                  <a:pos x="T0" y="T1"/>
                </a:cxn>
                <a:cxn ang="T5">
                  <a:pos x="T2" y="T3"/>
                </a:cxn>
              </a:cxnLst>
              <a:rect l="T6" t="T7" r="T8" b="T9"/>
              <a:pathLst>
                <a:path w="246" h="157">
                  <a:moveTo>
                    <a:pt x="246" y="157"/>
                  </a:moveTo>
                  <a:lnTo>
                    <a:pt x="0" y="0"/>
                  </a:lnTo>
                </a:path>
              </a:pathLst>
            </a:cu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zh-CN" altLang="en-US" b="1">
                <a:solidFill>
                  <a:srgbClr val="000099"/>
                </a:solidFill>
                <a:latin typeface="+mn-lt"/>
                <a:ea typeface="+mn-ea"/>
              </a:endParaRPr>
            </a:p>
          </p:txBody>
        </p:sp>
        <p:sp>
          <p:nvSpPr>
            <p:cNvPr id="639" name="Freeform 498"/>
            <p:cNvSpPr>
              <a:spLocks/>
            </p:cNvSpPr>
            <p:nvPr/>
          </p:nvSpPr>
          <p:spPr bwMode="auto">
            <a:xfrm rot="20527610">
              <a:off x="6311008" y="3857973"/>
              <a:ext cx="458787" cy="38100"/>
            </a:xfrm>
            <a:custGeom>
              <a:avLst/>
              <a:gdLst>
                <a:gd name="T0" fmla="*/ 2147483647 w 289"/>
                <a:gd name="T1" fmla="*/ 0 h 24"/>
                <a:gd name="T2" fmla="*/ 0 w 289"/>
                <a:gd name="T3" fmla="*/ 2147483647 h 24"/>
                <a:gd name="T4" fmla="*/ 0 60000 65536"/>
                <a:gd name="T5" fmla="*/ 0 60000 65536"/>
                <a:gd name="T6" fmla="*/ 0 w 289"/>
                <a:gd name="T7" fmla="*/ 0 h 24"/>
                <a:gd name="T8" fmla="*/ 289 w 289"/>
                <a:gd name="T9" fmla="*/ 24 h 24"/>
              </a:gdLst>
              <a:ahLst/>
              <a:cxnLst>
                <a:cxn ang="T4">
                  <a:pos x="T0" y="T1"/>
                </a:cxn>
                <a:cxn ang="T5">
                  <a:pos x="T2" y="T3"/>
                </a:cxn>
              </a:cxnLst>
              <a:rect l="T6" t="T7" r="T8" b="T9"/>
              <a:pathLst>
                <a:path w="289" h="24">
                  <a:moveTo>
                    <a:pt x="289" y="0"/>
                  </a:moveTo>
                  <a:lnTo>
                    <a:pt x="0" y="24"/>
                  </a:lnTo>
                </a:path>
              </a:pathLst>
            </a:cu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zh-CN" altLang="en-US" b="1">
                <a:solidFill>
                  <a:srgbClr val="000099"/>
                </a:solidFill>
                <a:latin typeface="+mn-lt"/>
                <a:ea typeface="+mn-ea"/>
              </a:endParaRPr>
            </a:p>
          </p:txBody>
        </p:sp>
        <p:cxnSp>
          <p:nvCxnSpPr>
            <p:cNvPr id="640" name="直接连接符 639"/>
            <p:cNvCxnSpPr/>
            <p:nvPr/>
          </p:nvCxnSpPr>
          <p:spPr>
            <a:xfrm>
              <a:off x="3966270" y="3678585"/>
              <a:ext cx="3817938" cy="2222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641" name="Picture 427"/>
            <p:cNvPicPr>
              <a:picLocks noChangeArrowheads="1"/>
            </p:cNvPicPr>
            <p:nvPr/>
          </p:nvPicPr>
          <p:blipFill>
            <a:blip r:embed="rId6" cstate="print">
              <a:extLst>
                <a:ext uri="{28A0092B-C50C-407E-A947-70E740481C1C}">
                  <a14:useLocalDpi xmlns:a14="http://schemas.microsoft.com/office/drawing/2010/main" xmlns="" val="0"/>
                </a:ext>
              </a:extLst>
            </a:blip>
            <a:srcRect/>
            <a:stretch>
              <a:fillRect/>
            </a:stretch>
          </p:blipFill>
          <p:spPr bwMode="auto">
            <a:xfrm>
              <a:off x="5314058" y="3573810"/>
              <a:ext cx="600075" cy="273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699">
                  <a:solidFill>
                    <a:srgbClr val="000000"/>
                  </a:solidFill>
                  <a:miter lim="800000"/>
                  <a:headEnd/>
                  <a:tailEnd/>
                </a14:hiddenLine>
              </a:ext>
            </a:extLst>
          </p:spPr>
        </p:pic>
        <p:pic>
          <p:nvPicPr>
            <p:cNvPr id="642" name="Picture 448"/>
            <p:cNvPicPr>
              <a:picLocks noChangeArrowheads="1"/>
            </p:cNvPicPr>
            <p:nvPr/>
          </p:nvPicPr>
          <p:blipFill>
            <a:blip r:embed="rId6" cstate="print">
              <a:extLst>
                <a:ext uri="{28A0092B-C50C-407E-A947-70E740481C1C}">
                  <a14:useLocalDpi xmlns:a14="http://schemas.microsoft.com/office/drawing/2010/main" xmlns="" val="0"/>
                </a:ext>
              </a:extLst>
            </a:blip>
            <a:srcRect/>
            <a:stretch>
              <a:fillRect/>
            </a:stretch>
          </p:blipFill>
          <p:spPr bwMode="auto">
            <a:xfrm>
              <a:off x="6676133" y="3573810"/>
              <a:ext cx="600075" cy="273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699">
                  <a:solidFill>
                    <a:srgbClr val="000000"/>
                  </a:solidFill>
                  <a:miter lim="800000"/>
                  <a:headEnd/>
                  <a:tailEnd/>
                </a14:hiddenLine>
              </a:ext>
            </a:extLst>
          </p:spPr>
        </p:pic>
        <p:graphicFrame>
          <p:nvGraphicFramePr>
            <p:cNvPr id="643" name="Object 425"/>
            <p:cNvGraphicFramePr>
              <a:graphicFrameLocks noChangeAspect="1"/>
            </p:cNvGraphicFramePr>
            <p:nvPr>
              <p:extLst>
                <p:ext uri="{D42A27DB-BD31-4B8C-83A1-F6EECF244321}">
                  <p14:modId xmlns:p14="http://schemas.microsoft.com/office/powerpoint/2010/main" xmlns="" val="3128821596"/>
                </p:ext>
              </p:extLst>
            </p:nvPr>
          </p:nvGraphicFramePr>
          <p:xfrm>
            <a:off x="7690545" y="3140423"/>
            <a:ext cx="1727200" cy="1081087"/>
          </p:xfrm>
          <a:graphic>
            <a:graphicData uri="http://schemas.openxmlformats.org/presentationml/2006/ole">
              <p:oleObj spid="_x0000_s548883" name="VISIO" r:id="rId7" imgW="1687068" imgH="964692" progId="">
                <p:embed/>
              </p:oleObj>
            </a:graphicData>
          </a:graphic>
        </p:graphicFrame>
        <p:sp>
          <p:nvSpPr>
            <p:cNvPr id="644" name="Text Box 426"/>
            <p:cNvSpPr txBox="1">
              <a:spLocks noChangeArrowheads="1"/>
            </p:cNvSpPr>
            <p:nvPr/>
          </p:nvSpPr>
          <p:spPr bwMode="auto">
            <a:xfrm>
              <a:off x="8049344" y="3484579"/>
              <a:ext cx="1038827"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kumimoji="1" lang="zh-CN" altLang="en-US" sz="2000" b="1" dirty="0">
                  <a:solidFill>
                    <a:srgbClr val="000099"/>
                  </a:solidFill>
                  <a:latin typeface="+mn-lt"/>
                  <a:ea typeface="+mn-ea"/>
                </a:rPr>
                <a:t>互联网</a:t>
              </a:r>
            </a:p>
          </p:txBody>
        </p:sp>
        <p:sp>
          <p:nvSpPr>
            <p:cNvPr id="645" name="AutoShape 449"/>
            <p:cNvSpPr>
              <a:spLocks noChangeArrowheads="1"/>
            </p:cNvSpPr>
            <p:nvPr/>
          </p:nvSpPr>
          <p:spPr bwMode="auto">
            <a:xfrm>
              <a:off x="3440808" y="3542060"/>
              <a:ext cx="576262" cy="288925"/>
            </a:xfrm>
            <a:prstGeom prst="can">
              <a:avLst>
                <a:gd name="adj" fmla="val 44935"/>
              </a:avLst>
            </a:prstGeom>
            <a:gradFill rotWithShape="1">
              <a:gsLst>
                <a:gs pos="0">
                  <a:srgbClr val="DDDDDD"/>
                </a:gs>
                <a:gs pos="50000">
                  <a:srgbClr val="858585"/>
                </a:gs>
                <a:gs pos="100000">
                  <a:srgbClr val="DDDDDD"/>
                </a:gs>
              </a:gsLst>
              <a:lin ang="0" scaled="1"/>
            </a:gradFill>
            <a:ln w="9525">
              <a:solidFill>
                <a:schemeClr val="tx1"/>
              </a:solidFill>
              <a:round/>
              <a:headEnd/>
              <a:tailEnd/>
            </a:ln>
          </p:spPr>
          <p:txBody>
            <a:bodyPr wrap="none" anchor="ctr"/>
            <a:lstStyle/>
            <a:p>
              <a:endParaRPr lang="zh-CN" altLang="en-US" b="1">
                <a:solidFill>
                  <a:srgbClr val="000099"/>
                </a:solidFill>
                <a:latin typeface="+mn-lt"/>
                <a:ea typeface="+mn-ea"/>
              </a:endParaRPr>
            </a:p>
          </p:txBody>
        </p:sp>
        <p:sp>
          <p:nvSpPr>
            <p:cNvPr id="646" name="Text Box 546"/>
            <p:cNvSpPr txBox="1">
              <a:spLocks noChangeArrowheads="1"/>
            </p:cNvSpPr>
            <p:nvPr/>
          </p:nvSpPr>
          <p:spPr bwMode="auto">
            <a:xfrm>
              <a:off x="2650233" y="2010123"/>
              <a:ext cx="1096134"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r>
                <a:rPr kumimoji="1" lang="zh-CN" altLang="en-US" sz="1600" b="1" dirty="0">
                  <a:solidFill>
                    <a:srgbClr val="0000FF"/>
                  </a:solidFill>
                  <a:latin typeface="+mn-lt"/>
                  <a:ea typeface="+mn-ea"/>
                </a:rPr>
                <a:t>无线接口</a:t>
              </a:r>
              <a:endParaRPr kumimoji="1" lang="en-US" altLang="zh-CN" sz="1600" b="1" dirty="0">
                <a:solidFill>
                  <a:srgbClr val="0000FF"/>
                </a:solidFill>
                <a:latin typeface="+mn-lt"/>
                <a:ea typeface="+mn-ea"/>
              </a:endParaRPr>
            </a:p>
          </p:txBody>
        </p:sp>
        <p:cxnSp>
          <p:nvCxnSpPr>
            <p:cNvPr id="647" name="直接连接符 646"/>
            <p:cNvCxnSpPr/>
            <p:nvPr/>
          </p:nvCxnSpPr>
          <p:spPr>
            <a:xfrm flipV="1">
              <a:off x="632520" y="4907310"/>
              <a:ext cx="3673475" cy="0"/>
            </a:xfrm>
            <a:prstGeom prst="line">
              <a:avLst/>
            </a:prstGeom>
            <a:ln w="19050">
              <a:solidFill>
                <a:schemeClr val="tx1"/>
              </a:solidFill>
              <a:headEnd type="triangle" w="sm" len="lg"/>
              <a:tailEnd type="triangle" w="sm" len="lg"/>
            </a:ln>
          </p:spPr>
          <p:style>
            <a:lnRef idx="1">
              <a:schemeClr val="accent1"/>
            </a:lnRef>
            <a:fillRef idx="0">
              <a:schemeClr val="accent1"/>
            </a:fillRef>
            <a:effectRef idx="0">
              <a:schemeClr val="accent1"/>
            </a:effectRef>
            <a:fontRef idx="minor">
              <a:schemeClr val="tx1"/>
            </a:fontRef>
          </p:style>
        </p:cxnSp>
        <p:cxnSp>
          <p:nvCxnSpPr>
            <p:cNvPr id="648" name="直接连接符 647"/>
            <p:cNvCxnSpPr/>
            <p:nvPr/>
          </p:nvCxnSpPr>
          <p:spPr>
            <a:xfrm>
              <a:off x="4305995" y="4907310"/>
              <a:ext cx="3382963" cy="0"/>
            </a:xfrm>
            <a:prstGeom prst="line">
              <a:avLst/>
            </a:prstGeom>
            <a:ln w="19050">
              <a:solidFill>
                <a:schemeClr val="tx1"/>
              </a:solidFill>
              <a:headEnd type="triangle" w="sm" len="lg"/>
              <a:tailEnd type="triangle" w="sm" len="lg"/>
            </a:ln>
          </p:spPr>
          <p:style>
            <a:lnRef idx="1">
              <a:schemeClr val="accent1"/>
            </a:lnRef>
            <a:fillRef idx="0">
              <a:schemeClr val="accent1"/>
            </a:fillRef>
            <a:effectRef idx="0">
              <a:schemeClr val="accent1"/>
            </a:effectRef>
            <a:fontRef idx="minor">
              <a:schemeClr val="tx1"/>
            </a:fontRef>
          </p:style>
        </p:cxnSp>
        <p:cxnSp>
          <p:nvCxnSpPr>
            <p:cNvPr id="649" name="直接连接符 648"/>
            <p:cNvCxnSpPr/>
            <p:nvPr/>
          </p:nvCxnSpPr>
          <p:spPr>
            <a:xfrm>
              <a:off x="7688958" y="4907310"/>
              <a:ext cx="1728787" cy="0"/>
            </a:xfrm>
            <a:prstGeom prst="line">
              <a:avLst/>
            </a:prstGeom>
            <a:ln w="19050">
              <a:solidFill>
                <a:schemeClr val="tx1"/>
              </a:solidFill>
              <a:headEnd type="triangle" w="sm" len="lg"/>
              <a:tailEnd type="triangle" w="sm" len="lg"/>
            </a:ln>
          </p:spPr>
          <p:style>
            <a:lnRef idx="1">
              <a:schemeClr val="accent1"/>
            </a:lnRef>
            <a:fillRef idx="0">
              <a:schemeClr val="accent1"/>
            </a:fillRef>
            <a:effectRef idx="0">
              <a:schemeClr val="accent1"/>
            </a:effectRef>
            <a:fontRef idx="minor">
              <a:schemeClr val="tx1"/>
            </a:fontRef>
          </p:style>
        </p:cxnSp>
        <p:sp>
          <p:nvSpPr>
            <p:cNvPr id="650" name="Text Box 546"/>
            <p:cNvSpPr txBox="1">
              <a:spLocks noChangeArrowheads="1"/>
            </p:cNvSpPr>
            <p:nvPr/>
          </p:nvSpPr>
          <p:spPr bwMode="auto">
            <a:xfrm>
              <a:off x="1686620" y="4746973"/>
              <a:ext cx="1544173" cy="338554"/>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kumimoji="1" lang="zh-CN" altLang="en-US" sz="1600" b="1">
                  <a:solidFill>
                    <a:srgbClr val="000099"/>
                  </a:solidFill>
                  <a:latin typeface="+mn-lt"/>
                  <a:ea typeface="+mn-ea"/>
                </a:rPr>
                <a:t>无线接入网络</a:t>
              </a:r>
            </a:p>
          </p:txBody>
        </p:sp>
        <p:sp>
          <p:nvSpPr>
            <p:cNvPr id="651" name="Text Box 546"/>
            <p:cNvSpPr txBox="1">
              <a:spLocks noChangeArrowheads="1"/>
            </p:cNvSpPr>
            <p:nvPr/>
          </p:nvSpPr>
          <p:spPr bwMode="auto">
            <a:xfrm>
              <a:off x="5169595" y="4746973"/>
              <a:ext cx="1775139" cy="338554"/>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kumimoji="1" lang="en-US" altLang="zh-CN" sz="1600" b="1">
                  <a:solidFill>
                    <a:srgbClr val="000099"/>
                  </a:solidFill>
                  <a:latin typeface="+mn-lt"/>
                  <a:ea typeface="+mn-ea"/>
                </a:rPr>
                <a:t>GPRS </a:t>
              </a:r>
              <a:r>
                <a:rPr kumimoji="1" lang="zh-CN" altLang="en-US" sz="1600" b="1">
                  <a:solidFill>
                    <a:srgbClr val="000099"/>
                  </a:solidFill>
                  <a:latin typeface="+mn-lt"/>
                  <a:ea typeface="+mn-ea"/>
                </a:rPr>
                <a:t>核心网络</a:t>
              </a:r>
            </a:p>
          </p:txBody>
        </p:sp>
        <p:sp>
          <p:nvSpPr>
            <p:cNvPr id="652" name="Text Box 546"/>
            <p:cNvSpPr txBox="1">
              <a:spLocks noChangeArrowheads="1"/>
            </p:cNvSpPr>
            <p:nvPr/>
          </p:nvSpPr>
          <p:spPr bwMode="auto">
            <a:xfrm>
              <a:off x="8041383" y="4746973"/>
              <a:ext cx="872115" cy="338554"/>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kumimoji="1" lang="zh-CN" altLang="en-US" sz="1600" b="1">
                  <a:solidFill>
                    <a:srgbClr val="000099"/>
                  </a:solidFill>
                  <a:latin typeface="+mn-lt"/>
                  <a:ea typeface="+mn-ea"/>
                </a:rPr>
                <a:t>互联网</a:t>
              </a:r>
            </a:p>
          </p:txBody>
        </p:sp>
        <p:cxnSp>
          <p:nvCxnSpPr>
            <p:cNvPr id="653" name="直接连接符 652"/>
            <p:cNvCxnSpPr/>
            <p:nvPr/>
          </p:nvCxnSpPr>
          <p:spPr>
            <a:xfrm>
              <a:off x="632520" y="4077048"/>
              <a:ext cx="0" cy="100806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4" name="直接连接符 653"/>
            <p:cNvCxnSpPr/>
            <p:nvPr/>
          </p:nvCxnSpPr>
          <p:spPr>
            <a:xfrm>
              <a:off x="4305995" y="4437410"/>
              <a:ext cx="0" cy="6477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5" name="直接连接符 654"/>
            <p:cNvCxnSpPr/>
            <p:nvPr/>
          </p:nvCxnSpPr>
          <p:spPr>
            <a:xfrm>
              <a:off x="3153470" y="2276823"/>
              <a:ext cx="0" cy="2052181"/>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656" name="直接连接符 655"/>
            <p:cNvCxnSpPr/>
            <p:nvPr/>
          </p:nvCxnSpPr>
          <p:spPr>
            <a:xfrm>
              <a:off x="7690545" y="4437410"/>
              <a:ext cx="0" cy="6477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7" name="直接连接符 656"/>
            <p:cNvCxnSpPr/>
            <p:nvPr/>
          </p:nvCxnSpPr>
          <p:spPr>
            <a:xfrm>
              <a:off x="9417745" y="4077048"/>
              <a:ext cx="0" cy="100806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58" name="Text Box 542"/>
            <p:cNvSpPr txBox="1">
              <a:spLocks noChangeArrowheads="1"/>
            </p:cNvSpPr>
            <p:nvPr/>
          </p:nvSpPr>
          <p:spPr bwMode="auto">
            <a:xfrm>
              <a:off x="3224908" y="2997548"/>
              <a:ext cx="1096134" cy="51090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lnSpc>
                  <a:spcPct val="85000"/>
                </a:lnSpc>
              </a:pPr>
              <a:r>
                <a:rPr kumimoji="1" lang="zh-CN" altLang="en-US" sz="1600" b="1">
                  <a:solidFill>
                    <a:srgbClr val="000099"/>
                  </a:solidFill>
                  <a:latin typeface="+mn-lt"/>
                  <a:ea typeface="+mn-ea"/>
                </a:rPr>
                <a:t>无线网络</a:t>
              </a:r>
              <a:endParaRPr kumimoji="1" lang="en-US" altLang="zh-CN" sz="1600" b="1">
                <a:solidFill>
                  <a:srgbClr val="000099"/>
                </a:solidFill>
                <a:latin typeface="+mn-lt"/>
                <a:ea typeface="+mn-ea"/>
              </a:endParaRPr>
            </a:p>
            <a:p>
              <a:pPr algn="ctr" eaLnBrk="1" hangingPunct="1">
                <a:lnSpc>
                  <a:spcPct val="85000"/>
                </a:lnSpc>
              </a:pPr>
              <a:r>
                <a:rPr kumimoji="1" lang="zh-CN" altLang="en-US" sz="1600" b="1">
                  <a:solidFill>
                    <a:srgbClr val="000099"/>
                  </a:solidFill>
                  <a:latin typeface="+mn-lt"/>
                  <a:ea typeface="+mn-ea"/>
                </a:rPr>
                <a:t>控制器</a:t>
              </a:r>
            </a:p>
          </p:txBody>
        </p:sp>
        <p:sp>
          <p:nvSpPr>
            <p:cNvPr id="659" name="Text Box 541"/>
            <p:cNvSpPr txBox="1">
              <a:spLocks noChangeArrowheads="1"/>
            </p:cNvSpPr>
            <p:nvPr/>
          </p:nvSpPr>
          <p:spPr bwMode="auto">
            <a:xfrm>
              <a:off x="4585901" y="1629123"/>
              <a:ext cx="1096134" cy="51090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lnSpc>
                  <a:spcPct val="85000"/>
                </a:lnSpc>
              </a:pPr>
              <a:r>
                <a:rPr kumimoji="1" lang="zh-CN" altLang="en-US" sz="1600" b="1">
                  <a:solidFill>
                    <a:srgbClr val="000099"/>
                  </a:solidFill>
                  <a:latin typeface="+mn-lt"/>
                  <a:ea typeface="+mn-ea"/>
                </a:rPr>
                <a:t>移动</a:t>
              </a:r>
            </a:p>
            <a:p>
              <a:pPr algn="ctr" eaLnBrk="1" hangingPunct="1">
                <a:lnSpc>
                  <a:spcPct val="85000"/>
                </a:lnSpc>
              </a:pPr>
              <a:r>
                <a:rPr kumimoji="1" lang="zh-CN" altLang="en-US" sz="1600" b="1">
                  <a:solidFill>
                    <a:srgbClr val="000099"/>
                  </a:solidFill>
                  <a:latin typeface="+mn-lt"/>
                  <a:ea typeface="+mn-ea"/>
                </a:rPr>
                <a:t>交换中心</a:t>
              </a:r>
            </a:p>
          </p:txBody>
        </p:sp>
        <p:sp>
          <p:nvSpPr>
            <p:cNvPr id="660" name="Text Box 508"/>
            <p:cNvSpPr txBox="1">
              <a:spLocks noChangeArrowheads="1"/>
            </p:cNvSpPr>
            <p:nvPr/>
          </p:nvSpPr>
          <p:spPr bwMode="auto">
            <a:xfrm>
              <a:off x="5523608" y="1303685"/>
              <a:ext cx="1096133" cy="5847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kumimoji="1" lang="zh-CN" altLang="en-US" sz="1600" b="1">
                  <a:solidFill>
                    <a:srgbClr val="000099"/>
                  </a:solidFill>
                  <a:latin typeface="+mn-lt"/>
                  <a:ea typeface="+mn-ea"/>
                </a:rPr>
                <a:t>网关移动</a:t>
              </a:r>
              <a:endParaRPr kumimoji="1" lang="en-US" altLang="zh-CN" sz="1600" b="1">
                <a:solidFill>
                  <a:srgbClr val="000099"/>
                </a:solidFill>
                <a:latin typeface="+mn-lt"/>
                <a:ea typeface="+mn-ea"/>
              </a:endParaRPr>
            </a:p>
            <a:p>
              <a:pPr eaLnBrk="1" hangingPunct="1"/>
              <a:r>
                <a:rPr kumimoji="1" lang="zh-CN" altLang="en-US" sz="1600" b="1">
                  <a:solidFill>
                    <a:srgbClr val="000099"/>
                  </a:solidFill>
                  <a:latin typeface="+mn-lt"/>
                  <a:ea typeface="+mn-ea"/>
                </a:rPr>
                <a:t>交换中心</a:t>
              </a:r>
              <a:endParaRPr kumimoji="1" lang="en-US" altLang="zh-CN" sz="1600" b="1">
                <a:solidFill>
                  <a:srgbClr val="000099"/>
                </a:solidFill>
                <a:latin typeface="+mn-lt"/>
                <a:ea typeface="+mn-ea"/>
              </a:endParaRPr>
            </a:p>
          </p:txBody>
        </p:sp>
        <p:sp>
          <p:nvSpPr>
            <p:cNvPr id="661" name="Text Box 543"/>
            <p:cNvSpPr txBox="1">
              <a:spLocks noChangeArrowheads="1"/>
            </p:cNvSpPr>
            <p:nvPr/>
          </p:nvSpPr>
          <p:spPr bwMode="auto">
            <a:xfrm>
              <a:off x="4964741" y="3947986"/>
              <a:ext cx="1356411" cy="5847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r>
                <a:rPr kumimoji="1" lang="en-US" altLang="zh-CN" sz="1600" b="1" dirty="0">
                  <a:solidFill>
                    <a:srgbClr val="000099"/>
                  </a:solidFill>
                  <a:latin typeface="+mn-lt"/>
                  <a:ea typeface="+mn-ea"/>
                </a:rPr>
                <a:t>GPRS </a:t>
              </a:r>
              <a:r>
                <a:rPr kumimoji="1" lang="zh-CN" altLang="en-US" sz="1600" b="1" dirty="0">
                  <a:solidFill>
                    <a:srgbClr val="000099"/>
                  </a:solidFill>
                  <a:latin typeface="+mn-lt"/>
                  <a:ea typeface="+mn-ea"/>
                </a:rPr>
                <a:t>服务</a:t>
              </a:r>
              <a:endParaRPr kumimoji="1" lang="en-US" altLang="zh-CN" sz="1600" b="1" dirty="0">
                <a:solidFill>
                  <a:srgbClr val="000099"/>
                </a:solidFill>
                <a:latin typeface="+mn-lt"/>
                <a:ea typeface="+mn-ea"/>
              </a:endParaRPr>
            </a:p>
            <a:p>
              <a:pPr algn="ctr" eaLnBrk="1" hangingPunct="1"/>
              <a:r>
                <a:rPr kumimoji="1" lang="zh-CN" altLang="en-US" sz="1600" b="1" dirty="0">
                  <a:solidFill>
                    <a:srgbClr val="000099"/>
                  </a:solidFill>
                  <a:latin typeface="+mn-lt"/>
                  <a:ea typeface="+mn-ea"/>
                </a:rPr>
                <a:t>支持结点</a:t>
              </a:r>
            </a:p>
          </p:txBody>
        </p:sp>
        <p:sp>
          <p:nvSpPr>
            <p:cNvPr id="662" name="Text Box 544"/>
            <p:cNvSpPr txBox="1">
              <a:spLocks noChangeArrowheads="1"/>
            </p:cNvSpPr>
            <p:nvPr/>
          </p:nvSpPr>
          <p:spPr bwMode="auto">
            <a:xfrm>
              <a:off x="6420758" y="3947986"/>
              <a:ext cx="1327100" cy="5847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r>
                <a:rPr kumimoji="1" lang="zh-CN" altLang="en-US" sz="1600" b="1" dirty="0">
                  <a:solidFill>
                    <a:srgbClr val="000099"/>
                  </a:solidFill>
                  <a:latin typeface="+mn-lt"/>
                  <a:ea typeface="+mn-ea"/>
                </a:rPr>
                <a:t>网关 </a:t>
              </a:r>
              <a:r>
                <a:rPr kumimoji="1" lang="en-US" altLang="zh-CN" sz="1600" b="1" dirty="0">
                  <a:solidFill>
                    <a:srgbClr val="000099"/>
                  </a:solidFill>
                  <a:latin typeface="+mn-lt"/>
                  <a:ea typeface="+mn-ea"/>
                </a:rPr>
                <a:t>GPRS</a:t>
              </a:r>
            </a:p>
            <a:p>
              <a:pPr algn="ctr" eaLnBrk="1" hangingPunct="1"/>
              <a:r>
                <a:rPr kumimoji="1" lang="zh-CN" altLang="en-US" sz="1600" b="1" dirty="0">
                  <a:solidFill>
                    <a:srgbClr val="000099"/>
                  </a:solidFill>
                  <a:latin typeface="+mn-lt"/>
                  <a:ea typeface="+mn-ea"/>
                </a:rPr>
                <a:t>支持结点</a:t>
              </a:r>
            </a:p>
          </p:txBody>
        </p:sp>
        <p:sp>
          <p:nvSpPr>
            <p:cNvPr id="663" name="Text Box 546"/>
            <p:cNvSpPr txBox="1">
              <a:spLocks noChangeArrowheads="1"/>
            </p:cNvSpPr>
            <p:nvPr/>
          </p:nvSpPr>
          <p:spPr bwMode="auto">
            <a:xfrm>
              <a:off x="4852095" y="2308573"/>
              <a:ext cx="686299"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kumimoji="1" lang="en-US" altLang="zh-CN" sz="1600" b="1">
                  <a:solidFill>
                    <a:srgbClr val="000099"/>
                  </a:solidFill>
                  <a:latin typeface="+mn-lt"/>
                  <a:ea typeface="+mn-ea"/>
                </a:rPr>
                <a:t>MSC</a:t>
              </a:r>
              <a:endParaRPr kumimoji="1" lang="zh-CN" altLang="en-US" sz="1600" b="1">
                <a:solidFill>
                  <a:srgbClr val="000099"/>
                </a:solidFill>
                <a:latin typeface="+mn-lt"/>
                <a:ea typeface="+mn-ea"/>
              </a:endParaRPr>
            </a:p>
          </p:txBody>
        </p:sp>
        <p:sp>
          <p:nvSpPr>
            <p:cNvPr id="664" name="Text Box 546"/>
            <p:cNvSpPr txBox="1">
              <a:spLocks noChangeArrowheads="1"/>
            </p:cNvSpPr>
            <p:nvPr/>
          </p:nvSpPr>
          <p:spPr bwMode="auto">
            <a:xfrm>
              <a:off x="5241033" y="3284885"/>
              <a:ext cx="818280"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kumimoji="1" lang="en-US" altLang="zh-CN" sz="1600" b="1">
                  <a:solidFill>
                    <a:srgbClr val="000099"/>
                  </a:solidFill>
                  <a:latin typeface="+mn-lt"/>
                  <a:ea typeface="+mn-ea"/>
                </a:rPr>
                <a:t>SGSN</a:t>
              </a:r>
              <a:endParaRPr kumimoji="1" lang="zh-CN" altLang="en-US" sz="1600" b="1">
                <a:solidFill>
                  <a:srgbClr val="000099"/>
                </a:solidFill>
                <a:latin typeface="+mn-lt"/>
                <a:ea typeface="+mn-ea"/>
              </a:endParaRPr>
            </a:p>
          </p:txBody>
        </p:sp>
        <p:sp>
          <p:nvSpPr>
            <p:cNvPr id="665" name="Text Box 546"/>
            <p:cNvSpPr txBox="1">
              <a:spLocks noChangeArrowheads="1"/>
            </p:cNvSpPr>
            <p:nvPr/>
          </p:nvSpPr>
          <p:spPr bwMode="auto">
            <a:xfrm>
              <a:off x="6604695" y="3284885"/>
              <a:ext cx="842592"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kumimoji="1" lang="en-US" altLang="zh-CN" sz="1600" b="1">
                  <a:solidFill>
                    <a:srgbClr val="000099"/>
                  </a:solidFill>
                  <a:latin typeface="+mn-lt"/>
                  <a:ea typeface="+mn-ea"/>
                </a:rPr>
                <a:t>GGSN</a:t>
              </a:r>
              <a:endParaRPr kumimoji="1" lang="zh-CN" altLang="en-US" sz="1600" b="1">
                <a:solidFill>
                  <a:srgbClr val="000099"/>
                </a:solidFill>
                <a:latin typeface="+mn-lt"/>
                <a:ea typeface="+mn-ea"/>
              </a:endParaRPr>
            </a:p>
          </p:txBody>
        </p:sp>
        <p:sp>
          <p:nvSpPr>
            <p:cNvPr id="666" name="Freeform 497"/>
            <p:cNvSpPr>
              <a:spLocks/>
            </p:cNvSpPr>
            <p:nvPr/>
          </p:nvSpPr>
          <p:spPr bwMode="auto">
            <a:xfrm rot="739597">
              <a:off x="6177658" y="2421285"/>
              <a:ext cx="504825" cy="144463"/>
            </a:xfrm>
            <a:custGeom>
              <a:avLst/>
              <a:gdLst>
                <a:gd name="T0" fmla="*/ 2147483647 w 246"/>
                <a:gd name="T1" fmla="*/ 2147483647 h 157"/>
                <a:gd name="T2" fmla="*/ 0 w 246"/>
                <a:gd name="T3" fmla="*/ 0 h 157"/>
                <a:gd name="T4" fmla="*/ 0 60000 65536"/>
                <a:gd name="T5" fmla="*/ 0 60000 65536"/>
                <a:gd name="T6" fmla="*/ 0 w 246"/>
                <a:gd name="T7" fmla="*/ 0 h 157"/>
                <a:gd name="T8" fmla="*/ 246 w 246"/>
                <a:gd name="T9" fmla="*/ 157 h 157"/>
              </a:gdLst>
              <a:ahLst/>
              <a:cxnLst>
                <a:cxn ang="T4">
                  <a:pos x="T0" y="T1"/>
                </a:cxn>
                <a:cxn ang="T5">
                  <a:pos x="T2" y="T3"/>
                </a:cxn>
              </a:cxnLst>
              <a:rect l="T6" t="T7" r="T8" b="T9"/>
              <a:pathLst>
                <a:path w="246" h="157">
                  <a:moveTo>
                    <a:pt x="246" y="157"/>
                  </a:moveTo>
                  <a:lnTo>
                    <a:pt x="0" y="0"/>
                  </a:lnTo>
                </a:path>
              </a:pathLst>
            </a:cu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zh-CN" altLang="en-US" b="1">
                <a:solidFill>
                  <a:srgbClr val="000099"/>
                </a:solidFill>
                <a:latin typeface="+mn-lt"/>
                <a:ea typeface="+mn-ea"/>
              </a:endParaRPr>
            </a:p>
          </p:txBody>
        </p:sp>
        <p:sp>
          <p:nvSpPr>
            <p:cNvPr id="667" name="Freeform 498"/>
            <p:cNvSpPr>
              <a:spLocks/>
            </p:cNvSpPr>
            <p:nvPr/>
          </p:nvSpPr>
          <p:spPr bwMode="auto">
            <a:xfrm rot="16410095" flipH="1" flipV="1">
              <a:off x="6545958" y="2068860"/>
              <a:ext cx="44450" cy="492125"/>
            </a:xfrm>
            <a:custGeom>
              <a:avLst/>
              <a:gdLst>
                <a:gd name="T0" fmla="*/ 2147483647 w 289"/>
                <a:gd name="T1" fmla="*/ 0 h 24"/>
                <a:gd name="T2" fmla="*/ 0 w 289"/>
                <a:gd name="T3" fmla="*/ 2147483647 h 24"/>
                <a:gd name="T4" fmla="*/ 0 60000 65536"/>
                <a:gd name="T5" fmla="*/ 0 60000 65536"/>
                <a:gd name="T6" fmla="*/ 0 w 289"/>
                <a:gd name="T7" fmla="*/ 0 h 24"/>
                <a:gd name="T8" fmla="*/ 289 w 289"/>
                <a:gd name="T9" fmla="*/ 24 h 24"/>
              </a:gdLst>
              <a:ahLst/>
              <a:cxnLst>
                <a:cxn ang="T4">
                  <a:pos x="T0" y="T1"/>
                </a:cxn>
                <a:cxn ang="T5">
                  <a:pos x="T2" y="T3"/>
                </a:cxn>
              </a:cxnLst>
              <a:rect l="T6" t="T7" r="T8" b="T9"/>
              <a:pathLst>
                <a:path w="289" h="24">
                  <a:moveTo>
                    <a:pt x="289" y="0"/>
                  </a:moveTo>
                  <a:lnTo>
                    <a:pt x="0" y="24"/>
                  </a:lnTo>
                </a:path>
              </a:pathLst>
            </a:cu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zh-CN" altLang="en-US" b="1">
                <a:solidFill>
                  <a:srgbClr val="000099"/>
                </a:solidFill>
                <a:latin typeface="+mn-lt"/>
                <a:ea typeface="+mn-ea"/>
              </a:endParaRPr>
            </a:p>
          </p:txBody>
        </p:sp>
        <p:sp>
          <p:nvSpPr>
            <p:cNvPr id="668" name="AutoShape 450"/>
            <p:cNvSpPr>
              <a:spLocks noChangeArrowheads="1"/>
            </p:cNvSpPr>
            <p:nvPr/>
          </p:nvSpPr>
          <p:spPr bwMode="auto">
            <a:xfrm>
              <a:off x="5745858" y="2140298"/>
              <a:ext cx="576262" cy="288925"/>
            </a:xfrm>
            <a:prstGeom prst="can">
              <a:avLst>
                <a:gd name="adj" fmla="val 44935"/>
              </a:avLst>
            </a:prstGeom>
            <a:gradFill rotWithShape="1">
              <a:gsLst>
                <a:gs pos="0">
                  <a:srgbClr val="DDDDDD"/>
                </a:gs>
                <a:gs pos="50000">
                  <a:srgbClr val="858585"/>
                </a:gs>
                <a:gs pos="100000">
                  <a:srgbClr val="DDDDDD"/>
                </a:gs>
              </a:gsLst>
              <a:lin ang="0" scaled="1"/>
            </a:gradFill>
            <a:ln w="9525">
              <a:solidFill>
                <a:schemeClr val="tx1"/>
              </a:solidFill>
              <a:round/>
              <a:headEnd/>
              <a:tailEnd/>
            </a:ln>
          </p:spPr>
          <p:txBody>
            <a:bodyPr wrap="none" anchor="ctr"/>
            <a:lstStyle/>
            <a:p>
              <a:endParaRPr lang="zh-CN" altLang="en-US" b="1">
                <a:solidFill>
                  <a:srgbClr val="000099"/>
                </a:solidFill>
                <a:latin typeface="+mn-lt"/>
                <a:ea typeface="+mn-ea"/>
              </a:endParaRPr>
            </a:p>
          </p:txBody>
        </p:sp>
        <p:cxnSp>
          <p:nvCxnSpPr>
            <p:cNvPr id="669" name="直接连接符 668"/>
            <p:cNvCxnSpPr/>
            <p:nvPr/>
          </p:nvCxnSpPr>
          <p:spPr>
            <a:xfrm>
              <a:off x="4259958" y="3586510"/>
              <a:ext cx="973137" cy="7938"/>
            </a:xfrm>
            <a:prstGeom prst="line">
              <a:avLst/>
            </a:prstGeom>
            <a:ln w="38100">
              <a:solidFill>
                <a:schemeClr val="tx1"/>
              </a:solidFill>
              <a:headEnd type="triangle" w="sm" len="lg"/>
              <a:tailEnd type="triangle" w="sm" len="lg"/>
            </a:ln>
          </p:spPr>
          <p:style>
            <a:lnRef idx="1">
              <a:schemeClr val="accent1"/>
            </a:lnRef>
            <a:fillRef idx="0">
              <a:schemeClr val="accent1"/>
            </a:fillRef>
            <a:effectRef idx="0">
              <a:schemeClr val="accent1"/>
            </a:effectRef>
            <a:fontRef idx="minor">
              <a:schemeClr val="tx1"/>
            </a:fontRef>
          </p:style>
        </p:cxnSp>
        <p:sp>
          <p:nvSpPr>
            <p:cNvPr id="670" name="Text Box 546"/>
            <p:cNvSpPr txBox="1">
              <a:spLocks noChangeArrowheads="1"/>
            </p:cNvSpPr>
            <p:nvPr/>
          </p:nvSpPr>
          <p:spPr bwMode="auto">
            <a:xfrm rot="19917455">
              <a:off x="4117680" y="2828270"/>
              <a:ext cx="648094"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kumimoji="1" lang="zh-CN" altLang="en-US" sz="1600" b="1" dirty="0">
                  <a:solidFill>
                    <a:srgbClr val="C00000"/>
                  </a:solidFill>
                  <a:latin typeface="+mn-lt"/>
                  <a:ea typeface="+mn-ea"/>
                </a:rPr>
                <a:t>话音</a:t>
              </a:r>
            </a:p>
          </p:txBody>
        </p:sp>
        <p:cxnSp>
          <p:nvCxnSpPr>
            <p:cNvPr id="671" name="直接连接符 670"/>
            <p:cNvCxnSpPr/>
            <p:nvPr/>
          </p:nvCxnSpPr>
          <p:spPr>
            <a:xfrm flipV="1">
              <a:off x="4237733" y="2984848"/>
              <a:ext cx="504825" cy="288925"/>
            </a:xfrm>
            <a:prstGeom prst="line">
              <a:avLst/>
            </a:prstGeom>
            <a:ln>
              <a:solidFill>
                <a:schemeClr val="tx1"/>
              </a:solidFill>
              <a:headEnd type="triangle" w="sm" len="lg"/>
              <a:tailEnd type="triangle" w="sm" len="lg"/>
            </a:ln>
          </p:spPr>
          <p:style>
            <a:lnRef idx="1">
              <a:schemeClr val="accent1"/>
            </a:lnRef>
            <a:fillRef idx="0">
              <a:schemeClr val="accent1"/>
            </a:fillRef>
            <a:effectRef idx="0">
              <a:schemeClr val="accent1"/>
            </a:effectRef>
            <a:fontRef idx="minor">
              <a:schemeClr val="tx1"/>
            </a:fontRef>
          </p:style>
        </p:cxnSp>
      </p:grpSp>
      <p:sp>
        <p:nvSpPr>
          <p:cNvPr id="4" name="矩形 3"/>
          <p:cNvSpPr/>
          <p:nvPr/>
        </p:nvSpPr>
        <p:spPr>
          <a:xfrm>
            <a:off x="500034" y="5143512"/>
            <a:ext cx="8422338" cy="1015663"/>
          </a:xfrm>
          <a:prstGeom prst="rect">
            <a:avLst/>
          </a:prstGeom>
          <a:solidFill>
            <a:srgbClr val="66FF66"/>
          </a:solidFill>
          <a:ln>
            <a:solidFill>
              <a:srgbClr val="000066"/>
            </a:solidFill>
          </a:ln>
        </p:spPr>
        <p:txBody>
          <a:bodyPr wrap="square">
            <a:spAutoFit/>
          </a:bodyPr>
          <a:lstStyle/>
          <a:p>
            <a:r>
              <a:rPr lang="zh-CN" altLang="zh-CN" b="1" dirty="0">
                <a:solidFill>
                  <a:srgbClr val="000066"/>
                </a:solidFill>
                <a:latin typeface="+mn-lt"/>
                <a:ea typeface="+mn-ea"/>
              </a:rPr>
              <a:t>用一个个相互拼接的</a:t>
            </a:r>
            <a:r>
              <a:rPr lang="zh-CN" altLang="zh-CN" b="1" dirty="0">
                <a:solidFill>
                  <a:srgbClr val="C00000"/>
                </a:solidFill>
                <a:latin typeface="+mn-lt"/>
                <a:ea typeface="+mn-ea"/>
              </a:rPr>
              <a:t>六角形的小区</a:t>
            </a:r>
            <a:r>
              <a:rPr lang="zh-CN" altLang="zh-CN" b="1" dirty="0">
                <a:solidFill>
                  <a:srgbClr val="000066"/>
                </a:solidFill>
                <a:latin typeface="+mn-lt"/>
                <a:ea typeface="+mn-ea"/>
              </a:rPr>
              <a:t>就可以组成很大的蜂窝状的无线通信系统。每个基站的发射功率既要能够覆盖本小区，也不能太大以致干扰了邻近小区的通信。</a:t>
            </a:r>
            <a:endParaRPr lang="zh-CN" altLang="en-US" b="1" dirty="0">
              <a:solidFill>
                <a:srgbClr val="000066"/>
              </a:solidFill>
              <a:latin typeface="+mn-lt"/>
              <a:ea typeface="+mn-ea"/>
            </a:endParaRPr>
          </a:p>
        </p:txBody>
      </p:sp>
    </p:spTree>
    <p:extLst>
      <p:ext uri="{BB962C8B-B14F-4D97-AF65-F5344CB8AC3E}">
        <p14:creationId xmlns:p14="http://schemas.microsoft.com/office/powerpoint/2010/main" xmlns="" val="605717226"/>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pPr eaLnBrk="1" hangingPunct="1"/>
            <a:r>
              <a:rPr lang="zh-CN" altLang="en-US" dirty="0" smtClean="0"/>
              <a:t>第</a:t>
            </a:r>
            <a:r>
              <a:rPr lang="en-US" altLang="zh-CN" dirty="0" smtClean="0"/>
              <a:t>9</a:t>
            </a:r>
            <a:r>
              <a:rPr lang="zh-CN" altLang="en-US" dirty="0" smtClean="0"/>
              <a:t>章 无线网络和移动网络</a:t>
            </a:r>
          </a:p>
        </p:txBody>
      </p:sp>
      <p:sp>
        <p:nvSpPr>
          <p:cNvPr id="5123" name="Rectangle 3"/>
          <p:cNvSpPr>
            <a:spLocks noGrp="1" noChangeArrowheads="1"/>
          </p:cNvSpPr>
          <p:nvPr>
            <p:ph sz="half" idx="1"/>
          </p:nvPr>
        </p:nvSpPr>
        <p:spPr/>
        <p:txBody>
          <a:bodyPr/>
          <a:lstStyle/>
          <a:p>
            <a:pPr>
              <a:buFont typeface="Wingdings" panose="05000000000000000000" pitchFamily="2" charset="2"/>
              <a:buNone/>
            </a:pPr>
            <a:r>
              <a:rPr lang="en-US" altLang="zh-CN" sz="2400" dirty="0" smtClean="0"/>
              <a:t>9.1 </a:t>
            </a:r>
            <a:r>
              <a:rPr lang="zh-CN" altLang="en-US" sz="2400" dirty="0" smtClean="0"/>
              <a:t>无线局域网 </a:t>
            </a:r>
            <a:r>
              <a:rPr lang="en-US" altLang="zh-CN" sz="2400" dirty="0" smtClean="0"/>
              <a:t>WLAN</a:t>
            </a:r>
            <a:endParaRPr lang="en-US" altLang="zh-CN" sz="2400" dirty="0"/>
          </a:p>
          <a:p>
            <a:r>
              <a:rPr lang="zh-CN" altLang="en-US" sz="2300" dirty="0"/>
              <a:t>无线局域网的组成</a:t>
            </a:r>
          </a:p>
          <a:p>
            <a:r>
              <a:rPr lang="en-US" altLang="zh-CN" sz="2300" dirty="0"/>
              <a:t>802.11 </a:t>
            </a:r>
            <a:r>
              <a:rPr lang="zh-CN" altLang="en-US" sz="2300" dirty="0"/>
              <a:t>标准中的物理层</a:t>
            </a:r>
          </a:p>
          <a:p>
            <a:r>
              <a:rPr lang="en-US" altLang="zh-CN" sz="2300" dirty="0" smtClean="0"/>
              <a:t>802.11 </a:t>
            </a:r>
            <a:r>
              <a:rPr lang="zh-CN" altLang="en-US" sz="2300" dirty="0"/>
              <a:t>标准中的 </a:t>
            </a:r>
            <a:r>
              <a:rPr lang="en-US" altLang="zh-CN" sz="2300" dirty="0"/>
              <a:t>MAC </a:t>
            </a:r>
            <a:r>
              <a:rPr lang="zh-CN" altLang="en-US" sz="2300" dirty="0"/>
              <a:t>层</a:t>
            </a:r>
          </a:p>
          <a:p>
            <a:r>
              <a:rPr lang="en-US" altLang="zh-CN" sz="2300" dirty="0"/>
              <a:t>802.11 </a:t>
            </a:r>
            <a:r>
              <a:rPr lang="zh-CN" altLang="en-US" sz="2300" dirty="0"/>
              <a:t>标准中的 </a:t>
            </a:r>
            <a:r>
              <a:rPr lang="en-US" altLang="zh-CN" sz="2300" dirty="0"/>
              <a:t>MAC </a:t>
            </a:r>
            <a:r>
              <a:rPr lang="zh-CN" altLang="en-US" sz="2300" dirty="0"/>
              <a:t>帧</a:t>
            </a:r>
          </a:p>
          <a:p>
            <a:pPr>
              <a:buFont typeface="Wingdings" panose="05000000000000000000" pitchFamily="2" charset="2"/>
              <a:buNone/>
            </a:pPr>
            <a:endParaRPr lang="en-US" altLang="zh-CN" sz="2400" dirty="0" smtClean="0"/>
          </a:p>
          <a:p>
            <a:pPr>
              <a:buNone/>
            </a:pPr>
            <a:r>
              <a:rPr lang="en-US" altLang="zh-CN" sz="2400" dirty="0" smtClean="0"/>
              <a:t>9.2 </a:t>
            </a:r>
            <a:r>
              <a:rPr lang="zh-CN" altLang="en-US" sz="2400" dirty="0" smtClean="0"/>
              <a:t>无线个人区域网</a:t>
            </a:r>
            <a:r>
              <a:rPr lang="en-US" altLang="zh-CN" sz="2400" dirty="0" smtClean="0"/>
              <a:t>WPAN</a:t>
            </a:r>
          </a:p>
          <a:p>
            <a:r>
              <a:rPr lang="zh-CN" altLang="en-US" sz="2300" dirty="0" smtClean="0"/>
              <a:t>蓝牙系统</a:t>
            </a:r>
            <a:endParaRPr lang="en-US" altLang="zh-CN" sz="2300" dirty="0" smtClean="0"/>
          </a:p>
          <a:p>
            <a:r>
              <a:rPr lang="zh-CN" altLang="en-US" sz="2300" dirty="0" smtClean="0"/>
              <a:t>低速</a:t>
            </a:r>
            <a:r>
              <a:rPr lang="en-US" altLang="zh-CN" sz="2300" dirty="0" smtClean="0"/>
              <a:t>WPAN</a:t>
            </a:r>
          </a:p>
          <a:p>
            <a:r>
              <a:rPr lang="zh-CN" altLang="en-US" sz="2300" dirty="0" smtClean="0">
                <a:solidFill>
                  <a:schemeClr val="bg2"/>
                </a:solidFill>
              </a:rPr>
              <a:t>高速</a:t>
            </a:r>
            <a:r>
              <a:rPr lang="en-US" altLang="zh-CN" sz="2300" dirty="0" smtClean="0">
                <a:solidFill>
                  <a:schemeClr val="bg2"/>
                </a:solidFill>
              </a:rPr>
              <a:t>WPAN</a:t>
            </a:r>
          </a:p>
          <a:p>
            <a:pPr>
              <a:buNone/>
            </a:pPr>
            <a:endParaRPr lang="en-US" altLang="zh-CN" sz="2400" dirty="0" smtClean="0"/>
          </a:p>
          <a:p>
            <a:pPr>
              <a:buNone/>
            </a:pPr>
            <a:r>
              <a:rPr lang="en-US" altLang="zh-CN" sz="2400" dirty="0" smtClean="0"/>
              <a:t>9.3 </a:t>
            </a:r>
            <a:r>
              <a:rPr lang="zh-CN" altLang="en-US" sz="2400" dirty="0"/>
              <a:t>无线城域网 </a:t>
            </a:r>
            <a:r>
              <a:rPr lang="en-US" altLang="zh-CN" sz="2400" dirty="0"/>
              <a:t>WMAN </a:t>
            </a:r>
          </a:p>
        </p:txBody>
      </p:sp>
      <p:sp>
        <p:nvSpPr>
          <p:cNvPr id="2" name="内容占位符 1"/>
          <p:cNvSpPr>
            <a:spLocks noGrp="1"/>
          </p:cNvSpPr>
          <p:nvPr>
            <p:ph sz="half" idx="2"/>
          </p:nvPr>
        </p:nvSpPr>
        <p:spPr>
          <a:xfrm>
            <a:off x="4572000" y="1052513"/>
            <a:ext cx="4248150" cy="5148262"/>
          </a:xfrm>
        </p:spPr>
        <p:txBody>
          <a:bodyPr/>
          <a:lstStyle/>
          <a:p>
            <a:pPr>
              <a:buNone/>
            </a:pPr>
            <a:r>
              <a:rPr lang="en-US" altLang="zh-CN" sz="2400" dirty="0" smtClean="0"/>
              <a:t>9.4 </a:t>
            </a:r>
            <a:r>
              <a:rPr lang="zh-CN" altLang="en-US" sz="2400" dirty="0" smtClean="0"/>
              <a:t>蜂窝移动通信网</a:t>
            </a:r>
            <a:endParaRPr lang="zh-CN" altLang="en-US" sz="2400" dirty="0"/>
          </a:p>
          <a:p>
            <a:r>
              <a:rPr lang="zh-CN" altLang="en-US" sz="2300" dirty="0" smtClean="0"/>
              <a:t>蜂窝移动通信技术简介</a:t>
            </a:r>
            <a:endParaRPr lang="zh-CN" altLang="en-US" sz="2300" dirty="0"/>
          </a:p>
          <a:p>
            <a:r>
              <a:rPr lang="zh-CN" altLang="en-US" sz="2300" dirty="0" smtClean="0">
                <a:solidFill>
                  <a:srgbClr val="FF0000"/>
                </a:solidFill>
              </a:rPr>
              <a:t>移动 </a:t>
            </a:r>
            <a:r>
              <a:rPr lang="en-US" altLang="zh-CN" sz="2300" dirty="0" smtClean="0">
                <a:solidFill>
                  <a:srgbClr val="FF0000"/>
                </a:solidFill>
              </a:rPr>
              <a:t>IP</a:t>
            </a:r>
            <a:endParaRPr lang="en-US" altLang="zh-CN" sz="2300" dirty="0">
              <a:solidFill>
                <a:srgbClr val="FF0000"/>
              </a:solidFill>
            </a:endParaRPr>
          </a:p>
          <a:p>
            <a:r>
              <a:rPr lang="zh-CN" altLang="en-US" sz="2300" dirty="0" smtClean="0"/>
              <a:t>蜂窝</a:t>
            </a:r>
            <a:r>
              <a:rPr lang="zh-CN" altLang="en-US" sz="2300" dirty="0"/>
              <a:t>移动通信网中对移动</a:t>
            </a:r>
            <a:r>
              <a:rPr lang="zh-CN" altLang="en-US" sz="2300" dirty="0" smtClean="0"/>
              <a:t>用户的</a:t>
            </a:r>
            <a:r>
              <a:rPr lang="zh-CN" altLang="en-US" sz="2300" dirty="0"/>
              <a:t>路由选择</a:t>
            </a:r>
          </a:p>
          <a:p>
            <a:r>
              <a:rPr lang="en-US" altLang="zh-CN" sz="2300" dirty="0" smtClean="0"/>
              <a:t>GSM </a:t>
            </a:r>
            <a:r>
              <a:rPr lang="zh-CN" altLang="en-US" sz="2300" dirty="0"/>
              <a:t>中的切换</a:t>
            </a:r>
          </a:p>
          <a:p>
            <a:r>
              <a:rPr lang="zh-CN" altLang="en-US" sz="2300" dirty="0" smtClean="0"/>
              <a:t>无线</a:t>
            </a:r>
            <a:r>
              <a:rPr lang="zh-CN" altLang="en-US" sz="2300" dirty="0"/>
              <a:t>网络对高层协议的影响</a:t>
            </a:r>
          </a:p>
          <a:p>
            <a:pPr>
              <a:buFont typeface="Wingdings" panose="05000000000000000000" pitchFamily="2" charset="2"/>
              <a:buNone/>
            </a:pPr>
            <a:endParaRPr lang="en-US" altLang="zh-CN" dirty="0" smtClean="0"/>
          </a:p>
          <a:p>
            <a:pPr>
              <a:buNone/>
            </a:pPr>
            <a:r>
              <a:rPr lang="en-US" altLang="zh-CN" sz="2400" dirty="0" smtClean="0"/>
              <a:t>9.5 </a:t>
            </a:r>
            <a:r>
              <a:rPr lang="zh-CN" altLang="en-US" sz="2400" dirty="0" smtClean="0"/>
              <a:t>两种不同的无线上网</a:t>
            </a:r>
            <a:endParaRPr lang="zh-CN" altLang="en-US" sz="2400" dirty="0"/>
          </a:p>
          <a:p>
            <a:endParaRPr lang="zh-CN" altLang="en-US" dirty="0"/>
          </a:p>
        </p:txBody>
      </p:sp>
    </p:spTree>
    <p:extLst>
      <p:ext uri="{BB962C8B-B14F-4D97-AF65-F5344CB8AC3E}">
        <p14:creationId xmlns:p14="http://schemas.microsoft.com/office/powerpoint/2010/main" xmlns="" val="3899434821"/>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1" name="Rectangle 2"/>
          <p:cNvSpPr>
            <a:spLocks noGrp="1" noChangeArrowheads="1"/>
          </p:cNvSpPr>
          <p:nvPr>
            <p:ph type="title"/>
          </p:nvPr>
        </p:nvSpPr>
        <p:spPr>
          <a:xfrm>
            <a:off x="323850" y="188912"/>
            <a:ext cx="8496300" cy="719807"/>
          </a:xfrm>
        </p:spPr>
        <p:txBody>
          <a:bodyPr/>
          <a:lstStyle/>
          <a:p>
            <a:pPr algn="ctr" eaLnBrk="1" hangingPunct="1"/>
            <a:r>
              <a:rPr lang="zh-CN" altLang="en-US" dirty="0" smtClean="0"/>
              <a:t>移动 </a:t>
            </a:r>
            <a:r>
              <a:rPr lang="en-US" altLang="zh-CN" dirty="0" smtClean="0"/>
              <a:t>IP</a:t>
            </a:r>
          </a:p>
        </p:txBody>
      </p:sp>
      <p:sp>
        <p:nvSpPr>
          <p:cNvPr id="68612" name="Rectangle 3"/>
          <p:cNvSpPr>
            <a:spLocks noGrp="1" noChangeArrowheads="1"/>
          </p:cNvSpPr>
          <p:nvPr>
            <p:ph type="body" idx="1"/>
          </p:nvPr>
        </p:nvSpPr>
        <p:spPr/>
        <p:txBody>
          <a:bodyPr/>
          <a:lstStyle/>
          <a:p>
            <a:pPr>
              <a:spcBef>
                <a:spcPts val="600"/>
              </a:spcBef>
            </a:pPr>
            <a:r>
              <a:rPr lang="zh-CN" altLang="zh-CN" dirty="0" smtClean="0"/>
              <a:t>移动</a:t>
            </a:r>
            <a:r>
              <a:rPr lang="en-US" altLang="zh-CN" dirty="0" smtClean="0"/>
              <a:t> IP (Mobile IP)</a:t>
            </a:r>
            <a:r>
              <a:rPr lang="zh-CN" altLang="zh-CN" dirty="0" smtClean="0"/>
              <a:t>又称为移动</a:t>
            </a:r>
            <a:r>
              <a:rPr lang="en-US" altLang="zh-CN" dirty="0" smtClean="0"/>
              <a:t> IP </a:t>
            </a:r>
            <a:r>
              <a:rPr lang="zh-CN" altLang="zh-CN" dirty="0" smtClean="0"/>
              <a:t>协议</a:t>
            </a:r>
            <a:r>
              <a:rPr lang="zh-CN" altLang="en-US" dirty="0" smtClean="0"/>
              <a:t>，</a:t>
            </a:r>
            <a:r>
              <a:rPr lang="zh-CN" altLang="zh-CN" dirty="0" smtClean="0"/>
              <a:t>是由</a:t>
            </a:r>
            <a:r>
              <a:rPr lang="en-US" altLang="zh-CN" dirty="0" smtClean="0"/>
              <a:t> IETF </a:t>
            </a:r>
            <a:r>
              <a:rPr lang="zh-CN" altLang="zh-CN" dirty="0" smtClean="0"/>
              <a:t>开发的一种技术</a:t>
            </a:r>
            <a:r>
              <a:rPr lang="zh-CN" altLang="en-US" dirty="0" smtClean="0"/>
              <a:t>。</a:t>
            </a:r>
            <a:endParaRPr lang="en-US" altLang="zh-CN" dirty="0" smtClean="0"/>
          </a:p>
          <a:p>
            <a:pPr>
              <a:spcBef>
                <a:spcPts val="600"/>
              </a:spcBef>
            </a:pPr>
            <a:endParaRPr lang="en-US" altLang="zh-CN" dirty="0" smtClean="0"/>
          </a:p>
          <a:p>
            <a:pPr>
              <a:spcBef>
                <a:spcPts val="600"/>
              </a:spcBef>
            </a:pPr>
            <a:r>
              <a:rPr lang="zh-CN" altLang="zh-CN" dirty="0" smtClean="0"/>
              <a:t>移动</a:t>
            </a:r>
            <a:r>
              <a:rPr lang="en-US" altLang="zh-CN" dirty="0" smtClean="0"/>
              <a:t> IP </a:t>
            </a:r>
            <a:r>
              <a:rPr lang="zh-CN" altLang="zh-CN" dirty="0" smtClean="0"/>
              <a:t>对现在流行的</a:t>
            </a:r>
            <a:r>
              <a:rPr lang="zh-CN" altLang="zh-CN" dirty="0" smtClean="0">
                <a:solidFill>
                  <a:srgbClr val="FF0000"/>
                </a:solidFill>
              </a:rPr>
              <a:t>在移动中上网</a:t>
            </a:r>
            <a:r>
              <a:rPr lang="zh-CN" altLang="zh-CN" dirty="0" smtClean="0"/>
              <a:t>有着重要的意义。</a:t>
            </a:r>
            <a:endParaRPr lang="en-US" altLang="zh-CN" dirty="0" smtClean="0"/>
          </a:p>
          <a:p>
            <a:pPr>
              <a:spcBef>
                <a:spcPts val="600"/>
              </a:spcBef>
            </a:pPr>
            <a:endParaRPr lang="en-US" altLang="zh-CN" dirty="0" smtClean="0"/>
          </a:p>
          <a:p>
            <a:pPr>
              <a:spcBef>
                <a:spcPts val="600"/>
              </a:spcBef>
            </a:pPr>
            <a:r>
              <a:rPr lang="zh-CN" altLang="en-US" dirty="0" smtClean="0"/>
              <a:t>这种技术允许计算机移动到外地时，仍然</a:t>
            </a:r>
            <a:r>
              <a:rPr lang="zh-CN" altLang="en-US" dirty="0" smtClean="0">
                <a:solidFill>
                  <a:srgbClr val="FF0000"/>
                </a:solidFill>
              </a:rPr>
              <a:t>保留</a:t>
            </a:r>
            <a:r>
              <a:rPr lang="zh-CN" altLang="en-US" dirty="0" smtClean="0"/>
              <a:t>其原来的 </a:t>
            </a:r>
            <a:r>
              <a:rPr lang="en-US" altLang="zh-CN" dirty="0" smtClean="0"/>
              <a:t>IP </a:t>
            </a:r>
            <a:r>
              <a:rPr lang="zh-CN" altLang="en-US" dirty="0" smtClean="0"/>
              <a:t>地址。</a:t>
            </a:r>
            <a:endParaRPr lang="en-US" altLang="zh-CN" dirty="0" smtClean="0"/>
          </a:p>
          <a:p>
            <a:pPr>
              <a:spcBef>
                <a:spcPts val="600"/>
              </a:spcBef>
            </a:pPr>
            <a:endParaRPr lang="zh-CN" altLang="en-US" dirty="0" smtClean="0"/>
          </a:p>
          <a:p>
            <a:pPr>
              <a:spcBef>
                <a:spcPts val="600"/>
              </a:spcBef>
            </a:pPr>
            <a:r>
              <a:rPr lang="zh-CN" altLang="en-US" dirty="0" smtClean="0">
                <a:solidFill>
                  <a:srgbClr val="FF0000"/>
                </a:solidFill>
              </a:rPr>
              <a:t>移动 </a:t>
            </a:r>
            <a:r>
              <a:rPr lang="en-US" altLang="zh-CN" dirty="0" smtClean="0">
                <a:solidFill>
                  <a:srgbClr val="FF0000"/>
                </a:solidFill>
              </a:rPr>
              <a:t>IP </a:t>
            </a:r>
            <a:r>
              <a:rPr lang="zh-CN" altLang="en-US" dirty="0" smtClean="0">
                <a:solidFill>
                  <a:srgbClr val="FF0000"/>
                </a:solidFill>
              </a:rPr>
              <a:t>要解决的问题</a:t>
            </a:r>
            <a:r>
              <a:rPr lang="zh-CN" altLang="en-US" dirty="0" smtClean="0"/>
              <a:t>：使用户的移动性对上层的网络应用是</a:t>
            </a:r>
            <a:r>
              <a:rPr lang="zh-CN" altLang="en-US" dirty="0" smtClean="0">
                <a:solidFill>
                  <a:srgbClr val="FF0000"/>
                </a:solidFill>
              </a:rPr>
              <a:t>透明</a:t>
            </a:r>
            <a:r>
              <a:rPr lang="zh-CN" altLang="en-US" dirty="0" smtClean="0"/>
              <a:t>的。 </a:t>
            </a:r>
          </a:p>
        </p:txBody>
      </p:sp>
    </p:spTree>
    <p:extLst>
      <p:ext uri="{BB962C8B-B14F-4D97-AF65-F5344CB8AC3E}">
        <p14:creationId xmlns:p14="http://schemas.microsoft.com/office/powerpoint/2010/main" xmlns="" val="3512162473"/>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2436" name="Rectangle 4"/>
          <p:cNvSpPr>
            <a:spLocks noGrp="1" noChangeArrowheads="1"/>
          </p:cNvSpPr>
          <p:nvPr>
            <p:ph type="title"/>
          </p:nvPr>
        </p:nvSpPr>
        <p:spPr/>
        <p:txBody>
          <a:bodyPr/>
          <a:lstStyle/>
          <a:p>
            <a:pPr algn="ctr"/>
            <a:r>
              <a:rPr lang="zh-CN" altLang="en-US" dirty="0" smtClean="0"/>
              <a:t>移动</a:t>
            </a:r>
            <a:r>
              <a:rPr lang="en-US" altLang="zh-CN" dirty="0" smtClean="0"/>
              <a:t>IP</a:t>
            </a:r>
            <a:r>
              <a:rPr lang="zh-CN" altLang="en-US" dirty="0" smtClean="0"/>
              <a:t>使用的</a:t>
            </a:r>
            <a:r>
              <a:rPr lang="zh-CN" altLang="en-US" dirty="0"/>
              <a:t>基本概念 </a:t>
            </a:r>
          </a:p>
        </p:txBody>
      </p:sp>
      <p:sp>
        <p:nvSpPr>
          <p:cNvPr id="402437" name="Line 5"/>
          <p:cNvSpPr>
            <a:spLocks noChangeShapeType="1"/>
          </p:cNvSpPr>
          <p:nvPr/>
        </p:nvSpPr>
        <p:spPr bwMode="auto">
          <a:xfrm>
            <a:off x="1513337" y="2838039"/>
            <a:ext cx="4602163" cy="20637"/>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solidFill>
                <a:srgbClr val="000099"/>
              </a:solidFill>
              <a:latin typeface="+mn-lt"/>
              <a:ea typeface="+mn-ea"/>
            </a:endParaRPr>
          </a:p>
        </p:txBody>
      </p:sp>
      <p:grpSp>
        <p:nvGrpSpPr>
          <p:cNvPr id="3" name="Group 100"/>
          <p:cNvGrpSpPr>
            <a:grpSpLocks/>
          </p:cNvGrpSpPr>
          <p:nvPr/>
        </p:nvGrpSpPr>
        <p:grpSpPr bwMode="auto">
          <a:xfrm>
            <a:off x="6974337" y="3815937"/>
            <a:ext cx="671513" cy="495300"/>
            <a:chOff x="762" y="2391"/>
            <a:chExt cx="423" cy="312"/>
          </a:xfrm>
        </p:grpSpPr>
        <p:grpSp>
          <p:nvGrpSpPr>
            <p:cNvPr id="4" name="Group 101"/>
            <p:cNvGrpSpPr>
              <a:grpSpLocks/>
            </p:cNvGrpSpPr>
            <p:nvPr/>
          </p:nvGrpSpPr>
          <p:grpSpPr bwMode="auto">
            <a:xfrm>
              <a:off x="867" y="2432"/>
              <a:ext cx="318" cy="271"/>
              <a:chOff x="657" y="1570"/>
              <a:chExt cx="318" cy="311"/>
            </a:xfrm>
          </p:grpSpPr>
          <p:sp>
            <p:nvSpPr>
              <p:cNvPr id="402534" name="Line 102"/>
              <p:cNvSpPr>
                <a:spLocks noChangeShapeType="1"/>
              </p:cNvSpPr>
              <p:nvPr/>
            </p:nvSpPr>
            <p:spPr bwMode="auto">
              <a:xfrm flipH="1">
                <a:off x="703" y="1570"/>
                <a:ext cx="0" cy="78"/>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solidFill>
                    <a:srgbClr val="000099"/>
                  </a:solidFill>
                  <a:latin typeface="+mn-lt"/>
                  <a:ea typeface="+mn-ea"/>
                </a:endParaRPr>
              </a:p>
            </p:txBody>
          </p:sp>
          <p:pic>
            <p:nvPicPr>
              <p:cNvPr id="402535" name="Picture 103" descr="laptop copy"/>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657" y="1615"/>
                <a:ext cx="318" cy="266"/>
              </a:xfrm>
              <a:prstGeom prst="rect">
                <a:avLst/>
              </a:prstGeom>
              <a:noFill/>
              <a:extLst>
                <a:ext uri="{909E8E84-426E-40DD-AFC4-6F175D3DCCD1}">
                  <a14:hiddenFill xmlns:a14="http://schemas.microsoft.com/office/drawing/2010/main" xmlns="">
                    <a:solidFill>
                      <a:srgbClr val="FFFFFF"/>
                    </a:solidFill>
                  </a14:hiddenFill>
                </a:ext>
              </a:extLst>
            </p:spPr>
          </p:pic>
        </p:grpSp>
        <p:grpSp>
          <p:nvGrpSpPr>
            <p:cNvPr id="6" name="Group 104"/>
            <p:cNvGrpSpPr>
              <a:grpSpLocks/>
            </p:cNvGrpSpPr>
            <p:nvPr/>
          </p:nvGrpSpPr>
          <p:grpSpPr bwMode="auto">
            <a:xfrm>
              <a:off x="762" y="2391"/>
              <a:ext cx="306" cy="90"/>
              <a:chOff x="748" y="2251"/>
              <a:chExt cx="306" cy="90"/>
            </a:xfrm>
          </p:grpSpPr>
          <p:sp>
            <p:nvSpPr>
              <p:cNvPr id="402537" name="AutoShape 105"/>
              <p:cNvSpPr>
                <a:spLocks noChangeArrowheads="1"/>
              </p:cNvSpPr>
              <p:nvPr/>
            </p:nvSpPr>
            <p:spPr bwMode="auto">
              <a:xfrm>
                <a:off x="748" y="2251"/>
                <a:ext cx="111" cy="90"/>
              </a:xfrm>
              <a:prstGeom prst="moon">
                <a:avLst>
                  <a:gd name="adj" fmla="val 18444"/>
                </a:avLst>
              </a:prstGeom>
              <a:solidFill>
                <a:srgbClr val="80808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solidFill>
                    <a:srgbClr val="000099"/>
                  </a:solidFill>
                  <a:latin typeface="+mn-lt"/>
                  <a:ea typeface="+mn-ea"/>
                </a:endParaRPr>
              </a:p>
            </p:txBody>
          </p:sp>
          <p:sp>
            <p:nvSpPr>
              <p:cNvPr id="402538" name="AutoShape 106"/>
              <p:cNvSpPr>
                <a:spLocks noChangeArrowheads="1"/>
              </p:cNvSpPr>
              <p:nvPr/>
            </p:nvSpPr>
            <p:spPr bwMode="auto">
              <a:xfrm flipH="1">
                <a:off x="943" y="2251"/>
                <a:ext cx="111" cy="90"/>
              </a:xfrm>
              <a:prstGeom prst="moon">
                <a:avLst>
                  <a:gd name="adj" fmla="val 18444"/>
                </a:avLst>
              </a:prstGeom>
              <a:solidFill>
                <a:srgbClr val="80808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solidFill>
                    <a:srgbClr val="000099"/>
                  </a:solidFill>
                  <a:latin typeface="+mn-lt"/>
                  <a:ea typeface="+mn-ea"/>
                </a:endParaRPr>
              </a:p>
            </p:txBody>
          </p:sp>
          <p:sp>
            <p:nvSpPr>
              <p:cNvPr id="402539" name="AutoShape 107"/>
              <p:cNvSpPr>
                <a:spLocks noChangeArrowheads="1"/>
              </p:cNvSpPr>
              <p:nvPr/>
            </p:nvSpPr>
            <p:spPr bwMode="auto">
              <a:xfrm flipH="1">
                <a:off x="922" y="2266"/>
                <a:ext cx="70" cy="60"/>
              </a:xfrm>
              <a:prstGeom prst="moon">
                <a:avLst>
                  <a:gd name="adj" fmla="val 18347"/>
                </a:avLst>
              </a:prstGeom>
              <a:solidFill>
                <a:srgbClr val="80808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solidFill>
                    <a:srgbClr val="000099"/>
                  </a:solidFill>
                  <a:latin typeface="+mn-lt"/>
                  <a:ea typeface="+mn-ea"/>
                </a:endParaRPr>
              </a:p>
            </p:txBody>
          </p:sp>
          <p:sp>
            <p:nvSpPr>
              <p:cNvPr id="402540" name="AutoShape 108"/>
              <p:cNvSpPr>
                <a:spLocks noChangeArrowheads="1"/>
              </p:cNvSpPr>
              <p:nvPr/>
            </p:nvSpPr>
            <p:spPr bwMode="auto">
              <a:xfrm>
                <a:off x="806" y="2266"/>
                <a:ext cx="70" cy="60"/>
              </a:xfrm>
              <a:prstGeom prst="moon">
                <a:avLst>
                  <a:gd name="adj" fmla="val 18347"/>
                </a:avLst>
              </a:prstGeom>
              <a:solidFill>
                <a:srgbClr val="80808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solidFill>
                    <a:srgbClr val="000099"/>
                  </a:solidFill>
                  <a:latin typeface="+mn-lt"/>
                  <a:ea typeface="+mn-ea"/>
                </a:endParaRPr>
              </a:p>
            </p:txBody>
          </p:sp>
          <p:sp>
            <p:nvSpPr>
              <p:cNvPr id="402541" name="AutoShape 109"/>
              <p:cNvSpPr>
                <a:spLocks noChangeArrowheads="1"/>
              </p:cNvSpPr>
              <p:nvPr/>
            </p:nvSpPr>
            <p:spPr bwMode="auto">
              <a:xfrm flipH="1">
                <a:off x="905" y="2281"/>
                <a:ext cx="35" cy="30"/>
              </a:xfrm>
              <a:prstGeom prst="moon">
                <a:avLst>
                  <a:gd name="adj" fmla="val 41907"/>
                </a:avLst>
              </a:prstGeom>
              <a:solidFill>
                <a:srgbClr val="80808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solidFill>
                    <a:srgbClr val="000099"/>
                  </a:solidFill>
                  <a:latin typeface="+mn-lt"/>
                  <a:ea typeface="+mn-ea"/>
                </a:endParaRPr>
              </a:p>
            </p:txBody>
          </p:sp>
          <p:sp>
            <p:nvSpPr>
              <p:cNvPr id="402542" name="AutoShape 110"/>
              <p:cNvSpPr>
                <a:spLocks noChangeArrowheads="1"/>
              </p:cNvSpPr>
              <p:nvPr/>
            </p:nvSpPr>
            <p:spPr bwMode="auto">
              <a:xfrm>
                <a:off x="857" y="2281"/>
                <a:ext cx="35" cy="30"/>
              </a:xfrm>
              <a:prstGeom prst="moon">
                <a:avLst>
                  <a:gd name="adj" fmla="val 41907"/>
                </a:avLst>
              </a:prstGeom>
              <a:solidFill>
                <a:srgbClr val="80808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solidFill>
                    <a:srgbClr val="000099"/>
                  </a:solidFill>
                  <a:latin typeface="+mn-lt"/>
                  <a:ea typeface="+mn-ea"/>
                </a:endParaRPr>
              </a:p>
            </p:txBody>
          </p:sp>
        </p:grpSp>
      </p:grpSp>
      <p:sp>
        <p:nvSpPr>
          <p:cNvPr id="402545" name="Text Box 113"/>
          <p:cNvSpPr txBox="1">
            <a:spLocks noChangeArrowheads="1"/>
          </p:cNvSpPr>
          <p:nvPr/>
        </p:nvSpPr>
        <p:spPr bwMode="auto">
          <a:xfrm>
            <a:off x="7786710" y="3929066"/>
            <a:ext cx="1210588"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a:r>
              <a:rPr kumimoji="1" lang="zh-CN" altLang="en-US" sz="2000" dirty="0">
                <a:solidFill>
                  <a:srgbClr val="000099"/>
                </a:solidFill>
                <a:latin typeface="+mn-lt"/>
                <a:ea typeface="+mn-ea"/>
              </a:rPr>
              <a:t>通信者 </a:t>
            </a:r>
            <a:r>
              <a:rPr kumimoji="1" lang="en-US" altLang="zh-CN" sz="2000" dirty="0">
                <a:solidFill>
                  <a:srgbClr val="000099"/>
                </a:solidFill>
                <a:latin typeface="+mn-lt"/>
                <a:ea typeface="+mn-ea"/>
              </a:rPr>
              <a:t>B</a:t>
            </a:r>
          </a:p>
        </p:txBody>
      </p:sp>
      <p:sp>
        <p:nvSpPr>
          <p:cNvPr id="402575" name="Text Box 143"/>
          <p:cNvSpPr txBox="1">
            <a:spLocks noChangeArrowheads="1"/>
          </p:cNvSpPr>
          <p:nvPr/>
        </p:nvSpPr>
        <p:spPr bwMode="auto">
          <a:xfrm flipH="1">
            <a:off x="8018032" y="3015839"/>
            <a:ext cx="483058"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p>
            <a:r>
              <a:rPr kumimoji="1" lang="en-US" altLang="zh-CN" dirty="0">
                <a:solidFill>
                  <a:srgbClr val="000099"/>
                </a:solidFill>
                <a:latin typeface="+mn-lt"/>
                <a:ea typeface="+mn-ea"/>
                <a:sym typeface="Wingdings" pitchFamily="2" charset="2"/>
              </a:rPr>
              <a:t></a:t>
            </a:r>
          </a:p>
        </p:txBody>
      </p:sp>
      <p:sp>
        <p:nvSpPr>
          <p:cNvPr id="402578" name="Text Box 146"/>
          <p:cNvSpPr txBox="1">
            <a:spLocks noChangeArrowheads="1"/>
          </p:cNvSpPr>
          <p:nvPr/>
        </p:nvSpPr>
        <p:spPr bwMode="auto">
          <a:xfrm flipH="1">
            <a:off x="5118075" y="3231787"/>
            <a:ext cx="413896"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r>
              <a:rPr kumimoji="1" lang="en-US" altLang="zh-CN" dirty="0">
                <a:solidFill>
                  <a:srgbClr val="000099"/>
                </a:solidFill>
                <a:latin typeface="+mn-lt"/>
                <a:ea typeface="+mn-ea"/>
                <a:sym typeface="Wingdings" pitchFamily="2" charset="2"/>
              </a:rPr>
              <a:t></a:t>
            </a:r>
          </a:p>
        </p:txBody>
      </p:sp>
      <p:grpSp>
        <p:nvGrpSpPr>
          <p:cNvPr id="8" name="组合 2"/>
          <p:cNvGrpSpPr/>
          <p:nvPr/>
        </p:nvGrpSpPr>
        <p:grpSpPr>
          <a:xfrm>
            <a:off x="2857814" y="1714338"/>
            <a:ext cx="2528043" cy="2173037"/>
            <a:chOff x="2607056" y="4919666"/>
            <a:chExt cx="2345944" cy="1677686"/>
          </a:xfrm>
        </p:grpSpPr>
        <p:sp>
          <p:nvSpPr>
            <p:cNvPr id="2" name="Cloud"/>
            <p:cNvSpPr>
              <a:spLocks noChangeAspect="1" noEditPoints="1" noChangeArrowheads="1"/>
            </p:cNvSpPr>
            <p:nvPr/>
          </p:nvSpPr>
          <p:spPr bwMode="auto">
            <a:xfrm>
              <a:off x="2607056" y="4919666"/>
              <a:ext cx="2345944" cy="1677686"/>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rgbClr val="99CCFF"/>
            </a:solidFill>
            <a:ln w="9525">
              <a:solidFill>
                <a:srgbClr val="000000"/>
              </a:solidFill>
              <a:miter lim="800000"/>
              <a:headEnd/>
              <a:tailEnd/>
            </a:ln>
            <a:effectLst>
              <a:outerShdw dist="107763" dir="2700000" algn="ctr" rotWithShape="0">
                <a:srgbClr val="808080"/>
              </a:outerShdw>
            </a:effectLst>
          </p:spPr>
          <p:txBody>
            <a:bodyPr vert="horz" wrap="square" lIns="91440" tIns="45720" rIns="91440" bIns="45720" numCol="1" anchor="t" anchorCtr="0" compatLnSpc="1">
              <a:prstTxWarp prst="textNoShape">
                <a:avLst/>
              </a:prstTxWarp>
            </a:bodyPr>
            <a:lstStyle/>
            <a:p>
              <a:endParaRPr lang="zh-CN" altLang="en-US">
                <a:solidFill>
                  <a:srgbClr val="000099"/>
                </a:solidFill>
              </a:endParaRPr>
            </a:p>
          </p:txBody>
        </p:sp>
        <p:sp>
          <p:nvSpPr>
            <p:cNvPr id="402525" name="Text Box 93"/>
            <p:cNvSpPr txBox="1">
              <a:spLocks noChangeArrowheads="1"/>
            </p:cNvSpPr>
            <p:nvPr/>
          </p:nvSpPr>
          <p:spPr bwMode="auto">
            <a:xfrm>
              <a:off x="3296816" y="5516564"/>
              <a:ext cx="889845" cy="30890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r>
                <a:rPr kumimoji="1" lang="zh-CN" altLang="en-US" sz="2000" dirty="0">
                  <a:solidFill>
                    <a:srgbClr val="000099"/>
                  </a:solidFill>
                  <a:latin typeface="+mn-lt"/>
                  <a:ea typeface="+mn-ea"/>
                </a:rPr>
                <a:t>广域网</a:t>
              </a:r>
            </a:p>
          </p:txBody>
        </p:sp>
      </p:grpSp>
      <p:sp>
        <p:nvSpPr>
          <p:cNvPr id="5" name="Cloud"/>
          <p:cNvSpPr>
            <a:spLocks noChangeAspect="1" noEditPoints="1" noChangeArrowheads="1"/>
          </p:cNvSpPr>
          <p:nvPr/>
        </p:nvSpPr>
        <p:spPr bwMode="auto">
          <a:xfrm>
            <a:off x="132906" y="1489087"/>
            <a:ext cx="2400401" cy="1742651"/>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rgbClr val="FFFF66"/>
          </a:solidFill>
          <a:ln w="9525">
            <a:solidFill>
              <a:srgbClr val="000000"/>
            </a:solidFill>
            <a:miter lim="800000"/>
            <a:headEnd/>
            <a:tailEnd/>
          </a:ln>
          <a:effectLst>
            <a:outerShdw dist="107763" dir="2700000" algn="ctr" rotWithShape="0">
              <a:srgbClr val="808080"/>
            </a:outerShdw>
          </a:effectLst>
        </p:spPr>
        <p:txBody>
          <a:bodyPr vert="horz" wrap="square" lIns="91440" tIns="45720" rIns="91440" bIns="45720" numCol="1" anchor="t" anchorCtr="0" compatLnSpc="1">
            <a:prstTxWarp prst="textNoShape">
              <a:avLst/>
            </a:prstTxWarp>
          </a:bodyPr>
          <a:lstStyle/>
          <a:p>
            <a:endParaRPr lang="zh-CN" altLang="en-US">
              <a:solidFill>
                <a:srgbClr val="000099"/>
              </a:solidFill>
            </a:endParaRPr>
          </a:p>
        </p:txBody>
      </p:sp>
      <p:sp>
        <p:nvSpPr>
          <p:cNvPr id="402523" name="Text Box 91"/>
          <p:cNvSpPr txBox="1">
            <a:spLocks noChangeArrowheads="1"/>
          </p:cNvSpPr>
          <p:nvPr/>
        </p:nvSpPr>
        <p:spPr bwMode="auto">
          <a:xfrm>
            <a:off x="-32" y="1812512"/>
            <a:ext cx="1210588"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r>
              <a:rPr kumimoji="1" lang="zh-CN" altLang="en-US" sz="2000" dirty="0">
                <a:solidFill>
                  <a:srgbClr val="000099"/>
                </a:solidFill>
                <a:latin typeface="+mn-lt"/>
                <a:ea typeface="+mn-ea"/>
              </a:rPr>
              <a:t>移动站 </a:t>
            </a:r>
            <a:r>
              <a:rPr kumimoji="1" lang="en-US" altLang="zh-CN" sz="2000" dirty="0">
                <a:solidFill>
                  <a:srgbClr val="000099"/>
                </a:solidFill>
                <a:latin typeface="+mn-lt"/>
                <a:ea typeface="+mn-ea"/>
              </a:rPr>
              <a:t>A</a:t>
            </a:r>
          </a:p>
        </p:txBody>
      </p:sp>
      <p:sp>
        <p:nvSpPr>
          <p:cNvPr id="402526" name="Line 94"/>
          <p:cNvSpPr>
            <a:spLocks noChangeShapeType="1"/>
          </p:cNvSpPr>
          <p:nvPr/>
        </p:nvSpPr>
        <p:spPr bwMode="auto">
          <a:xfrm>
            <a:off x="1278387" y="1999837"/>
            <a:ext cx="6350" cy="366712"/>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solidFill>
                <a:srgbClr val="000099"/>
              </a:solidFill>
              <a:latin typeface="+mn-lt"/>
              <a:ea typeface="+mn-ea"/>
            </a:endParaRPr>
          </a:p>
        </p:txBody>
      </p:sp>
      <p:sp>
        <p:nvSpPr>
          <p:cNvPr id="402528" name="Text Box 96"/>
          <p:cNvSpPr txBox="1">
            <a:spLocks noChangeArrowheads="1"/>
          </p:cNvSpPr>
          <p:nvPr/>
        </p:nvSpPr>
        <p:spPr bwMode="auto">
          <a:xfrm>
            <a:off x="332313" y="1071546"/>
            <a:ext cx="2565126"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r>
              <a:rPr kumimoji="1" lang="zh-CN" altLang="en-US" sz="1800" dirty="0">
                <a:solidFill>
                  <a:srgbClr val="FF0000"/>
                </a:solidFill>
                <a:latin typeface="+mn-lt"/>
                <a:ea typeface="+mn-ea"/>
              </a:rPr>
              <a:t>归属网络  </a:t>
            </a:r>
            <a:r>
              <a:rPr kumimoji="1" lang="en-US" altLang="zh-CN" sz="1800" dirty="0">
                <a:solidFill>
                  <a:srgbClr val="FF0000"/>
                </a:solidFill>
                <a:latin typeface="+mn-lt"/>
                <a:ea typeface="+mn-ea"/>
              </a:rPr>
              <a:t>131.8.0.0/16</a:t>
            </a:r>
          </a:p>
        </p:txBody>
      </p:sp>
      <p:sp>
        <p:nvSpPr>
          <p:cNvPr id="402531" name="Text Box 99"/>
          <p:cNvSpPr txBox="1">
            <a:spLocks noChangeArrowheads="1"/>
          </p:cNvSpPr>
          <p:nvPr/>
        </p:nvSpPr>
        <p:spPr bwMode="auto">
          <a:xfrm>
            <a:off x="300662" y="2511706"/>
            <a:ext cx="1114408"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r>
              <a:rPr kumimoji="1" lang="zh-CN" altLang="en-US" sz="1800" dirty="0">
                <a:solidFill>
                  <a:srgbClr val="FF0000"/>
                </a:solidFill>
                <a:latin typeface="+mn-lt"/>
                <a:ea typeface="+mn-ea"/>
              </a:rPr>
              <a:t>归属代理</a:t>
            </a:r>
          </a:p>
        </p:txBody>
      </p:sp>
      <p:sp>
        <p:nvSpPr>
          <p:cNvPr id="402548" name="Line 116"/>
          <p:cNvSpPr>
            <a:spLocks noChangeShapeType="1"/>
          </p:cNvSpPr>
          <p:nvPr/>
        </p:nvSpPr>
        <p:spPr bwMode="auto">
          <a:xfrm rot="16200000" flipV="1">
            <a:off x="1357762" y="1574387"/>
            <a:ext cx="0" cy="1584325"/>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solidFill>
                <a:srgbClr val="000099"/>
              </a:solidFill>
              <a:latin typeface="+mn-lt"/>
              <a:ea typeface="+mn-ea"/>
            </a:endParaRPr>
          </a:p>
        </p:txBody>
      </p:sp>
      <p:grpSp>
        <p:nvGrpSpPr>
          <p:cNvPr id="9" name="Group 117"/>
          <p:cNvGrpSpPr>
            <a:grpSpLocks/>
          </p:cNvGrpSpPr>
          <p:nvPr/>
        </p:nvGrpSpPr>
        <p:grpSpPr bwMode="auto">
          <a:xfrm>
            <a:off x="924375" y="1718849"/>
            <a:ext cx="671512" cy="495300"/>
            <a:chOff x="762" y="2391"/>
            <a:chExt cx="423" cy="312"/>
          </a:xfrm>
        </p:grpSpPr>
        <p:grpSp>
          <p:nvGrpSpPr>
            <p:cNvPr id="10" name="Group 118"/>
            <p:cNvGrpSpPr>
              <a:grpSpLocks/>
            </p:cNvGrpSpPr>
            <p:nvPr/>
          </p:nvGrpSpPr>
          <p:grpSpPr bwMode="auto">
            <a:xfrm>
              <a:off x="867" y="2432"/>
              <a:ext cx="318" cy="271"/>
              <a:chOff x="657" y="1570"/>
              <a:chExt cx="318" cy="311"/>
            </a:xfrm>
          </p:grpSpPr>
          <p:sp>
            <p:nvSpPr>
              <p:cNvPr id="402551" name="Line 119"/>
              <p:cNvSpPr>
                <a:spLocks noChangeShapeType="1"/>
              </p:cNvSpPr>
              <p:nvPr/>
            </p:nvSpPr>
            <p:spPr bwMode="auto">
              <a:xfrm flipH="1">
                <a:off x="703" y="1570"/>
                <a:ext cx="0" cy="78"/>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solidFill>
                    <a:srgbClr val="000099"/>
                  </a:solidFill>
                  <a:latin typeface="+mn-lt"/>
                  <a:ea typeface="+mn-ea"/>
                </a:endParaRPr>
              </a:p>
            </p:txBody>
          </p:sp>
          <p:pic>
            <p:nvPicPr>
              <p:cNvPr id="402552" name="Picture 120" descr="laptop copy"/>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657" y="1615"/>
                <a:ext cx="318" cy="266"/>
              </a:xfrm>
              <a:prstGeom prst="rect">
                <a:avLst/>
              </a:prstGeom>
              <a:noFill/>
              <a:extLst>
                <a:ext uri="{909E8E84-426E-40DD-AFC4-6F175D3DCCD1}">
                  <a14:hiddenFill xmlns:a14="http://schemas.microsoft.com/office/drawing/2010/main" xmlns="">
                    <a:solidFill>
                      <a:srgbClr val="FFFFFF"/>
                    </a:solidFill>
                  </a14:hiddenFill>
                </a:ext>
              </a:extLst>
            </p:spPr>
          </p:pic>
        </p:grpSp>
        <p:grpSp>
          <p:nvGrpSpPr>
            <p:cNvPr id="11" name="Group 121"/>
            <p:cNvGrpSpPr>
              <a:grpSpLocks/>
            </p:cNvGrpSpPr>
            <p:nvPr/>
          </p:nvGrpSpPr>
          <p:grpSpPr bwMode="auto">
            <a:xfrm>
              <a:off x="762" y="2391"/>
              <a:ext cx="306" cy="90"/>
              <a:chOff x="748" y="2251"/>
              <a:chExt cx="306" cy="90"/>
            </a:xfrm>
          </p:grpSpPr>
          <p:sp>
            <p:nvSpPr>
              <p:cNvPr id="402554" name="AutoShape 122"/>
              <p:cNvSpPr>
                <a:spLocks noChangeArrowheads="1"/>
              </p:cNvSpPr>
              <p:nvPr/>
            </p:nvSpPr>
            <p:spPr bwMode="auto">
              <a:xfrm>
                <a:off x="748" y="2251"/>
                <a:ext cx="111" cy="90"/>
              </a:xfrm>
              <a:prstGeom prst="moon">
                <a:avLst>
                  <a:gd name="adj" fmla="val 18444"/>
                </a:avLst>
              </a:prstGeom>
              <a:solidFill>
                <a:srgbClr val="80808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solidFill>
                    <a:srgbClr val="000099"/>
                  </a:solidFill>
                  <a:latin typeface="+mn-lt"/>
                  <a:ea typeface="+mn-ea"/>
                </a:endParaRPr>
              </a:p>
            </p:txBody>
          </p:sp>
          <p:sp>
            <p:nvSpPr>
              <p:cNvPr id="402555" name="AutoShape 123"/>
              <p:cNvSpPr>
                <a:spLocks noChangeArrowheads="1"/>
              </p:cNvSpPr>
              <p:nvPr/>
            </p:nvSpPr>
            <p:spPr bwMode="auto">
              <a:xfrm flipH="1">
                <a:off x="943" y="2251"/>
                <a:ext cx="111" cy="90"/>
              </a:xfrm>
              <a:prstGeom prst="moon">
                <a:avLst>
                  <a:gd name="adj" fmla="val 18444"/>
                </a:avLst>
              </a:prstGeom>
              <a:solidFill>
                <a:srgbClr val="80808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solidFill>
                    <a:srgbClr val="000099"/>
                  </a:solidFill>
                  <a:latin typeface="+mn-lt"/>
                  <a:ea typeface="+mn-ea"/>
                </a:endParaRPr>
              </a:p>
            </p:txBody>
          </p:sp>
          <p:sp>
            <p:nvSpPr>
              <p:cNvPr id="402556" name="AutoShape 124"/>
              <p:cNvSpPr>
                <a:spLocks noChangeArrowheads="1"/>
              </p:cNvSpPr>
              <p:nvPr/>
            </p:nvSpPr>
            <p:spPr bwMode="auto">
              <a:xfrm flipH="1">
                <a:off x="922" y="2266"/>
                <a:ext cx="70" cy="60"/>
              </a:xfrm>
              <a:prstGeom prst="moon">
                <a:avLst>
                  <a:gd name="adj" fmla="val 18347"/>
                </a:avLst>
              </a:prstGeom>
              <a:solidFill>
                <a:srgbClr val="80808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solidFill>
                    <a:srgbClr val="000099"/>
                  </a:solidFill>
                  <a:latin typeface="+mn-lt"/>
                  <a:ea typeface="+mn-ea"/>
                </a:endParaRPr>
              </a:p>
            </p:txBody>
          </p:sp>
          <p:sp>
            <p:nvSpPr>
              <p:cNvPr id="402557" name="AutoShape 125"/>
              <p:cNvSpPr>
                <a:spLocks noChangeArrowheads="1"/>
              </p:cNvSpPr>
              <p:nvPr/>
            </p:nvSpPr>
            <p:spPr bwMode="auto">
              <a:xfrm>
                <a:off x="806" y="2266"/>
                <a:ext cx="70" cy="60"/>
              </a:xfrm>
              <a:prstGeom prst="moon">
                <a:avLst>
                  <a:gd name="adj" fmla="val 18347"/>
                </a:avLst>
              </a:prstGeom>
              <a:solidFill>
                <a:srgbClr val="80808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solidFill>
                    <a:srgbClr val="000099"/>
                  </a:solidFill>
                  <a:latin typeface="+mn-lt"/>
                  <a:ea typeface="+mn-ea"/>
                </a:endParaRPr>
              </a:p>
            </p:txBody>
          </p:sp>
          <p:sp>
            <p:nvSpPr>
              <p:cNvPr id="402558" name="AutoShape 126"/>
              <p:cNvSpPr>
                <a:spLocks noChangeArrowheads="1"/>
              </p:cNvSpPr>
              <p:nvPr/>
            </p:nvSpPr>
            <p:spPr bwMode="auto">
              <a:xfrm flipH="1">
                <a:off x="905" y="2281"/>
                <a:ext cx="35" cy="30"/>
              </a:xfrm>
              <a:prstGeom prst="moon">
                <a:avLst>
                  <a:gd name="adj" fmla="val 41907"/>
                </a:avLst>
              </a:prstGeom>
              <a:solidFill>
                <a:srgbClr val="80808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solidFill>
                    <a:srgbClr val="000099"/>
                  </a:solidFill>
                  <a:latin typeface="+mn-lt"/>
                  <a:ea typeface="+mn-ea"/>
                </a:endParaRPr>
              </a:p>
            </p:txBody>
          </p:sp>
          <p:sp>
            <p:nvSpPr>
              <p:cNvPr id="402559" name="AutoShape 127"/>
              <p:cNvSpPr>
                <a:spLocks noChangeArrowheads="1"/>
              </p:cNvSpPr>
              <p:nvPr/>
            </p:nvSpPr>
            <p:spPr bwMode="auto">
              <a:xfrm>
                <a:off x="857" y="2281"/>
                <a:ext cx="35" cy="30"/>
              </a:xfrm>
              <a:prstGeom prst="moon">
                <a:avLst>
                  <a:gd name="adj" fmla="val 41907"/>
                </a:avLst>
              </a:prstGeom>
              <a:solidFill>
                <a:srgbClr val="80808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solidFill>
                    <a:srgbClr val="000099"/>
                  </a:solidFill>
                  <a:latin typeface="+mn-lt"/>
                  <a:ea typeface="+mn-ea"/>
                </a:endParaRPr>
              </a:p>
            </p:txBody>
          </p:sp>
        </p:grpSp>
      </p:grpSp>
      <p:sp>
        <p:nvSpPr>
          <p:cNvPr id="402560" name="Line 128"/>
          <p:cNvSpPr>
            <a:spLocks noChangeShapeType="1"/>
          </p:cNvSpPr>
          <p:nvPr/>
        </p:nvSpPr>
        <p:spPr bwMode="auto">
          <a:xfrm>
            <a:off x="1573661" y="2366551"/>
            <a:ext cx="6350" cy="366713"/>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solidFill>
                <a:srgbClr val="000099"/>
              </a:solidFill>
              <a:latin typeface="+mn-lt"/>
              <a:ea typeface="+mn-ea"/>
            </a:endParaRPr>
          </a:p>
        </p:txBody>
      </p:sp>
      <p:pic>
        <p:nvPicPr>
          <p:cNvPr id="402561" name="Picture 129"/>
          <p:cNvPicPr>
            <a:picLocks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1284737" y="2726912"/>
            <a:ext cx="600075" cy="2730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699">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tx1"/>
                  </a:outerShdw>
                </a:effectLst>
              </a14:hiddenEffects>
            </a:ext>
          </a:extLst>
        </p:spPr>
      </p:pic>
      <p:sp>
        <p:nvSpPr>
          <p:cNvPr id="402576" name="Text Box 144"/>
          <p:cNvSpPr txBox="1">
            <a:spLocks noChangeArrowheads="1"/>
          </p:cNvSpPr>
          <p:nvPr/>
        </p:nvSpPr>
        <p:spPr bwMode="auto">
          <a:xfrm flipH="1">
            <a:off x="2149924" y="2079659"/>
            <a:ext cx="413896"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r>
              <a:rPr kumimoji="1" lang="en-US" altLang="zh-CN" dirty="0">
                <a:solidFill>
                  <a:srgbClr val="000099"/>
                </a:solidFill>
                <a:latin typeface="+mn-lt"/>
                <a:ea typeface="+mn-ea"/>
                <a:sym typeface="Wingdings" pitchFamily="2" charset="2"/>
              </a:rPr>
              <a:t></a:t>
            </a:r>
          </a:p>
        </p:txBody>
      </p:sp>
      <p:sp>
        <p:nvSpPr>
          <p:cNvPr id="402579" name="Text Box 147"/>
          <p:cNvSpPr txBox="1">
            <a:spLocks noChangeArrowheads="1"/>
          </p:cNvSpPr>
          <p:nvPr/>
        </p:nvSpPr>
        <p:spPr bwMode="auto">
          <a:xfrm>
            <a:off x="1285852" y="1643050"/>
            <a:ext cx="2228367" cy="3385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r>
              <a:rPr kumimoji="1" lang="zh-CN" altLang="en-US" sz="1600" dirty="0">
                <a:solidFill>
                  <a:srgbClr val="000099"/>
                </a:solidFill>
                <a:latin typeface="+mn-lt"/>
                <a:ea typeface="+mn-ea"/>
              </a:rPr>
              <a:t>永久地址 </a:t>
            </a:r>
            <a:r>
              <a:rPr kumimoji="1" lang="en-US" altLang="zh-CN" sz="1600" dirty="0" smtClean="0">
                <a:solidFill>
                  <a:srgbClr val="000099"/>
                </a:solidFill>
                <a:latin typeface="+mn-lt"/>
                <a:ea typeface="+mn-ea"/>
              </a:rPr>
              <a:t>131.8.6.7/16</a:t>
            </a:r>
            <a:endParaRPr kumimoji="1" lang="en-US" altLang="zh-CN" sz="1600" dirty="0">
              <a:solidFill>
                <a:srgbClr val="000099"/>
              </a:solidFill>
              <a:latin typeface="+mn-lt"/>
              <a:ea typeface="+mn-ea"/>
            </a:endParaRPr>
          </a:p>
        </p:txBody>
      </p:sp>
      <p:sp>
        <p:nvSpPr>
          <p:cNvPr id="155" name="Cloud"/>
          <p:cNvSpPr>
            <a:spLocks noChangeAspect="1" noEditPoints="1" noChangeArrowheads="1"/>
          </p:cNvSpPr>
          <p:nvPr/>
        </p:nvSpPr>
        <p:spPr bwMode="auto">
          <a:xfrm>
            <a:off x="5716295" y="1503595"/>
            <a:ext cx="2400401" cy="1742651"/>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rgbClr val="FFFF66"/>
          </a:solidFill>
          <a:ln w="9525">
            <a:solidFill>
              <a:srgbClr val="000000"/>
            </a:solidFill>
            <a:miter lim="800000"/>
            <a:headEnd/>
            <a:tailEnd/>
          </a:ln>
          <a:effectLst>
            <a:outerShdw dist="107763" dir="2700000" algn="ctr" rotWithShape="0">
              <a:srgbClr val="808080"/>
            </a:outerShdw>
          </a:effectLst>
        </p:spPr>
        <p:txBody>
          <a:bodyPr vert="horz" wrap="square" lIns="91440" tIns="45720" rIns="91440" bIns="45720" numCol="1" anchor="t" anchorCtr="0" compatLnSpc="1">
            <a:prstTxWarp prst="textNoShape">
              <a:avLst/>
            </a:prstTxWarp>
          </a:bodyPr>
          <a:lstStyle/>
          <a:p>
            <a:endParaRPr lang="zh-CN" altLang="en-US">
              <a:solidFill>
                <a:srgbClr val="000099"/>
              </a:solidFill>
            </a:endParaRPr>
          </a:p>
        </p:txBody>
      </p:sp>
      <p:grpSp>
        <p:nvGrpSpPr>
          <p:cNvPr id="12" name="组合 5"/>
          <p:cNvGrpSpPr/>
          <p:nvPr/>
        </p:nvGrpSpPr>
        <p:grpSpPr>
          <a:xfrm>
            <a:off x="5424409" y="1143554"/>
            <a:ext cx="3451763" cy="2232248"/>
            <a:chOff x="6105128" y="2348880"/>
            <a:chExt cx="3739410" cy="2232248"/>
          </a:xfrm>
        </p:grpSpPr>
        <p:sp>
          <p:nvSpPr>
            <p:cNvPr id="402522" name="Line 90"/>
            <p:cNvSpPr>
              <a:spLocks noChangeShapeType="1"/>
            </p:cNvSpPr>
            <p:nvPr/>
          </p:nvSpPr>
          <p:spPr bwMode="auto">
            <a:xfrm flipH="1">
              <a:off x="7450138" y="3213101"/>
              <a:ext cx="0" cy="358775"/>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solidFill>
                  <a:srgbClr val="000099"/>
                </a:solidFill>
                <a:latin typeface="+mn-lt"/>
                <a:ea typeface="+mn-ea"/>
              </a:endParaRPr>
            </a:p>
          </p:txBody>
        </p:sp>
        <p:pic>
          <p:nvPicPr>
            <p:cNvPr id="402527" name="Picture 95"/>
            <p:cNvPicPr>
              <a:picLocks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6488775" y="3932238"/>
              <a:ext cx="650081" cy="2730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699">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tx1"/>
                    </a:outerShdw>
                  </a:effectLst>
                </a14:hiddenEffects>
              </a:ext>
            </a:extLst>
          </p:spPr>
        </p:pic>
        <p:sp>
          <p:nvSpPr>
            <p:cNvPr id="402529" name="Text Box 97"/>
            <p:cNvSpPr txBox="1">
              <a:spLocks noChangeArrowheads="1"/>
            </p:cNvSpPr>
            <p:nvPr/>
          </p:nvSpPr>
          <p:spPr bwMode="auto">
            <a:xfrm>
              <a:off x="6500855" y="2348880"/>
              <a:ext cx="2426359"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r>
                <a:rPr kumimoji="1" lang="zh-CN" altLang="en-US" sz="1800" dirty="0">
                  <a:solidFill>
                    <a:srgbClr val="FF0000"/>
                  </a:solidFill>
                  <a:latin typeface="+mn-lt"/>
                  <a:ea typeface="+mn-ea"/>
                </a:rPr>
                <a:t>被访网络 </a:t>
              </a:r>
              <a:r>
                <a:rPr kumimoji="1" lang="en-US" altLang="zh-CN" sz="1800" dirty="0" smtClean="0">
                  <a:solidFill>
                    <a:srgbClr val="FF0000"/>
                  </a:solidFill>
                  <a:latin typeface="+mn-lt"/>
                  <a:ea typeface="+mn-ea"/>
                </a:rPr>
                <a:t>15.0.0.0/8</a:t>
              </a:r>
              <a:endParaRPr kumimoji="1" lang="en-US" altLang="zh-CN" sz="1800" dirty="0">
                <a:solidFill>
                  <a:srgbClr val="FF0000"/>
                </a:solidFill>
                <a:latin typeface="+mn-lt"/>
                <a:ea typeface="+mn-ea"/>
              </a:endParaRPr>
            </a:p>
          </p:txBody>
        </p:sp>
        <p:sp>
          <p:nvSpPr>
            <p:cNvPr id="402530" name="Text Box 98"/>
            <p:cNvSpPr txBox="1">
              <a:spLocks noChangeArrowheads="1"/>
            </p:cNvSpPr>
            <p:nvPr/>
          </p:nvSpPr>
          <p:spPr bwMode="auto">
            <a:xfrm>
              <a:off x="6105128" y="4211796"/>
              <a:ext cx="1207275"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r>
                <a:rPr kumimoji="1" lang="zh-CN" altLang="en-US" sz="1800" dirty="0">
                  <a:solidFill>
                    <a:srgbClr val="FF0000"/>
                  </a:solidFill>
                  <a:latin typeface="+mn-lt"/>
                  <a:ea typeface="+mn-ea"/>
                </a:rPr>
                <a:t>外地代理</a:t>
              </a:r>
            </a:p>
          </p:txBody>
        </p:sp>
        <p:sp>
          <p:nvSpPr>
            <p:cNvPr id="402544" name="Line 112"/>
            <p:cNvSpPr>
              <a:spLocks noChangeShapeType="1"/>
            </p:cNvSpPr>
            <p:nvPr/>
          </p:nvSpPr>
          <p:spPr bwMode="auto">
            <a:xfrm flipV="1">
              <a:off x="6825854" y="3355975"/>
              <a:ext cx="545173" cy="649288"/>
            </a:xfrm>
            <a:prstGeom prst="line">
              <a:avLst/>
            </a:prstGeom>
            <a:noFill/>
            <a:ln w="76200">
              <a:solidFill>
                <a:schemeClr val="hlink"/>
              </a:solidFill>
              <a:round/>
              <a:headEnd/>
              <a:tailEnd type="triangle" w="sm"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solidFill>
                  <a:srgbClr val="000099"/>
                </a:solidFill>
                <a:latin typeface="+mn-lt"/>
                <a:ea typeface="+mn-ea"/>
              </a:endParaRPr>
            </a:p>
          </p:txBody>
        </p:sp>
        <p:sp>
          <p:nvSpPr>
            <p:cNvPr id="402562" name="Line 130"/>
            <p:cNvSpPr>
              <a:spLocks noChangeShapeType="1"/>
            </p:cNvSpPr>
            <p:nvPr/>
          </p:nvSpPr>
          <p:spPr bwMode="auto">
            <a:xfrm rot="16200000" flipV="1">
              <a:off x="7372747" y="2713699"/>
              <a:ext cx="0" cy="1716352"/>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solidFill>
                  <a:srgbClr val="000099"/>
                </a:solidFill>
                <a:latin typeface="+mn-lt"/>
                <a:ea typeface="+mn-ea"/>
              </a:endParaRPr>
            </a:p>
          </p:txBody>
        </p:sp>
        <p:grpSp>
          <p:nvGrpSpPr>
            <p:cNvPr id="13" name="Group 131"/>
            <p:cNvGrpSpPr>
              <a:grpSpLocks/>
            </p:cNvGrpSpPr>
            <p:nvPr/>
          </p:nvGrpSpPr>
          <p:grpSpPr bwMode="auto">
            <a:xfrm>
              <a:off x="7113059" y="2933700"/>
              <a:ext cx="727472" cy="495300"/>
              <a:chOff x="762" y="2391"/>
              <a:chExt cx="423" cy="312"/>
            </a:xfrm>
          </p:grpSpPr>
          <p:grpSp>
            <p:nvGrpSpPr>
              <p:cNvPr id="14" name="Group 132"/>
              <p:cNvGrpSpPr>
                <a:grpSpLocks/>
              </p:cNvGrpSpPr>
              <p:nvPr/>
            </p:nvGrpSpPr>
            <p:grpSpPr bwMode="auto">
              <a:xfrm>
                <a:off x="867" y="2432"/>
                <a:ext cx="318" cy="271"/>
                <a:chOff x="657" y="1570"/>
                <a:chExt cx="318" cy="311"/>
              </a:xfrm>
            </p:grpSpPr>
            <p:sp>
              <p:nvSpPr>
                <p:cNvPr id="402565" name="Line 133"/>
                <p:cNvSpPr>
                  <a:spLocks noChangeShapeType="1"/>
                </p:cNvSpPr>
                <p:nvPr/>
              </p:nvSpPr>
              <p:spPr bwMode="auto">
                <a:xfrm flipH="1">
                  <a:off x="703" y="1570"/>
                  <a:ext cx="0" cy="78"/>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solidFill>
                      <a:srgbClr val="000099"/>
                    </a:solidFill>
                    <a:latin typeface="+mn-lt"/>
                    <a:ea typeface="+mn-ea"/>
                  </a:endParaRPr>
                </a:p>
              </p:txBody>
            </p:sp>
            <p:pic>
              <p:nvPicPr>
                <p:cNvPr id="402566" name="Picture 134" descr="laptop copy"/>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657" y="1615"/>
                  <a:ext cx="318" cy="266"/>
                </a:xfrm>
                <a:prstGeom prst="rect">
                  <a:avLst/>
                </a:prstGeom>
                <a:noFill/>
                <a:extLst>
                  <a:ext uri="{909E8E84-426E-40DD-AFC4-6F175D3DCCD1}">
                    <a14:hiddenFill xmlns:a14="http://schemas.microsoft.com/office/drawing/2010/main" xmlns="">
                      <a:solidFill>
                        <a:srgbClr val="FFFFFF"/>
                      </a:solidFill>
                    </a14:hiddenFill>
                  </a:ext>
                </a:extLst>
              </p:spPr>
            </p:pic>
          </p:grpSp>
          <p:grpSp>
            <p:nvGrpSpPr>
              <p:cNvPr id="15" name="Group 135"/>
              <p:cNvGrpSpPr>
                <a:grpSpLocks/>
              </p:cNvGrpSpPr>
              <p:nvPr/>
            </p:nvGrpSpPr>
            <p:grpSpPr bwMode="auto">
              <a:xfrm>
                <a:off x="762" y="2391"/>
                <a:ext cx="306" cy="90"/>
                <a:chOff x="748" y="2251"/>
                <a:chExt cx="306" cy="90"/>
              </a:xfrm>
            </p:grpSpPr>
            <p:sp>
              <p:nvSpPr>
                <p:cNvPr id="402568" name="AutoShape 136"/>
                <p:cNvSpPr>
                  <a:spLocks noChangeArrowheads="1"/>
                </p:cNvSpPr>
                <p:nvPr/>
              </p:nvSpPr>
              <p:spPr bwMode="auto">
                <a:xfrm>
                  <a:off x="748" y="2251"/>
                  <a:ext cx="111" cy="90"/>
                </a:xfrm>
                <a:prstGeom prst="moon">
                  <a:avLst>
                    <a:gd name="adj" fmla="val 18444"/>
                  </a:avLst>
                </a:prstGeom>
                <a:solidFill>
                  <a:srgbClr val="80808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solidFill>
                      <a:srgbClr val="000099"/>
                    </a:solidFill>
                    <a:latin typeface="+mn-lt"/>
                    <a:ea typeface="+mn-ea"/>
                  </a:endParaRPr>
                </a:p>
              </p:txBody>
            </p:sp>
            <p:sp>
              <p:nvSpPr>
                <p:cNvPr id="402569" name="AutoShape 137"/>
                <p:cNvSpPr>
                  <a:spLocks noChangeArrowheads="1"/>
                </p:cNvSpPr>
                <p:nvPr/>
              </p:nvSpPr>
              <p:spPr bwMode="auto">
                <a:xfrm flipH="1">
                  <a:off x="943" y="2251"/>
                  <a:ext cx="111" cy="90"/>
                </a:xfrm>
                <a:prstGeom prst="moon">
                  <a:avLst>
                    <a:gd name="adj" fmla="val 18444"/>
                  </a:avLst>
                </a:prstGeom>
                <a:solidFill>
                  <a:srgbClr val="80808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solidFill>
                      <a:srgbClr val="000099"/>
                    </a:solidFill>
                    <a:latin typeface="+mn-lt"/>
                    <a:ea typeface="+mn-ea"/>
                  </a:endParaRPr>
                </a:p>
              </p:txBody>
            </p:sp>
            <p:sp>
              <p:nvSpPr>
                <p:cNvPr id="402570" name="AutoShape 138"/>
                <p:cNvSpPr>
                  <a:spLocks noChangeArrowheads="1"/>
                </p:cNvSpPr>
                <p:nvPr/>
              </p:nvSpPr>
              <p:spPr bwMode="auto">
                <a:xfrm flipH="1">
                  <a:off x="922" y="2266"/>
                  <a:ext cx="70" cy="60"/>
                </a:xfrm>
                <a:prstGeom prst="moon">
                  <a:avLst>
                    <a:gd name="adj" fmla="val 18347"/>
                  </a:avLst>
                </a:prstGeom>
                <a:solidFill>
                  <a:srgbClr val="80808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solidFill>
                      <a:srgbClr val="000099"/>
                    </a:solidFill>
                    <a:latin typeface="+mn-lt"/>
                    <a:ea typeface="+mn-ea"/>
                  </a:endParaRPr>
                </a:p>
              </p:txBody>
            </p:sp>
            <p:sp>
              <p:nvSpPr>
                <p:cNvPr id="402571" name="AutoShape 139"/>
                <p:cNvSpPr>
                  <a:spLocks noChangeArrowheads="1"/>
                </p:cNvSpPr>
                <p:nvPr/>
              </p:nvSpPr>
              <p:spPr bwMode="auto">
                <a:xfrm>
                  <a:off x="806" y="2266"/>
                  <a:ext cx="70" cy="60"/>
                </a:xfrm>
                <a:prstGeom prst="moon">
                  <a:avLst>
                    <a:gd name="adj" fmla="val 18347"/>
                  </a:avLst>
                </a:prstGeom>
                <a:solidFill>
                  <a:srgbClr val="80808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solidFill>
                      <a:srgbClr val="000099"/>
                    </a:solidFill>
                    <a:latin typeface="+mn-lt"/>
                    <a:ea typeface="+mn-ea"/>
                  </a:endParaRPr>
                </a:p>
              </p:txBody>
            </p:sp>
            <p:sp>
              <p:nvSpPr>
                <p:cNvPr id="402572" name="AutoShape 140"/>
                <p:cNvSpPr>
                  <a:spLocks noChangeArrowheads="1"/>
                </p:cNvSpPr>
                <p:nvPr/>
              </p:nvSpPr>
              <p:spPr bwMode="auto">
                <a:xfrm flipH="1">
                  <a:off x="905" y="2281"/>
                  <a:ext cx="35" cy="30"/>
                </a:xfrm>
                <a:prstGeom prst="moon">
                  <a:avLst>
                    <a:gd name="adj" fmla="val 41907"/>
                  </a:avLst>
                </a:prstGeom>
                <a:solidFill>
                  <a:srgbClr val="80808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solidFill>
                      <a:srgbClr val="000099"/>
                    </a:solidFill>
                    <a:latin typeface="+mn-lt"/>
                    <a:ea typeface="+mn-ea"/>
                  </a:endParaRPr>
                </a:p>
              </p:txBody>
            </p:sp>
            <p:sp>
              <p:nvSpPr>
                <p:cNvPr id="402573" name="AutoShape 141"/>
                <p:cNvSpPr>
                  <a:spLocks noChangeArrowheads="1"/>
                </p:cNvSpPr>
                <p:nvPr/>
              </p:nvSpPr>
              <p:spPr bwMode="auto">
                <a:xfrm>
                  <a:off x="857" y="2281"/>
                  <a:ext cx="35" cy="30"/>
                </a:xfrm>
                <a:prstGeom prst="moon">
                  <a:avLst>
                    <a:gd name="adj" fmla="val 41907"/>
                  </a:avLst>
                </a:prstGeom>
                <a:solidFill>
                  <a:srgbClr val="80808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solidFill>
                      <a:srgbClr val="000099"/>
                    </a:solidFill>
                    <a:latin typeface="+mn-lt"/>
                    <a:ea typeface="+mn-ea"/>
                  </a:endParaRPr>
                </a:p>
              </p:txBody>
            </p:sp>
          </p:grpSp>
        </p:grpSp>
        <p:sp>
          <p:nvSpPr>
            <p:cNvPr id="402574" name="Line 142"/>
            <p:cNvSpPr>
              <a:spLocks noChangeShapeType="1"/>
            </p:cNvSpPr>
            <p:nvPr/>
          </p:nvSpPr>
          <p:spPr bwMode="auto">
            <a:xfrm flipH="1">
              <a:off x="6825854" y="3571876"/>
              <a:ext cx="0" cy="358775"/>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solidFill>
                  <a:srgbClr val="000099"/>
                </a:solidFill>
                <a:latin typeface="+mn-lt"/>
                <a:ea typeface="+mn-ea"/>
              </a:endParaRPr>
            </a:p>
          </p:txBody>
        </p:sp>
        <p:sp>
          <p:nvSpPr>
            <p:cNvPr id="402577" name="Text Box 145"/>
            <p:cNvSpPr txBox="1">
              <a:spLocks noChangeArrowheads="1"/>
            </p:cNvSpPr>
            <p:nvPr/>
          </p:nvSpPr>
          <p:spPr bwMode="auto">
            <a:xfrm flipH="1">
              <a:off x="6980635" y="3644901"/>
              <a:ext cx="448387"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r>
                <a:rPr kumimoji="1" lang="en-US" altLang="zh-CN">
                  <a:solidFill>
                    <a:srgbClr val="000099"/>
                  </a:solidFill>
                  <a:latin typeface="+mn-lt"/>
                  <a:ea typeface="+mn-ea"/>
                  <a:sym typeface="Wingdings" pitchFamily="2" charset="2"/>
                </a:rPr>
                <a:t></a:t>
              </a:r>
            </a:p>
          </p:txBody>
        </p:sp>
        <p:sp>
          <p:nvSpPr>
            <p:cNvPr id="402580" name="Text Box 148"/>
            <p:cNvSpPr txBox="1">
              <a:spLocks noChangeArrowheads="1"/>
            </p:cNvSpPr>
            <p:nvPr/>
          </p:nvSpPr>
          <p:spPr bwMode="auto">
            <a:xfrm>
              <a:off x="6825855" y="2922588"/>
              <a:ext cx="333773" cy="3385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r>
                <a:rPr kumimoji="1" lang="en-US" altLang="zh-CN" sz="1600">
                  <a:solidFill>
                    <a:srgbClr val="000099"/>
                  </a:solidFill>
                  <a:latin typeface="+mn-lt"/>
                  <a:ea typeface="+mn-ea"/>
                </a:rPr>
                <a:t>A</a:t>
              </a:r>
            </a:p>
          </p:txBody>
        </p:sp>
        <p:sp>
          <p:nvSpPr>
            <p:cNvPr id="402581" name="Text Box 149"/>
            <p:cNvSpPr txBox="1">
              <a:spLocks noChangeArrowheads="1"/>
            </p:cNvSpPr>
            <p:nvPr/>
          </p:nvSpPr>
          <p:spPr bwMode="auto">
            <a:xfrm>
              <a:off x="7430474" y="2926462"/>
              <a:ext cx="2414064" cy="3385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r>
                <a:rPr kumimoji="1" lang="zh-CN" altLang="en-US" sz="1600" dirty="0">
                  <a:solidFill>
                    <a:srgbClr val="000099"/>
                  </a:solidFill>
                  <a:latin typeface="+mn-lt"/>
                  <a:ea typeface="+mn-ea"/>
                </a:rPr>
                <a:t>永久地址 </a:t>
              </a:r>
              <a:r>
                <a:rPr kumimoji="1" lang="en-US" altLang="zh-CN" sz="1600" dirty="0" smtClean="0">
                  <a:solidFill>
                    <a:srgbClr val="000099"/>
                  </a:solidFill>
                  <a:latin typeface="+mn-lt"/>
                  <a:ea typeface="+mn-ea"/>
                </a:rPr>
                <a:t>131.8.6.7/16</a:t>
              </a:r>
              <a:endParaRPr kumimoji="1" lang="en-US" altLang="zh-CN" sz="1600" dirty="0">
                <a:solidFill>
                  <a:srgbClr val="000099"/>
                </a:solidFill>
                <a:latin typeface="+mn-lt"/>
                <a:ea typeface="+mn-ea"/>
              </a:endParaRPr>
            </a:p>
          </p:txBody>
        </p:sp>
        <p:sp>
          <p:nvSpPr>
            <p:cNvPr id="402582" name="AutoShape 150"/>
            <p:cNvSpPr>
              <a:spLocks noChangeArrowheads="1"/>
            </p:cNvSpPr>
            <p:nvPr/>
          </p:nvSpPr>
          <p:spPr bwMode="auto">
            <a:xfrm>
              <a:off x="7376839" y="4004295"/>
              <a:ext cx="1442231" cy="504825"/>
            </a:xfrm>
            <a:prstGeom prst="wedgeRoundRectCallout">
              <a:avLst>
                <a:gd name="adj1" fmla="val -76443"/>
                <a:gd name="adj2" fmla="val -40800"/>
                <a:gd name="adj3" fmla="val 16667"/>
              </a:avLst>
            </a:prstGeom>
            <a:solidFill>
              <a:schemeClr val="bg1"/>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algn="ctr">
                <a:lnSpc>
                  <a:spcPct val="85000"/>
                </a:lnSpc>
              </a:pPr>
              <a:r>
                <a:rPr kumimoji="1" lang="zh-CN" altLang="en-US" sz="1600" dirty="0">
                  <a:solidFill>
                    <a:srgbClr val="000099"/>
                  </a:solidFill>
                  <a:latin typeface="+mn-lt"/>
                  <a:ea typeface="+mn-ea"/>
                </a:rPr>
                <a:t>转交地址 </a:t>
              </a:r>
              <a:r>
                <a:rPr kumimoji="1" lang="en-US" altLang="zh-CN" sz="1600" dirty="0">
                  <a:solidFill>
                    <a:srgbClr val="000099"/>
                  </a:solidFill>
                  <a:latin typeface="+mn-lt"/>
                  <a:ea typeface="+mn-ea"/>
                </a:rPr>
                <a:t>15.5.6.7/8</a:t>
              </a:r>
            </a:p>
          </p:txBody>
        </p:sp>
      </p:grpSp>
      <p:sp>
        <p:nvSpPr>
          <p:cNvPr id="402546" name="Freeform 114"/>
          <p:cNvSpPr>
            <a:spLocks/>
          </p:cNvSpPr>
          <p:nvPr/>
        </p:nvSpPr>
        <p:spPr bwMode="auto">
          <a:xfrm>
            <a:off x="1789561" y="2223674"/>
            <a:ext cx="4103688" cy="541338"/>
          </a:xfrm>
          <a:custGeom>
            <a:avLst/>
            <a:gdLst>
              <a:gd name="T0" fmla="*/ 0 w 2178"/>
              <a:gd name="T1" fmla="*/ 317 h 341"/>
              <a:gd name="T2" fmla="*/ 408 w 2178"/>
              <a:gd name="T3" fmla="*/ 125 h 341"/>
              <a:gd name="T4" fmla="*/ 870 w 2178"/>
              <a:gd name="T5" fmla="*/ 17 h 341"/>
              <a:gd name="T6" fmla="*/ 1428 w 2178"/>
              <a:gd name="T7" fmla="*/ 23 h 341"/>
              <a:gd name="T8" fmla="*/ 1824 w 2178"/>
              <a:gd name="T9" fmla="*/ 137 h 341"/>
              <a:gd name="T10" fmla="*/ 2112 w 2178"/>
              <a:gd name="T11" fmla="*/ 299 h 341"/>
              <a:gd name="T12" fmla="*/ 2178 w 2178"/>
              <a:gd name="T13" fmla="*/ 341 h 341"/>
            </a:gdLst>
            <a:ahLst/>
            <a:cxnLst>
              <a:cxn ang="0">
                <a:pos x="T0" y="T1"/>
              </a:cxn>
              <a:cxn ang="0">
                <a:pos x="T2" y="T3"/>
              </a:cxn>
              <a:cxn ang="0">
                <a:pos x="T4" y="T5"/>
              </a:cxn>
              <a:cxn ang="0">
                <a:pos x="T6" y="T7"/>
              </a:cxn>
              <a:cxn ang="0">
                <a:pos x="T8" y="T9"/>
              </a:cxn>
              <a:cxn ang="0">
                <a:pos x="T10" y="T11"/>
              </a:cxn>
              <a:cxn ang="0">
                <a:pos x="T12" y="T13"/>
              </a:cxn>
            </a:cxnLst>
            <a:rect l="0" t="0" r="r" b="b"/>
            <a:pathLst>
              <a:path w="2178" h="341">
                <a:moveTo>
                  <a:pt x="0" y="317"/>
                </a:moveTo>
                <a:cubicBezTo>
                  <a:pt x="68" y="285"/>
                  <a:pt x="263" y="175"/>
                  <a:pt x="408" y="125"/>
                </a:cubicBezTo>
                <a:cubicBezTo>
                  <a:pt x="553" y="75"/>
                  <a:pt x="700" y="34"/>
                  <a:pt x="870" y="17"/>
                </a:cubicBezTo>
                <a:cubicBezTo>
                  <a:pt x="1040" y="0"/>
                  <a:pt x="1269" y="3"/>
                  <a:pt x="1428" y="23"/>
                </a:cubicBezTo>
                <a:cubicBezTo>
                  <a:pt x="1587" y="43"/>
                  <a:pt x="1710" y="91"/>
                  <a:pt x="1824" y="137"/>
                </a:cubicBezTo>
                <a:cubicBezTo>
                  <a:pt x="1938" y="183"/>
                  <a:pt x="2053" y="265"/>
                  <a:pt x="2112" y="299"/>
                </a:cubicBezTo>
                <a:cubicBezTo>
                  <a:pt x="2171" y="333"/>
                  <a:pt x="2164" y="332"/>
                  <a:pt x="2178" y="341"/>
                </a:cubicBezTo>
              </a:path>
            </a:pathLst>
          </a:custGeom>
          <a:noFill/>
          <a:ln w="76200" cmpd="sng">
            <a:solidFill>
              <a:schemeClr val="hlink"/>
            </a:solidFill>
            <a:round/>
            <a:headEnd type="none" w="med" len="med"/>
            <a:tailEnd type="triangl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solidFill>
                <a:srgbClr val="000099"/>
              </a:solidFill>
              <a:latin typeface="+mn-lt"/>
              <a:ea typeface="+mn-ea"/>
            </a:endParaRPr>
          </a:p>
        </p:txBody>
      </p:sp>
      <p:sp>
        <p:nvSpPr>
          <p:cNvPr id="402524" name="Line 92"/>
          <p:cNvSpPr>
            <a:spLocks noChangeShapeType="1"/>
          </p:cNvSpPr>
          <p:nvPr/>
        </p:nvSpPr>
        <p:spPr bwMode="auto">
          <a:xfrm>
            <a:off x="1500636" y="2079214"/>
            <a:ext cx="5105400" cy="9525"/>
          </a:xfrm>
          <a:prstGeom prst="line">
            <a:avLst/>
          </a:prstGeom>
          <a:noFill/>
          <a:ln w="76200">
            <a:solidFill>
              <a:srgbClr val="0000FF"/>
            </a:solidFill>
            <a:prstDash val="sysDot"/>
            <a:round/>
            <a:headEnd/>
            <a:tailEnd type="triangle" w="sm"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solidFill>
                <a:srgbClr val="000099"/>
              </a:solidFill>
              <a:latin typeface="+mn-lt"/>
              <a:ea typeface="+mn-ea"/>
            </a:endParaRPr>
          </a:p>
        </p:txBody>
      </p:sp>
      <p:sp>
        <p:nvSpPr>
          <p:cNvPr id="402543" name="Line 111"/>
          <p:cNvSpPr>
            <a:spLocks noChangeShapeType="1"/>
          </p:cNvSpPr>
          <p:nvPr/>
        </p:nvSpPr>
        <p:spPr bwMode="auto">
          <a:xfrm flipH="1" flipV="1">
            <a:off x="1789562" y="2942814"/>
            <a:ext cx="5327650" cy="1081087"/>
          </a:xfrm>
          <a:prstGeom prst="line">
            <a:avLst/>
          </a:prstGeom>
          <a:noFill/>
          <a:ln w="76200">
            <a:solidFill>
              <a:schemeClr val="hlink"/>
            </a:solidFill>
            <a:round/>
            <a:headEnd/>
            <a:tailEnd type="triangle" w="sm"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solidFill>
                <a:srgbClr val="000099"/>
              </a:solidFill>
              <a:latin typeface="+mn-lt"/>
              <a:ea typeface="+mn-ea"/>
            </a:endParaRPr>
          </a:p>
        </p:txBody>
      </p:sp>
      <p:sp>
        <p:nvSpPr>
          <p:cNvPr id="402547" name="Freeform 115"/>
          <p:cNvSpPr>
            <a:spLocks/>
          </p:cNvSpPr>
          <p:nvPr/>
        </p:nvSpPr>
        <p:spPr bwMode="auto">
          <a:xfrm>
            <a:off x="7071158" y="2150649"/>
            <a:ext cx="971550" cy="1995488"/>
          </a:xfrm>
          <a:custGeom>
            <a:avLst/>
            <a:gdLst>
              <a:gd name="T0" fmla="*/ 0 w 612"/>
              <a:gd name="T1" fmla="*/ 0 h 1257"/>
              <a:gd name="T2" fmla="*/ 385 w 612"/>
              <a:gd name="T3" fmla="*/ 119 h 1257"/>
              <a:gd name="T4" fmla="*/ 578 w 612"/>
              <a:gd name="T5" fmla="*/ 351 h 1257"/>
              <a:gd name="T6" fmla="*/ 590 w 612"/>
              <a:gd name="T7" fmla="*/ 663 h 1257"/>
              <a:gd name="T8" fmla="*/ 500 w 612"/>
              <a:gd name="T9" fmla="*/ 909 h 1257"/>
              <a:gd name="T10" fmla="*/ 326 w 612"/>
              <a:gd name="T11" fmla="*/ 1257 h 1257"/>
            </a:gdLst>
            <a:ahLst/>
            <a:cxnLst>
              <a:cxn ang="0">
                <a:pos x="T0" y="T1"/>
              </a:cxn>
              <a:cxn ang="0">
                <a:pos x="T2" y="T3"/>
              </a:cxn>
              <a:cxn ang="0">
                <a:pos x="T4" y="T5"/>
              </a:cxn>
              <a:cxn ang="0">
                <a:pos x="T6" y="T7"/>
              </a:cxn>
              <a:cxn ang="0">
                <a:pos x="T8" y="T9"/>
              </a:cxn>
              <a:cxn ang="0">
                <a:pos x="T10" y="T11"/>
              </a:cxn>
            </a:cxnLst>
            <a:rect l="0" t="0" r="r" b="b"/>
            <a:pathLst>
              <a:path w="612" h="1257">
                <a:moveTo>
                  <a:pt x="0" y="0"/>
                </a:moveTo>
                <a:cubicBezTo>
                  <a:pt x="66" y="20"/>
                  <a:pt x="289" y="61"/>
                  <a:pt x="385" y="119"/>
                </a:cubicBezTo>
                <a:cubicBezTo>
                  <a:pt x="481" y="177"/>
                  <a:pt x="544" y="260"/>
                  <a:pt x="578" y="351"/>
                </a:cubicBezTo>
                <a:cubicBezTo>
                  <a:pt x="612" y="442"/>
                  <a:pt x="603" y="570"/>
                  <a:pt x="590" y="663"/>
                </a:cubicBezTo>
                <a:cubicBezTo>
                  <a:pt x="577" y="756"/>
                  <a:pt x="544" y="810"/>
                  <a:pt x="500" y="909"/>
                </a:cubicBezTo>
                <a:cubicBezTo>
                  <a:pt x="456" y="1008"/>
                  <a:pt x="362" y="1185"/>
                  <a:pt x="326" y="1257"/>
                </a:cubicBezTo>
              </a:path>
            </a:pathLst>
          </a:custGeom>
          <a:noFill/>
          <a:ln w="76200" cmpd="sng">
            <a:solidFill>
              <a:schemeClr val="hlink"/>
            </a:solidFill>
            <a:round/>
            <a:headEnd type="none" w="med" len="med"/>
            <a:tailEnd type="triangl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solidFill>
                <a:srgbClr val="000099"/>
              </a:solidFill>
              <a:latin typeface="+mn-lt"/>
              <a:ea typeface="+mn-ea"/>
            </a:endParaRPr>
          </a:p>
        </p:txBody>
      </p:sp>
      <p:sp>
        <p:nvSpPr>
          <p:cNvPr id="7" name="矩形 6"/>
          <p:cNvSpPr/>
          <p:nvPr/>
        </p:nvSpPr>
        <p:spPr>
          <a:xfrm>
            <a:off x="142844" y="4357694"/>
            <a:ext cx="8786874" cy="2246769"/>
          </a:xfrm>
          <a:prstGeom prst="rect">
            <a:avLst/>
          </a:prstGeom>
          <a:solidFill>
            <a:srgbClr val="66FF66"/>
          </a:solidFill>
          <a:ln>
            <a:solidFill>
              <a:schemeClr val="tx1"/>
            </a:solidFill>
          </a:ln>
        </p:spPr>
        <p:txBody>
          <a:bodyPr wrap="square">
            <a:spAutoFit/>
          </a:bodyPr>
          <a:lstStyle/>
          <a:p>
            <a:r>
              <a:rPr lang="zh-CN" altLang="zh-CN" sz="2000" dirty="0">
                <a:latin typeface="Arial (正文)"/>
                <a:ea typeface="+mn-ea"/>
              </a:rPr>
              <a:t>移动站</a:t>
            </a:r>
            <a:r>
              <a:rPr lang="en-US" altLang="zh-CN" sz="2000" dirty="0">
                <a:latin typeface="Arial (正文)"/>
                <a:ea typeface="+mn-ea"/>
              </a:rPr>
              <a:t>A</a:t>
            </a:r>
            <a:r>
              <a:rPr lang="zh-CN" altLang="zh-CN" sz="2000" dirty="0">
                <a:latin typeface="Arial (正文)"/>
                <a:ea typeface="+mn-ea"/>
              </a:rPr>
              <a:t>必须有一个原始</a:t>
            </a:r>
            <a:r>
              <a:rPr lang="zh-CN" altLang="zh-CN" sz="2000" dirty="0" smtClean="0">
                <a:latin typeface="Arial (正文)"/>
                <a:ea typeface="+mn-ea"/>
              </a:rPr>
              <a:t>地址</a:t>
            </a:r>
            <a:r>
              <a:rPr lang="zh-CN" altLang="en-US" sz="2000" dirty="0" smtClean="0">
                <a:latin typeface="Arial (正文)"/>
                <a:ea typeface="+mn-ea"/>
              </a:rPr>
              <a:t>，</a:t>
            </a:r>
            <a:r>
              <a:rPr lang="zh-CN" altLang="zh-CN" sz="2000" dirty="0" smtClean="0">
                <a:latin typeface="Arial (正文)"/>
                <a:ea typeface="+mn-ea"/>
              </a:rPr>
              <a:t>即</a:t>
            </a:r>
            <a:r>
              <a:rPr lang="zh-CN" altLang="zh-CN" sz="2000" dirty="0">
                <a:solidFill>
                  <a:srgbClr val="C00000"/>
                </a:solidFill>
                <a:latin typeface="Arial (正文)"/>
                <a:ea typeface="+mn-ea"/>
              </a:rPr>
              <a:t>永久地址</a:t>
            </a:r>
            <a:r>
              <a:rPr lang="zh-CN" altLang="zh-CN" sz="2000" dirty="0">
                <a:latin typeface="Arial (正文)"/>
                <a:ea typeface="+mn-ea"/>
              </a:rPr>
              <a:t>，</a:t>
            </a:r>
            <a:r>
              <a:rPr lang="zh-CN" altLang="zh-CN" sz="2000" dirty="0" smtClean="0">
                <a:latin typeface="Arial (正文)"/>
                <a:ea typeface="+mn-ea"/>
              </a:rPr>
              <a:t>或</a:t>
            </a:r>
            <a:r>
              <a:rPr lang="zh-CN" altLang="zh-CN" sz="2000" dirty="0" smtClean="0">
                <a:solidFill>
                  <a:srgbClr val="C00000"/>
                </a:solidFill>
                <a:latin typeface="Arial (正文)"/>
                <a:ea typeface="+mn-ea"/>
              </a:rPr>
              <a:t>归属地址</a:t>
            </a:r>
            <a:r>
              <a:rPr lang="en-US" altLang="zh-CN" sz="2000" dirty="0" smtClean="0">
                <a:solidFill>
                  <a:srgbClr val="C00000"/>
                </a:solidFill>
                <a:latin typeface="Arial (正文)"/>
                <a:ea typeface="+mn-ea"/>
              </a:rPr>
              <a:t> </a:t>
            </a:r>
            <a:r>
              <a:rPr lang="en-US" altLang="zh-CN" sz="2000" dirty="0" smtClean="0">
                <a:latin typeface="Arial (正文)"/>
                <a:ea typeface="+mn-ea"/>
              </a:rPr>
              <a:t>(home address)</a:t>
            </a:r>
            <a:r>
              <a:rPr lang="zh-CN" altLang="zh-CN" sz="2000" dirty="0" smtClean="0">
                <a:latin typeface="Arial (正文)"/>
                <a:ea typeface="+mn-ea"/>
              </a:rPr>
              <a:t>。移动站</a:t>
            </a:r>
            <a:r>
              <a:rPr lang="zh-CN" altLang="zh-CN" sz="2000" dirty="0">
                <a:latin typeface="Arial (正文)"/>
                <a:ea typeface="+mn-ea"/>
              </a:rPr>
              <a:t>原始连接到的网络叫做</a:t>
            </a:r>
            <a:r>
              <a:rPr lang="zh-CN" altLang="zh-CN" sz="2000" dirty="0">
                <a:solidFill>
                  <a:srgbClr val="C00000"/>
                </a:solidFill>
                <a:latin typeface="Arial (正文)"/>
                <a:ea typeface="+mn-ea"/>
              </a:rPr>
              <a:t>归属</a:t>
            </a:r>
            <a:r>
              <a:rPr lang="zh-CN" altLang="zh-CN" sz="2000" dirty="0" smtClean="0">
                <a:solidFill>
                  <a:srgbClr val="C00000"/>
                </a:solidFill>
                <a:latin typeface="Arial (正文)"/>
                <a:ea typeface="+mn-ea"/>
              </a:rPr>
              <a:t>网络</a:t>
            </a:r>
            <a:r>
              <a:rPr lang="en-US" altLang="zh-CN" sz="2000" dirty="0" smtClean="0">
                <a:solidFill>
                  <a:srgbClr val="C00000"/>
                </a:solidFill>
                <a:latin typeface="Arial (正文)"/>
                <a:ea typeface="+mn-ea"/>
              </a:rPr>
              <a:t> </a:t>
            </a:r>
            <a:r>
              <a:rPr lang="en-US" altLang="zh-CN" sz="2000" dirty="0" smtClean="0">
                <a:latin typeface="Arial (正文)"/>
                <a:ea typeface="+mn-ea"/>
              </a:rPr>
              <a:t>(home network)</a:t>
            </a:r>
            <a:r>
              <a:rPr lang="zh-CN" altLang="zh-CN" sz="2000" dirty="0" smtClean="0">
                <a:latin typeface="Arial (正文)"/>
                <a:ea typeface="+mn-ea"/>
              </a:rPr>
              <a:t>。</a:t>
            </a:r>
            <a:r>
              <a:rPr lang="zh-CN" altLang="en-US" sz="2000" dirty="0" smtClean="0">
                <a:latin typeface="Arial (正文)"/>
                <a:ea typeface="+mn-ea"/>
              </a:rPr>
              <a:t>归属网络中使用的代理叫做</a:t>
            </a:r>
            <a:r>
              <a:rPr lang="zh-CN" altLang="zh-CN" sz="2000" dirty="0" smtClean="0">
                <a:solidFill>
                  <a:srgbClr val="C00000"/>
                </a:solidFill>
                <a:latin typeface="Arial (正文)"/>
                <a:ea typeface="+mn-ea"/>
              </a:rPr>
              <a:t>归属代理</a:t>
            </a:r>
            <a:r>
              <a:rPr lang="en-US" altLang="zh-CN" sz="2000" dirty="0" smtClean="0">
                <a:solidFill>
                  <a:srgbClr val="C00000"/>
                </a:solidFill>
                <a:latin typeface="Arial (正文)"/>
                <a:ea typeface="+mn-ea"/>
              </a:rPr>
              <a:t> </a:t>
            </a:r>
            <a:r>
              <a:rPr lang="en-US" altLang="zh-CN" sz="2000" dirty="0" smtClean="0">
                <a:latin typeface="Arial (正文)"/>
                <a:ea typeface="+mn-ea"/>
              </a:rPr>
              <a:t>(home agent)</a:t>
            </a:r>
            <a:r>
              <a:rPr lang="zh-CN" altLang="zh-CN" sz="2000" dirty="0" smtClean="0">
                <a:latin typeface="Arial (正文)"/>
                <a:ea typeface="+mn-ea"/>
              </a:rPr>
              <a:t> 。</a:t>
            </a:r>
            <a:endParaRPr lang="en-US" altLang="zh-CN" sz="2000" dirty="0" smtClean="0">
              <a:latin typeface="Arial (正文)"/>
              <a:ea typeface="+mn-ea"/>
            </a:endParaRPr>
          </a:p>
          <a:p>
            <a:r>
              <a:rPr lang="zh-CN" altLang="zh-CN" sz="2000" dirty="0">
                <a:latin typeface="Arial (正文)"/>
                <a:ea typeface="+mn-ea"/>
              </a:rPr>
              <a:t>当移动站</a:t>
            </a:r>
            <a:r>
              <a:rPr lang="en-US" altLang="zh-CN" sz="2000" dirty="0">
                <a:latin typeface="Arial (正文)"/>
                <a:ea typeface="+mn-ea"/>
              </a:rPr>
              <a:t>A</a:t>
            </a:r>
            <a:r>
              <a:rPr lang="zh-CN" altLang="zh-CN" sz="2000" dirty="0">
                <a:latin typeface="Arial (正文)"/>
                <a:ea typeface="+mn-ea"/>
              </a:rPr>
              <a:t>移动到另一个地点</a:t>
            </a:r>
            <a:r>
              <a:rPr lang="zh-CN" altLang="zh-CN" sz="2000" dirty="0" smtClean="0">
                <a:latin typeface="Arial (正文)"/>
                <a:ea typeface="+mn-ea"/>
              </a:rPr>
              <a:t>，接入</a:t>
            </a:r>
            <a:r>
              <a:rPr lang="zh-CN" altLang="zh-CN" sz="2000" dirty="0">
                <a:latin typeface="Arial (正文)"/>
                <a:ea typeface="+mn-ea"/>
              </a:rPr>
              <a:t>的网络称为</a:t>
            </a:r>
            <a:r>
              <a:rPr lang="zh-CN" altLang="zh-CN" sz="2000" dirty="0">
                <a:solidFill>
                  <a:srgbClr val="C00000"/>
                </a:solidFill>
                <a:latin typeface="Arial (正文)"/>
                <a:ea typeface="+mn-ea"/>
              </a:rPr>
              <a:t>被访</a:t>
            </a:r>
            <a:r>
              <a:rPr lang="zh-CN" altLang="zh-CN" sz="2000" dirty="0" smtClean="0">
                <a:solidFill>
                  <a:srgbClr val="C00000"/>
                </a:solidFill>
                <a:latin typeface="Arial (正文)"/>
                <a:ea typeface="+mn-ea"/>
              </a:rPr>
              <a:t>网络</a:t>
            </a:r>
            <a:r>
              <a:rPr lang="en-US" altLang="zh-CN" sz="2000" dirty="0" smtClean="0">
                <a:solidFill>
                  <a:srgbClr val="C00000"/>
                </a:solidFill>
                <a:latin typeface="Arial (正文)"/>
                <a:ea typeface="+mn-ea"/>
              </a:rPr>
              <a:t> </a:t>
            </a:r>
            <a:r>
              <a:rPr lang="en-US" altLang="zh-CN" sz="2000" dirty="0" smtClean="0">
                <a:latin typeface="Arial (正文)"/>
                <a:ea typeface="+mn-ea"/>
              </a:rPr>
              <a:t>(visited network)</a:t>
            </a:r>
            <a:r>
              <a:rPr lang="zh-CN" altLang="zh-CN" sz="2000" dirty="0" smtClean="0">
                <a:latin typeface="Arial (正文)"/>
                <a:ea typeface="+mn-ea"/>
              </a:rPr>
              <a:t>或</a:t>
            </a:r>
            <a:r>
              <a:rPr lang="zh-CN" altLang="zh-CN" sz="2000" dirty="0">
                <a:solidFill>
                  <a:srgbClr val="C00000"/>
                </a:solidFill>
                <a:latin typeface="Arial (正文)"/>
                <a:ea typeface="+mn-ea"/>
              </a:rPr>
              <a:t>外地</a:t>
            </a:r>
            <a:r>
              <a:rPr lang="zh-CN" altLang="zh-CN" sz="2000" dirty="0" smtClean="0">
                <a:solidFill>
                  <a:srgbClr val="C00000"/>
                </a:solidFill>
                <a:latin typeface="Arial (正文)"/>
                <a:ea typeface="+mn-ea"/>
              </a:rPr>
              <a:t>网络</a:t>
            </a:r>
            <a:r>
              <a:rPr lang="en-US" altLang="zh-CN" sz="2000" dirty="0" smtClean="0">
                <a:latin typeface="Arial (正文)"/>
                <a:ea typeface="+mn-ea"/>
              </a:rPr>
              <a:t> (foreign network)</a:t>
            </a:r>
            <a:r>
              <a:rPr lang="zh-CN" altLang="zh-CN" sz="2000" dirty="0" smtClean="0">
                <a:latin typeface="Arial (正文)"/>
                <a:ea typeface="+mn-ea"/>
              </a:rPr>
              <a:t>。被</a:t>
            </a:r>
            <a:r>
              <a:rPr lang="zh-CN" altLang="zh-CN" sz="2000" dirty="0">
                <a:latin typeface="Arial (正文)"/>
                <a:ea typeface="+mn-ea"/>
              </a:rPr>
              <a:t>访网络中使用的代理叫做</a:t>
            </a:r>
            <a:r>
              <a:rPr lang="zh-CN" altLang="zh-CN" sz="2000" dirty="0">
                <a:solidFill>
                  <a:srgbClr val="C00000"/>
                </a:solidFill>
                <a:latin typeface="Arial (正文)"/>
                <a:ea typeface="+mn-ea"/>
              </a:rPr>
              <a:t>外地</a:t>
            </a:r>
            <a:r>
              <a:rPr lang="zh-CN" altLang="zh-CN" sz="2000" dirty="0" smtClean="0">
                <a:solidFill>
                  <a:srgbClr val="C00000"/>
                </a:solidFill>
                <a:latin typeface="Arial (正文)"/>
                <a:ea typeface="+mn-ea"/>
              </a:rPr>
              <a:t>代理</a:t>
            </a:r>
            <a:r>
              <a:rPr lang="en-US" altLang="zh-CN" sz="2000" dirty="0" smtClean="0">
                <a:solidFill>
                  <a:srgbClr val="C00000"/>
                </a:solidFill>
                <a:latin typeface="Arial (正文)"/>
                <a:ea typeface="+mn-ea"/>
              </a:rPr>
              <a:t> </a:t>
            </a:r>
            <a:r>
              <a:rPr lang="en-US" altLang="zh-CN" sz="2000" dirty="0" smtClean="0">
                <a:latin typeface="Arial (正文)"/>
                <a:ea typeface="+mn-ea"/>
              </a:rPr>
              <a:t>(foreign agent)</a:t>
            </a:r>
            <a:r>
              <a:rPr lang="zh-CN" altLang="en-US" sz="2000" dirty="0" smtClean="0">
                <a:latin typeface="Arial (正文)"/>
                <a:ea typeface="+mn-ea"/>
              </a:rPr>
              <a:t>。</a:t>
            </a:r>
            <a:r>
              <a:rPr lang="zh-CN" altLang="en-US" sz="2000" dirty="0" smtClean="0">
                <a:latin typeface="Arial (正文)"/>
              </a:rPr>
              <a:t>为</a:t>
            </a:r>
            <a:r>
              <a:rPr lang="zh-CN" altLang="zh-CN" sz="2000" dirty="0" smtClean="0">
                <a:latin typeface="Arial (正文)"/>
              </a:rPr>
              <a:t>移动站</a:t>
            </a:r>
            <a:r>
              <a:rPr lang="en-US" altLang="zh-CN" sz="2000" dirty="0">
                <a:latin typeface="Arial (正文)"/>
              </a:rPr>
              <a:t>A</a:t>
            </a:r>
            <a:r>
              <a:rPr lang="zh-CN" altLang="en-US" sz="2000" dirty="0" smtClean="0">
                <a:latin typeface="Arial (正文)"/>
                <a:ea typeface="+mn-ea"/>
              </a:rPr>
              <a:t>在</a:t>
            </a:r>
            <a:r>
              <a:rPr lang="zh-CN" altLang="zh-CN" sz="2000" dirty="0">
                <a:latin typeface="Arial (正文)"/>
                <a:ea typeface="+mn-ea"/>
              </a:rPr>
              <a:t>被访网络中</a:t>
            </a:r>
            <a:r>
              <a:rPr lang="zh-CN" altLang="zh-CN" sz="2000" dirty="0" smtClean="0">
                <a:latin typeface="Arial (正文)"/>
                <a:ea typeface="+mn-ea"/>
              </a:rPr>
              <a:t>创建</a:t>
            </a:r>
            <a:r>
              <a:rPr lang="zh-CN" altLang="en-US" sz="2000" dirty="0" smtClean="0">
                <a:latin typeface="Arial (正文)"/>
                <a:ea typeface="+mn-ea"/>
              </a:rPr>
              <a:t>的</a:t>
            </a:r>
            <a:r>
              <a:rPr lang="zh-CN" altLang="zh-CN" sz="2000" dirty="0" smtClean="0">
                <a:latin typeface="Arial (正文)"/>
                <a:ea typeface="+mn-ea"/>
              </a:rPr>
              <a:t>临时地址叫做</a:t>
            </a:r>
            <a:r>
              <a:rPr lang="zh-CN" altLang="zh-CN" sz="2000" dirty="0">
                <a:solidFill>
                  <a:srgbClr val="C00000"/>
                </a:solidFill>
                <a:latin typeface="Arial (正文)"/>
                <a:ea typeface="+mn-ea"/>
              </a:rPr>
              <a:t>转交</a:t>
            </a:r>
            <a:r>
              <a:rPr lang="zh-CN" altLang="zh-CN" sz="2000" dirty="0" smtClean="0">
                <a:solidFill>
                  <a:srgbClr val="C00000"/>
                </a:solidFill>
                <a:latin typeface="Arial (正文)"/>
                <a:ea typeface="+mn-ea"/>
              </a:rPr>
              <a:t>地址</a:t>
            </a:r>
            <a:r>
              <a:rPr lang="en-US" altLang="zh-CN" sz="2000" dirty="0" smtClean="0">
                <a:solidFill>
                  <a:srgbClr val="C00000"/>
                </a:solidFill>
                <a:latin typeface="Arial (正文)"/>
                <a:ea typeface="+mn-ea"/>
              </a:rPr>
              <a:t> </a:t>
            </a:r>
            <a:r>
              <a:rPr lang="en-US" altLang="zh-CN" sz="2000" dirty="0" smtClean="0">
                <a:latin typeface="Arial (正文)"/>
                <a:ea typeface="+mn-ea"/>
              </a:rPr>
              <a:t>(care-of address)</a:t>
            </a:r>
            <a:r>
              <a:rPr lang="zh-CN" altLang="en-US" sz="2000" dirty="0" smtClean="0">
                <a:latin typeface="Arial (正文)"/>
                <a:ea typeface="+mn-ea"/>
              </a:rPr>
              <a:t>。</a:t>
            </a:r>
            <a:endParaRPr lang="zh-CN" altLang="en-US" sz="2000" dirty="0">
              <a:latin typeface="Arial (正文)"/>
              <a:ea typeface="+mn-ea"/>
            </a:endParaRPr>
          </a:p>
        </p:txBody>
      </p:sp>
    </p:spTree>
    <p:extLst>
      <p:ext uri="{BB962C8B-B14F-4D97-AF65-F5344CB8AC3E}">
        <p14:creationId xmlns:p14="http://schemas.microsoft.com/office/powerpoint/2010/main" xmlns="" val="2400258751"/>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5" name="Rectangle 4"/>
          <p:cNvSpPr>
            <a:spLocks noGrp="1" noChangeArrowheads="1"/>
          </p:cNvSpPr>
          <p:nvPr>
            <p:ph type="title"/>
          </p:nvPr>
        </p:nvSpPr>
        <p:spPr/>
        <p:txBody>
          <a:bodyPr/>
          <a:lstStyle/>
          <a:p>
            <a:pPr algn="ctr" eaLnBrk="1" hangingPunct="1"/>
            <a:r>
              <a:rPr lang="zh-CN" altLang="en-US" dirty="0" smtClean="0"/>
              <a:t>移动 </a:t>
            </a:r>
            <a:r>
              <a:rPr lang="en-US" altLang="zh-CN" dirty="0" smtClean="0"/>
              <a:t>IP </a:t>
            </a:r>
            <a:r>
              <a:rPr lang="zh-CN" altLang="en-US" dirty="0" smtClean="0"/>
              <a:t>使用了的基本概念 </a:t>
            </a:r>
          </a:p>
        </p:txBody>
      </p:sp>
      <p:sp>
        <p:nvSpPr>
          <p:cNvPr id="69636" name="Line 5"/>
          <p:cNvSpPr>
            <a:spLocks noChangeShapeType="1"/>
          </p:cNvSpPr>
          <p:nvPr/>
        </p:nvSpPr>
        <p:spPr bwMode="auto">
          <a:xfrm>
            <a:off x="1631950" y="4043363"/>
            <a:ext cx="4602163" cy="20637"/>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grpSp>
        <p:nvGrpSpPr>
          <p:cNvPr id="69637" name="Group 6"/>
          <p:cNvGrpSpPr>
            <a:grpSpLocks/>
          </p:cNvGrpSpPr>
          <p:nvPr/>
        </p:nvGrpSpPr>
        <p:grpSpPr bwMode="auto">
          <a:xfrm>
            <a:off x="2843213" y="3140075"/>
            <a:ext cx="2376487" cy="1800225"/>
            <a:chOff x="793" y="2069"/>
            <a:chExt cx="1497" cy="1134"/>
          </a:xfrm>
        </p:grpSpPr>
        <p:sp>
          <p:nvSpPr>
            <p:cNvPr id="69755" name="AutoShape 7"/>
            <p:cNvSpPr>
              <a:spLocks noChangeAspect="1" noChangeArrowheads="1" noTextEdit="1"/>
            </p:cNvSpPr>
            <p:nvPr/>
          </p:nvSpPr>
          <p:spPr bwMode="auto">
            <a:xfrm>
              <a:off x="793" y="2069"/>
              <a:ext cx="1497" cy="113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zh-CN" altLang="en-US"/>
            </a:p>
          </p:txBody>
        </p:sp>
        <p:grpSp>
          <p:nvGrpSpPr>
            <p:cNvPr id="69756" name="Group 8"/>
            <p:cNvGrpSpPr>
              <a:grpSpLocks/>
            </p:cNvGrpSpPr>
            <p:nvPr/>
          </p:nvGrpSpPr>
          <p:grpSpPr bwMode="auto">
            <a:xfrm>
              <a:off x="800" y="2082"/>
              <a:ext cx="1479" cy="1108"/>
              <a:chOff x="800" y="2082"/>
              <a:chExt cx="1479" cy="1108"/>
            </a:xfrm>
          </p:grpSpPr>
          <p:sp>
            <p:nvSpPr>
              <p:cNvPr id="69773" name="Oval 9"/>
              <p:cNvSpPr>
                <a:spLocks noChangeArrowheads="1"/>
              </p:cNvSpPr>
              <p:nvPr/>
            </p:nvSpPr>
            <p:spPr bwMode="auto">
              <a:xfrm>
                <a:off x="1305" y="2082"/>
                <a:ext cx="645" cy="458"/>
              </a:xfrm>
              <a:prstGeom prst="ellipse">
                <a:avLst/>
              </a:prstGeom>
              <a:solidFill>
                <a:srgbClr val="E7EDED"/>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lvl1pPr>
                  <a:defRPr sz="2000">
                    <a:solidFill>
                      <a:schemeClr val="tx1"/>
                    </a:solidFill>
                    <a:latin typeface="Tahoma" panose="020B0604030504040204" pitchFamily="34" charset="0"/>
                    <a:ea typeface="宋体" panose="02010600030101010101" pitchFamily="2" charset="-122"/>
                  </a:defRPr>
                </a:lvl1pPr>
                <a:lvl2pPr marL="742950" indent="-285750">
                  <a:defRPr sz="2000">
                    <a:solidFill>
                      <a:schemeClr val="tx1"/>
                    </a:solidFill>
                    <a:latin typeface="Tahoma" panose="020B0604030504040204" pitchFamily="34" charset="0"/>
                    <a:ea typeface="宋体" panose="02010600030101010101" pitchFamily="2" charset="-122"/>
                  </a:defRPr>
                </a:lvl2pPr>
                <a:lvl3pPr marL="1143000" indent="-228600">
                  <a:defRPr sz="2000">
                    <a:solidFill>
                      <a:schemeClr val="tx1"/>
                    </a:solidFill>
                    <a:latin typeface="Tahoma" panose="020B0604030504040204" pitchFamily="34" charset="0"/>
                    <a:ea typeface="宋体" panose="02010600030101010101" pitchFamily="2" charset="-122"/>
                  </a:defRPr>
                </a:lvl3pPr>
                <a:lvl4pPr marL="1600200" indent="-228600">
                  <a:defRPr sz="2000">
                    <a:solidFill>
                      <a:schemeClr val="tx1"/>
                    </a:solidFill>
                    <a:latin typeface="Tahoma" panose="020B0604030504040204" pitchFamily="34" charset="0"/>
                    <a:ea typeface="宋体" panose="02010600030101010101" pitchFamily="2" charset="-122"/>
                  </a:defRPr>
                </a:lvl4pPr>
                <a:lvl5pPr marL="2057400" indent="-22860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69774" name="Oval 10"/>
              <p:cNvSpPr>
                <a:spLocks noChangeArrowheads="1"/>
              </p:cNvSpPr>
              <p:nvPr/>
            </p:nvSpPr>
            <p:spPr bwMode="auto">
              <a:xfrm>
                <a:off x="951" y="2202"/>
                <a:ext cx="494" cy="458"/>
              </a:xfrm>
              <a:prstGeom prst="ellipse">
                <a:avLst/>
              </a:prstGeom>
              <a:solidFill>
                <a:srgbClr val="E7EDED"/>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lvl1pPr>
                  <a:defRPr sz="2000">
                    <a:solidFill>
                      <a:schemeClr val="tx1"/>
                    </a:solidFill>
                    <a:latin typeface="Tahoma" panose="020B0604030504040204" pitchFamily="34" charset="0"/>
                    <a:ea typeface="宋体" panose="02010600030101010101" pitchFamily="2" charset="-122"/>
                  </a:defRPr>
                </a:lvl1pPr>
                <a:lvl2pPr marL="742950" indent="-285750">
                  <a:defRPr sz="2000">
                    <a:solidFill>
                      <a:schemeClr val="tx1"/>
                    </a:solidFill>
                    <a:latin typeface="Tahoma" panose="020B0604030504040204" pitchFamily="34" charset="0"/>
                    <a:ea typeface="宋体" panose="02010600030101010101" pitchFamily="2" charset="-122"/>
                  </a:defRPr>
                </a:lvl2pPr>
                <a:lvl3pPr marL="1143000" indent="-228600">
                  <a:defRPr sz="2000">
                    <a:solidFill>
                      <a:schemeClr val="tx1"/>
                    </a:solidFill>
                    <a:latin typeface="Tahoma" panose="020B0604030504040204" pitchFamily="34" charset="0"/>
                    <a:ea typeface="宋体" panose="02010600030101010101" pitchFamily="2" charset="-122"/>
                  </a:defRPr>
                </a:lvl3pPr>
                <a:lvl4pPr marL="1600200" indent="-228600">
                  <a:defRPr sz="2000">
                    <a:solidFill>
                      <a:schemeClr val="tx1"/>
                    </a:solidFill>
                    <a:latin typeface="Tahoma" panose="020B0604030504040204" pitchFamily="34" charset="0"/>
                    <a:ea typeface="宋体" panose="02010600030101010101" pitchFamily="2" charset="-122"/>
                  </a:defRPr>
                </a:lvl4pPr>
                <a:lvl5pPr marL="2057400" indent="-22860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69775" name="Oval 11"/>
              <p:cNvSpPr>
                <a:spLocks noChangeArrowheads="1"/>
              </p:cNvSpPr>
              <p:nvPr/>
            </p:nvSpPr>
            <p:spPr bwMode="auto">
              <a:xfrm>
                <a:off x="800" y="2478"/>
                <a:ext cx="333" cy="374"/>
              </a:xfrm>
              <a:prstGeom prst="ellipse">
                <a:avLst/>
              </a:prstGeom>
              <a:solidFill>
                <a:srgbClr val="E7EDED"/>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lvl1pPr>
                  <a:defRPr sz="2000">
                    <a:solidFill>
                      <a:schemeClr val="tx1"/>
                    </a:solidFill>
                    <a:latin typeface="Tahoma" panose="020B0604030504040204" pitchFamily="34" charset="0"/>
                    <a:ea typeface="宋体" panose="02010600030101010101" pitchFamily="2" charset="-122"/>
                  </a:defRPr>
                </a:lvl1pPr>
                <a:lvl2pPr marL="742950" indent="-285750">
                  <a:defRPr sz="2000">
                    <a:solidFill>
                      <a:schemeClr val="tx1"/>
                    </a:solidFill>
                    <a:latin typeface="Tahoma" panose="020B0604030504040204" pitchFamily="34" charset="0"/>
                    <a:ea typeface="宋体" panose="02010600030101010101" pitchFamily="2" charset="-122"/>
                  </a:defRPr>
                </a:lvl2pPr>
                <a:lvl3pPr marL="1143000" indent="-228600">
                  <a:defRPr sz="2000">
                    <a:solidFill>
                      <a:schemeClr val="tx1"/>
                    </a:solidFill>
                    <a:latin typeface="Tahoma" panose="020B0604030504040204" pitchFamily="34" charset="0"/>
                    <a:ea typeface="宋体" panose="02010600030101010101" pitchFamily="2" charset="-122"/>
                  </a:defRPr>
                </a:lvl3pPr>
                <a:lvl4pPr marL="1600200" indent="-228600">
                  <a:defRPr sz="2000">
                    <a:solidFill>
                      <a:schemeClr val="tx1"/>
                    </a:solidFill>
                    <a:latin typeface="Tahoma" panose="020B0604030504040204" pitchFamily="34" charset="0"/>
                    <a:ea typeface="宋体" panose="02010600030101010101" pitchFamily="2" charset="-122"/>
                  </a:defRPr>
                </a:lvl4pPr>
                <a:lvl5pPr marL="2057400" indent="-22860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69776" name="Oval 12"/>
              <p:cNvSpPr>
                <a:spLocks noChangeArrowheads="1"/>
              </p:cNvSpPr>
              <p:nvPr/>
            </p:nvSpPr>
            <p:spPr bwMode="auto">
              <a:xfrm>
                <a:off x="900" y="2643"/>
                <a:ext cx="502" cy="404"/>
              </a:xfrm>
              <a:prstGeom prst="ellipse">
                <a:avLst/>
              </a:prstGeom>
              <a:solidFill>
                <a:srgbClr val="E7EDED"/>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lvl1pPr>
                  <a:defRPr sz="2000">
                    <a:solidFill>
                      <a:schemeClr val="tx1"/>
                    </a:solidFill>
                    <a:latin typeface="Tahoma" panose="020B0604030504040204" pitchFamily="34" charset="0"/>
                    <a:ea typeface="宋体" panose="02010600030101010101" pitchFamily="2" charset="-122"/>
                  </a:defRPr>
                </a:lvl1pPr>
                <a:lvl2pPr marL="742950" indent="-285750">
                  <a:defRPr sz="2000">
                    <a:solidFill>
                      <a:schemeClr val="tx1"/>
                    </a:solidFill>
                    <a:latin typeface="Tahoma" panose="020B0604030504040204" pitchFamily="34" charset="0"/>
                    <a:ea typeface="宋体" panose="02010600030101010101" pitchFamily="2" charset="-122"/>
                  </a:defRPr>
                </a:lvl2pPr>
                <a:lvl3pPr marL="1143000" indent="-228600">
                  <a:defRPr sz="2000">
                    <a:solidFill>
                      <a:schemeClr val="tx1"/>
                    </a:solidFill>
                    <a:latin typeface="Tahoma" panose="020B0604030504040204" pitchFamily="34" charset="0"/>
                    <a:ea typeface="宋体" panose="02010600030101010101" pitchFamily="2" charset="-122"/>
                  </a:defRPr>
                </a:lvl3pPr>
                <a:lvl4pPr marL="1600200" indent="-228600">
                  <a:defRPr sz="2000">
                    <a:solidFill>
                      <a:schemeClr val="tx1"/>
                    </a:solidFill>
                    <a:latin typeface="Tahoma" panose="020B0604030504040204" pitchFamily="34" charset="0"/>
                    <a:ea typeface="宋体" panose="02010600030101010101" pitchFamily="2" charset="-122"/>
                  </a:defRPr>
                </a:lvl4pPr>
                <a:lvl5pPr marL="2057400" indent="-22860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69777" name="Oval 13"/>
              <p:cNvSpPr>
                <a:spLocks noChangeArrowheads="1"/>
              </p:cNvSpPr>
              <p:nvPr/>
            </p:nvSpPr>
            <p:spPr bwMode="auto">
              <a:xfrm>
                <a:off x="1255" y="2709"/>
                <a:ext cx="748" cy="481"/>
              </a:xfrm>
              <a:prstGeom prst="ellipse">
                <a:avLst/>
              </a:prstGeom>
              <a:solidFill>
                <a:srgbClr val="E7EDED"/>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lvl1pPr>
                  <a:defRPr sz="2000">
                    <a:solidFill>
                      <a:schemeClr val="tx1"/>
                    </a:solidFill>
                    <a:latin typeface="Tahoma" panose="020B0604030504040204" pitchFamily="34" charset="0"/>
                    <a:ea typeface="宋体" panose="02010600030101010101" pitchFamily="2" charset="-122"/>
                  </a:defRPr>
                </a:lvl1pPr>
                <a:lvl2pPr marL="742950" indent="-285750">
                  <a:defRPr sz="2000">
                    <a:solidFill>
                      <a:schemeClr val="tx1"/>
                    </a:solidFill>
                    <a:latin typeface="Tahoma" panose="020B0604030504040204" pitchFamily="34" charset="0"/>
                    <a:ea typeface="宋体" panose="02010600030101010101" pitchFamily="2" charset="-122"/>
                  </a:defRPr>
                </a:lvl2pPr>
                <a:lvl3pPr marL="1143000" indent="-228600">
                  <a:defRPr sz="2000">
                    <a:solidFill>
                      <a:schemeClr val="tx1"/>
                    </a:solidFill>
                    <a:latin typeface="Tahoma" panose="020B0604030504040204" pitchFamily="34" charset="0"/>
                    <a:ea typeface="宋体" panose="02010600030101010101" pitchFamily="2" charset="-122"/>
                  </a:defRPr>
                </a:lvl3pPr>
                <a:lvl4pPr marL="1600200" indent="-228600">
                  <a:defRPr sz="2000">
                    <a:solidFill>
                      <a:schemeClr val="tx1"/>
                    </a:solidFill>
                    <a:latin typeface="Tahoma" panose="020B0604030504040204" pitchFamily="34" charset="0"/>
                    <a:ea typeface="宋体" panose="02010600030101010101" pitchFamily="2" charset="-122"/>
                  </a:defRPr>
                </a:lvl4pPr>
                <a:lvl5pPr marL="2057400" indent="-22860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69778" name="Oval 14"/>
              <p:cNvSpPr>
                <a:spLocks noChangeArrowheads="1"/>
              </p:cNvSpPr>
              <p:nvPr/>
            </p:nvSpPr>
            <p:spPr bwMode="auto">
              <a:xfrm>
                <a:off x="1731" y="2216"/>
                <a:ext cx="480" cy="360"/>
              </a:xfrm>
              <a:prstGeom prst="ellipse">
                <a:avLst/>
              </a:prstGeom>
              <a:solidFill>
                <a:srgbClr val="E7EDED"/>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lvl1pPr>
                  <a:defRPr sz="2000">
                    <a:solidFill>
                      <a:schemeClr val="tx1"/>
                    </a:solidFill>
                    <a:latin typeface="Tahoma" panose="020B0604030504040204" pitchFamily="34" charset="0"/>
                    <a:ea typeface="宋体" panose="02010600030101010101" pitchFamily="2" charset="-122"/>
                  </a:defRPr>
                </a:lvl1pPr>
                <a:lvl2pPr marL="742950" indent="-285750">
                  <a:defRPr sz="2000">
                    <a:solidFill>
                      <a:schemeClr val="tx1"/>
                    </a:solidFill>
                    <a:latin typeface="Tahoma" panose="020B0604030504040204" pitchFamily="34" charset="0"/>
                    <a:ea typeface="宋体" panose="02010600030101010101" pitchFamily="2" charset="-122"/>
                  </a:defRPr>
                </a:lvl2pPr>
                <a:lvl3pPr marL="1143000" indent="-228600">
                  <a:defRPr sz="2000">
                    <a:solidFill>
                      <a:schemeClr val="tx1"/>
                    </a:solidFill>
                    <a:latin typeface="Tahoma" panose="020B0604030504040204" pitchFamily="34" charset="0"/>
                    <a:ea typeface="宋体" panose="02010600030101010101" pitchFamily="2" charset="-122"/>
                  </a:defRPr>
                </a:lvl3pPr>
                <a:lvl4pPr marL="1600200" indent="-228600">
                  <a:defRPr sz="2000">
                    <a:solidFill>
                      <a:schemeClr val="tx1"/>
                    </a:solidFill>
                    <a:latin typeface="Tahoma" panose="020B0604030504040204" pitchFamily="34" charset="0"/>
                    <a:ea typeface="宋体" panose="02010600030101010101" pitchFamily="2" charset="-122"/>
                  </a:defRPr>
                </a:lvl4pPr>
                <a:lvl5pPr marL="2057400" indent="-22860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69779" name="Oval 15"/>
              <p:cNvSpPr>
                <a:spLocks noChangeArrowheads="1"/>
              </p:cNvSpPr>
              <p:nvPr/>
            </p:nvSpPr>
            <p:spPr bwMode="auto">
              <a:xfrm>
                <a:off x="1803" y="2447"/>
                <a:ext cx="476" cy="360"/>
              </a:xfrm>
              <a:prstGeom prst="ellipse">
                <a:avLst/>
              </a:prstGeom>
              <a:solidFill>
                <a:srgbClr val="E7EDED"/>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lvl1pPr>
                  <a:defRPr sz="2000">
                    <a:solidFill>
                      <a:schemeClr val="tx1"/>
                    </a:solidFill>
                    <a:latin typeface="Tahoma" panose="020B0604030504040204" pitchFamily="34" charset="0"/>
                    <a:ea typeface="宋体" panose="02010600030101010101" pitchFamily="2" charset="-122"/>
                  </a:defRPr>
                </a:lvl1pPr>
                <a:lvl2pPr marL="742950" indent="-285750">
                  <a:defRPr sz="2000">
                    <a:solidFill>
                      <a:schemeClr val="tx1"/>
                    </a:solidFill>
                    <a:latin typeface="Tahoma" panose="020B0604030504040204" pitchFamily="34" charset="0"/>
                    <a:ea typeface="宋体" panose="02010600030101010101" pitchFamily="2" charset="-122"/>
                  </a:defRPr>
                </a:lvl2pPr>
                <a:lvl3pPr marL="1143000" indent="-228600">
                  <a:defRPr sz="2000">
                    <a:solidFill>
                      <a:schemeClr val="tx1"/>
                    </a:solidFill>
                    <a:latin typeface="Tahoma" panose="020B0604030504040204" pitchFamily="34" charset="0"/>
                    <a:ea typeface="宋体" panose="02010600030101010101" pitchFamily="2" charset="-122"/>
                  </a:defRPr>
                </a:lvl3pPr>
                <a:lvl4pPr marL="1600200" indent="-228600">
                  <a:defRPr sz="2000">
                    <a:solidFill>
                      <a:schemeClr val="tx1"/>
                    </a:solidFill>
                    <a:latin typeface="Tahoma" panose="020B0604030504040204" pitchFamily="34" charset="0"/>
                    <a:ea typeface="宋体" panose="02010600030101010101" pitchFamily="2" charset="-122"/>
                  </a:defRPr>
                </a:lvl4pPr>
                <a:lvl5pPr marL="2057400" indent="-22860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69780" name="Oval 16"/>
              <p:cNvSpPr>
                <a:spLocks noChangeArrowheads="1"/>
              </p:cNvSpPr>
              <p:nvPr/>
            </p:nvSpPr>
            <p:spPr bwMode="auto">
              <a:xfrm>
                <a:off x="1760" y="2523"/>
                <a:ext cx="473" cy="591"/>
              </a:xfrm>
              <a:prstGeom prst="ellipse">
                <a:avLst/>
              </a:prstGeom>
              <a:solidFill>
                <a:srgbClr val="E7EDED"/>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lvl1pPr>
                  <a:defRPr sz="2000">
                    <a:solidFill>
                      <a:schemeClr val="tx1"/>
                    </a:solidFill>
                    <a:latin typeface="Tahoma" panose="020B0604030504040204" pitchFamily="34" charset="0"/>
                    <a:ea typeface="宋体" panose="02010600030101010101" pitchFamily="2" charset="-122"/>
                  </a:defRPr>
                </a:lvl1pPr>
                <a:lvl2pPr marL="742950" indent="-285750">
                  <a:defRPr sz="2000">
                    <a:solidFill>
                      <a:schemeClr val="tx1"/>
                    </a:solidFill>
                    <a:latin typeface="Tahoma" panose="020B0604030504040204" pitchFamily="34" charset="0"/>
                    <a:ea typeface="宋体" panose="02010600030101010101" pitchFamily="2" charset="-122"/>
                  </a:defRPr>
                </a:lvl2pPr>
                <a:lvl3pPr marL="1143000" indent="-228600">
                  <a:defRPr sz="2000">
                    <a:solidFill>
                      <a:schemeClr val="tx1"/>
                    </a:solidFill>
                    <a:latin typeface="Tahoma" panose="020B0604030504040204" pitchFamily="34" charset="0"/>
                    <a:ea typeface="宋体" panose="02010600030101010101" pitchFamily="2" charset="-122"/>
                  </a:defRPr>
                </a:lvl3pPr>
                <a:lvl4pPr marL="1600200" indent="-228600">
                  <a:defRPr sz="2000">
                    <a:solidFill>
                      <a:schemeClr val="tx1"/>
                    </a:solidFill>
                    <a:latin typeface="Tahoma" panose="020B0604030504040204" pitchFamily="34" charset="0"/>
                    <a:ea typeface="宋体" panose="02010600030101010101" pitchFamily="2" charset="-122"/>
                  </a:defRPr>
                </a:lvl4pPr>
                <a:lvl5pPr marL="2057400" indent="-22860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69781" name="Oval 17"/>
              <p:cNvSpPr>
                <a:spLocks noChangeArrowheads="1"/>
              </p:cNvSpPr>
              <p:nvPr/>
            </p:nvSpPr>
            <p:spPr bwMode="auto">
              <a:xfrm>
                <a:off x="1069" y="2345"/>
                <a:ext cx="960" cy="591"/>
              </a:xfrm>
              <a:prstGeom prst="ellipse">
                <a:avLst/>
              </a:prstGeom>
              <a:solidFill>
                <a:srgbClr val="E7EDED"/>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lvl1pPr>
                  <a:defRPr sz="2000">
                    <a:solidFill>
                      <a:schemeClr val="tx1"/>
                    </a:solidFill>
                    <a:latin typeface="Tahoma" panose="020B0604030504040204" pitchFamily="34" charset="0"/>
                    <a:ea typeface="宋体" panose="02010600030101010101" pitchFamily="2" charset="-122"/>
                  </a:defRPr>
                </a:lvl1pPr>
                <a:lvl2pPr marL="742950" indent="-285750">
                  <a:defRPr sz="2000">
                    <a:solidFill>
                      <a:schemeClr val="tx1"/>
                    </a:solidFill>
                    <a:latin typeface="Tahoma" panose="020B0604030504040204" pitchFamily="34" charset="0"/>
                    <a:ea typeface="宋体" panose="02010600030101010101" pitchFamily="2" charset="-122"/>
                  </a:defRPr>
                </a:lvl2pPr>
                <a:lvl3pPr marL="1143000" indent="-228600">
                  <a:defRPr sz="2000">
                    <a:solidFill>
                      <a:schemeClr val="tx1"/>
                    </a:solidFill>
                    <a:latin typeface="Tahoma" panose="020B0604030504040204" pitchFamily="34" charset="0"/>
                    <a:ea typeface="宋体" panose="02010600030101010101" pitchFamily="2" charset="-122"/>
                  </a:defRPr>
                </a:lvl3pPr>
                <a:lvl4pPr marL="1600200" indent="-228600">
                  <a:defRPr sz="2000">
                    <a:solidFill>
                      <a:schemeClr val="tx1"/>
                    </a:solidFill>
                    <a:latin typeface="Tahoma" panose="020B0604030504040204" pitchFamily="34" charset="0"/>
                    <a:ea typeface="宋体" panose="02010600030101010101" pitchFamily="2" charset="-122"/>
                  </a:defRPr>
                </a:lvl4pPr>
                <a:lvl5pPr marL="2057400" indent="-22860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sp>
          <p:nvSpPr>
            <p:cNvPr id="69757" name="Freeform 18"/>
            <p:cNvSpPr>
              <a:spLocks/>
            </p:cNvSpPr>
            <p:nvPr/>
          </p:nvSpPr>
          <p:spPr bwMode="auto">
            <a:xfrm>
              <a:off x="1319" y="2073"/>
              <a:ext cx="613" cy="236"/>
            </a:xfrm>
            <a:custGeom>
              <a:avLst/>
              <a:gdLst>
                <a:gd name="T0" fmla="*/ 613 w 171"/>
                <a:gd name="T1" fmla="*/ 147 h 53"/>
                <a:gd name="T2" fmla="*/ 312 w 171"/>
                <a:gd name="T3" fmla="*/ 4 h 53"/>
                <a:gd name="T4" fmla="*/ 0 w 171"/>
                <a:gd name="T5" fmla="*/ 160 h 53"/>
                <a:gd name="T6" fmla="*/ 312 w 171"/>
                <a:gd name="T7" fmla="*/ 236 h 53"/>
                <a:gd name="T8" fmla="*/ 613 w 171"/>
                <a:gd name="T9" fmla="*/ 147 h 5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1" h="53">
                  <a:moveTo>
                    <a:pt x="171" y="33"/>
                  </a:moveTo>
                  <a:cubicBezTo>
                    <a:pt x="157" y="13"/>
                    <a:pt x="124" y="1"/>
                    <a:pt x="87" y="1"/>
                  </a:cubicBezTo>
                  <a:cubicBezTo>
                    <a:pt x="47" y="0"/>
                    <a:pt x="13" y="15"/>
                    <a:pt x="0" y="36"/>
                  </a:cubicBezTo>
                  <a:lnTo>
                    <a:pt x="87" y="53"/>
                  </a:lnTo>
                  <a:lnTo>
                    <a:pt x="171" y="33"/>
                  </a:lnTo>
                  <a:close/>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69758" name="Arc 19"/>
            <p:cNvSpPr>
              <a:spLocks/>
            </p:cNvSpPr>
            <p:nvPr/>
          </p:nvSpPr>
          <p:spPr bwMode="auto">
            <a:xfrm>
              <a:off x="1325" y="2081"/>
              <a:ext cx="606" cy="228"/>
            </a:xfrm>
            <a:custGeom>
              <a:avLst/>
              <a:gdLst>
                <a:gd name="T0" fmla="*/ 0 w 40533"/>
                <a:gd name="T1" fmla="*/ 155 h 21600"/>
                <a:gd name="T2" fmla="*/ 606 w 40533"/>
                <a:gd name="T3" fmla="*/ 143 h 21600"/>
                <a:gd name="T4" fmla="*/ 306 w 40533"/>
                <a:gd name="T5" fmla="*/ 228 h 21600"/>
                <a:gd name="T6" fmla="*/ 0 60000 65536"/>
                <a:gd name="T7" fmla="*/ 0 60000 65536"/>
                <a:gd name="T8" fmla="*/ 0 60000 65536"/>
              </a:gdLst>
              <a:ahLst/>
              <a:cxnLst>
                <a:cxn ang="T6">
                  <a:pos x="T0" y="T1"/>
                </a:cxn>
                <a:cxn ang="T7">
                  <a:pos x="T2" y="T3"/>
                </a:cxn>
                <a:cxn ang="T8">
                  <a:pos x="T4" y="T5"/>
                </a:cxn>
              </a:cxnLst>
              <a:rect l="0" t="0" r="r" b="b"/>
              <a:pathLst>
                <a:path w="40533" h="21600" fill="none" extrusionOk="0">
                  <a:moveTo>
                    <a:pt x="-1" y="14714"/>
                  </a:moveTo>
                  <a:cubicBezTo>
                    <a:pt x="2956" y="5922"/>
                    <a:pt x="11196" y="0"/>
                    <a:pt x="20473" y="0"/>
                  </a:cubicBezTo>
                  <a:cubicBezTo>
                    <a:pt x="29310" y="0"/>
                    <a:pt x="37256" y="5383"/>
                    <a:pt x="40533" y="13590"/>
                  </a:cubicBezTo>
                </a:path>
                <a:path w="40533" h="21600" stroke="0" extrusionOk="0">
                  <a:moveTo>
                    <a:pt x="-1" y="14714"/>
                  </a:moveTo>
                  <a:cubicBezTo>
                    <a:pt x="2956" y="5922"/>
                    <a:pt x="11196" y="0"/>
                    <a:pt x="20473" y="0"/>
                  </a:cubicBezTo>
                  <a:cubicBezTo>
                    <a:pt x="29310" y="0"/>
                    <a:pt x="37256" y="5383"/>
                    <a:pt x="40533" y="13590"/>
                  </a:cubicBezTo>
                  <a:lnTo>
                    <a:pt x="20473" y="21600"/>
                  </a:lnTo>
                  <a:lnTo>
                    <a:pt x="-1" y="14714"/>
                  </a:lnTo>
                  <a:close/>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1113">
                  <a:solidFill>
                    <a:srgbClr val="6C8F93"/>
                  </a:solidFill>
                  <a:round/>
                  <a:headEnd/>
                  <a:tailEnd/>
                </a14:hiddenLine>
              </a:ext>
            </a:extLst>
          </p:spPr>
          <p:txBody>
            <a:bodyPr/>
            <a:lstStyle/>
            <a:p>
              <a:endParaRPr lang="zh-CN" altLang="en-US"/>
            </a:p>
          </p:txBody>
        </p:sp>
        <p:sp>
          <p:nvSpPr>
            <p:cNvPr id="69759" name="Freeform 20"/>
            <p:cNvSpPr>
              <a:spLocks/>
            </p:cNvSpPr>
            <p:nvPr/>
          </p:nvSpPr>
          <p:spPr bwMode="auto">
            <a:xfrm>
              <a:off x="947" y="2198"/>
              <a:ext cx="383" cy="280"/>
            </a:xfrm>
            <a:custGeom>
              <a:avLst/>
              <a:gdLst>
                <a:gd name="T0" fmla="*/ 383 w 107"/>
                <a:gd name="T1" fmla="*/ 31 h 63"/>
                <a:gd name="T2" fmla="*/ 251 w 107"/>
                <a:gd name="T3" fmla="*/ 0 h 63"/>
                <a:gd name="T4" fmla="*/ 4 w 107"/>
                <a:gd name="T5" fmla="*/ 231 h 63"/>
                <a:gd name="T6" fmla="*/ 7 w 107"/>
                <a:gd name="T7" fmla="*/ 280 h 63"/>
                <a:gd name="T8" fmla="*/ 251 w 107"/>
                <a:gd name="T9" fmla="*/ 231 h 63"/>
                <a:gd name="T10" fmla="*/ 383 w 107"/>
                <a:gd name="T11" fmla="*/ 31 h 6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7" h="63">
                  <a:moveTo>
                    <a:pt x="107" y="7"/>
                  </a:moveTo>
                  <a:cubicBezTo>
                    <a:pt x="96" y="2"/>
                    <a:pt x="83" y="0"/>
                    <a:pt x="70" y="0"/>
                  </a:cubicBezTo>
                  <a:cubicBezTo>
                    <a:pt x="32" y="0"/>
                    <a:pt x="1" y="23"/>
                    <a:pt x="1" y="52"/>
                  </a:cubicBezTo>
                  <a:cubicBezTo>
                    <a:pt x="0" y="55"/>
                    <a:pt x="1" y="59"/>
                    <a:pt x="2" y="63"/>
                  </a:cubicBezTo>
                  <a:lnTo>
                    <a:pt x="70" y="52"/>
                  </a:lnTo>
                  <a:lnTo>
                    <a:pt x="107" y="7"/>
                  </a:lnTo>
                  <a:close/>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69760" name="Arc 21"/>
            <p:cNvSpPr>
              <a:spLocks/>
            </p:cNvSpPr>
            <p:nvPr/>
          </p:nvSpPr>
          <p:spPr bwMode="auto">
            <a:xfrm>
              <a:off x="954" y="2201"/>
              <a:ext cx="375" cy="277"/>
            </a:xfrm>
            <a:custGeom>
              <a:avLst/>
              <a:gdLst>
                <a:gd name="T0" fmla="*/ 6 w 32971"/>
                <a:gd name="T1" fmla="*/ 277 h 26209"/>
                <a:gd name="T2" fmla="*/ 375 w 32971"/>
                <a:gd name="T3" fmla="*/ 34 h 26209"/>
                <a:gd name="T4" fmla="*/ 246 w 32971"/>
                <a:gd name="T5" fmla="*/ 228 h 26209"/>
                <a:gd name="T6" fmla="*/ 0 60000 65536"/>
                <a:gd name="T7" fmla="*/ 0 60000 65536"/>
                <a:gd name="T8" fmla="*/ 0 60000 65536"/>
              </a:gdLst>
              <a:ahLst/>
              <a:cxnLst>
                <a:cxn ang="T6">
                  <a:pos x="T0" y="T1"/>
                </a:cxn>
                <a:cxn ang="T7">
                  <a:pos x="T2" y="T3"/>
                </a:cxn>
                <a:cxn ang="T8">
                  <a:pos x="T4" y="T5"/>
                </a:cxn>
              </a:cxnLst>
              <a:rect l="0" t="0" r="r" b="b"/>
              <a:pathLst>
                <a:path w="32971" h="26209" fill="none" extrusionOk="0">
                  <a:moveTo>
                    <a:pt x="497" y="26209"/>
                  </a:moveTo>
                  <a:cubicBezTo>
                    <a:pt x="166" y="24695"/>
                    <a:pt x="0" y="23149"/>
                    <a:pt x="0" y="21600"/>
                  </a:cubicBezTo>
                  <a:cubicBezTo>
                    <a:pt x="0" y="9670"/>
                    <a:pt x="9670" y="0"/>
                    <a:pt x="21600" y="0"/>
                  </a:cubicBezTo>
                  <a:cubicBezTo>
                    <a:pt x="25617" y="0"/>
                    <a:pt x="29555" y="1120"/>
                    <a:pt x="32970" y="3235"/>
                  </a:cubicBezTo>
                </a:path>
                <a:path w="32971" h="26209" stroke="0" extrusionOk="0">
                  <a:moveTo>
                    <a:pt x="497" y="26209"/>
                  </a:moveTo>
                  <a:cubicBezTo>
                    <a:pt x="166" y="24695"/>
                    <a:pt x="0" y="23149"/>
                    <a:pt x="0" y="21600"/>
                  </a:cubicBezTo>
                  <a:cubicBezTo>
                    <a:pt x="0" y="9670"/>
                    <a:pt x="9670" y="0"/>
                    <a:pt x="21600" y="0"/>
                  </a:cubicBezTo>
                  <a:cubicBezTo>
                    <a:pt x="25617" y="0"/>
                    <a:pt x="29555" y="1120"/>
                    <a:pt x="32970" y="3235"/>
                  </a:cubicBezTo>
                  <a:lnTo>
                    <a:pt x="21600" y="21600"/>
                  </a:lnTo>
                  <a:lnTo>
                    <a:pt x="497" y="26209"/>
                  </a:lnTo>
                  <a:close/>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1113">
                  <a:solidFill>
                    <a:srgbClr val="6C8F93"/>
                  </a:solidFill>
                  <a:round/>
                  <a:headEnd/>
                  <a:tailEnd/>
                </a14:hiddenLine>
              </a:ext>
            </a:extLst>
          </p:spPr>
          <p:txBody>
            <a:bodyPr/>
            <a:lstStyle/>
            <a:p>
              <a:endParaRPr lang="zh-CN" altLang="en-US"/>
            </a:p>
          </p:txBody>
        </p:sp>
        <p:sp>
          <p:nvSpPr>
            <p:cNvPr id="69761" name="Freeform 22"/>
            <p:cNvSpPr>
              <a:spLocks/>
            </p:cNvSpPr>
            <p:nvPr/>
          </p:nvSpPr>
          <p:spPr bwMode="auto">
            <a:xfrm>
              <a:off x="897" y="2829"/>
              <a:ext cx="383" cy="223"/>
            </a:xfrm>
            <a:custGeom>
              <a:avLst/>
              <a:gdLst>
                <a:gd name="T0" fmla="*/ 0 w 107"/>
                <a:gd name="T1" fmla="*/ 0 h 50"/>
                <a:gd name="T2" fmla="*/ 0 w 107"/>
                <a:gd name="T3" fmla="*/ 9 h 50"/>
                <a:gd name="T4" fmla="*/ 258 w 107"/>
                <a:gd name="T5" fmla="*/ 223 h 50"/>
                <a:gd name="T6" fmla="*/ 383 w 107"/>
                <a:gd name="T7" fmla="*/ 196 h 50"/>
                <a:gd name="T8" fmla="*/ 258 w 107"/>
                <a:gd name="T9" fmla="*/ 13 h 50"/>
                <a:gd name="T10" fmla="*/ 0 w 107"/>
                <a:gd name="T11" fmla="*/ 0 h 5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7" h="50">
                  <a:moveTo>
                    <a:pt x="0" y="0"/>
                  </a:moveTo>
                  <a:cubicBezTo>
                    <a:pt x="0" y="1"/>
                    <a:pt x="0" y="2"/>
                    <a:pt x="0" y="2"/>
                  </a:cubicBezTo>
                  <a:cubicBezTo>
                    <a:pt x="0" y="28"/>
                    <a:pt x="32" y="50"/>
                    <a:pt x="72" y="50"/>
                  </a:cubicBezTo>
                  <a:cubicBezTo>
                    <a:pt x="84" y="49"/>
                    <a:pt x="96" y="47"/>
                    <a:pt x="107" y="44"/>
                  </a:cubicBezTo>
                  <a:lnTo>
                    <a:pt x="72" y="3"/>
                  </a:lnTo>
                  <a:lnTo>
                    <a:pt x="0" y="0"/>
                  </a:lnTo>
                  <a:close/>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69762" name="Arc 23"/>
            <p:cNvSpPr>
              <a:spLocks/>
            </p:cNvSpPr>
            <p:nvPr/>
          </p:nvSpPr>
          <p:spPr bwMode="auto">
            <a:xfrm>
              <a:off x="900" y="2833"/>
              <a:ext cx="379" cy="216"/>
            </a:xfrm>
            <a:custGeom>
              <a:avLst/>
              <a:gdLst>
                <a:gd name="T0" fmla="*/ 379 w 32126"/>
                <a:gd name="T1" fmla="*/ 190 h 22653"/>
                <a:gd name="T2" fmla="*/ 0 w 32126"/>
                <a:gd name="T3" fmla="*/ 0 h 22653"/>
                <a:gd name="T4" fmla="*/ 255 w 32126"/>
                <a:gd name="T5" fmla="*/ 10 h 22653"/>
                <a:gd name="T6" fmla="*/ 0 60000 65536"/>
                <a:gd name="T7" fmla="*/ 0 60000 65536"/>
                <a:gd name="T8" fmla="*/ 0 60000 65536"/>
              </a:gdLst>
              <a:ahLst/>
              <a:cxnLst>
                <a:cxn ang="T6">
                  <a:pos x="T0" y="T1"/>
                </a:cxn>
                <a:cxn ang="T7">
                  <a:pos x="T2" y="T3"/>
                </a:cxn>
                <a:cxn ang="T8">
                  <a:pos x="T4" y="T5"/>
                </a:cxn>
              </a:cxnLst>
              <a:rect l="0" t="0" r="r" b="b"/>
              <a:pathLst>
                <a:path w="32126" h="22653" fill="none" extrusionOk="0">
                  <a:moveTo>
                    <a:pt x="32125" y="19914"/>
                  </a:moveTo>
                  <a:cubicBezTo>
                    <a:pt x="28908" y="21710"/>
                    <a:pt x="25284" y="22653"/>
                    <a:pt x="21600" y="22653"/>
                  </a:cubicBezTo>
                  <a:cubicBezTo>
                    <a:pt x="9670" y="22653"/>
                    <a:pt x="0" y="12982"/>
                    <a:pt x="0" y="1053"/>
                  </a:cubicBezTo>
                  <a:cubicBezTo>
                    <a:pt x="0" y="701"/>
                    <a:pt x="8" y="350"/>
                    <a:pt x="25" y="-1"/>
                  </a:cubicBezTo>
                </a:path>
                <a:path w="32126" h="22653" stroke="0" extrusionOk="0">
                  <a:moveTo>
                    <a:pt x="32125" y="19914"/>
                  </a:moveTo>
                  <a:cubicBezTo>
                    <a:pt x="28908" y="21710"/>
                    <a:pt x="25284" y="22653"/>
                    <a:pt x="21600" y="22653"/>
                  </a:cubicBezTo>
                  <a:cubicBezTo>
                    <a:pt x="9670" y="22653"/>
                    <a:pt x="0" y="12982"/>
                    <a:pt x="0" y="1053"/>
                  </a:cubicBezTo>
                  <a:cubicBezTo>
                    <a:pt x="0" y="701"/>
                    <a:pt x="8" y="350"/>
                    <a:pt x="25" y="-1"/>
                  </a:cubicBezTo>
                  <a:lnTo>
                    <a:pt x="21600" y="1053"/>
                  </a:lnTo>
                  <a:lnTo>
                    <a:pt x="32125" y="19914"/>
                  </a:lnTo>
                  <a:close/>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1113">
                  <a:solidFill>
                    <a:srgbClr val="6C8F93"/>
                  </a:solidFill>
                  <a:round/>
                  <a:headEnd/>
                  <a:tailEnd/>
                </a14:hiddenLine>
              </a:ext>
            </a:extLst>
          </p:spPr>
          <p:txBody>
            <a:bodyPr/>
            <a:lstStyle/>
            <a:p>
              <a:endParaRPr lang="zh-CN" altLang="en-US"/>
            </a:p>
          </p:txBody>
        </p:sp>
        <p:sp>
          <p:nvSpPr>
            <p:cNvPr id="69763" name="Freeform 24"/>
            <p:cNvSpPr>
              <a:spLocks/>
            </p:cNvSpPr>
            <p:nvPr/>
          </p:nvSpPr>
          <p:spPr bwMode="auto">
            <a:xfrm>
              <a:off x="1925" y="2207"/>
              <a:ext cx="290" cy="271"/>
            </a:xfrm>
            <a:custGeom>
              <a:avLst/>
              <a:gdLst>
                <a:gd name="T0" fmla="*/ 258 w 81"/>
                <a:gd name="T1" fmla="*/ 271 h 61"/>
                <a:gd name="T2" fmla="*/ 290 w 81"/>
                <a:gd name="T3" fmla="*/ 182 h 61"/>
                <a:gd name="T4" fmla="*/ 50 w 81"/>
                <a:gd name="T5" fmla="*/ 4 h 61"/>
                <a:gd name="T6" fmla="*/ 0 w 81"/>
                <a:gd name="T7" fmla="*/ 4 h 61"/>
                <a:gd name="T8" fmla="*/ 50 w 81"/>
                <a:gd name="T9" fmla="*/ 182 h 61"/>
                <a:gd name="T10" fmla="*/ 258 w 81"/>
                <a:gd name="T11" fmla="*/ 271 h 6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1" h="61">
                  <a:moveTo>
                    <a:pt x="72" y="61"/>
                  </a:moveTo>
                  <a:cubicBezTo>
                    <a:pt x="77" y="55"/>
                    <a:pt x="81" y="48"/>
                    <a:pt x="81" y="41"/>
                  </a:cubicBezTo>
                  <a:cubicBezTo>
                    <a:pt x="81" y="19"/>
                    <a:pt x="51" y="1"/>
                    <a:pt x="14" y="1"/>
                  </a:cubicBezTo>
                  <a:cubicBezTo>
                    <a:pt x="9" y="0"/>
                    <a:pt x="4" y="1"/>
                    <a:pt x="0" y="1"/>
                  </a:cubicBezTo>
                  <a:lnTo>
                    <a:pt x="14" y="41"/>
                  </a:lnTo>
                  <a:lnTo>
                    <a:pt x="72" y="61"/>
                  </a:lnTo>
                  <a:close/>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69764" name="Arc 25"/>
            <p:cNvSpPr>
              <a:spLocks/>
            </p:cNvSpPr>
            <p:nvPr/>
          </p:nvSpPr>
          <p:spPr bwMode="auto">
            <a:xfrm>
              <a:off x="1927" y="2214"/>
              <a:ext cx="285" cy="266"/>
            </a:xfrm>
            <a:custGeom>
              <a:avLst/>
              <a:gdLst>
                <a:gd name="T0" fmla="*/ 0 w 25970"/>
                <a:gd name="T1" fmla="*/ 4 h 32372"/>
                <a:gd name="T2" fmla="*/ 253 w 25970"/>
                <a:gd name="T3" fmla="*/ 266 h 32372"/>
                <a:gd name="T4" fmla="*/ 48 w 25970"/>
                <a:gd name="T5" fmla="*/ 177 h 32372"/>
                <a:gd name="T6" fmla="*/ 0 60000 65536"/>
                <a:gd name="T7" fmla="*/ 0 60000 65536"/>
                <a:gd name="T8" fmla="*/ 0 60000 65536"/>
              </a:gdLst>
              <a:ahLst/>
              <a:cxnLst>
                <a:cxn ang="T6">
                  <a:pos x="T0" y="T1"/>
                </a:cxn>
                <a:cxn ang="T7">
                  <a:pos x="T2" y="T3"/>
                </a:cxn>
                <a:cxn ang="T8">
                  <a:pos x="T4" y="T5"/>
                </a:cxn>
              </a:cxnLst>
              <a:rect l="0" t="0" r="r" b="b"/>
              <a:pathLst>
                <a:path w="25970" h="32372" fill="none" extrusionOk="0">
                  <a:moveTo>
                    <a:pt x="-1" y="446"/>
                  </a:moveTo>
                  <a:cubicBezTo>
                    <a:pt x="1437" y="149"/>
                    <a:pt x="2901" y="0"/>
                    <a:pt x="4370" y="0"/>
                  </a:cubicBezTo>
                  <a:cubicBezTo>
                    <a:pt x="16299" y="0"/>
                    <a:pt x="25970" y="9670"/>
                    <a:pt x="25970" y="21600"/>
                  </a:cubicBezTo>
                  <a:cubicBezTo>
                    <a:pt x="25970" y="25380"/>
                    <a:pt x="24977" y="29095"/>
                    <a:pt x="23092" y="32372"/>
                  </a:cubicBezTo>
                </a:path>
                <a:path w="25970" h="32372" stroke="0" extrusionOk="0">
                  <a:moveTo>
                    <a:pt x="-1" y="446"/>
                  </a:moveTo>
                  <a:cubicBezTo>
                    <a:pt x="1437" y="149"/>
                    <a:pt x="2901" y="0"/>
                    <a:pt x="4370" y="0"/>
                  </a:cubicBezTo>
                  <a:cubicBezTo>
                    <a:pt x="16299" y="0"/>
                    <a:pt x="25970" y="9670"/>
                    <a:pt x="25970" y="21600"/>
                  </a:cubicBezTo>
                  <a:cubicBezTo>
                    <a:pt x="25970" y="25380"/>
                    <a:pt x="24977" y="29095"/>
                    <a:pt x="23092" y="32372"/>
                  </a:cubicBezTo>
                  <a:lnTo>
                    <a:pt x="4370" y="21600"/>
                  </a:lnTo>
                  <a:lnTo>
                    <a:pt x="-1" y="446"/>
                  </a:lnTo>
                  <a:close/>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1113">
                  <a:solidFill>
                    <a:srgbClr val="6C8F93"/>
                  </a:solidFill>
                  <a:round/>
                  <a:headEnd/>
                  <a:tailEnd/>
                </a14:hiddenLine>
              </a:ext>
            </a:extLst>
          </p:spPr>
          <p:txBody>
            <a:bodyPr/>
            <a:lstStyle/>
            <a:p>
              <a:endParaRPr lang="zh-CN" altLang="en-US"/>
            </a:p>
          </p:txBody>
        </p:sp>
        <p:sp>
          <p:nvSpPr>
            <p:cNvPr id="69765" name="Freeform 26"/>
            <p:cNvSpPr>
              <a:spLocks/>
            </p:cNvSpPr>
            <p:nvPr/>
          </p:nvSpPr>
          <p:spPr bwMode="auto">
            <a:xfrm>
              <a:off x="2007" y="2474"/>
              <a:ext cx="276" cy="267"/>
            </a:xfrm>
            <a:custGeom>
              <a:avLst/>
              <a:gdLst>
                <a:gd name="T0" fmla="*/ 222 w 77"/>
                <a:gd name="T1" fmla="*/ 267 h 60"/>
                <a:gd name="T2" fmla="*/ 276 w 77"/>
                <a:gd name="T3" fmla="*/ 156 h 60"/>
                <a:gd name="T4" fmla="*/ 172 w 77"/>
                <a:gd name="T5" fmla="*/ 0 h 60"/>
                <a:gd name="T6" fmla="*/ 0 w 77"/>
                <a:gd name="T7" fmla="*/ 156 h 60"/>
                <a:gd name="T8" fmla="*/ 222 w 77"/>
                <a:gd name="T9" fmla="*/ 267 h 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7" h="60">
                  <a:moveTo>
                    <a:pt x="62" y="60"/>
                  </a:moveTo>
                  <a:cubicBezTo>
                    <a:pt x="71" y="53"/>
                    <a:pt x="77" y="44"/>
                    <a:pt x="77" y="35"/>
                  </a:cubicBezTo>
                  <a:cubicBezTo>
                    <a:pt x="77" y="21"/>
                    <a:pt x="66" y="9"/>
                    <a:pt x="48" y="0"/>
                  </a:cubicBezTo>
                  <a:lnTo>
                    <a:pt x="0" y="35"/>
                  </a:lnTo>
                  <a:lnTo>
                    <a:pt x="62" y="60"/>
                  </a:lnTo>
                  <a:close/>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69766" name="Arc 27"/>
            <p:cNvSpPr>
              <a:spLocks/>
            </p:cNvSpPr>
            <p:nvPr/>
          </p:nvSpPr>
          <p:spPr bwMode="auto">
            <a:xfrm>
              <a:off x="2007" y="2480"/>
              <a:ext cx="273" cy="263"/>
            </a:xfrm>
            <a:custGeom>
              <a:avLst/>
              <a:gdLst>
                <a:gd name="T0" fmla="*/ 170 w 21600"/>
                <a:gd name="T1" fmla="*/ 0 h 29516"/>
                <a:gd name="T2" fmla="*/ 221 w 21600"/>
                <a:gd name="T3" fmla="*/ 263 h 29516"/>
                <a:gd name="T4" fmla="*/ 0 w 21600"/>
                <a:gd name="T5" fmla="*/ 150 h 29516"/>
                <a:gd name="T6" fmla="*/ 0 60000 65536"/>
                <a:gd name="T7" fmla="*/ 0 60000 65536"/>
                <a:gd name="T8" fmla="*/ 0 60000 65536"/>
              </a:gdLst>
              <a:ahLst/>
              <a:cxnLst>
                <a:cxn ang="T6">
                  <a:pos x="T0" y="T1"/>
                </a:cxn>
                <a:cxn ang="T7">
                  <a:pos x="T2" y="T3"/>
                </a:cxn>
                <a:cxn ang="T8">
                  <a:pos x="T4" y="T5"/>
                </a:cxn>
              </a:cxnLst>
              <a:rect l="0" t="0" r="r" b="b"/>
              <a:pathLst>
                <a:path w="21600" h="29516" fill="none" extrusionOk="0">
                  <a:moveTo>
                    <a:pt x="13479" y="0"/>
                  </a:moveTo>
                  <a:cubicBezTo>
                    <a:pt x="18611" y="4099"/>
                    <a:pt x="21600" y="10310"/>
                    <a:pt x="21600" y="16878"/>
                  </a:cubicBezTo>
                  <a:cubicBezTo>
                    <a:pt x="21600" y="21414"/>
                    <a:pt x="20171" y="25836"/>
                    <a:pt x="17516" y="29515"/>
                  </a:cubicBezTo>
                </a:path>
                <a:path w="21600" h="29516" stroke="0" extrusionOk="0">
                  <a:moveTo>
                    <a:pt x="13479" y="0"/>
                  </a:moveTo>
                  <a:cubicBezTo>
                    <a:pt x="18611" y="4099"/>
                    <a:pt x="21600" y="10310"/>
                    <a:pt x="21600" y="16878"/>
                  </a:cubicBezTo>
                  <a:cubicBezTo>
                    <a:pt x="21600" y="21414"/>
                    <a:pt x="20171" y="25836"/>
                    <a:pt x="17516" y="29515"/>
                  </a:cubicBezTo>
                  <a:lnTo>
                    <a:pt x="0" y="16878"/>
                  </a:lnTo>
                  <a:lnTo>
                    <a:pt x="13479" y="0"/>
                  </a:lnTo>
                  <a:close/>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1113">
                  <a:solidFill>
                    <a:srgbClr val="6C8F93"/>
                  </a:solidFill>
                  <a:round/>
                  <a:headEnd/>
                  <a:tailEnd/>
                </a14:hiddenLine>
              </a:ext>
            </a:extLst>
          </p:spPr>
          <p:txBody>
            <a:bodyPr/>
            <a:lstStyle/>
            <a:p>
              <a:endParaRPr lang="zh-CN" altLang="en-US"/>
            </a:p>
          </p:txBody>
        </p:sp>
        <p:sp>
          <p:nvSpPr>
            <p:cNvPr id="69767" name="Freeform 28"/>
            <p:cNvSpPr>
              <a:spLocks/>
            </p:cNvSpPr>
            <p:nvPr/>
          </p:nvSpPr>
          <p:spPr bwMode="auto">
            <a:xfrm>
              <a:off x="1914" y="2736"/>
              <a:ext cx="326" cy="387"/>
            </a:xfrm>
            <a:custGeom>
              <a:avLst/>
              <a:gdLst>
                <a:gd name="T0" fmla="*/ 0 w 91"/>
                <a:gd name="T1" fmla="*/ 369 h 87"/>
                <a:gd name="T2" fmla="*/ 82 w 91"/>
                <a:gd name="T3" fmla="*/ 383 h 87"/>
                <a:gd name="T4" fmla="*/ 326 w 91"/>
                <a:gd name="T5" fmla="*/ 89 h 87"/>
                <a:gd name="T6" fmla="*/ 315 w 91"/>
                <a:gd name="T7" fmla="*/ 0 h 87"/>
                <a:gd name="T8" fmla="*/ 82 w 91"/>
                <a:gd name="T9" fmla="*/ 89 h 87"/>
                <a:gd name="T10" fmla="*/ 0 w 91"/>
                <a:gd name="T11" fmla="*/ 369 h 8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91" h="87">
                  <a:moveTo>
                    <a:pt x="0" y="83"/>
                  </a:moveTo>
                  <a:cubicBezTo>
                    <a:pt x="8" y="85"/>
                    <a:pt x="15" y="86"/>
                    <a:pt x="23" y="86"/>
                  </a:cubicBezTo>
                  <a:cubicBezTo>
                    <a:pt x="60" y="87"/>
                    <a:pt x="91" y="57"/>
                    <a:pt x="91" y="20"/>
                  </a:cubicBezTo>
                  <a:cubicBezTo>
                    <a:pt x="91" y="13"/>
                    <a:pt x="90" y="7"/>
                    <a:pt x="88" y="0"/>
                  </a:cubicBezTo>
                  <a:lnTo>
                    <a:pt x="23" y="20"/>
                  </a:lnTo>
                  <a:lnTo>
                    <a:pt x="0" y="83"/>
                  </a:lnTo>
                  <a:close/>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69768" name="Arc 29"/>
            <p:cNvSpPr>
              <a:spLocks/>
            </p:cNvSpPr>
            <p:nvPr/>
          </p:nvSpPr>
          <p:spPr bwMode="auto">
            <a:xfrm>
              <a:off x="1919" y="2740"/>
              <a:ext cx="319" cy="380"/>
            </a:xfrm>
            <a:custGeom>
              <a:avLst/>
              <a:gdLst>
                <a:gd name="T0" fmla="*/ 309 w 28643"/>
                <a:gd name="T1" fmla="*/ 0 h 27802"/>
                <a:gd name="T2" fmla="*/ 0 w 28643"/>
                <a:gd name="T3" fmla="*/ 364 h 27802"/>
                <a:gd name="T4" fmla="*/ 78 w 28643"/>
                <a:gd name="T5" fmla="*/ 85 h 27802"/>
                <a:gd name="T6" fmla="*/ 0 60000 65536"/>
                <a:gd name="T7" fmla="*/ 0 60000 65536"/>
                <a:gd name="T8" fmla="*/ 0 60000 65536"/>
              </a:gdLst>
              <a:ahLst/>
              <a:cxnLst>
                <a:cxn ang="T6">
                  <a:pos x="T0" y="T1"/>
                </a:cxn>
                <a:cxn ang="T7">
                  <a:pos x="T2" y="T3"/>
                </a:cxn>
                <a:cxn ang="T8">
                  <a:pos x="T4" y="T5"/>
                </a:cxn>
              </a:cxnLst>
              <a:rect l="0" t="0" r="r" b="b"/>
              <a:pathLst>
                <a:path w="28643" h="27802" fill="none" extrusionOk="0">
                  <a:moveTo>
                    <a:pt x="27733" y="0"/>
                  </a:moveTo>
                  <a:cubicBezTo>
                    <a:pt x="28336" y="2012"/>
                    <a:pt x="28643" y="4101"/>
                    <a:pt x="28643" y="6202"/>
                  </a:cubicBezTo>
                  <a:cubicBezTo>
                    <a:pt x="28643" y="18131"/>
                    <a:pt x="18972" y="27802"/>
                    <a:pt x="7043" y="27802"/>
                  </a:cubicBezTo>
                  <a:cubicBezTo>
                    <a:pt x="4646" y="27802"/>
                    <a:pt x="2266" y="27403"/>
                    <a:pt x="0" y="26621"/>
                  </a:cubicBezTo>
                </a:path>
                <a:path w="28643" h="27802" stroke="0" extrusionOk="0">
                  <a:moveTo>
                    <a:pt x="27733" y="0"/>
                  </a:moveTo>
                  <a:cubicBezTo>
                    <a:pt x="28336" y="2012"/>
                    <a:pt x="28643" y="4101"/>
                    <a:pt x="28643" y="6202"/>
                  </a:cubicBezTo>
                  <a:cubicBezTo>
                    <a:pt x="28643" y="18131"/>
                    <a:pt x="18972" y="27802"/>
                    <a:pt x="7043" y="27802"/>
                  </a:cubicBezTo>
                  <a:cubicBezTo>
                    <a:pt x="4646" y="27802"/>
                    <a:pt x="2266" y="27403"/>
                    <a:pt x="0" y="26621"/>
                  </a:cubicBezTo>
                  <a:lnTo>
                    <a:pt x="7043" y="6202"/>
                  </a:lnTo>
                  <a:lnTo>
                    <a:pt x="27733" y="0"/>
                  </a:lnTo>
                  <a:close/>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1113">
                  <a:solidFill>
                    <a:srgbClr val="6C8F93"/>
                  </a:solidFill>
                  <a:round/>
                  <a:headEnd/>
                  <a:tailEnd/>
                </a14:hiddenLine>
              </a:ext>
            </a:extLst>
          </p:spPr>
          <p:txBody>
            <a:bodyPr/>
            <a:lstStyle/>
            <a:p>
              <a:endParaRPr lang="zh-CN" altLang="en-US"/>
            </a:p>
          </p:txBody>
        </p:sp>
        <p:sp>
          <p:nvSpPr>
            <p:cNvPr id="69769" name="Freeform 30"/>
            <p:cNvSpPr>
              <a:spLocks/>
            </p:cNvSpPr>
            <p:nvPr/>
          </p:nvSpPr>
          <p:spPr bwMode="auto">
            <a:xfrm>
              <a:off x="797" y="2474"/>
              <a:ext cx="179" cy="364"/>
            </a:xfrm>
            <a:custGeom>
              <a:avLst/>
              <a:gdLst>
                <a:gd name="T0" fmla="*/ 168 w 50"/>
                <a:gd name="T1" fmla="*/ 0 h 82"/>
                <a:gd name="T2" fmla="*/ 4 w 50"/>
                <a:gd name="T3" fmla="*/ 186 h 82"/>
                <a:gd name="T4" fmla="*/ 107 w 50"/>
                <a:gd name="T5" fmla="*/ 364 h 82"/>
                <a:gd name="T6" fmla="*/ 179 w 50"/>
                <a:gd name="T7" fmla="*/ 191 h 82"/>
                <a:gd name="T8" fmla="*/ 168 w 50"/>
                <a:gd name="T9" fmla="*/ 0 h 8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0" h="82">
                  <a:moveTo>
                    <a:pt x="47" y="0"/>
                  </a:moveTo>
                  <a:cubicBezTo>
                    <a:pt x="21" y="1"/>
                    <a:pt x="1" y="20"/>
                    <a:pt x="1" y="42"/>
                  </a:cubicBezTo>
                  <a:cubicBezTo>
                    <a:pt x="0" y="59"/>
                    <a:pt x="12" y="75"/>
                    <a:pt x="30" y="82"/>
                  </a:cubicBezTo>
                  <a:lnTo>
                    <a:pt x="50" y="43"/>
                  </a:lnTo>
                  <a:lnTo>
                    <a:pt x="47" y="0"/>
                  </a:lnTo>
                  <a:close/>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69770" name="Arc 31"/>
            <p:cNvSpPr>
              <a:spLocks/>
            </p:cNvSpPr>
            <p:nvPr/>
          </p:nvSpPr>
          <p:spPr bwMode="auto">
            <a:xfrm>
              <a:off x="803" y="2477"/>
              <a:ext cx="173" cy="359"/>
            </a:xfrm>
            <a:custGeom>
              <a:avLst/>
              <a:gdLst>
                <a:gd name="T0" fmla="*/ 102 w 21600"/>
                <a:gd name="T1" fmla="*/ 359 h 41277"/>
                <a:gd name="T2" fmla="*/ 162 w 21600"/>
                <a:gd name="T3" fmla="*/ 0 h 41277"/>
                <a:gd name="T4" fmla="*/ 173 w 21600"/>
                <a:gd name="T5" fmla="*/ 187 h 41277"/>
                <a:gd name="T6" fmla="*/ 0 60000 65536"/>
                <a:gd name="T7" fmla="*/ 0 60000 65536"/>
                <a:gd name="T8" fmla="*/ 0 60000 65536"/>
              </a:gdLst>
              <a:ahLst/>
              <a:cxnLst>
                <a:cxn ang="T6">
                  <a:pos x="T0" y="T1"/>
                </a:cxn>
                <a:cxn ang="T7">
                  <a:pos x="T2" y="T3"/>
                </a:cxn>
                <a:cxn ang="T8">
                  <a:pos x="T4" y="T5"/>
                </a:cxn>
              </a:cxnLst>
              <a:rect l="0" t="0" r="r" b="b"/>
              <a:pathLst>
                <a:path w="21600" h="41277" fill="none" extrusionOk="0">
                  <a:moveTo>
                    <a:pt x="12783" y="41276"/>
                  </a:moveTo>
                  <a:cubicBezTo>
                    <a:pt x="5006" y="37799"/>
                    <a:pt x="0" y="30076"/>
                    <a:pt x="0" y="21558"/>
                  </a:cubicBezTo>
                  <a:cubicBezTo>
                    <a:pt x="0" y="10152"/>
                    <a:pt x="8867" y="713"/>
                    <a:pt x="20250" y="0"/>
                  </a:cubicBezTo>
                </a:path>
                <a:path w="21600" h="41277" stroke="0" extrusionOk="0">
                  <a:moveTo>
                    <a:pt x="12783" y="41276"/>
                  </a:moveTo>
                  <a:cubicBezTo>
                    <a:pt x="5006" y="37799"/>
                    <a:pt x="0" y="30076"/>
                    <a:pt x="0" y="21558"/>
                  </a:cubicBezTo>
                  <a:cubicBezTo>
                    <a:pt x="0" y="10152"/>
                    <a:pt x="8867" y="713"/>
                    <a:pt x="20250" y="0"/>
                  </a:cubicBezTo>
                  <a:lnTo>
                    <a:pt x="21600" y="21558"/>
                  </a:lnTo>
                  <a:lnTo>
                    <a:pt x="12783" y="41276"/>
                  </a:lnTo>
                  <a:close/>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1113">
                  <a:solidFill>
                    <a:srgbClr val="6C8F93"/>
                  </a:solidFill>
                  <a:round/>
                  <a:headEnd/>
                  <a:tailEnd/>
                </a14:hiddenLine>
              </a:ext>
            </a:extLst>
          </p:spPr>
          <p:txBody>
            <a:bodyPr/>
            <a:lstStyle/>
            <a:p>
              <a:endParaRPr lang="zh-CN" altLang="en-US"/>
            </a:p>
          </p:txBody>
        </p:sp>
        <p:sp>
          <p:nvSpPr>
            <p:cNvPr id="69771" name="Freeform 32"/>
            <p:cNvSpPr>
              <a:spLocks/>
            </p:cNvSpPr>
            <p:nvPr/>
          </p:nvSpPr>
          <p:spPr bwMode="auto">
            <a:xfrm>
              <a:off x="1266" y="2972"/>
              <a:ext cx="659" cy="218"/>
            </a:xfrm>
            <a:custGeom>
              <a:avLst/>
              <a:gdLst>
                <a:gd name="T0" fmla="*/ 0 w 184"/>
                <a:gd name="T1" fmla="*/ 44 h 49"/>
                <a:gd name="T2" fmla="*/ 358 w 184"/>
                <a:gd name="T3" fmla="*/ 218 h 49"/>
                <a:gd name="T4" fmla="*/ 659 w 184"/>
                <a:gd name="T5" fmla="*/ 125 h 49"/>
                <a:gd name="T6" fmla="*/ 358 w 184"/>
                <a:gd name="T7" fmla="*/ 0 h 49"/>
                <a:gd name="T8" fmla="*/ 0 w 184"/>
                <a:gd name="T9" fmla="*/ 44 h 4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4" h="49">
                  <a:moveTo>
                    <a:pt x="0" y="10"/>
                  </a:moveTo>
                  <a:cubicBezTo>
                    <a:pt x="9" y="33"/>
                    <a:pt x="51" y="49"/>
                    <a:pt x="100" y="49"/>
                  </a:cubicBezTo>
                  <a:cubicBezTo>
                    <a:pt x="134" y="49"/>
                    <a:pt x="165" y="41"/>
                    <a:pt x="184" y="28"/>
                  </a:cubicBezTo>
                  <a:lnTo>
                    <a:pt x="100" y="0"/>
                  </a:lnTo>
                  <a:lnTo>
                    <a:pt x="0" y="10"/>
                  </a:lnTo>
                  <a:close/>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69772" name="Arc 33"/>
            <p:cNvSpPr>
              <a:spLocks/>
            </p:cNvSpPr>
            <p:nvPr/>
          </p:nvSpPr>
          <p:spPr bwMode="auto">
            <a:xfrm>
              <a:off x="1269" y="2972"/>
              <a:ext cx="655" cy="220"/>
            </a:xfrm>
            <a:custGeom>
              <a:avLst/>
              <a:gdLst>
                <a:gd name="T0" fmla="*/ 655 w 38883"/>
                <a:gd name="T1" fmla="*/ 126 h 21600"/>
                <a:gd name="T2" fmla="*/ 0 w 38883"/>
                <a:gd name="T3" fmla="*/ 44 h 21600"/>
                <a:gd name="T4" fmla="*/ 356 w 38883"/>
                <a:gd name="T5" fmla="*/ 0 h 21600"/>
                <a:gd name="T6" fmla="*/ 0 60000 65536"/>
                <a:gd name="T7" fmla="*/ 0 60000 65536"/>
                <a:gd name="T8" fmla="*/ 0 60000 65536"/>
              </a:gdLst>
              <a:ahLst/>
              <a:cxnLst>
                <a:cxn ang="T6">
                  <a:pos x="T0" y="T1"/>
                </a:cxn>
                <a:cxn ang="T7">
                  <a:pos x="T2" y="T3"/>
                </a:cxn>
                <a:cxn ang="T8">
                  <a:pos x="T4" y="T5"/>
                </a:cxn>
              </a:cxnLst>
              <a:rect l="0" t="0" r="r" b="b"/>
              <a:pathLst>
                <a:path w="38883" h="21600" fill="none" extrusionOk="0">
                  <a:moveTo>
                    <a:pt x="38882" y="12351"/>
                  </a:moveTo>
                  <a:cubicBezTo>
                    <a:pt x="34843" y="18146"/>
                    <a:pt x="28226" y="21600"/>
                    <a:pt x="21163" y="21600"/>
                  </a:cubicBezTo>
                  <a:cubicBezTo>
                    <a:pt x="10900" y="21600"/>
                    <a:pt x="2055" y="14379"/>
                    <a:pt x="0" y="4324"/>
                  </a:cubicBezTo>
                </a:path>
                <a:path w="38883" h="21600" stroke="0" extrusionOk="0">
                  <a:moveTo>
                    <a:pt x="38882" y="12351"/>
                  </a:moveTo>
                  <a:cubicBezTo>
                    <a:pt x="34843" y="18146"/>
                    <a:pt x="28226" y="21600"/>
                    <a:pt x="21163" y="21600"/>
                  </a:cubicBezTo>
                  <a:cubicBezTo>
                    <a:pt x="10900" y="21600"/>
                    <a:pt x="2055" y="14379"/>
                    <a:pt x="0" y="4324"/>
                  </a:cubicBezTo>
                  <a:lnTo>
                    <a:pt x="21163" y="0"/>
                  </a:lnTo>
                  <a:lnTo>
                    <a:pt x="38882" y="12351"/>
                  </a:lnTo>
                  <a:close/>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1113">
                  <a:solidFill>
                    <a:srgbClr val="6C8F93"/>
                  </a:solidFill>
                  <a:round/>
                  <a:headEnd/>
                  <a:tailEnd/>
                </a14:hiddenLine>
              </a:ext>
            </a:extLst>
          </p:spPr>
          <p:txBody>
            <a:bodyPr/>
            <a:lstStyle/>
            <a:p>
              <a:endParaRPr lang="zh-CN" altLang="en-US"/>
            </a:p>
          </p:txBody>
        </p:sp>
      </p:grpSp>
      <p:grpSp>
        <p:nvGrpSpPr>
          <p:cNvPr id="69638" name="Group 34"/>
          <p:cNvGrpSpPr>
            <a:grpSpLocks/>
          </p:cNvGrpSpPr>
          <p:nvPr/>
        </p:nvGrpSpPr>
        <p:grpSpPr bwMode="auto">
          <a:xfrm>
            <a:off x="5651500" y="2708275"/>
            <a:ext cx="2376488" cy="1800225"/>
            <a:chOff x="793" y="2069"/>
            <a:chExt cx="1497" cy="1134"/>
          </a:xfrm>
        </p:grpSpPr>
        <p:sp>
          <p:nvSpPr>
            <p:cNvPr id="69728" name="AutoShape 35"/>
            <p:cNvSpPr>
              <a:spLocks noChangeAspect="1" noChangeArrowheads="1" noTextEdit="1"/>
            </p:cNvSpPr>
            <p:nvPr/>
          </p:nvSpPr>
          <p:spPr bwMode="auto">
            <a:xfrm>
              <a:off x="793" y="2069"/>
              <a:ext cx="1497" cy="113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zh-CN" altLang="en-US"/>
            </a:p>
          </p:txBody>
        </p:sp>
        <p:grpSp>
          <p:nvGrpSpPr>
            <p:cNvPr id="69729" name="Group 36"/>
            <p:cNvGrpSpPr>
              <a:grpSpLocks/>
            </p:cNvGrpSpPr>
            <p:nvPr/>
          </p:nvGrpSpPr>
          <p:grpSpPr bwMode="auto">
            <a:xfrm>
              <a:off x="800" y="2082"/>
              <a:ext cx="1479" cy="1108"/>
              <a:chOff x="800" y="2082"/>
              <a:chExt cx="1479" cy="1108"/>
            </a:xfrm>
          </p:grpSpPr>
          <p:sp>
            <p:nvSpPr>
              <p:cNvPr id="69746" name="Oval 37"/>
              <p:cNvSpPr>
                <a:spLocks noChangeArrowheads="1"/>
              </p:cNvSpPr>
              <p:nvPr/>
            </p:nvSpPr>
            <p:spPr bwMode="auto">
              <a:xfrm>
                <a:off x="1305" y="2082"/>
                <a:ext cx="645" cy="458"/>
              </a:xfrm>
              <a:prstGeom prst="ellipse">
                <a:avLst/>
              </a:prstGeom>
              <a:solidFill>
                <a:srgbClr val="E7EDED"/>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lvl1pPr>
                  <a:defRPr sz="2000">
                    <a:solidFill>
                      <a:schemeClr val="tx1"/>
                    </a:solidFill>
                    <a:latin typeface="Tahoma" panose="020B0604030504040204" pitchFamily="34" charset="0"/>
                    <a:ea typeface="宋体" panose="02010600030101010101" pitchFamily="2" charset="-122"/>
                  </a:defRPr>
                </a:lvl1pPr>
                <a:lvl2pPr marL="742950" indent="-285750">
                  <a:defRPr sz="2000">
                    <a:solidFill>
                      <a:schemeClr val="tx1"/>
                    </a:solidFill>
                    <a:latin typeface="Tahoma" panose="020B0604030504040204" pitchFamily="34" charset="0"/>
                    <a:ea typeface="宋体" panose="02010600030101010101" pitchFamily="2" charset="-122"/>
                  </a:defRPr>
                </a:lvl2pPr>
                <a:lvl3pPr marL="1143000" indent="-228600">
                  <a:defRPr sz="2000">
                    <a:solidFill>
                      <a:schemeClr val="tx1"/>
                    </a:solidFill>
                    <a:latin typeface="Tahoma" panose="020B0604030504040204" pitchFamily="34" charset="0"/>
                    <a:ea typeface="宋体" panose="02010600030101010101" pitchFamily="2" charset="-122"/>
                  </a:defRPr>
                </a:lvl3pPr>
                <a:lvl4pPr marL="1600200" indent="-228600">
                  <a:defRPr sz="2000">
                    <a:solidFill>
                      <a:schemeClr val="tx1"/>
                    </a:solidFill>
                    <a:latin typeface="Tahoma" panose="020B0604030504040204" pitchFamily="34" charset="0"/>
                    <a:ea typeface="宋体" panose="02010600030101010101" pitchFamily="2" charset="-122"/>
                  </a:defRPr>
                </a:lvl4pPr>
                <a:lvl5pPr marL="2057400" indent="-22860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69747" name="Oval 38"/>
              <p:cNvSpPr>
                <a:spLocks noChangeArrowheads="1"/>
              </p:cNvSpPr>
              <p:nvPr/>
            </p:nvSpPr>
            <p:spPr bwMode="auto">
              <a:xfrm>
                <a:off x="951" y="2202"/>
                <a:ext cx="494" cy="458"/>
              </a:xfrm>
              <a:prstGeom prst="ellipse">
                <a:avLst/>
              </a:prstGeom>
              <a:solidFill>
                <a:srgbClr val="E7EDED"/>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lvl1pPr>
                  <a:defRPr sz="2000">
                    <a:solidFill>
                      <a:schemeClr val="tx1"/>
                    </a:solidFill>
                    <a:latin typeface="Tahoma" panose="020B0604030504040204" pitchFamily="34" charset="0"/>
                    <a:ea typeface="宋体" panose="02010600030101010101" pitchFamily="2" charset="-122"/>
                  </a:defRPr>
                </a:lvl1pPr>
                <a:lvl2pPr marL="742950" indent="-285750">
                  <a:defRPr sz="2000">
                    <a:solidFill>
                      <a:schemeClr val="tx1"/>
                    </a:solidFill>
                    <a:latin typeface="Tahoma" panose="020B0604030504040204" pitchFamily="34" charset="0"/>
                    <a:ea typeface="宋体" panose="02010600030101010101" pitchFamily="2" charset="-122"/>
                  </a:defRPr>
                </a:lvl2pPr>
                <a:lvl3pPr marL="1143000" indent="-228600">
                  <a:defRPr sz="2000">
                    <a:solidFill>
                      <a:schemeClr val="tx1"/>
                    </a:solidFill>
                    <a:latin typeface="Tahoma" panose="020B0604030504040204" pitchFamily="34" charset="0"/>
                    <a:ea typeface="宋体" panose="02010600030101010101" pitchFamily="2" charset="-122"/>
                  </a:defRPr>
                </a:lvl3pPr>
                <a:lvl4pPr marL="1600200" indent="-228600">
                  <a:defRPr sz="2000">
                    <a:solidFill>
                      <a:schemeClr val="tx1"/>
                    </a:solidFill>
                    <a:latin typeface="Tahoma" panose="020B0604030504040204" pitchFamily="34" charset="0"/>
                    <a:ea typeface="宋体" panose="02010600030101010101" pitchFamily="2" charset="-122"/>
                  </a:defRPr>
                </a:lvl4pPr>
                <a:lvl5pPr marL="2057400" indent="-22860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69748" name="Oval 39"/>
              <p:cNvSpPr>
                <a:spLocks noChangeArrowheads="1"/>
              </p:cNvSpPr>
              <p:nvPr/>
            </p:nvSpPr>
            <p:spPr bwMode="auto">
              <a:xfrm>
                <a:off x="800" y="2478"/>
                <a:ext cx="333" cy="374"/>
              </a:xfrm>
              <a:prstGeom prst="ellipse">
                <a:avLst/>
              </a:prstGeom>
              <a:solidFill>
                <a:srgbClr val="E7EDED"/>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lvl1pPr>
                  <a:defRPr sz="2000">
                    <a:solidFill>
                      <a:schemeClr val="tx1"/>
                    </a:solidFill>
                    <a:latin typeface="Tahoma" panose="020B0604030504040204" pitchFamily="34" charset="0"/>
                    <a:ea typeface="宋体" panose="02010600030101010101" pitchFamily="2" charset="-122"/>
                  </a:defRPr>
                </a:lvl1pPr>
                <a:lvl2pPr marL="742950" indent="-285750">
                  <a:defRPr sz="2000">
                    <a:solidFill>
                      <a:schemeClr val="tx1"/>
                    </a:solidFill>
                    <a:latin typeface="Tahoma" panose="020B0604030504040204" pitchFamily="34" charset="0"/>
                    <a:ea typeface="宋体" panose="02010600030101010101" pitchFamily="2" charset="-122"/>
                  </a:defRPr>
                </a:lvl2pPr>
                <a:lvl3pPr marL="1143000" indent="-228600">
                  <a:defRPr sz="2000">
                    <a:solidFill>
                      <a:schemeClr val="tx1"/>
                    </a:solidFill>
                    <a:latin typeface="Tahoma" panose="020B0604030504040204" pitchFamily="34" charset="0"/>
                    <a:ea typeface="宋体" panose="02010600030101010101" pitchFamily="2" charset="-122"/>
                  </a:defRPr>
                </a:lvl3pPr>
                <a:lvl4pPr marL="1600200" indent="-228600">
                  <a:defRPr sz="2000">
                    <a:solidFill>
                      <a:schemeClr val="tx1"/>
                    </a:solidFill>
                    <a:latin typeface="Tahoma" panose="020B0604030504040204" pitchFamily="34" charset="0"/>
                    <a:ea typeface="宋体" panose="02010600030101010101" pitchFamily="2" charset="-122"/>
                  </a:defRPr>
                </a:lvl4pPr>
                <a:lvl5pPr marL="2057400" indent="-22860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69749" name="Oval 40"/>
              <p:cNvSpPr>
                <a:spLocks noChangeArrowheads="1"/>
              </p:cNvSpPr>
              <p:nvPr/>
            </p:nvSpPr>
            <p:spPr bwMode="auto">
              <a:xfrm>
                <a:off x="900" y="2643"/>
                <a:ext cx="502" cy="404"/>
              </a:xfrm>
              <a:prstGeom prst="ellipse">
                <a:avLst/>
              </a:prstGeom>
              <a:solidFill>
                <a:srgbClr val="E7EDED"/>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lvl1pPr>
                  <a:defRPr sz="2000">
                    <a:solidFill>
                      <a:schemeClr val="tx1"/>
                    </a:solidFill>
                    <a:latin typeface="Tahoma" panose="020B0604030504040204" pitchFamily="34" charset="0"/>
                    <a:ea typeface="宋体" panose="02010600030101010101" pitchFamily="2" charset="-122"/>
                  </a:defRPr>
                </a:lvl1pPr>
                <a:lvl2pPr marL="742950" indent="-285750">
                  <a:defRPr sz="2000">
                    <a:solidFill>
                      <a:schemeClr val="tx1"/>
                    </a:solidFill>
                    <a:latin typeface="Tahoma" panose="020B0604030504040204" pitchFamily="34" charset="0"/>
                    <a:ea typeface="宋体" panose="02010600030101010101" pitchFamily="2" charset="-122"/>
                  </a:defRPr>
                </a:lvl2pPr>
                <a:lvl3pPr marL="1143000" indent="-228600">
                  <a:defRPr sz="2000">
                    <a:solidFill>
                      <a:schemeClr val="tx1"/>
                    </a:solidFill>
                    <a:latin typeface="Tahoma" panose="020B0604030504040204" pitchFamily="34" charset="0"/>
                    <a:ea typeface="宋体" panose="02010600030101010101" pitchFamily="2" charset="-122"/>
                  </a:defRPr>
                </a:lvl3pPr>
                <a:lvl4pPr marL="1600200" indent="-228600">
                  <a:defRPr sz="2000">
                    <a:solidFill>
                      <a:schemeClr val="tx1"/>
                    </a:solidFill>
                    <a:latin typeface="Tahoma" panose="020B0604030504040204" pitchFamily="34" charset="0"/>
                    <a:ea typeface="宋体" panose="02010600030101010101" pitchFamily="2" charset="-122"/>
                  </a:defRPr>
                </a:lvl4pPr>
                <a:lvl5pPr marL="2057400" indent="-22860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69750" name="Oval 41"/>
              <p:cNvSpPr>
                <a:spLocks noChangeArrowheads="1"/>
              </p:cNvSpPr>
              <p:nvPr/>
            </p:nvSpPr>
            <p:spPr bwMode="auto">
              <a:xfrm>
                <a:off x="1255" y="2709"/>
                <a:ext cx="748" cy="481"/>
              </a:xfrm>
              <a:prstGeom prst="ellipse">
                <a:avLst/>
              </a:prstGeom>
              <a:solidFill>
                <a:srgbClr val="E7EDED"/>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lvl1pPr>
                  <a:defRPr sz="2000">
                    <a:solidFill>
                      <a:schemeClr val="tx1"/>
                    </a:solidFill>
                    <a:latin typeface="Tahoma" panose="020B0604030504040204" pitchFamily="34" charset="0"/>
                    <a:ea typeface="宋体" panose="02010600030101010101" pitchFamily="2" charset="-122"/>
                  </a:defRPr>
                </a:lvl1pPr>
                <a:lvl2pPr marL="742950" indent="-285750">
                  <a:defRPr sz="2000">
                    <a:solidFill>
                      <a:schemeClr val="tx1"/>
                    </a:solidFill>
                    <a:latin typeface="Tahoma" panose="020B0604030504040204" pitchFamily="34" charset="0"/>
                    <a:ea typeface="宋体" panose="02010600030101010101" pitchFamily="2" charset="-122"/>
                  </a:defRPr>
                </a:lvl2pPr>
                <a:lvl3pPr marL="1143000" indent="-228600">
                  <a:defRPr sz="2000">
                    <a:solidFill>
                      <a:schemeClr val="tx1"/>
                    </a:solidFill>
                    <a:latin typeface="Tahoma" panose="020B0604030504040204" pitchFamily="34" charset="0"/>
                    <a:ea typeface="宋体" panose="02010600030101010101" pitchFamily="2" charset="-122"/>
                  </a:defRPr>
                </a:lvl3pPr>
                <a:lvl4pPr marL="1600200" indent="-228600">
                  <a:defRPr sz="2000">
                    <a:solidFill>
                      <a:schemeClr val="tx1"/>
                    </a:solidFill>
                    <a:latin typeface="Tahoma" panose="020B0604030504040204" pitchFamily="34" charset="0"/>
                    <a:ea typeface="宋体" panose="02010600030101010101" pitchFamily="2" charset="-122"/>
                  </a:defRPr>
                </a:lvl4pPr>
                <a:lvl5pPr marL="2057400" indent="-22860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69751" name="Oval 42"/>
              <p:cNvSpPr>
                <a:spLocks noChangeArrowheads="1"/>
              </p:cNvSpPr>
              <p:nvPr/>
            </p:nvSpPr>
            <p:spPr bwMode="auto">
              <a:xfrm>
                <a:off x="1731" y="2216"/>
                <a:ext cx="480" cy="360"/>
              </a:xfrm>
              <a:prstGeom prst="ellipse">
                <a:avLst/>
              </a:prstGeom>
              <a:solidFill>
                <a:srgbClr val="E7EDED"/>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lvl1pPr>
                  <a:defRPr sz="2000">
                    <a:solidFill>
                      <a:schemeClr val="tx1"/>
                    </a:solidFill>
                    <a:latin typeface="Tahoma" panose="020B0604030504040204" pitchFamily="34" charset="0"/>
                    <a:ea typeface="宋体" panose="02010600030101010101" pitchFamily="2" charset="-122"/>
                  </a:defRPr>
                </a:lvl1pPr>
                <a:lvl2pPr marL="742950" indent="-285750">
                  <a:defRPr sz="2000">
                    <a:solidFill>
                      <a:schemeClr val="tx1"/>
                    </a:solidFill>
                    <a:latin typeface="Tahoma" panose="020B0604030504040204" pitchFamily="34" charset="0"/>
                    <a:ea typeface="宋体" panose="02010600030101010101" pitchFamily="2" charset="-122"/>
                  </a:defRPr>
                </a:lvl2pPr>
                <a:lvl3pPr marL="1143000" indent="-228600">
                  <a:defRPr sz="2000">
                    <a:solidFill>
                      <a:schemeClr val="tx1"/>
                    </a:solidFill>
                    <a:latin typeface="Tahoma" panose="020B0604030504040204" pitchFamily="34" charset="0"/>
                    <a:ea typeface="宋体" panose="02010600030101010101" pitchFamily="2" charset="-122"/>
                  </a:defRPr>
                </a:lvl3pPr>
                <a:lvl4pPr marL="1600200" indent="-228600">
                  <a:defRPr sz="2000">
                    <a:solidFill>
                      <a:schemeClr val="tx1"/>
                    </a:solidFill>
                    <a:latin typeface="Tahoma" panose="020B0604030504040204" pitchFamily="34" charset="0"/>
                    <a:ea typeface="宋体" panose="02010600030101010101" pitchFamily="2" charset="-122"/>
                  </a:defRPr>
                </a:lvl4pPr>
                <a:lvl5pPr marL="2057400" indent="-22860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69752" name="Oval 43"/>
              <p:cNvSpPr>
                <a:spLocks noChangeArrowheads="1"/>
              </p:cNvSpPr>
              <p:nvPr/>
            </p:nvSpPr>
            <p:spPr bwMode="auto">
              <a:xfrm>
                <a:off x="1803" y="2447"/>
                <a:ext cx="476" cy="360"/>
              </a:xfrm>
              <a:prstGeom prst="ellipse">
                <a:avLst/>
              </a:prstGeom>
              <a:solidFill>
                <a:srgbClr val="E7EDED"/>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lvl1pPr>
                  <a:defRPr sz="2000">
                    <a:solidFill>
                      <a:schemeClr val="tx1"/>
                    </a:solidFill>
                    <a:latin typeface="Tahoma" panose="020B0604030504040204" pitchFamily="34" charset="0"/>
                    <a:ea typeface="宋体" panose="02010600030101010101" pitchFamily="2" charset="-122"/>
                  </a:defRPr>
                </a:lvl1pPr>
                <a:lvl2pPr marL="742950" indent="-285750">
                  <a:defRPr sz="2000">
                    <a:solidFill>
                      <a:schemeClr val="tx1"/>
                    </a:solidFill>
                    <a:latin typeface="Tahoma" panose="020B0604030504040204" pitchFamily="34" charset="0"/>
                    <a:ea typeface="宋体" panose="02010600030101010101" pitchFamily="2" charset="-122"/>
                  </a:defRPr>
                </a:lvl2pPr>
                <a:lvl3pPr marL="1143000" indent="-228600">
                  <a:defRPr sz="2000">
                    <a:solidFill>
                      <a:schemeClr val="tx1"/>
                    </a:solidFill>
                    <a:latin typeface="Tahoma" panose="020B0604030504040204" pitchFamily="34" charset="0"/>
                    <a:ea typeface="宋体" panose="02010600030101010101" pitchFamily="2" charset="-122"/>
                  </a:defRPr>
                </a:lvl3pPr>
                <a:lvl4pPr marL="1600200" indent="-228600">
                  <a:defRPr sz="2000">
                    <a:solidFill>
                      <a:schemeClr val="tx1"/>
                    </a:solidFill>
                    <a:latin typeface="Tahoma" panose="020B0604030504040204" pitchFamily="34" charset="0"/>
                    <a:ea typeface="宋体" panose="02010600030101010101" pitchFamily="2" charset="-122"/>
                  </a:defRPr>
                </a:lvl4pPr>
                <a:lvl5pPr marL="2057400" indent="-22860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69753" name="Oval 44"/>
              <p:cNvSpPr>
                <a:spLocks noChangeArrowheads="1"/>
              </p:cNvSpPr>
              <p:nvPr/>
            </p:nvSpPr>
            <p:spPr bwMode="auto">
              <a:xfrm>
                <a:off x="1760" y="2523"/>
                <a:ext cx="473" cy="591"/>
              </a:xfrm>
              <a:prstGeom prst="ellipse">
                <a:avLst/>
              </a:prstGeom>
              <a:solidFill>
                <a:srgbClr val="E7EDED"/>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lvl1pPr>
                  <a:defRPr sz="2000">
                    <a:solidFill>
                      <a:schemeClr val="tx1"/>
                    </a:solidFill>
                    <a:latin typeface="Tahoma" panose="020B0604030504040204" pitchFamily="34" charset="0"/>
                    <a:ea typeface="宋体" panose="02010600030101010101" pitchFamily="2" charset="-122"/>
                  </a:defRPr>
                </a:lvl1pPr>
                <a:lvl2pPr marL="742950" indent="-285750">
                  <a:defRPr sz="2000">
                    <a:solidFill>
                      <a:schemeClr val="tx1"/>
                    </a:solidFill>
                    <a:latin typeface="Tahoma" panose="020B0604030504040204" pitchFamily="34" charset="0"/>
                    <a:ea typeface="宋体" panose="02010600030101010101" pitchFamily="2" charset="-122"/>
                  </a:defRPr>
                </a:lvl2pPr>
                <a:lvl3pPr marL="1143000" indent="-228600">
                  <a:defRPr sz="2000">
                    <a:solidFill>
                      <a:schemeClr val="tx1"/>
                    </a:solidFill>
                    <a:latin typeface="Tahoma" panose="020B0604030504040204" pitchFamily="34" charset="0"/>
                    <a:ea typeface="宋体" panose="02010600030101010101" pitchFamily="2" charset="-122"/>
                  </a:defRPr>
                </a:lvl3pPr>
                <a:lvl4pPr marL="1600200" indent="-228600">
                  <a:defRPr sz="2000">
                    <a:solidFill>
                      <a:schemeClr val="tx1"/>
                    </a:solidFill>
                    <a:latin typeface="Tahoma" panose="020B0604030504040204" pitchFamily="34" charset="0"/>
                    <a:ea typeface="宋体" panose="02010600030101010101" pitchFamily="2" charset="-122"/>
                  </a:defRPr>
                </a:lvl4pPr>
                <a:lvl5pPr marL="2057400" indent="-22860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69754" name="Oval 45"/>
              <p:cNvSpPr>
                <a:spLocks noChangeArrowheads="1"/>
              </p:cNvSpPr>
              <p:nvPr/>
            </p:nvSpPr>
            <p:spPr bwMode="auto">
              <a:xfrm>
                <a:off x="1069" y="2345"/>
                <a:ext cx="960" cy="591"/>
              </a:xfrm>
              <a:prstGeom prst="ellipse">
                <a:avLst/>
              </a:prstGeom>
              <a:solidFill>
                <a:srgbClr val="E7EDED"/>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lvl1pPr>
                  <a:defRPr sz="2000">
                    <a:solidFill>
                      <a:schemeClr val="tx1"/>
                    </a:solidFill>
                    <a:latin typeface="Tahoma" panose="020B0604030504040204" pitchFamily="34" charset="0"/>
                    <a:ea typeface="宋体" panose="02010600030101010101" pitchFamily="2" charset="-122"/>
                  </a:defRPr>
                </a:lvl1pPr>
                <a:lvl2pPr marL="742950" indent="-285750">
                  <a:defRPr sz="2000">
                    <a:solidFill>
                      <a:schemeClr val="tx1"/>
                    </a:solidFill>
                    <a:latin typeface="Tahoma" panose="020B0604030504040204" pitchFamily="34" charset="0"/>
                    <a:ea typeface="宋体" panose="02010600030101010101" pitchFamily="2" charset="-122"/>
                  </a:defRPr>
                </a:lvl2pPr>
                <a:lvl3pPr marL="1143000" indent="-228600">
                  <a:defRPr sz="2000">
                    <a:solidFill>
                      <a:schemeClr val="tx1"/>
                    </a:solidFill>
                    <a:latin typeface="Tahoma" panose="020B0604030504040204" pitchFamily="34" charset="0"/>
                    <a:ea typeface="宋体" panose="02010600030101010101" pitchFamily="2" charset="-122"/>
                  </a:defRPr>
                </a:lvl3pPr>
                <a:lvl4pPr marL="1600200" indent="-228600">
                  <a:defRPr sz="2000">
                    <a:solidFill>
                      <a:schemeClr val="tx1"/>
                    </a:solidFill>
                    <a:latin typeface="Tahoma" panose="020B0604030504040204" pitchFamily="34" charset="0"/>
                    <a:ea typeface="宋体" panose="02010600030101010101" pitchFamily="2" charset="-122"/>
                  </a:defRPr>
                </a:lvl4pPr>
                <a:lvl5pPr marL="2057400" indent="-22860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sp>
          <p:nvSpPr>
            <p:cNvPr id="69730" name="Freeform 46"/>
            <p:cNvSpPr>
              <a:spLocks/>
            </p:cNvSpPr>
            <p:nvPr/>
          </p:nvSpPr>
          <p:spPr bwMode="auto">
            <a:xfrm>
              <a:off x="1319" y="2073"/>
              <a:ext cx="613" cy="236"/>
            </a:xfrm>
            <a:custGeom>
              <a:avLst/>
              <a:gdLst>
                <a:gd name="T0" fmla="*/ 613 w 171"/>
                <a:gd name="T1" fmla="*/ 147 h 53"/>
                <a:gd name="T2" fmla="*/ 312 w 171"/>
                <a:gd name="T3" fmla="*/ 4 h 53"/>
                <a:gd name="T4" fmla="*/ 0 w 171"/>
                <a:gd name="T5" fmla="*/ 160 h 53"/>
                <a:gd name="T6" fmla="*/ 312 w 171"/>
                <a:gd name="T7" fmla="*/ 236 h 53"/>
                <a:gd name="T8" fmla="*/ 613 w 171"/>
                <a:gd name="T9" fmla="*/ 147 h 5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1" h="53">
                  <a:moveTo>
                    <a:pt x="171" y="33"/>
                  </a:moveTo>
                  <a:cubicBezTo>
                    <a:pt x="157" y="13"/>
                    <a:pt x="124" y="1"/>
                    <a:pt x="87" y="1"/>
                  </a:cubicBezTo>
                  <a:cubicBezTo>
                    <a:pt x="47" y="0"/>
                    <a:pt x="13" y="15"/>
                    <a:pt x="0" y="36"/>
                  </a:cubicBezTo>
                  <a:lnTo>
                    <a:pt x="87" y="53"/>
                  </a:lnTo>
                  <a:lnTo>
                    <a:pt x="171" y="33"/>
                  </a:lnTo>
                  <a:close/>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69731" name="Arc 47"/>
            <p:cNvSpPr>
              <a:spLocks/>
            </p:cNvSpPr>
            <p:nvPr/>
          </p:nvSpPr>
          <p:spPr bwMode="auto">
            <a:xfrm>
              <a:off x="1325" y="2081"/>
              <a:ext cx="606" cy="228"/>
            </a:xfrm>
            <a:custGeom>
              <a:avLst/>
              <a:gdLst>
                <a:gd name="T0" fmla="*/ 0 w 40533"/>
                <a:gd name="T1" fmla="*/ 155 h 21600"/>
                <a:gd name="T2" fmla="*/ 606 w 40533"/>
                <a:gd name="T3" fmla="*/ 143 h 21600"/>
                <a:gd name="T4" fmla="*/ 306 w 40533"/>
                <a:gd name="T5" fmla="*/ 228 h 21600"/>
                <a:gd name="T6" fmla="*/ 0 60000 65536"/>
                <a:gd name="T7" fmla="*/ 0 60000 65536"/>
                <a:gd name="T8" fmla="*/ 0 60000 65536"/>
              </a:gdLst>
              <a:ahLst/>
              <a:cxnLst>
                <a:cxn ang="T6">
                  <a:pos x="T0" y="T1"/>
                </a:cxn>
                <a:cxn ang="T7">
                  <a:pos x="T2" y="T3"/>
                </a:cxn>
                <a:cxn ang="T8">
                  <a:pos x="T4" y="T5"/>
                </a:cxn>
              </a:cxnLst>
              <a:rect l="0" t="0" r="r" b="b"/>
              <a:pathLst>
                <a:path w="40533" h="21600" fill="none" extrusionOk="0">
                  <a:moveTo>
                    <a:pt x="-1" y="14714"/>
                  </a:moveTo>
                  <a:cubicBezTo>
                    <a:pt x="2956" y="5922"/>
                    <a:pt x="11196" y="0"/>
                    <a:pt x="20473" y="0"/>
                  </a:cubicBezTo>
                  <a:cubicBezTo>
                    <a:pt x="29310" y="0"/>
                    <a:pt x="37256" y="5383"/>
                    <a:pt x="40533" y="13590"/>
                  </a:cubicBezTo>
                </a:path>
                <a:path w="40533" h="21600" stroke="0" extrusionOk="0">
                  <a:moveTo>
                    <a:pt x="-1" y="14714"/>
                  </a:moveTo>
                  <a:cubicBezTo>
                    <a:pt x="2956" y="5922"/>
                    <a:pt x="11196" y="0"/>
                    <a:pt x="20473" y="0"/>
                  </a:cubicBezTo>
                  <a:cubicBezTo>
                    <a:pt x="29310" y="0"/>
                    <a:pt x="37256" y="5383"/>
                    <a:pt x="40533" y="13590"/>
                  </a:cubicBezTo>
                  <a:lnTo>
                    <a:pt x="20473" y="21600"/>
                  </a:lnTo>
                  <a:lnTo>
                    <a:pt x="-1" y="14714"/>
                  </a:lnTo>
                  <a:close/>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1113">
                  <a:solidFill>
                    <a:srgbClr val="6C8F93"/>
                  </a:solidFill>
                  <a:round/>
                  <a:headEnd/>
                  <a:tailEnd/>
                </a14:hiddenLine>
              </a:ext>
            </a:extLst>
          </p:spPr>
          <p:txBody>
            <a:bodyPr/>
            <a:lstStyle/>
            <a:p>
              <a:endParaRPr lang="zh-CN" altLang="en-US"/>
            </a:p>
          </p:txBody>
        </p:sp>
        <p:sp>
          <p:nvSpPr>
            <p:cNvPr id="69732" name="Freeform 48"/>
            <p:cNvSpPr>
              <a:spLocks/>
            </p:cNvSpPr>
            <p:nvPr/>
          </p:nvSpPr>
          <p:spPr bwMode="auto">
            <a:xfrm>
              <a:off x="947" y="2198"/>
              <a:ext cx="383" cy="280"/>
            </a:xfrm>
            <a:custGeom>
              <a:avLst/>
              <a:gdLst>
                <a:gd name="T0" fmla="*/ 383 w 107"/>
                <a:gd name="T1" fmla="*/ 31 h 63"/>
                <a:gd name="T2" fmla="*/ 251 w 107"/>
                <a:gd name="T3" fmla="*/ 0 h 63"/>
                <a:gd name="T4" fmla="*/ 4 w 107"/>
                <a:gd name="T5" fmla="*/ 231 h 63"/>
                <a:gd name="T6" fmla="*/ 7 w 107"/>
                <a:gd name="T7" fmla="*/ 280 h 63"/>
                <a:gd name="T8" fmla="*/ 251 w 107"/>
                <a:gd name="T9" fmla="*/ 231 h 63"/>
                <a:gd name="T10" fmla="*/ 383 w 107"/>
                <a:gd name="T11" fmla="*/ 31 h 6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7" h="63">
                  <a:moveTo>
                    <a:pt x="107" y="7"/>
                  </a:moveTo>
                  <a:cubicBezTo>
                    <a:pt x="96" y="2"/>
                    <a:pt x="83" y="0"/>
                    <a:pt x="70" y="0"/>
                  </a:cubicBezTo>
                  <a:cubicBezTo>
                    <a:pt x="32" y="0"/>
                    <a:pt x="1" y="23"/>
                    <a:pt x="1" y="52"/>
                  </a:cubicBezTo>
                  <a:cubicBezTo>
                    <a:pt x="0" y="55"/>
                    <a:pt x="1" y="59"/>
                    <a:pt x="2" y="63"/>
                  </a:cubicBezTo>
                  <a:lnTo>
                    <a:pt x="70" y="52"/>
                  </a:lnTo>
                  <a:lnTo>
                    <a:pt x="107" y="7"/>
                  </a:lnTo>
                  <a:close/>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69733" name="Arc 49"/>
            <p:cNvSpPr>
              <a:spLocks/>
            </p:cNvSpPr>
            <p:nvPr/>
          </p:nvSpPr>
          <p:spPr bwMode="auto">
            <a:xfrm>
              <a:off x="954" y="2201"/>
              <a:ext cx="375" cy="277"/>
            </a:xfrm>
            <a:custGeom>
              <a:avLst/>
              <a:gdLst>
                <a:gd name="T0" fmla="*/ 6 w 32971"/>
                <a:gd name="T1" fmla="*/ 277 h 26209"/>
                <a:gd name="T2" fmla="*/ 375 w 32971"/>
                <a:gd name="T3" fmla="*/ 34 h 26209"/>
                <a:gd name="T4" fmla="*/ 246 w 32971"/>
                <a:gd name="T5" fmla="*/ 228 h 26209"/>
                <a:gd name="T6" fmla="*/ 0 60000 65536"/>
                <a:gd name="T7" fmla="*/ 0 60000 65536"/>
                <a:gd name="T8" fmla="*/ 0 60000 65536"/>
              </a:gdLst>
              <a:ahLst/>
              <a:cxnLst>
                <a:cxn ang="T6">
                  <a:pos x="T0" y="T1"/>
                </a:cxn>
                <a:cxn ang="T7">
                  <a:pos x="T2" y="T3"/>
                </a:cxn>
                <a:cxn ang="T8">
                  <a:pos x="T4" y="T5"/>
                </a:cxn>
              </a:cxnLst>
              <a:rect l="0" t="0" r="r" b="b"/>
              <a:pathLst>
                <a:path w="32971" h="26209" fill="none" extrusionOk="0">
                  <a:moveTo>
                    <a:pt x="497" y="26209"/>
                  </a:moveTo>
                  <a:cubicBezTo>
                    <a:pt x="166" y="24695"/>
                    <a:pt x="0" y="23149"/>
                    <a:pt x="0" y="21600"/>
                  </a:cubicBezTo>
                  <a:cubicBezTo>
                    <a:pt x="0" y="9670"/>
                    <a:pt x="9670" y="0"/>
                    <a:pt x="21600" y="0"/>
                  </a:cubicBezTo>
                  <a:cubicBezTo>
                    <a:pt x="25617" y="0"/>
                    <a:pt x="29555" y="1120"/>
                    <a:pt x="32970" y="3235"/>
                  </a:cubicBezTo>
                </a:path>
                <a:path w="32971" h="26209" stroke="0" extrusionOk="0">
                  <a:moveTo>
                    <a:pt x="497" y="26209"/>
                  </a:moveTo>
                  <a:cubicBezTo>
                    <a:pt x="166" y="24695"/>
                    <a:pt x="0" y="23149"/>
                    <a:pt x="0" y="21600"/>
                  </a:cubicBezTo>
                  <a:cubicBezTo>
                    <a:pt x="0" y="9670"/>
                    <a:pt x="9670" y="0"/>
                    <a:pt x="21600" y="0"/>
                  </a:cubicBezTo>
                  <a:cubicBezTo>
                    <a:pt x="25617" y="0"/>
                    <a:pt x="29555" y="1120"/>
                    <a:pt x="32970" y="3235"/>
                  </a:cubicBezTo>
                  <a:lnTo>
                    <a:pt x="21600" y="21600"/>
                  </a:lnTo>
                  <a:lnTo>
                    <a:pt x="497" y="26209"/>
                  </a:lnTo>
                  <a:close/>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1113">
                  <a:solidFill>
                    <a:srgbClr val="6C8F93"/>
                  </a:solidFill>
                  <a:round/>
                  <a:headEnd/>
                  <a:tailEnd/>
                </a14:hiddenLine>
              </a:ext>
            </a:extLst>
          </p:spPr>
          <p:txBody>
            <a:bodyPr/>
            <a:lstStyle/>
            <a:p>
              <a:endParaRPr lang="zh-CN" altLang="en-US"/>
            </a:p>
          </p:txBody>
        </p:sp>
        <p:sp>
          <p:nvSpPr>
            <p:cNvPr id="69734" name="Freeform 50"/>
            <p:cNvSpPr>
              <a:spLocks/>
            </p:cNvSpPr>
            <p:nvPr/>
          </p:nvSpPr>
          <p:spPr bwMode="auto">
            <a:xfrm>
              <a:off x="897" y="2829"/>
              <a:ext cx="383" cy="223"/>
            </a:xfrm>
            <a:custGeom>
              <a:avLst/>
              <a:gdLst>
                <a:gd name="T0" fmla="*/ 0 w 107"/>
                <a:gd name="T1" fmla="*/ 0 h 50"/>
                <a:gd name="T2" fmla="*/ 0 w 107"/>
                <a:gd name="T3" fmla="*/ 9 h 50"/>
                <a:gd name="T4" fmla="*/ 258 w 107"/>
                <a:gd name="T5" fmla="*/ 223 h 50"/>
                <a:gd name="T6" fmla="*/ 383 w 107"/>
                <a:gd name="T7" fmla="*/ 196 h 50"/>
                <a:gd name="T8" fmla="*/ 258 w 107"/>
                <a:gd name="T9" fmla="*/ 13 h 50"/>
                <a:gd name="T10" fmla="*/ 0 w 107"/>
                <a:gd name="T11" fmla="*/ 0 h 5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7" h="50">
                  <a:moveTo>
                    <a:pt x="0" y="0"/>
                  </a:moveTo>
                  <a:cubicBezTo>
                    <a:pt x="0" y="1"/>
                    <a:pt x="0" y="2"/>
                    <a:pt x="0" y="2"/>
                  </a:cubicBezTo>
                  <a:cubicBezTo>
                    <a:pt x="0" y="28"/>
                    <a:pt x="32" y="50"/>
                    <a:pt x="72" y="50"/>
                  </a:cubicBezTo>
                  <a:cubicBezTo>
                    <a:pt x="84" y="49"/>
                    <a:pt x="96" y="47"/>
                    <a:pt x="107" y="44"/>
                  </a:cubicBezTo>
                  <a:lnTo>
                    <a:pt x="72" y="3"/>
                  </a:lnTo>
                  <a:lnTo>
                    <a:pt x="0" y="0"/>
                  </a:lnTo>
                  <a:close/>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69735" name="Arc 51"/>
            <p:cNvSpPr>
              <a:spLocks/>
            </p:cNvSpPr>
            <p:nvPr/>
          </p:nvSpPr>
          <p:spPr bwMode="auto">
            <a:xfrm>
              <a:off x="900" y="2833"/>
              <a:ext cx="379" cy="216"/>
            </a:xfrm>
            <a:custGeom>
              <a:avLst/>
              <a:gdLst>
                <a:gd name="T0" fmla="*/ 379 w 32126"/>
                <a:gd name="T1" fmla="*/ 190 h 22653"/>
                <a:gd name="T2" fmla="*/ 0 w 32126"/>
                <a:gd name="T3" fmla="*/ 0 h 22653"/>
                <a:gd name="T4" fmla="*/ 255 w 32126"/>
                <a:gd name="T5" fmla="*/ 10 h 22653"/>
                <a:gd name="T6" fmla="*/ 0 60000 65536"/>
                <a:gd name="T7" fmla="*/ 0 60000 65536"/>
                <a:gd name="T8" fmla="*/ 0 60000 65536"/>
              </a:gdLst>
              <a:ahLst/>
              <a:cxnLst>
                <a:cxn ang="T6">
                  <a:pos x="T0" y="T1"/>
                </a:cxn>
                <a:cxn ang="T7">
                  <a:pos x="T2" y="T3"/>
                </a:cxn>
                <a:cxn ang="T8">
                  <a:pos x="T4" y="T5"/>
                </a:cxn>
              </a:cxnLst>
              <a:rect l="0" t="0" r="r" b="b"/>
              <a:pathLst>
                <a:path w="32126" h="22653" fill="none" extrusionOk="0">
                  <a:moveTo>
                    <a:pt x="32125" y="19914"/>
                  </a:moveTo>
                  <a:cubicBezTo>
                    <a:pt x="28908" y="21710"/>
                    <a:pt x="25284" y="22653"/>
                    <a:pt x="21600" y="22653"/>
                  </a:cubicBezTo>
                  <a:cubicBezTo>
                    <a:pt x="9670" y="22653"/>
                    <a:pt x="0" y="12982"/>
                    <a:pt x="0" y="1053"/>
                  </a:cubicBezTo>
                  <a:cubicBezTo>
                    <a:pt x="0" y="701"/>
                    <a:pt x="8" y="350"/>
                    <a:pt x="25" y="-1"/>
                  </a:cubicBezTo>
                </a:path>
                <a:path w="32126" h="22653" stroke="0" extrusionOk="0">
                  <a:moveTo>
                    <a:pt x="32125" y="19914"/>
                  </a:moveTo>
                  <a:cubicBezTo>
                    <a:pt x="28908" y="21710"/>
                    <a:pt x="25284" y="22653"/>
                    <a:pt x="21600" y="22653"/>
                  </a:cubicBezTo>
                  <a:cubicBezTo>
                    <a:pt x="9670" y="22653"/>
                    <a:pt x="0" y="12982"/>
                    <a:pt x="0" y="1053"/>
                  </a:cubicBezTo>
                  <a:cubicBezTo>
                    <a:pt x="0" y="701"/>
                    <a:pt x="8" y="350"/>
                    <a:pt x="25" y="-1"/>
                  </a:cubicBezTo>
                  <a:lnTo>
                    <a:pt x="21600" y="1053"/>
                  </a:lnTo>
                  <a:lnTo>
                    <a:pt x="32125" y="19914"/>
                  </a:lnTo>
                  <a:close/>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1113">
                  <a:solidFill>
                    <a:srgbClr val="6C8F93"/>
                  </a:solidFill>
                  <a:round/>
                  <a:headEnd/>
                  <a:tailEnd/>
                </a14:hiddenLine>
              </a:ext>
            </a:extLst>
          </p:spPr>
          <p:txBody>
            <a:bodyPr/>
            <a:lstStyle/>
            <a:p>
              <a:endParaRPr lang="zh-CN" altLang="en-US"/>
            </a:p>
          </p:txBody>
        </p:sp>
        <p:sp>
          <p:nvSpPr>
            <p:cNvPr id="69736" name="Freeform 52"/>
            <p:cNvSpPr>
              <a:spLocks/>
            </p:cNvSpPr>
            <p:nvPr/>
          </p:nvSpPr>
          <p:spPr bwMode="auto">
            <a:xfrm>
              <a:off x="1925" y="2207"/>
              <a:ext cx="290" cy="271"/>
            </a:xfrm>
            <a:custGeom>
              <a:avLst/>
              <a:gdLst>
                <a:gd name="T0" fmla="*/ 258 w 81"/>
                <a:gd name="T1" fmla="*/ 271 h 61"/>
                <a:gd name="T2" fmla="*/ 290 w 81"/>
                <a:gd name="T3" fmla="*/ 182 h 61"/>
                <a:gd name="T4" fmla="*/ 50 w 81"/>
                <a:gd name="T5" fmla="*/ 4 h 61"/>
                <a:gd name="T6" fmla="*/ 0 w 81"/>
                <a:gd name="T7" fmla="*/ 4 h 61"/>
                <a:gd name="T8" fmla="*/ 50 w 81"/>
                <a:gd name="T9" fmla="*/ 182 h 61"/>
                <a:gd name="T10" fmla="*/ 258 w 81"/>
                <a:gd name="T11" fmla="*/ 271 h 6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1" h="61">
                  <a:moveTo>
                    <a:pt x="72" y="61"/>
                  </a:moveTo>
                  <a:cubicBezTo>
                    <a:pt x="77" y="55"/>
                    <a:pt x="81" y="48"/>
                    <a:pt x="81" y="41"/>
                  </a:cubicBezTo>
                  <a:cubicBezTo>
                    <a:pt x="81" y="19"/>
                    <a:pt x="51" y="1"/>
                    <a:pt x="14" y="1"/>
                  </a:cubicBezTo>
                  <a:cubicBezTo>
                    <a:pt x="9" y="0"/>
                    <a:pt x="4" y="1"/>
                    <a:pt x="0" y="1"/>
                  </a:cubicBezTo>
                  <a:lnTo>
                    <a:pt x="14" y="41"/>
                  </a:lnTo>
                  <a:lnTo>
                    <a:pt x="72" y="61"/>
                  </a:lnTo>
                  <a:close/>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69737" name="Arc 53"/>
            <p:cNvSpPr>
              <a:spLocks/>
            </p:cNvSpPr>
            <p:nvPr/>
          </p:nvSpPr>
          <p:spPr bwMode="auto">
            <a:xfrm>
              <a:off x="1927" y="2214"/>
              <a:ext cx="285" cy="266"/>
            </a:xfrm>
            <a:custGeom>
              <a:avLst/>
              <a:gdLst>
                <a:gd name="T0" fmla="*/ 0 w 25970"/>
                <a:gd name="T1" fmla="*/ 4 h 32372"/>
                <a:gd name="T2" fmla="*/ 253 w 25970"/>
                <a:gd name="T3" fmla="*/ 266 h 32372"/>
                <a:gd name="T4" fmla="*/ 48 w 25970"/>
                <a:gd name="T5" fmla="*/ 177 h 32372"/>
                <a:gd name="T6" fmla="*/ 0 60000 65536"/>
                <a:gd name="T7" fmla="*/ 0 60000 65536"/>
                <a:gd name="T8" fmla="*/ 0 60000 65536"/>
              </a:gdLst>
              <a:ahLst/>
              <a:cxnLst>
                <a:cxn ang="T6">
                  <a:pos x="T0" y="T1"/>
                </a:cxn>
                <a:cxn ang="T7">
                  <a:pos x="T2" y="T3"/>
                </a:cxn>
                <a:cxn ang="T8">
                  <a:pos x="T4" y="T5"/>
                </a:cxn>
              </a:cxnLst>
              <a:rect l="0" t="0" r="r" b="b"/>
              <a:pathLst>
                <a:path w="25970" h="32372" fill="none" extrusionOk="0">
                  <a:moveTo>
                    <a:pt x="-1" y="446"/>
                  </a:moveTo>
                  <a:cubicBezTo>
                    <a:pt x="1437" y="149"/>
                    <a:pt x="2901" y="0"/>
                    <a:pt x="4370" y="0"/>
                  </a:cubicBezTo>
                  <a:cubicBezTo>
                    <a:pt x="16299" y="0"/>
                    <a:pt x="25970" y="9670"/>
                    <a:pt x="25970" y="21600"/>
                  </a:cubicBezTo>
                  <a:cubicBezTo>
                    <a:pt x="25970" y="25380"/>
                    <a:pt x="24977" y="29095"/>
                    <a:pt x="23092" y="32372"/>
                  </a:cubicBezTo>
                </a:path>
                <a:path w="25970" h="32372" stroke="0" extrusionOk="0">
                  <a:moveTo>
                    <a:pt x="-1" y="446"/>
                  </a:moveTo>
                  <a:cubicBezTo>
                    <a:pt x="1437" y="149"/>
                    <a:pt x="2901" y="0"/>
                    <a:pt x="4370" y="0"/>
                  </a:cubicBezTo>
                  <a:cubicBezTo>
                    <a:pt x="16299" y="0"/>
                    <a:pt x="25970" y="9670"/>
                    <a:pt x="25970" y="21600"/>
                  </a:cubicBezTo>
                  <a:cubicBezTo>
                    <a:pt x="25970" y="25380"/>
                    <a:pt x="24977" y="29095"/>
                    <a:pt x="23092" y="32372"/>
                  </a:cubicBezTo>
                  <a:lnTo>
                    <a:pt x="4370" y="21600"/>
                  </a:lnTo>
                  <a:lnTo>
                    <a:pt x="-1" y="446"/>
                  </a:lnTo>
                  <a:close/>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1113">
                  <a:solidFill>
                    <a:srgbClr val="6C8F93"/>
                  </a:solidFill>
                  <a:round/>
                  <a:headEnd/>
                  <a:tailEnd/>
                </a14:hiddenLine>
              </a:ext>
            </a:extLst>
          </p:spPr>
          <p:txBody>
            <a:bodyPr/>
            <a:lstStyle/>
            <a:p>
              <a:endParaRPr lang="zh-CN" altLang="en-US"/>
            </a:p>
          </p:txBody>
        </p:sp>
        <p:sp>
          <p:nvSpPr>
            <p:cNvPr id="69738" name="Freeform 54"/>
            <p:cNvSpPr>
              <a:spLocks/>
            </p:cNvSpPr>
            <p:nvPr/>
          </p:nvSpPr>
          <p:spPr bwMode="auto">
            <a:xfrm>
              <a:off x="2007" y="2474"/>
              <a:ext cx="276" cy="267"/>
            </a:xfrm>
            <a:custGeom>
              <a:avLst/>
              <a:gdLst>
                <a:gd name="T0" fmla="*/ 222 w 77"/>
                <a:gd name="T1" fmla="*/ 267 h 60"/>
                <a:gd name="T2" fmla="*/ 276 w 77"/>
                <a:gd name="T3" fmla="*/ 156 h 60"/>
                <a:gd name="T4" fmla="*/ 172 w 77"/>
                <a:gd name="T5" fmla="*/ 0 h 60"/>
                <a:gd name="T6" fmla="*/ 0 w 77"/>
                <a:gd name="T7" fmla="*/ 156 h 60"/>
                <a:gd name="T8" fmla="*/ 222 w 77"/>
                <a:gd name="T9" fmla="*/ 267 h 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7" h="60">
                  <a:moveTo>
                    <a:pt x="62" y="60"/>
                  </a:moveTo>
                  <a:cubicBezTo>
                    <a:pt x="71" y="53"/>
                    <a:pt x="77" y="44"/>
                    <a:pt x="77" y="35"/>
                  </a:cubicBezTo>
                  <a:cubicBezTo>
                    <a:pt x="77" y="21"/>
                    <a:pt x="66" y="9"/>
                    <a:pt x="48" y="0"/>
                  </a:cubicBezTo>
                  <a:lnTo>
                    <a:pt x="0" y="35"/>
                  </a:lnTo>
                  <a:lnTo>
                    <a:pt x="62" y="60"/>
                  </a:lnTo>
                  <a:close/>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69739" name="Arc 55"/>
            <p:cNvSpPr>
              <a:spLocks/>
            </p:cNvSpPr>
            <p:nvPr/>
          </p:nvSpPr>
          <p:spPr bwMode="auto">
            <a:xfrm>
              <a:off x="2007" y="2480"/>
              <a:ext cx="273" cy="263"/>
            </a:xfrm>
            <a:custGeom>
              <a:avLst/>
              <a:gdLst>
                <a:gd name="T0" fmla="*/ 170 w 21600"/>
                <a:gd name="T1" fmla="*/ 0 h 29516"/>
                <a:gd name="T2" fmla="*/ 221 w 21600"/>
                <a:gd name="T3" fmla="*/ 263 h 29516"/>
                <a:gd name="T4" fmla="*/ 0 w 21600"/>
                <a:gd name="T5" fmla="*/ 150 h 29516"/>
                <a:gd name="T6" fmla="*/ 0 60000 65536"/>
                <a:gd name="T7" fmla="*/ 0 60000 65536"/>
                <a:gd name="T8" fmla="*/ 0 60000 65536"/>
              </a:gdLst>
              <a:ahLst/>
              <a:cxnLst>
                <a:cxn ang="T6">
                  <a:pos x="T0" y="T1"/>
                </a:cxn>
                <a:cxn ang="T7">
                  <a:pos x="T2" y="T3"/>
                </a:cxn>
                <a:cxn ang="T8">
                  <a:pos x="T4" y="T5"/>
                </a:cxn>
              </a:cxnLst>
              <a:rect l="0" t="0" r="r" b="b"/>
              <a:pathLst>
                <a:path w="21600" h="29516" fill="none" extrusionOk="0">
                  <a:moveTo>
                    <a:pt x="13479" y="0"/>
                  </a:moveTo>
                  <a:cubicBezTo>
                    <a:pt x="18611" y="4099"/>
                    <a:pt x="21600" y="10310"/>
                    <a:pt x="21600" y="16878"/>
                  </a:cubicBezTo>
                  <a:cubicBezTo>
                    <a:pt x="21600" y="21414"/>
                    <a:pt x="20171" y="25836"/>
                    <a:pt x="17516" y="29515"/>
                  </a:cubicBezTo>
                </a:path>
                <a:path w="21600" h="29516" stroke="0" extrusionOk="0">
                  <a:moveTo>
                    <a:pt x="13479" y="0"/>
                  </a:moveTo>
                  <a:cubicBezTo>
                    <a:pt x="18611" y="4099"/>
                    <a:pt x="21600" y="10310"/>
                    <a:pt x="21600" y="16878"/>
                  </a:cubicBezTo>
                  <a:cubicBezTo>
                    <a:pt x="21600" y="21414"/>
                    <a:pt x="20171" y="25836"/>
                    <a:pt x="17516" y="29515"/>
                  </a:cubicBezTo>
                  <a:lnTo>
                    <a:pt x="0" y="16878"/>
                  </a:lnTo>
                  <a:lnTo>
                    <a:pt x="13479" y="0"/>
                  </a:lnTo>
                  <a:close/>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1113">
                  <a:solidFill>
                    <a:srgbClr val="6C8F93"/>
                  </a:solidFill>
                  <a:round/>
                  <a:headEnd/>
                  <a:tailEnd/>
                </a14:hiddenLine>
              </a:ext>
            </a:extLst>
          </p:spPr>
          <p:txBody>
            <a:bodyPr/>
            <a:lstStyle/>
            <a:p>
              <a:endParaRPr lang="zh-CN" altLang="en-US"/>
            </a:p>
          </p:txBody>
        </p:sp>
        <p:sp>
          <p:nvSpPr>
            <p:cNvPr id="69740" name="Freeform 56"/>
            <p:cNvSpPr>
              <a:spLocks/>
            </p:cNvSpPr>
            <p:nvPr/>
          </p:nvSpPr>
          <p:spPr bwMode="auto">
            <a:xfrm>
              <a:off x="1914" y="2736"/>
              <a:ext cx="326" cy="387"/>
            </a:xfrm>
            <a:custGeom>
              <a:avLst/>
              <a:gdLst>
                <a:gd name="T0" fmla="*/ 0 w 91"/>
                <a:gd name="T1" fmla="*/ 369 h 87"/>
                <a:gd name="T2" fmla="*/ 82 w 91"/>
                <a:gd name="T3" fmla="*/ 383 h 87"/>
                <a:gd name="T4" fmla="*/ 326 w 91"/>
                <a:gd name="T5" fmla="*/ 89 h 87"/>
                <a:gd name="T6" fmla="*/ 315 w 91"/>
                <a:gd name="T7" fmla="*/ 0 h 87"/>
                <a:gd name="T8" fmla="*/ 82 w 91"/>
                <a:gd name="T9" fmla="*/ 89 h 87"/>
                <a:gd name="T10" fmla="*/ 0 w 91"/>
                <a:gd name="T11" fmla="*/ 369 h 8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91" h="87">
                  <a:moveTo>
                    <a:pt x="0" y="83"/>
                  </a:moveTo>
                  <a:cubicBezTo>
                    <a:pt x="8" y="85"/>
                    <a:pt x="15" y="86"/>
                    <a:pt x="23" y="86"/>
                  </a:cubicBezTo>
                  <a:cubicBezTo>
                    <a:pt x="60" y="87"/>
                    <a:pt x="91" y="57"/>
                    <a:pt x="91" y="20"/>
                  </a:cubicBezTo>
                  <a:cubicBezTo>
                    <a:pt x="91" y="13"/>
                    <a:pt x="90" y="7"/>
                    <a:pt x="88" y="0"/>
                  </a:cubicBezTo>
                  <a:lnTo>
                    <a:pt x="23" y="20"/>
                  </a:lnTo>
                  <a:lnTo>
                    <a:pt x="0" y="83"/>
                  </a:lnTo>
                  <a:close/>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69741" name="Arc 57"/>
            <p:cNvSpPr>
              <a:spLocks/>
            </p:cNvSpPr>
            <p:nvPr/>
          </p:nvSpPr>
          <p:spPr bwMode="auto">
            <a:xfrm>
              <a:off x="1919" y="2740"/>
              <a:ext cx="319" cy="380"/>
            </a:xfrm>
            <a:custGeom>
              <a:avLst/>
              <a:gdLst>
                <a:gd name="T0" fmla="*/ 309 w 28643"/>
                <a:gd name="T1" fmla="*/ 0 h 27802"/>
                <a:gd name="T2" fmla="*/ 0 w 28643"/>
                <a:gd name="T3" fmla="*/ 364 h 27802"/>
                <a:gd name="T4" fmla="*/ 78 w 28643"/>
                <a:gd name="T5" fmla="*/ 85 h 27802"/>
                <a:gd name="T6" fmla="*/ 0 60000 65536"/>
                <a:gd name="T7" fmla="*/ 0 60000 65536"/>
                <a:gd name="T8" fmla="*/ 0 60000 65536"/>
              </a:gdLst>
              <a:ahLst/>
              <a:cxnLst>
                <a:cxn ang="T6">
                  <a:pos x="T0" y="T1"/>
                </a:cxn>
                <a:cxn ang="T7">
                  <a:pos x="T2" y="T3"/>
                </a:cxn>
                <a:cxn ang="T8">
                  <a:pos x="T4" y="T5"/>
                </a:cxn>
              </a:cxnLst>
              <a:rect l="0" t="0" r="r" b="b"/>
              <a:pathLst>
                <a:path w="28643" h="27802" fill="none" extrusionOk="0">
                  <a:moveTo>
                    <a:pt x="27733" y="0"/>
                  </a:moveTo>
                  <a:cubicBezTo>
                    <a:pt x="28336" y="2012"/>
                    <a:pt x="28643" y="4101"/>
                    <a:pt x="28643" y="6202"/>
                  </a:cubicBezTo>
                  <a:cubicBezTo>
                    <a:pt x="28643" y="18131"/>
                    <a:pt x="18972" y="27802"/>
                    <a:pt x="7043" y="27802"/>
                  </a:cubicBezTo>
                  <a:cubicBezTo>
                    <a:pt x="4646" y="27802"/>
                    <a:pt x="2266" y="27403"/>
                    <a:pt x="0" y="26621"/>
                  </a:cubicBezTo>
                </a:path>
                <a:path w="28643" h="27802" stroke="0" extrusionOk="0">
                  <a:moveTo>
                    <a:pt x="27733" y="0"/>
                  </a:moveTo>
                  <a:cubicBezTo>
                    <a:pt x="28336" y="2012"/>
                    <a:pt x="28643" y="4101"/>
                    <a:pt x="28643" y="6202"/>
                  </a:cubicBezTo>
                  <a:cubicBezTo>
                    <a:pt x="28643" y="18131"/>
                    <a:pt x="18972" y="27802"/>
                    <a:pt x="7043" y="27802"/>
                  </a:cubicBezTo>
                  <a:cubicBezTo>
                    <a:pt x="4646" y="27802"/>
                    <a:pt x="2266" y="27403"/>
                    <a:pt x="0" y="26621"/>
                  </a:cubicBezTo>
                  <a:lnTo>
                    <a:pt x="7043" y="6202"/>
                  </a:lnTo>
                  <a:lnTo>
                    <a:pt x="27733" y="0"/>
                  </a:lnTo>
                  <a:close/>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1113">
                  <a:solidFill>
                    <a:srgbClr val="6C8F93"/>
                  </a:solidFill>
                  <a:round/>
                  <a:headEnd/>
                  <a:tailEnd/>
                </a14:hiddenLine>
              </a:ext>
            </a:extLst>
          </p:spPr>
          <p:txBody>
            <a:bodyPr/>
            <a:lstStyle/>
            <a:p>
              <a:endParaRPr lang="zh-CN" altLang="en-US"/>
            </a:p>
          </p:txBody>
        </p:sp>
        <p:sp>
          <p:nvSpPr>
            <p:cNvPr id="69742" name="Freeform 58"/>
            <p:cNvSpPr>
              <a:spLocks/>
            </p:cNvSpPr>
            <p:nvPr/>
          </p:nvSpPr>
          <p:spPr bwMode="auto">
            <a:xfrm>
              <a:off x="797" y="2474"/>
              <a:ext cx="179" cy="364"/>
            </a:xfrm>
            <a:custGeom>
              <a:avLst/>
              <a:gdLst>
                <a:gd name="T0" fmla="*/ 168 w 50"/>
                <a:gd name="T1" fmla="*/ 0 h 82"/>
                <a:gd name="T2" fmla="*/ 4 w 50"/>
                <a:gd name="T3" fmla="*/ 186 h 82"/>
                <a:gd name="T4" fmla="*/ 107 w 50"/>
                <a:gd name="T5" fmla="*/ 364 h 82"/>
                <a:gd name="T6" fmla="*/ 179 w 50"/>
                <a:gd name="T7" fmla="*/ 191 h 82"/>
                <a:gd name="T8" fmla="*/ 168 w 50"/>
                <a:gd name="T9" fmla="*/ 0 h 8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0" h="82">
                  <a:moveTo>
                    <a:pt x="47" y="0"/>
                  </a:moveTo>
                  <a:cubicBezTo>
                    <a:pt x="21" y="1"/>
                    <a:pt x="1" y="20"/>
                    <a:pt x="1" y="42"/>
                  </a:cubicBezTo>
                  <a:cubicBezTo>
                    <a:pt x="0" y="59"/>
                    <a:pt x="12" y="75"/>
                    <a:pt x="30" y="82"/>
                  </a:cubicBezTo>
                  <a:lnTo>
                    <a:pt x="50" y="43"/>
                  </a:lnTo>
                  <a:lnTo>
                    <a:pt x="47" y="0"/>
                  </a:lnTo>
                  <a:close/>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69743" name="Arc 59"/>
            <p:cNvSpPr>
              <a:spLocks/>
            </p:cNvSpPr>
            <p:nvPr/>
          </p:nvSpPr>
          <p:spPr bwMode="auto">
            <a:xfrm>
              <a:off x="803" y="2477"/>
              <a:ext cx="173" cy="359"/>
            </a:xfrm>
            <a:custGeom>
              <a:avLst/>
              <a:gdLst>
                <a:gd name="T0" fmla="*/ 102 w 21600"/>
                <a:gd name="T1" fmla="*/ 359 h 41277"/>
                <a:gd name="T2" fmla="*/ 162 w 21600"/>
                <a:gd name="T3" fmla="*/ 0 h 41277"/>
                <a:gd name="T4" fmla="*/ 173 w 21600"/>
                <a:gd name="T5" fmla="*/ 187 h 41277"/>
                <a:gd name="T6" fmla="*/ 0 60000 65536"/>
                <a:gd name="T7" fmla="*/ 0 60000 65536"/>
                <a:gd name="T8" fmla="*/ 0 60000 65536"/>
              </a:gdLst>
              <a:ahLst/>
              <a:cxnLst>
                <a:cxn ang="T6">
                  <a:pos x="T0" y="T1"/>
                </a:cxn>
                <a:cxn ang="T7">
                  <a:pos x="T2" y="T3"/>
                </a:cxn>
                <a:cxn ang="T8">
                  <a:pos x="T4" y="T5"/>
                </a:cxn>
              </a:cxnLst>
              <a:rect l="0" t="0" r="r" b="b"/>
              <a:pathLst>
                <a:path w="21600" h="41277" fill="none" extrusionOk="0">
                  <a:moveTo>
                    <a:pt x="12783" y="41276"/>
                  </a:moveTo>
                  <a:cubicBezTo>
                    <a:pt x="5006" y="37799"/>
                    <a:pt x="0" y="30076"/>
                    <a:pt x="0" y="21558"/>
                  </a:cubicBezTo>
                  <a:cubicBezTo>
                    <a:pt x="0" y="10152"/>
                    <a:pt x="8867" y="713"/>
                    <a:pt x="20250" y="0"/>
                  </a:cubicBezTo>
                </a:path>
                <a:path w="21600" h="41277" stroke="0" extrusionOk="0">
                  <a:moveTo>
                    <a:pt x="12783" y="41276"/>
                  </a:moveTo>
                  <a:cubicBezTo>
                    <a:pt x="5006" y="37799"/>
                    <a:pt x="0" y="30076"/>
                    <a:pt x="0" y="21558"/>
                  </a:cubicBezTo>
                  <a:cubicBezTo>
                    <a:pt x="0" y="10152"/>
                    <a:pt x="8867" y="713"/>
                    <a:pt x="20250" y="0"/>
                  </a:cubicBezTo>
                  <a:lnTo>
                    <a:pt x="21600" y="21558"/>
                  </a:lnTo>
                  <a:lnTo>
                    <a:pt x="12783" y="41276"/>
                  </a:lnTo>
                  <a:close/>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1113">
                  <a:solidFill>
                    <a:srgbClr val="6C8F93"/>
                  </a:solidFill>
                  <a:round/>
                  <a:headEnd/>
                  <a:tailEnd/>
                </a14:hiddenLine>
              </a:ext>
            </a:extLst>
          </p:spPr>
          <p:txBody>
            <a:bodyPr/>
            <a:lstStyle/>
            <a:p>
              <a:endParaRPr lang="zh-CN" altLang="en-US"/>
            </a:p>
          </p:txBody>
        </p:sp>
        <p:sp>
          <p:nvSpPr>
            <p:cNvPr id="69744" name="Freeform 60"/>
            <p:cNvSpPr>
              <a:spLocks/>
            </p:cNvSpPr>
            <p:nvPr/>
          </p:nvSpPr>
          <p:spPr bwMode="auto">
            <a:xfrm>
              <a:off x="1266" y="2972"/>
              <a:ext cx="659" cy="218"/>
            </a:xfrm>
            <a:custGeom>
              <a:avLst/>
              <a:gdLst>
                <a:gd name="T0" fmla="*/ 0 w 184"/>
                <a:gd name="T1" fmla="*/ 44 h 49"/>
                <a:gd name="T2" fmla="*/ 358 w 184"/>
                <a:gd name="T3" fmla="*/ 218 h 49"/>
                <a:gd name="T4" fmla="*/ 659 w 184"/>
                <a:gd name="T5" fmla="*/ 125 h 49"/>
                <a:gd name="T6" fmla="*/ 358 w 184"/>
                <a:gd name="T7" fmla="*/ 0 h 49"/>
                <a:gd name="T8" fmla="*/ 0 w 184"/>
                <a:gd name="T9" fmla="*/ 44 h 4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4" h="49">
                  <a:moveTo>
                    <a:pt x="0" y="10"/>
                  </a:moveTo>
                  <a:cubicBezTo>
                    <a:pt x="9" y="33"/>
                    <a:pt x="51" y="49"/>
                    <a:pt x="100" y="49"/>
                  </a:cubicBezTo>
                  <a:cubicBezTo>
                    <a:pt x="134" y="49"/>
                    <a:pt x="165" y="41"/>
                    <a:pt x="184" y="28"/>
                  </a:cubicBezTo>
                  <a:lnTo>
                    <a:pt x="100" y="0"/>
                  </a:lnTo>
                  <a:lnTo>
                    <a:pt x="0" y="10"/>
                  </a:lnTo>
                  <a:close/>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69745" name="Arc 61"/>
            <p:cNvSpPr>
              <a:spLocks/>
            </p:cNvSpPr>
            <p:nvPr/>
          </p:nvSpPr>
          <p:spPr bwMode="auto">
            <a:xfrm>
              <a:off x="1269" y="2972"/>
              <a:ext cx="655" cy="220"/>
            </a:xfrm>
            <a:custGeom>
              <a:avLst/>
              <a:gdLst>
                <a:gd name="T0" fmla="*/ 655 w 38883"/>
                <a:gd name="T1" fmla="*/ 126 h 21600"/>
                <a:gd name="T2" fmla="*/ 0 w 38883"/>
                <a:gd name="T3" fmla="*/ 44 h 21600"/>
                <a:gd name="T4" fmla="*/ 356 w 38883"/>
                <a:gd name="T5" fmla="*/ 0 h 21600"/>
                <a:gd name="T6" fmla="*/ 0 60000 65536"/>
                <a:gd name="T7" fmla="*/ 0 60000 65536"/>
                <a:gd name="T8" fmla="*/ 0 60000 65536"/>
              </a:gdLst>
              <a:ahLst/>
              <a:cxnLst>
                <a:cxn ang="T6">
                  <a:pos x="T0" y="T1"/>
                </a:cxn>
                <a:cxn ang="T7">
                  <a:pos x="T2" y="T3"/>
                </a:cxn>
                <a:cxn ang="T8">
                  <a:pos x="T4" y="T5"/>
                </a:cxn>
              </a:cxnLst>
              <a:rect l="0" t="0" r="r" b="b"/>
              <a:pathLst>
                <a:path w="38883" h="21600" fill="none" extrusionOk="0">
                  <a:moveTo>
                    <a:pt x="38882" y="12351"/>
                  </a:moveTo>
                  <a:cubicBezTo>
                    <a:pt x="34843" y="18146"/>
                    <a:pt x="28226" y="21600"/>
                    <a:pt x="21163" y="21600"/>
                  </a:cubicBezTo>
                  <a:cubicBezTo>
                    <a:pt x="10900" y="21600"/>
                    <a:pt x="2055" y="14379"/>
                    <a:pt x="0" y="4324"/>
                  </a:cubicBezTo>
                </a:path>
                <a:path w="38883" h="21600" stroke="0" extrusionOk="0">
                  <a:moveTo>
                    <a:pt x="38882" y="12351"/>
                  </a:moveTo>
                  <a:cubicBezTo>
                    <a:pt x="34843" y="18146"/>
                    <a:pt x="28226" y="21600"/>
                    <a:pt x="21163" y="21600"/>
                  </a:cubicBezTo>
                  <a:cubicBezTo>
                    <a:pt x="10900" y="21600"/>
                    <a:pt x="2055" y="14379"/>
                    <a:pt x="0" y="4324"/>
                  </a:cubicBezTo>
                  <a:lnTo>
                    <a:pt x="21163" y="0"/>
                  </a:lnTo>
                  <a:lnTo>
                    <a:pt x="38882" y="12351"/>
                  </a:lnTo>
                  <a:close/>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1113">
                  <a:solidFill>
                    <a:srgbClr val="6C8F93"/>
                  </a:solidFill>
                  <a:round/>
                  <a:headEnd/>
                  <a:tailEnd/>
                </a14:hiddenLine>
              </a:ext>
            </a:extLst>
          </p:spPr>
          <p:txBody>
            <a:bodyPr/>
            <a:lstStyle/>
            <a:p>
              <a:endParaRPr lang="zh-CN" altLang="en-US"/>
            </a:p>
          </p:txBody>
        </p:sp>
      </p:grpSp>
      <p:grpSp>
        <p:nvGrpSpPr>
          <p:cNvPr id="69639" name="Group 62"/>
          <p:cNvGrpSpPr>
            <a:grpSpLocks/>
          </p:cNvGrpSpPr>
          <p:nvPr/>
        </p:nvGrpSpPr>
        <p:grpSpPr bwMode="auto">
          <a:xfrm>
            <a:off x="395288" y="2636838"/>
            <a:ext cx="2376487" cy="1800225"/>
            <a:chOff x="793" y="2069"/>
            <a:chExt cx="1497" cy="1134"/>
          </a:xfrm>
        </p:grpSpPr>
        <p:sp>
          <p:nvSpPr>
            <p:cNvPr id="69701" name="AutoShape 63"/>
            <p:cNvSpPr>
              <a:spLocks noChangeAspect="1" noChangeArrowheads="1" noTextEdit="1"/>
            </p:cNvSpPr>
            <p:nvPr/>
          </p:nvSpPr>
          <p:spPr bwMode="auto">
            <a:xfrm>
              <a:off x="793" y="2069"/>
              <a:ext cx="1497" cy="113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zh-CN" altLang="en-US"/>
            </a:p>
          </p:txBody>
        </p:sp>
        <p:grpSp>
          <p:nvGrpSpPr>
            <p:cNvPr id="69702" name="Group 64"/>
            <p:cNvGrpSpPr>
              <a:grpSpLocks/>
            </p:cNvGrpSpPr>
            <p:nvPr/>
          </p:nvGrpSpPr>
          <p:grpSpPr bwMode="auto">
            <a:xfrm>
              <a:off x="800" y="2082"/>
              <a:ext cx="1479" cy="1108"/>
              <a:chOff x="800" y="2082"/>
              <a:chExt cx="1479" cy="1108"/>
            </a:xfrm>
          </p:grpSpPr>
          <p:sp>
            <p:nvSpPr>
              <p:cNvPr id="69719" name="Oval 65"/>
              <p:cNvSpPr>
                <a:spLocks noChangeArrowheads="1"/>
              </p:cNvSpPr>
              <p:nvPr/>
            </p:nvSpPr>
            <p:spPr bwMode="auto">
              <a:xfrm>
                <a:off x="1305" y="2082"/>
                <a:ext cx="645" cy="458"/>
              </a:xfrm>
              <a:prstGeom prst="ellipse">
                <a:avLst/>
              </a:prstGeom>
              <a:solidFill>
                <a:srgbClr val="E7EDED"/>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lvl1pPr>
                  <a:defRPr sz="2000">
                    <a:solidFill>
                      <a:schemeClr val="tx1"/>
                    </a:solidFill>
                    <a:latin typeface="Tahoma" panose="020B0604030504040204" pitchFamily="34" charset="0"/>
                    <a:ea typeface="宋体" panose="02010600030101010101" pitchFamily="2" charset="-122"/>
                  </a:defRPr>
                </a:lvl1pPr>
                <a:lvl2pPr marL="742950" indent="-285750">
                  <a:defRPr sz="2000">
                    <a:solidFill>
                      <a:schemeClr val="tx1"/>
                    </a:solidFill>
                    <a:latin typeface="Tahoma" panose="020B0604030504040204" pitchFamily="34" charset="0"/>
                    <a:ea typeface="宋体" panose="02010600030101010101" pitchFamily="2" charset="-122"/>
                  </a:defRPr>
                </a:lvl2pPr>
                <a:lvl3pPr marL="1143000" indent="-228600">
                  <a:defRPr sz="2000">
                    <a:solidFill>
                      <a:schemeClr val="tx1"/>
                    </a:solidFill>
                    <a:latin typeface="Tahoma" panose="020B0604030504040204" pitchFamily="34" charset="0"/>
                    <a:ea typeface="宋体" panose="02010600030101010101" pitchFamily="2" charset="-122"/>
                  </a:defRPr>
                </a:lvl3pPr>
                <a:lvl4pPr marL="1600200" indent="-228600">
                  <a:defRPr sz="2000">
                    <a:solidFill>
                      <a:schemeClr val="tx1"/>
                    </a:solidFill>
                    <a:latin typeface="Tahoma" panose="020B0604030504040204" pitchFamily="34" charset="0"/>
                    <a:ea typeface="宋体" panose="02010600030101010101" pitchFamily="2" charset="-122"/>
                  </a:defRPr>
                </a:lvl4pPr>
                <a:lvl5pPr marL="2057400" indent="-22860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69720" name="Oval 66"/>
              <p:cNvSpPr>
                <a:spLocks noChangeArrowheads="1"/>
              </p:cNvSpPr>
              <p:nvPr/>
            </p:nvSpPr>
            <p:spPr bwMode="auto">
              <a:xfrm>
                <a:off x="951" y="2202"/>
                <a:ext cx="494" cy="458"/>
              </a:xfrm>
              <a:prstGeom prst="ellipse">
                <a:avLst/>
              </a:prstGeom>
              <a:solidFill>
                <a:srgbClr val="E7EDED"/>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lvl1pPr>
                  <a:defRPr sz="2000">
                    <a:solidFill>
                      <a:schemeClr val="tx1"/>
                    </a:solidFill>
                    <a:latin typeface="Tahoma" panose="020B0604030504040204" pitchFamily="34" charset="0"/>
                    <a:ea typeface="宋体" panose="02010600030101010101" pitchFamily="2" charset="-122"/>
                  </a:defRPr>
                </a:lvl1pPr>
                <a:lvl2pPr marL="742950" indent="-285750">
                  <a:defRPr sz="2000">
                    <a:solidFill>
                      <a:schemeClr val="tx1"/>
                    </a:solidFill>
                    <a:latin typeface="Tahoma" panose="020B0604030504040204" pitchFamily="34" charset="0"/>
                    <a:ea typeface="宋体" panose="02010600030101010101" pitchFamily="2" charset="-122"/>
                  </a:defRPr>
                </a:lvl2pPr>
                <a:lvl3pPr marL="1143000" indent="-228600">
                  <a:defRPr sz="2000">
                    <a:solidFill>
                      <a:schemeClr val="tx1"/>
                    </a:solidFill>
                    <a:latin typeface="Tahoma" panose="020B0604030504040204" pitchFamily="34" charset="0"/>
                    <a:ea typeface="宋体" panose="02010600030101010101" pitchFamily="2" charset="-122"/>
                  </a:defRPr>
                </a:lvl3pPr>
                <a:lvl4pPr marL="1600200" indent="-228600">
                  <a:defRPr sz="2000">
                    <a:solidFill>
                      <a:schemeClr val="tx1"/>
                    </a:solidFill>
                    <a:latin typeface="Tahoma" panose="020B0604030504040204" pitchFamily="34" charset="0"/>
                    <a:ea typeface="宋体" panose="02010600030101010101" pitchFamily="2" charset="-122"/>
                  </a:defRPr>
                </a:lvl4pPr>
                <a:lvl5pPr marL="2057400" indent="-22860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69721" name="Oval 67"/>
              <p:cNvSpPr>
                <a:spLocks noChangeArrowheads="1"/>
              </p:cNvSpPr>
              <p:nvPr/>
            </p:nvSpPr>
            <p:spPr bwMode="auto">
              <a:xfrm>
                <a:off x="800" y="2478"/>
                <a:ext cx="333" cy="374"/>
              </a:xfrm>
              <a:prstGeom prst="ellipse">
                <a:avLst/>
              </a:prstGeom>
              <a:solidFill>
                <a:srgbClr val="E7EDED"/>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lvl1pPr>
                  <a:defRPr sz="2000">
                    <a:solidFill>
                      <a:schemeClr val="tx1"/>
                    </a:solidFill>
                    <a:latin typeface="Tahoma" panose="020B0604030504040204" pitchFamily="34" charset="0"/>
                    <a:ea typeface="宋体" panose="02010600030101010101" pitchFamily="2" charset="-122"/>
                  </a:defRPr>
                </a:lvl1pPr>
                <a:lvl2pPr marL="742950" indent="-285750">
                  <a:defRPr sz="2000">
                    <a:solidFill>
                      <a:schemeClr val="tx1"/>
                    </a:solidFill>
                    <a:latin typeface="Tahoma" panose="020B0604030504040204" pitchFamily="34" charset="0"/>
                    <a:ea typeface="宋体" panose="02010600030101010101" pitchFamily="2" charset="-122"/>
                  </a:defRPr>
                </a:lvl2pPr>
                <a:lvl3pPr marL="1143000" indent="-228600">
                  <a:defRPr sz="2000">
                    <a:solidFill>
                      <a:schemeClr val="tx1"/>
                    </a:solidFill>
                    <a:latin typeface="Tahoma" panose="020B0604030504040204" pitchFamily="34" charset="0"/>
                    <a:ea typeface="宋体" panose="02010600030101010101" pitchFamily="2" charset="-122"/>
                  </a:defRPr>
                </a:lvl3pPr>
                <a:lvl4pPr marL="1600200" indent="-228600">
                  <a:defRPr sz="2000">
                    <a:solidFill>
                      <a:schemeClr val="tx1"/>
                    </a:solidFill>
                    <a:latin typeface="Tahoma" panose="020B0604030504040204" pitchFamily="34" charset="0"/>
                    <a:ea typeface="宋体" panose="02010600030101010101" pitchFamily="2" charset="-122"/>
                  </a:defRPr>
                </a:lvl4pPr>
                <a:lvl5pPr marL="2057400" indent="-22860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69722" name="Oval 68"/>
              <p:cNvSpPr>
                <a:spLocks noChangeArrowheads="1"/>
              </p:cNvSpPr>
              <p:nvPr/>
            </p:nvSpPr>
            <p:spPr bwMode="auto">
              <a:xfrm>
                <a:off x="900" y="2643"/>
                <a:ext cx="502" cy="404"/>
              </a:xfrm>
              <a:prstGeom prst="ellipse">
                <a:avLst/>
              </a:prstGeom>
              <a:solidFill>
                <a:srgbClr val="E7EDED"/>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lvl1pPr>
                  <a:defRPr sz="2000">
                    <a:solidFill>
                      <a:schemeClr val="tx1"/>
                    </a:solidFill>
                    <a:latin typeface="Tahoma" panose="020B0604030504040204" pitchFamily="34" charset="0"/>
                    <a:ea typeface="宋体" panose="02010600030101010101" pitchFamily="2" charset="-122"/>
                  </a:defRPr>
                </a:lvl1pPr>
                <a:lvl2pPr marL="742950" indent="-285750">
                  <a:defRPr sz="2000">
                    <a:solidFill>
                      <a:schemeClr val="tx1"/>
                    </a:solidFill>
                    <a:latin typeface="Tahoma" panose="020B0604030504040204" pitchFamily="34" charset="0"/>
                    <a:ea typeface="宋体" panose="02010600030101010101" pitchFamily="2" charset="-122"/>
                  </a:defRPr>
                </a:lvl2pPr>
                <a:lvl3pPr marL="1143000" indent="-228600">
                  <a:defRPr sz="2000">
                    <a:solidFill>
                      <a:schemeClr val="tx1"/>
                    </a:solidFill>
                    <a:latin typeface="Tahoma" panose="020B0604030504040204" pitchFamily="34" charset="0"/>
                    <a:ea typeface="宋体" panose="02010600030101010101" pitchFamily="2" charset="-122"/>
                  </a:defRPr>
                </a:lvl3pPr>
                <a:lvl4pPr marL="1600200" indent="-228600">
                  <a:defRPr sz="2000">
                    <a:solidFill>
                      <a:schemeClr val="tx1"/>
                    </a:solidFill>
                    <a:latin typeface="Tahoma" panose="020B0604030504040204" pitchFamily="34" charset="0"/>
                    <a:ea typeface="宋体" panose="02010600030101010101" pitchFamily="2" charset="-122"/>
                  </a:defRPr>
                </a:lvl4pPr>
                <a:lvl5pPr marL="2057400" indent="-22860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69723" name="Oval 69"/>
              <p:cNvSpPr>
                <a:spLocks noChangeArrowheads="1"/>
              </p:cNvSpPr>
              <p:nvPr/>
            </p:nvSpPr>
            <p:spPr bwMode="auto">
              <a:xfrm>
                <a:off x="1255" y="2709"/>
                <a:ext cx="748" cy="481"/>
              </a:xfrm>
              <a:prstGeom prst="ellipse">
                <a:avLst/>
              </a:prstGeom>
              <a:solidFill>
                <a:srgbClr val="E7EDED"/>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lvl1pPr>
                  <a:defRPr sz="2000">
                    <a:solidFill>
                      <a:schemeClr val="tx1"/>
                    </a:solidFill>
                    <a:latin typeface="Tahoma" panose="020B0604030504040204" pitchFamily="34" charset="0"/>
                    <a:ea typeface="宋体" panose="02010600030101010101" pitchFamily="2" charset="-122"/>
                  </a:defRPr>
                </a:lvl1pPr>
                <a:lvl2pPr marL="742950" indent="-285750">
                  <a:defRPr sz="2000">
                    <a:solidFill>
                      <a:schemeClr val="tx1"/>
                    </a:solidFill>
                    <a:latin typeface="Tahoma" panose="020B0604030504040204" pitchFamily="34" charset="0"/>
                    <a:ea typeface="宋体" panose="02010600030101010101" pitchFamily="2" charset="-122"/>
                  </a:defRPr>
                </a:lvl2pPr>
                <a:lvl3pPr marL="1143000" indent="-228600">
                  <a:defRPr sz="2000">
                    <a:solidFill>
                      <a:schemeClr val="tx1"/>
                    </a:solidFill>
                    <a:latin typeface="Tahoma" panose="020B0604030504040204" pitchFamily="34" charset="0"/>
                    <a:ea typeface="宋体" panose="02010600030101010101" pitchFamily="2" charset="-122"/>
                  </a:defRPr>
                </a:lvl3pPr>
                <a:lvl4pPr marL="1600200" indent="-228600">
                  <a:defRPr sz="2000">
                    <a:solidFill>
                      <a:schemeClr val="tx1"/>
                    </a:solidFill>
                    <a:latin typeface="Tahoma" panose="020B0604030504040204" pitchFamily="34" charset="0"/>
                    <a:ea typeface="宋体" panose="02010600030101010101" pitchFamily="2" charset="-122"/>
                  </a:defRPr>
                </a:lvl4pPr>
                <a:lvl5pPr marL="2057400" indent="-22860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69724" name="Oval 70"/>
              <p:cNvSpPr>
                <a:spLocks noChangeArrowheads="1"/>
              </p:cNvSpPr>
              <p:nvPr/>
            </p:nvSpPr>
            <p:spPr bwMode="auto">
              <a:xfrm>
                <a:off x="1731" y="2216"/>
                <a:ext cx="480" cy="360"/>
              </a:xfrm>
              <a:prstGeom prst="ellipse">
                <a:avLst/>
              </a:prstGeom>
              <a:solidFill>
                <a:srgbClr val="E7EDED"/>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lvl1pPr>
                  <a:defRPr sz="2000">
                    <a:solidFill>
                      <a:schemeClr val="tx1"/>
                    </a:solidFill>
                    <a:latin typeface="Tahoma" panose="020B0604030504040204" pitchFamily="34" charset="0"/>
                    <a:ea typeface="宋体" panose="02010600030101010101" pitchFamily="2" charset="-122"/>
                  </a:defRPr>
                </a:lvl1pPr>
                <a:lvl2pPr marL="742950" indent="-285750">
                  <a:defRPr sz="2000">
                    <a:solidFill>
                      <a:schemeClr val="tx1"/>
                    </a:solidFill>
                    <a:latin typeface="Tahoma" panose="020B0604030504040204" pitchFamily="34" charset="0"/>
                    <a:ea typeface="宋体" panose="02010600030101010101" pitchFamily="2" charset="-122"/>
                  </a:defRPr>
                </a:lvl2pPr>
                <a:lvl3pPr marL="1143000" indent="-228600">
                  <a:defRPr sz="2000">
                    <a:solidFill>
                      <a:schemeClr val="tx1"/>
                    </a:solidFill>
                    <a:latin typeface="Tahoma" panose="020B0604030504040204" pitchFamily="34" charset="0"/>
                    <a:ea typeface="宋体" panose="02010600030101010101" pitchFamily="2" charset="-122"/>
                  </a:defRPr>
                </a:lvl3pPr>
                <a:lvl4pPr marL="1600200" indent="-228600">
                  <a:defRPr sz="2000">
                    <a:solidFill>
                      <a:schemeClr val="tx1"/>
                    </a:solidFill>
                    <a:latin typeface="Tahoma" panose="020B0604030504040204" pitchFamily="34" charset="0"/>
                    <a:ea typeface="宋体" panose="02010600030101010101" pitchFamily="2" charset="-122"/>
                  </a:defRPr>
                </a:lvl4pPr>
                <a:lvl5pPr marL="2057400" indent="-22860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69725" name="Oval 71"/>
              <p:cNvSpPr>
                <a:spLocks noChangeArrowheads="1"/>
              </p:cNvSpPr>
              <p:nvPr/>
            </p:nvSpPr>
            <p:spPr bwMode="auto">
              <a:xfrm>
                <a:off x="1803" y="2447"/>
                <a:ext cx="476" cy="360"/>
              </a:xfrm>
              <a:prstGeom prst="ellipse">
                <a:avLst/>
              </a:prstGeom>
              <a:solidFill>
                <a:srgbClr val="E7EDED"/>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lvl1pPr>
                  <a:defRPr sz="2000">
                    <a:solidFill>
                      <a:schemeClr val="tx1"/>
                    </a:solidFill>
                    <a:latin typeface="Tahoma" panose="020B0604030504040204" pitchFamily="34" charset="0"/>
                    <a:ea typeface="宋体" panose="02010600030101010101" pitchFamily="2" charset="-122"/>
                  </a:defRPr>
                </a:lvl1pPr>
                <a:lvl2pPr marL="742950" indent="-285750">
                  <a:defRPr sz="2000">
                    <a:solidFill>
                      <a:schemeClr val="tx1"/>
                    </a:solidFill>
                    <a:latin typeface="Tahoma" panose="020B0604030504040204" pitchFamily="34" charset="0"/>
                    <a:ea typeface="宋体" panose="02010600030101010101" pitchFamily="2" charset="-122"/>
                  </a:defRPr>
                </a:lvl2pPr>
                <a:lvl3pPr marL="1143000" indent="-228600">
                  <a:defRPr sz="2000">
                    <a:solidFill>
                      <a:schemeClr val="tx1"/>
                    </a:solidFill>
                    <a:latin typeface="Tahoma" panose="020B0604030504040204" pitchFamily="34" charset="0"/>
                    <a:ea typeface="宋体" panose="02010600030101010101" pitchFamily="2" charset="-122"/>
                  </a:defRPr>
                </a:lvl3pPr>
                <a:lvl4pPr marL="1600200" indent="-228600">
                  <a:defRPr sz="2000">
                    <a:solidFill>
                      <a:schemeClr val="tx1"/>
                    </a:solidFill>
                    <a:latin typeface="Tahoma" panose="020B0604030504040204" pitchFamily="34" charset="0"/>
                    <a:ea typeface="宋体" panose="02010600030101010101" pitchFamily="2" charset="-122"/>
                  </a:defRPr>
                </a:lvl4pPr>
                <a:lvl5pPr marL="2057400" indent="-22860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69726" name="Oval 72"/>
              <p:cNvSpPr>
                <a:spLocks noChangeArrowheads="1"/>
              </p:cNvSpPr>
              <p:nvPr/>
            </p:nvSpPr>
            <p:spPr bwMode="auto">
              <a:xfrm>
                <a:off x="1760" y="2523"/>
                <a:ext cx="473" cy="591"/>
              </a:xfrm>
              <a:prstGeom prst="ellipse">
                <a:avLst/>
              </a:prstGeom>
              <a:solidFill>
                <a:srgbClr val="E7EDED"/>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lvl1pPr>
                  <a:defRPr sz="2000">
                    <a:solidFill>
                      <a:schemeClr val="tx1"/>
                    </a:solidFill>
                    <a:latin typeface="Tahoma" panose="020B0604030504040204" pitchFamily="34" charset="0"/>
                    <a:ea typeface="宋体" panose="02010600030101010101" pitchFamily="2" charset="-122"/>
                  </a:defRPr>
                </a:lvl1pPr>
                <a:lvl2pPr marL="742950" indent="-285750">
                  <a:defRPr sz="2000">
                    <a:solidFill>
                      <a:schemeClr val="tx1"/>
                    </a:solidFill>
                    <a:latin typeface="Tahoma" panose="020B0604030504040204" pitchFamily="34" charset="0"/>
                    <a:ea typeface="宋体" panose="02010600030101010101" pitchFamily="2" charset="-122"/>
                  </a:defRPr>
                </a:lvl2pPr>
                <a:lvl3pPr marL="1143000" indent="-228600">
                  <a:defRPr sz="2000">
                    <a:solidFill>
                      <a:schemeClr val="tx1"/>
                    </a:solidFill>
                    <a:latin typeface="Tahoma" panose="020B0604030504040204" pitchFamily="34" charset="0"/>
                    <a:ea typeface="宋体" panose="02010600030101010101" pitchFamily="2" charset="-122"/>
                  </a:defRPr>
                </a:lvl3pPr>
                <a:lvl4pPr marL="1600200" indent="-228600">
                  <a:defRPr sz="2000">
                    <a:solidFill>
                      <a:schemeClr val="tx1"/>
                    </a:solidFill>
                    <a:latin typeface="Tahoma" panose="020B0604030504040204" pitchFamily="34" charset="0"/>
                    <a:ea typeface="宋体" panose="02010600030101010101" pitchFamily="2" charset="-122"/>
                  </a:defRPr>
                </a:lvl4pPr>
                <a:lvl5pPr marL="2057400" indent="-22860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69727" name="Oval 73"/>
              <p:cNvSpPr>
                <a:spLocks noChangeArrowheads="1"/>
              </p:cNvSpPr>
              <p:nvPr/>
            </p:nvSpPr>
            <p:spPr bwMode="auto">
              <a:xfrm>
                <a:off x="1069" y="2345"/>
                <a:ext cx="960" cy="591"/>
              </a:xfrm>
              <a:prstGeom prst="ellipse">
                <a:avLst/>
              </a:prstGeom>
              <a:solidFill>
                <a:srgbClr val="E7EDED"/>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lvl1pPr>
                  <a:defRPr sz="2000">
                    <a:solidFill>
                      <a:schemeClr val="tx1"/>
                    </a:solidFill>
                    <a:latin typeface="Tahoma" panose="020B0604030504040204" pitchFamily="34" charset="0"/>
                    <a:ea typeface="宋体" panose="02010600030101010101" pitchFamily="2" charset="-122"/>
                  </a:defRPr>
                </a:lvl1pPr>
                <a:lvl2pPr marL="742950" indent="-285750">
                  <a:defRPr sz="2000">
                    <a:solidFill>
                      <a:schemeClr val="tx1"/>
                    </a:solidFill>
                    <a:latin typeface="Tahoma" panose="020B0604030504040204" pitchFamily="34" charset="0"/>
                    <a:ea typeface="宋体" panose="02010600030101010101" pitchFamily="2" charset="-122"/>
                  </a:defRPr>
                </a:lvl2pPr>
                <a:lvl3pPr marL="1143000" indent="-228600">
                  <a:defRPr sz="2000">
                    <a:solidFill>
                      <a:schemeClr val="tx1"/>
                    </a:solidFill>
                    <a:latin typeface="Tahoma" panose="020B0604030504040204" pitchFamily="34" charset="0"/>
                    <a:ea typeface="宋体" panose="02010600030101010101" pitchFamily="2" charset="-122"/>
                  </a:defRPr>
                </a:lvl3pPr>
                <a:lvl4pPr marL="1600200" indent="-228600">
                  <a:defRPr sz="2000">
                    <a:solidFill>
                      <a:schemeClr val="tx1"/>
                    </a:solidFill>
                    <a:latin typeface="Tahoma" panose="020B0604030504040204" pitchFamily="34" charset="0"/>
                    <a:ea typeface="宋体" panose="02010600030101010101" pitchFamily="2" charset="-122"/>
                  </a:defRPr>
                </a:lvl4pPr>
                <a:lvl5pPr marL="2057400" indent="-22860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sp>
          <p:nvSpPr>
            <p:cNvPr id="69703" name="Freeform 74"/>
            <p:cNvSpPr>
              <a:spLocks/>
            </p:cNvSpPr>
            <p:nvPr/>
          </p:nvSpPr>
          <p:spPr bwMode="auto">
            <a:xfrm>
              <a:off x="1319" y="2073"/>
              <a:ext cx="613" cy="236"/>
            </a:xfrm>
            <a:custGeom>
              <a:avLst/>
              <a:gdLst>
                <a:gd name="T0" fmla="*/ 613 w 171"/>
                <a:gd name="T1" fmla="*/ 147 h 53"/>
                <a:gd name="T2" fmla="*/ 312 w 171"/>
                <a:gd name="T3" fmla="*/ 4 h 53"/>
                <a:gd name="T4" fmla="*/ 0 w 171"/>
                <a:gd name="T5" fmla="*/ 160 h 53"/>
                <a:gd name="T6" fmla="*/ 312 w 171"/>
                <a:gd name="T7" fmla="*/ 236 h 53"/>
                <a:gd name="T8" fmla="*/ 613 w 171"/>
                <a:gd name="T9" fmla="*/ 147 h 5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1" h="53">
                  <a:moveTo>
                    <a:pt x="171" y="33"/>
                  </a:moveTo>
                  <a:cubicBezTo>
                    <a:pt x="157" y="13"/>
                    <a:pt x="124" y="1"/>
                    <a:pt x="87" y="1"/>
                  </a:cubicBezTo>
                  <a:cubicBezTo>
                    <a:pt x="47" y="0"/>
                    <a:pt x="13" y="15"/>
                    <a:pt x="0" y="36"/>
                  </a:cubicBezTo>
                  <a:lnTo>
                    <a:pt x="87" y="53"/>
                  </a:lnTo>
                  <a:lnTo>
                    <a:pt x="171" y="33"/>
                  </a:lnTo>
                  <a:close/>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69704" name="Arc 75"/>
            <p:cNvSpPr>
              <a:spLocks/>
            </p:cNvSpPr>
            <p:nvPr/>
          </p:nvSpPr>
          <p:spPr bwMode="auto">
            <a:xfrm>
              <a:off x="1325" y="2081"/>
              <a:ext cx="606" cy="228"/>
            </a:xfrm>
            <a:custGeom>
              <a:avLst/>
              <a:gdLst>
                <a:gd name="T0" fmla="*/ 0 w 40533"/>
                <a:gd name="T1" fmla="*/ 155 h 21600"/>
                <a:gd name="T2" fmla="*/ 606 w 40533"/>
                <a:gd name="T3" fmla="*/ 143 h 21600"/>
                <a:gd name="T4" fmla="*/ 306 w 40533"/>
                <a:gd name="T5" fmla="*/ 228 h 21600"/>
                <a:gd name="T6" fmla="*/ 0 60000 65536"/>
                <a:gd name="T7" fmla="*/ 0 60000 65536"/>
                <a:gd name="T8" fmla="*/ 0 60000 65536"/>
              </a:gdLst>
              <a:ahLst/>
              <a:cxnLst>
                <a:cxn ang="T6">
                  <a:pos x="T0" y="T1"/>
                </a:cxn>
                <a:cxn ang="T7">
                  <a:pos x="T2" y="T3"/>
                </a:cxn>
                <a:cxn ang="T8">
                  <a:pos x="T4" y="T5"/>
                </a:cxn>
              </a:cxnLst>
              <a:rect l="0" t="0" r="r" b="b"/>
              <a:pathLst>
                <a:path w="40533" h="21600" fill="none" extrusionOk="0">
                  <a:moveTo>
                    <a:pt x="-1" y="14714"/>
                  </a:moveTo>
                  <a:cubicBezTo>
                    <a:pt x="2956" y="5922"/>
                    <a:pt x="11196" y="0"/>
                    <a:pt x="20473" y="0"/>
                  </a:cubicBezTo>
                  <a:cubicBezTo>
                    <a:pt x="29310" y="0"/>
                    <a:pt x="37256" y="5383"/>
                    <a:pt x="40533" y="13590"/>
                  </a:cubicBezTo>
                </a:path>
                <a:path w="40533" h="21600" stroke="0" extrusionOk="0">
                  <a:moveTo>
                    <a:pt x="-1" y="14714"/>
                  </a:moveTo>
                  <a:cubicBezTo>
                    <a:pt x="2956" y="5922"/>
                    <a:pt x="11196" y="0"/>
                    <a:pt x="20473" y="0"/>
                  </a:cubicBezTo>
                  <a:cubicBezTo>
                    <a:pt x="29310" y="0"/>
                    <a:pt x="37256" y="5383"/>
                    <a:pt x="40533" y="13590"/>
                  </a:cubicBezTo>
                  <a:lnTo>
                    <a:pt x="20473" y="21600"/>
                  </a:lnTo>
                  <a:lnTo>
                    <a:pt x="-1" y="14714"/>
                  </a:lnTo>
                  <a:close/>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1113">
                  <a:solidFill>
                    <a:srgbClr val="6C8F93"/>
                  </a:solidFill>
                  <a:round/>
                  <a:headEnd/>
                  <a:tailEnd/>
                </a14:hiddenLine>
              </a:ext>
            </a:extLst>
          </p:spPr>
          <p:txBody>
            <a:bodyPr/>
            <a:lstStyle/>
            <a:p>
              <a:endParaRPr lang="zh-CN" altLang="en-US"/>
            </a:p>
          </p:txBody>
        </p:sp>
        <p:sp>
          <p:nvSpPr>
            <p:cNvPr id="69705" name="Freeform 76"/>
            <p:cNvSpPr>
              <a:spLocks/>
            </p:cNvSpPr>
            <p:nvPr/>
          </p:nvSpPr>
          <p:spPr bwMode="auto">
            <a:xfrm>
              <a:off x="947" y="2198"/>
              <a:ext cx="383" cy="280"/>
            </a:xfrm>
            <a:custGeom>
              <a:avLst/>
              <a:gdLst>
                <a:gd name="T0" fmla="*/ 383 w 107"/>
                <a:gd name="T1" fmla="*/ 31 h 63"/>
                <a:gd name="T2" fmla="*/ 251 w 107"/>
                <a:gd name="T3" fmla="*/ 0 h 63"/>
                <a:gd name="T4" fmla="*/ 4 w 107"/>
                <a:gd name="T5" fmla="*/ 231 h 63"/>
                <a:gd name="T6" fmla="*/ 7 w 107"/>
                <a:gd name="T7" fmla="*/ 280 h 63"/>
                <a:gd name="T8" fmla="*/ 251 w 107"/>
                <a:gd name="T9" fmla="*/ 231 h 63"/>
                <a:gd name="T10" fmla="*/ 383 w 107"/>
                <a:gd name="T11" fmla="*/ 31 h 6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7" h="63">
                  <a:moveTo>
                    <a:pt x="107" y="7"/>
                  </a:moveTo>
                  <a:cubicBezTo>
                    <a:pt x="96" y="2"/>
                    <a:pt x="83" y="0"/>
                    <a:pt x="70" y="0"/>
                  </a:cubicBezTo>
                  <a:cubicBezTo>
                    <a:pt x="32" y="0"/>
                    <a:pt x="1" y="23"/>
                    <a:pt x="1" y="52"/>
                  </a:cubicBezTo>
                  <a:cubicBezTo>
                    <a:pt x="0" y="55"/>
                    <a:pt x="1" y="59"/>
                    <a:pt x="2" y="63"/>
                  </a:cubicBezTo>
                  <a:lnTo>
                    <a:pt x="70" y="52"/>
                  </a:lnTo>
                  <a:lnTo>
                    <a:pt x="107" y="7"/>
                  </a:lnTo>
                  <a:close/>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69706" name="Arc 77"/>
            <p:cNvSpPr>
              <a:spLocks/>
            </p:cNvSpPr>
            <p:nvPr/>
          </p:nvSpPr>
          <p:spPr bwMode="auto">
            <a:xfrm>
              <a:off x="954" y="2201"/>
              <a:ext cx="375" cy="277"/>
            </a:xfrm>
            <a:custGeom>
              <a:avLst/>
              <a:gdLst>
                <a:gd name="T0" fmla="*/ 6 w 32971"/>
                <a:gd name="T1" fmla="*/ 277 h 26209"/>
                <a:gd name="T2" fmla="*/ 375 w 32971"/>
                <a:gd name="T3" fmla="*/ 34 h 26209"/>
                <a:gd name="T4" fmla="*/ 246 w 32971"/>
                <a:gd name="T5" fmla="*/ 228 h 26209"/>
                <a:gd name="T6" fmla="*/ 0 60000 65536"/>
                <a:gd name="T7" fmla="*/ 0 60000 65536"/>
                <a:gd name="T8" fmla="*/ 0 60000 65536"/>
              </a:gdLst>
              <a:ahLst/>
              <a:cxnLst>
                <a:cxn ang="T6">
                  <a:pos x="T0" y="T1"/>
                </a:cxn>
                <a:cxn ang="T7">
                  <a:pos x="T2" y="T3"/>
                </a:cxn>
                <a:cxn ang="T8">
                  <a:pos x="T4" y="T5"/>
                </a:cxn>
              </a:cxnLst>
              <a:rect l="0" t="0" r="r" b="b"/>
              <a:pathLst>
                <a:path w="32971" h="26209" fill="none" extrusionOk="0">
                  <a:moveTo>
                    <a:pt x="497" y="26209"/>
                  </a:moveTo>
                  <a:cubicBezTo>
                    <a:pt x="166" y="24695"/>
                    <a:pt x="0" y="23149"/>
                    <a:pt x="0" y="21600"/>
                  </a:cubicBezTo>
                  <a:cubicBezTo>
                    <a:pt x="0" y="9670"/>
                    <a:pt x="9670" y="0"/>
                    <a:pt x="21600" y="0"/>
                  </a:cubicBezTo>
                  <a:cubicBezTo>
                    <a:pt x="25617" y="0"/>
                    <a:pt x="29555" y="1120"/>
                    <a:pt x="32970" y="3235"/>
                  </a:cubicBezTo>
                </a:path>
                <a:path w="32971" h="26209" stroke="0" extrusionOk="0">
                  <a:moveTo>
                    <a:pt x="497" y="26209"/>
                  </a:moveTo>
                  <a:cubicBezTo>
                    <a:pt x="166" y="24695"/>
                    <a:pt x="0" y="23149"/>
                    <a:pt x="0" y="21600"/>
                  </a:cubicBezTo>
                  <a:cubicBezTo>
                    <a:pt x="0" y="9670"/>
                    <a:pt x="9670" y="0"/>
                    <a:pt x="21600" y="0"/>
                  </a:cubicBezTo>
                  <a:cubicBezTo>
                    <a:pt x="25617" y="0"/>
                    <a:pt x="29555" y="1120"/>
                    <a:pt x="32970" y="3235"/>
                  </a:cubicBezTo>
                  <a:lnTo>
                    <a:pt x="21600" y="21600"/>
                  </a:lnTo>
                  <a:lnTo>
                    <a:pt x="497" y="26209"/>
                  </a:lnTo>
                  <a:close/>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1113">
                  <a:solidFill>
                    <a:srgbClr val="6C8F93"/>
                  </a:solidFill>
                  <a:round/>
                  <a:headEnd/>
                  <a:tailEnd/>
                </a14:hiddenLine>
              </a:ext>
            </a:extLst>
          </p:spPr>
          <p:txBody>
            <a:bodyPr/>
            <a:lstStyle/>
            <a:p>
              <a:endParaRPr lang="zh-CN" altLang="en-US"/>
            </a:p>
          </p:txBody>
        </p:sp>
        <p:sp>
          <p:nvSpPr>
            <p:cNvPr id="69707" name="Freeform 78"/>
            <p:cNvSpPr>
              <a:spLocks/>
            </p:cNvSpPr>
            <p:nvPr/>
          </p:nvSpPr>
          <p:spPr bwMode="auto">
            <a:xfrm>
              <a:off x="897" y="2829"/>
              <a:ext cx="383" cy="223"/>
            </a:xfrm>
            <a:custGeom>
              <a:avLst/>
              <a:gdLst>
                <a:gd name="T0" fmla="*/ 0 w 107"/>
                <a:gd name="T1" fmla="*/ 0 h 50"/>
                <a:gd name="T2" fmla="*/ 0 w 107"/>
                <a:gd name="T3" fmla="*/ 9 h 50"/>
                <a:gd name="T4" fmla="*/ 258 w 107"/>
                <a:gd name="T5" fmla="*/ 223 h 50"/>
                <a:gd name="T6" fmla="*/ 383 w 107"/>
                <a:gd name="T7" fmla="*/ 196 h 50"/>
                <a:gd name="T8" fmla="*/ 258 w 107"/>
                <a:gd name="T9" fmla="*/ 13 h 50"/>
                <a:gd name="T10" fmla="*/ 0 w 107"/>
                <a:gd name="T11" fmla="*/ 0 h 5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7" h="50">
                  <a:moveTo>
                    <a:pt x="0" y="0"/>
                  </a:moveTo>
                  <a:cubicBezTo>
                    <a:pt x="0" y="1"/>
                    <a:pt x="0" y="2"/>
                    <a:pt x="0" y="2"/>
                  </a:cubicBezTo>
                  <a:cubicBezTo>
                    <a:pt x="0" y="28"/>
                    <a:pt x="32" y="50"/>
                    <a:pt x="72" y="50"/>
                  </a:cubicBezTo>
                  <a:cubicBezTo>
                    <a:pt x="84" y="49"/>
                    <a:pt x="96" y="47"/>
                    <a:pt x="107" y="44"/>
                  </a:cubicBezTo>
                  <a:lnTo>
                    <a:pt x="72" y="3"/>
                  </a:lnTo>
                  <a:lnTo>
                    <a:pt x="0" y="0"/>
                  </a:lnTo>
                  <a:close/>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69708" name="Arc 79"/>
            <p:cNvSpPr>
              <a:spLocks/>
            </p:cNvSpPr>
            <p:nvPr/>
          </p:nvSpPr>
          <p:spPr bwMode="auto">
            <a:xfrm>
              <a:off x="900" y="2833"/>
              <a:ext cx="379" cy="216"/>
            </a:xfrm>
            <a:custGeom>
              <a:avLst/>
              <a:gdLst>
                <a:gd name="T0" fmla="*/ 379 w 32126"/>
                <a:gd name="T1" fmla="*/ 190 h 22653"/>
                <a:gd name="T2" fmla="*/ 0 w 32126"/>
                <a:gd name="T3" fmla="*/ 0 h 22653"/>
                <a:gd name="T4" fmla="*/ 255 w 32126"/>
                <a:gd name="T5" fmla="*/ 10 h 22653"/>
                <a:gd name="T6" fmla="*/ 0 60000 65536"/>
                <a:gd name="T7" fmla="*/ 0 60000 65536"/>
                <a:gd name="T8" fmla="*/ 0 60000 65536"/>
              </a:gdLst>
              <a:ahLst/>
              <a:cxnLst>
                <a:cxn ang="T6">
                  <a:pos x="T0" y="T1"/>
                </a:cxn>
                <a:cxn ang="T7">
                  <a:pos x="T2" y="T3"/>
                </a:cxn>
                <a:cxn ang="T8">
                  <a:pos x="T4" y="T5"/>
                </a:cxn>
              </a:cxnLst>
              <a:rect l="0" t="0" r="r" b="b"/>
              <a:pathLst>
                <a:path w="32126" h="22653" fill="none" extrusionOk="0">
                  <a:moveTo>
                    <a:pt x="32125" y="19914"/>
                  </a:moveTo>
                  <a:cubicBezTo>
                    <a:pt x="28908" y="21710"/>
                    <a:pt x="25284" y="22653"/>
                    <a:pt x="21600" y="22653"/>
                  </a:cubicBezTo>
                  <a:cubicBezTo>
                    <a:pt x="9670" y="22653"/>
                    <a:pt x="0" y="12982"/>
                    <a:pt x="0" y="1053"/>
                  </a:cubicBezTo>
                  <a:cubicBezTo>
                    <a:pt x="0" y="701"/>
                    <a:pt x="8" y="350"/>
                    <a:pt x="25" y="-1"/>
                  </a:cubicBezTo>
                </a:path>
                <a:path w="32126" h="22653" stroke="0" extrusionOk="0">
                  <a:moveTo>
                    <a:pt x="32125" y="19914"/>
                  </a:moveTo>
                  <a:cubicBezTo>
                    <a:pt x="28908" y="21710"/>
                    <a:pt x="25284" y="22653"/>
                    <a:pt x="21600" y="22653"/>
                  </a:cubicBezTo>
                  <a:cubicBezTo>
                    <a:pt x="9670" y="22653"/>
                    <a:pt x="0" y="12982"/>
                    <a:pt x="0" y="1053"/>
                  </a:cubicBezTo>
                  <a:cubicBezTo>
                    <a:pt x="0" y="701"/>
                    <a:pt x="8" y="350"/>
                    <a:pt x="25" y="-1"/>
                  </a:cubicBezTo>
                  <a:lnTo>
                    <a:pt x="21600" y="1053"/>
                  </a:lnTo>
                  <a:lnTo>
                    <a:pt x="32125" y="19914"/>
                  </a:lnTo>
                  <a:close/>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1113">
                  <a:solidFill>
                    <a:srgbClr val="6C8F93"/>
                  </a:solidFill>
                  <a:round/>
                  <a:headEnd/>
                  <a:tailEnd/>
                </a14:hiddenLine>
              </a:ext>
            </a:extLst>
          </p:spPr>
          <p:txBody>
            <a:bodyPr/>
            <a:lstStyle/>
            <a:p>
              <a:endParaRPr lang="zh-CN" altLang="en-US"/>
            </a:p>
          </p:txBody>
        </p:sp>
        <p:sp>
          <p:nvSpPr>
            <p:cNvPr id="69709" name="Freeform 80"/>
            <p:cNvSpPr>
              <a:spLocks/>
            </p:cNvSpPr>
            <p:nvPr/>
          </p:nvSpPr>
          <p:spPr bwMode="auto">
            <a:xfrm>
              <a:off x="1925" y="2207"/>
              <a:ext cx="290" cy="271"/>
            </a:xfrm>
            <a:custGeom>
              <a:avLst/>
              <a:gdLst>
                <a:gd name="T0" fmla="*/ 258 w 81"/>
                <a:gd name="T1" fmla="*/ 271 h 61"/>
                <a:gd name="T2" fmla="*/ 290 w 81"/>
                <a:gd name="T3" fmla="*/ 182 h 61"/>
                <a:gd name="T4" fmla="*/ 50 w 81"/>
                <a:gd name="T5" fmla="*/ 4 h 61"/>
                <a:gd name="T6" fmla="*/ 0 w 81"/>
                <a:gd name="T7" fmla="*/ 4 h 61"/>
                <a:gd name="T8" fmla="*/ 50 w 81"/>
                <a:gd name="T9" fmla="*/ 182 h 61"/>
                <a:gd name="T10" fmla="*/ 258 w 81"/>
                <a:gd name="T11" fmla="*/ 271 h 6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1" h="61">
                  <a:moveTo>
                    <a:pt x="72" y="61"/>
                  </a:moveTo>
                  <a:cubicBezTo>
                    <a:pt x="77" y="55"/>
                    <a:pt x="81" y="48"/>
                    <a:pt x="81" y="41"/>
                  </a:cubicBezTo>
                  <a:cubicBezTo>
                    <a:pt x="81" y="19"/>
                    <a:pt x="51" y="1"/>
                    <a:pt x="14" y="1"/>
                  </a:cubicBezTo>
                  <a:cubicBezTo>
                    <a:pt x="9" y="0"/>
                    <a:pt x="4" y="1"/>
                    <a:pt x="0" y="1"/>
                  </a:cubicBezTo>
                  <a:lnTo>
                    <a:pt x="14" y="41"/>
                  </a:lnTo>
                  <a:lnTo>
                    <a:pt x="72" y="61"/>
                  </a:lnTo>
                  <a:close/>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69710" name="Arc 81"/>
            <p:cNvSpPr>
              <a:spLocks/>
            </p:cNvSpPr>
            <p:nvPr/>
          </p:nvSpPr>
          <p:spPr bwMode="auto">
            <a:xfrm>
              <a:off x="1927" y="2214"/>
              <a:ext cx="285" cy="266"/>
            </a:xfrm>
            <a:custGeom>
              <a:avLst/>
              <a:gdLst>
                <a:gd name="T0" fmla="*/ 0 w 25970"/>
                <a:gd name="T1" fmla="*/ 4 h 32372"/>
                <a:gd name="T2" fmla="*/ 253 w 25970"/>
                <a:gd name="T3" fmla="*/ 266 h 32372"/>
                <a:gd name="T4" fmla="*/ 48 w 25970"/>
                <a:gd name="T5" fmla="*/ 177 h 32372"/>
                <a:gd name="T6" fmla="*/ 0 60000 65536"/>
                <a:gd name="T7" fmla="*/ 0 60000 65536"/>
                <a:gd name="T8" fmla="*/ 0 60000 65536"/>
              </a:gdLst>
              <a:ahLst/>
              <a:cxnLst>
                <a:cxn ang="T6">
                  <a:pos x="T0" y="T1"/>
                </a:cxn>
                <a:cxn ang="T7">
                  <a:pos x="T2" y="T3"/>
                </a:cxn>
                <a:cxn ang="T8">
                  <a:pos x="T4" y="T5"/>
                </a:cxn>
              </a:cxnLst>
              <a:rect l="0" t="0" r="r" b="b"/>
              <a:pathLst>
                <a:path w="25970" h="32372" fill="none" extrusionOk="0">
                  <a:moveTo>
                    <a:pt x="-1" y="446"/>
                  </a:moveTo>
                  <a:cubicBezTo>
                    <a:pt x="1437" y="149"/>
                    <a:pt x="2901" y="0"/>
                    <a:pt x="4370" y="0"/>
                  </a:cubicBezTo>
                  <a:cubicBezTo>
                    <a:pt x="16299" y="0"/>
                    <a:pt x="25970" y="9670"/>
                    <a:pt x="25970" y="21600"/>
                  </a:cubicBezTo>
                  <a:cubicBezTo>
                    <a:pt x="25970" y="25380"/>
                    <a:pt x="24977" y="29095"/>
                    <a:pt x="23092" y="32372"/>
                  </a:cubicBezTo>
                </a:path>
                <a:path w="25970" h="32372" stroke="0" extrusionOk="0">
                  <a:moveTo>
                    <a:pt x="-1" y="446"/>
                  </a:moveTo>
                  <a:cubicBezTo>
                    <a:pt x="1437" y="149"/>
                    <a:pt x="2901" y="0"/>
                    <a:pt x="4370" y="0"/>
                  </a:cubicBezTo>
                  <a:cubicBezTo>
                    <a:pt x="16299" y="0"/>
                    <a:pt x="25970" y="9670"/>
                    <a:pt x="25970" y="21600"/>
                  </a:cubicBezTo>
                  <a:cubicBezTo>
                    <a:pt x="25970" y="25380"/>
                    <a:pt x="24977" y="29095"/>
                    <a:pt x="23092" y="32372"/>
                  </a:cubicBezTo>
                  <a:lnTo>
                    <a:pt x="4370" y="21600"/>
                  </a:lnTo>
                  <a:lnTo>
                    <a:pt x="-1" y="446"/>
                  </a:lnTo>
                  <a:close/>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1113">
                  <a:solidFill>
                    <a:srgbClr val="6C8F93"/>
                  </a:solidFill>
                  <a:round/>
                  <a:headEnd/>
                  <a:tailEnd/>
                </a14:hiddenLine>
              </a:ext>
            </a:extLst>
          </p:spPr>
          <p:txBody>
            <a:bodyPr/>
            <a:lstStyle/>
            <a:p>
              <a:endParaRPr lang="zh-CN" altLang="en-US"/>
            </a:p>
          </p:txBody>
        </p:sp>
        <p:sp>
          <p:nvSpPr>
            <p:cNvPr id="69711" name="Freeform 82"/>
            <p:cNvSpPr>
              <a:spLocks/>
            </p:cNvSpPr>
            <p:nvPr/>
          </p:nvSpPr>
          <p:spPr bwMode="auto">
            <a:xfrm>
              <a:off x="2007" y="2474"/>
              <a:ext cx="276" cy="267"/>
            </a:xfrm>
            <a:custGeom>
              <a:avLst/>
              <a:gdLst>
                <a:gd name="T0" fmla="*/ 222 w 77"/>
                <a:gd name="T1" fmla="*/ 267 h 60"/>
                <a:gd name="T2" fmla="*/ 276 w 77"/>
                <a:gd name="T3" fmla="*/ 156 h 60"/>
                <a:gd name="T4" fmla="*/ 172 w 77"/>
                <a:gd name="T5" fmla="*/ 0 h 60"/>
                <a:gd name="T6" fmla="*/ 0 w 77"/>
                <a:gd name="T7" fmla="*/ 156 h 60"/>
                <a:gd name="T8" fmla="*/ 222 w 77"/>
                <a:gd name="T9" fmla="*/ 267 h 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7" h="60">
                  <a:moveTo>
                    <a:pt x="62" y="60"/>
                  </a:moveTo>
                  <a:cubicBezTo>
                    <a:pt x="71" y="53"/>
                    <a:pt x="77" y="44"/>
                    <a:pt x="77" y="35"/>
                  </a:cubicBezTo>
                  <a:cubicBezTo>
                    <a:pt x="77" y="21"/>
                    <a:pt x="66" y="9"/>
                    <a:pt x="48" y="0"/>
                  </a:cubicBezTo>
                  <a:lnTo>
                    <a:pt x="0" y="35"/>
                  </a:lnTo>
                  <a:lnTo>
                    <a:pt x="62" y="60"/>
                  </a:lnTo>
                  <a:close/>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69712" name="Arc 83"/>
            <p:cNvSpPr>
              <a:spLocks/>
            </p:cNvSpPr>
            <p:nvPr/>
          </p:nvSpPr>
          <p:spPr bwMode="auto">
            <a:xfrm>
              <a:off x="2007" y="2480"/>
              <a:ext cx="273" cy="263"/>
            </a:xfrm>
            <a:custGeom>
              <a:avLst/>
              <a:gdLst>
                <a:gd name="T0" fmla="*/ 170 w 21600"/>
                <a:gd name="T1" fmla="*/ 0 h 29516"/>
                <a:gd name="T2" fmla="*/ 221 w 21600"/>
                <a:gd name="T3" fmla="*/ 263 h 29516"/>
                <a:gd name="T4" fmla="*/ 0 w 21600"/>
                <a:gd name="T5" fmla="*/ 150 h 29516"/>
                <a:gd name="T6" fmla="*/ 0 60000 65536"/>
                <a:gd name="T7" fmla="*/ 0 60000 65536"/>
                <a:gd name="T8" fmla="*/ 0 60000 65536"/>
              </a:gdLst>
              <a:ahLst/>
              <a:cxnLst>
                <a:cxn ang="T6">
                  <a:pos x="T0" y="T1"/>
                </a:cxn>
                <a:cxn ang="T7">
                  <a:pos x="T2" y="T3"/>
                </a:cxn>
                <a:cxn ang="T8">
                  <a:pos x="T4" y="T5"/>
                </a:cxn>
              </a:cxnLst>
              <a:rect l="0" t="0" r="r" b="b"/>
              <a:pathLst>
                <a:path w="21600" h="29516" fill="none" extrusionOk="0">
                  <a:moveTo>
                    <a:pt x="13479" y="0"/>
                  </a:moveTo>
                  <a:cubicBezTo>
                    <a:pt x="18611" y="4099"/>
                    <a:pt x="21600" y="10310"/>
                    <a:pt x="21600" y="16878"/>
                  </a:cubicBezTo>
                  <a:cubicBezTo>
                    <a:pt x="21600" y="21414"/>
                    <a:pt x="20171" y="25836"/>
                    <a:pt x="17516" y="29515"/>
                  </a:cubicBezTo>
                </a:path>
                <a:path w="21600" h="29516" stroke="0" extrusionOk="0">
                  <a:moveTo>
                    <a:pt x="13479" y="0"/>
                  </a:moveTo>
                  <a:cubicBezTo>
                    <a:pt x="18611" y="4099"/>
                    <a:pt x="21600" y="10310"/>
                    <a:pt x="21600" y="16878"/>
                  </a:cubicBezTo>
                  <a:cubicBezTo>
                    <a:pt x="21600" y="21414"/>
                    <a:pt x="20171" y="25836"/>
                    <a:pt x="17516" y="29515"/>
                  </a:cubicBezTo>
                  <a:lnTo>
                    <a:pt x="0" y="16878"/>
                  </a:lnTo>
                  <a:lnTo>
                    <a:pt x="13479" y="0"/>
                  </a:lnTo>
                  <a:close/>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1113">
                  <a:solidFill>
                    <a:srgbClr val="6C8F93"/>
                  </a:solidFill>
                  <a:round/>
                  <a:headEnd/>
                  <a:tailEnd/>
                </a14:hiddenLine>
              </a:ext>
            </a:extLst>
          </p:spPr>
          <p:txBody>
            <a:bodyPr/>
            <a:lstStyle/>
            <a:p>
              <a:endParaRPr lang="zh-CN" altLang="en-US"/>
            </a:p>
          </p:txBody>
        </p:sp>
        <p:sp>
          <p:nvSpPr>
            <p:cNvPr id="69713" name="Freeform 84"/>
            <p:cNvSpPr>
              <a:spLocks/>
            </p:cNvSpPr>
            <p:nvPr/>
          </p:nvSpPr>
          <p:spPr bwMode="auto">
            <a:xfrm>
              <a:off x="1914" y="2736"/>
              <a:ext cx="326" cy="387"/>
            </a:xfrm>
            <a:custGeom>
              <a:avLst/>
              <a:gdLst>
                <a:gd name="T0" fmla="*/ 0 w 91"/>
                <a:gd name="T1" fmla="*/ 369 h 87"/>
                <a:gd name="T2" fmla="*/ 82 w 91"/>
                <a:gd name="T3" fmla="*/ 383 h 87"/>
                <a:gd name="T4" fmla="*/ 326 w 91"/>
                <a:gd name="T5" fmla="*/ 89 h 87"/>
                <a:gd name="T6" fmla="*/ 315 w 91"/>
                <a:gd name="T7" fmla="*/ 0 h 87"/>
                <a:gd name="T8" fmla="*/ 82 w 91"/>
                <a:gd name="T9" fmla="*/ 89 h 87"/>
                <a:gd name="T10" fmla="*/ 0 w 91"/>
                <a:gd name="T11" fmla="*/ 369 h 8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91" h="87">
                  <a:moveTo>
                    <a:pt x="0" y="83"/>
                  </a:moveTo>
                  <a:cubicBezTo>
                    <a:pt x="8" y="85"/>
                    <a:pt x="15" y="86"/>
                    <a:pt x="23" y="86"/>
                  </a:cubicBezTo>
                  <a:cubicBezTo>
                    <a:pt x="60" y="87"/>
                    <a:pt x="91" y="57"/>
                    <a:pt x="91" y="20"/>
                  </a:cubicBezTo>
                  <a:cubicBezTo>
                    <a:pt x="91" y="13"/>
                    <a:pt x="90" y="7"/>
                    <a:pt x="88" y="0"/>
                  </a:cubicBezTo>
                  <a:lnTo>
                    <a:pt x="23" y="20"/>
                  </a:lnTo>
                  <a:lnTo>
                    <a:pt x="0" y="83"/>
                  </a:lnTo>
                  <a:close/>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69714" name="Arc 85"/>
            <p:cNvSpPr>
              <a:spLocks/>
            </p:cNvSpPr>
            <p:nvPr/>
          </p:nvSpPr>
          <p:spPr bwMode="auto">
            <a:xfrm>
              <a:off x="1919" y="2740"/>
              <a:ext cx="319" cy="380"/>
            </a:xfrm>
            <a:custGeom>
              <a:avLst/>
              <a:gdLst>
                <a:gd name="T0" fmla="*/ 309 w 28643"/>
                <a:gd name="T1" fmla="*/ 0 h 27802"/>
                <a:gd name="T2" fmla="*/ 0 w 28643"/>
                <a:gd name="T3" fmla="*/ 364 h 27802"/>
                <a:gd name="T4" fmla="*/ 78 w 28643"/>
                <a:gd name="T5" fmla="*/ 85 h 27802"/>
                <a:gd name="T6" fmla="*/ 0 60000 65536"/>
                <a:gd name="T7" fmla="*/ 0 60000 65536"/>
                <a:gd name="T8" fmla="*/ 0 60000 65536"/>
              </a:gdLst>
              <a:ahLst/>
              <a:cxnLst>
                <a:cxn ang="T6">
                  <a:pos x="T0" y="T1"/>
                </a:cxn>
                <a:cxn ang="T7">
                  <a:pos x="T2" y="T3"/>
                </a:cxn>
                <a:cxn ang="T8">
                  <a:pos x="T4" y="T5"/>
                </a:cxn>
              </a:cxnLst>
              <a:rect l="0" t="0" r="r" b="b"/>
              <a:pathLst>
                <a:path w="28643" h="27802" fill="none" extrusionOk="0">
                  <a:moveTo>
                    <a:pt x="27733" y="0"/>
                  </a:moveTo>
                  <a:cubicBezTo>
                    <a:pt x="28336" y="2012"/>
                    <a:pt x="28643" y="4101"/>
                    <a:pt x="28643" y="6202"/>
                  </a:cubicBezTo>
                  <a:cubicBezTo>
                    <a:pt x="28643" y="18131"/>
                    <a:pt x="18972" y="27802"/>
                    <a:pt x="7043" y="27802"/>
                  </a:cubicBezTo>
                  <a:cubicBezTo>
                    <a:pt x="4646" y="27802"/>
                    <a:pt x="2266" y="27403"/>
                    <a:pt x="0" y="26621"/>
                  </a:cubicBezTo>
                </a:path>
                <a:path w="28643" h="27802" stroke="0" extrusionOk="0">
                  <a:moveTo>
                    <a:pt x="27733" y="0"/>
                  </a:moveTo>
                  <a:cubicBezTo>
                    <a:pt x="28336" y="2012"/>
                    <a:pt x="28643" y="4101"/>
                    <a:pt x="28643" y="6202"/>
                  </a:cubicBezTo>
                  <a:cubicBezTo>
                    <a:pt x="28643" y="18131"/>
                    <a:pt x="18972" y="27802"/>
                    <a:pt x="7043" y="27802"/>
                  </a:cubicBezTo>
                  <a:cubicBezTo>
                    <a:pt x="4646" y="27802"/>
                    <a:pt x="2266" y="27403"/>
                    <a:pt x="0" y="26621"/>
                  </a:cubicBezTo>
                  <a:lnTo>
                    <a:pt x="7043" y="6202"/>
                  </a:lnTo>
                  <a:lnTo>
                    <a:pt x="27733" y="0"/>
                  </a:lnTo>
                  <a:close/>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1113">
                  <a:solidFill>
                    <a:srgbClr val="6C8F93"/>
                  </a:solidFill>
                  <a:round/>
                  <a:headEnd/>
                  <a:tailEnd/>
                </a14:hiddenLine>
              </a:ext>
            </a:extLst>
          </p:spPr>
          <p:txBody>
            <a:bodyPr/>
            <a:lstStyle/>
            <a:p>
              <a:endParaRPr lang="zh-CN" altLang="en-US"/>
            </a:p>
          </p:txBody>
        </p:sp>
        <p:sp>
          <p:nvSpPr>
            <p:cNvPr id="69715" name="Freeform 86"/>
            <p:cNvSpPr>
              <a:spLocks/>
            </p:cNvSpPr>
            <p:nvPr/>
          </p:nvSpPr>
          <p:spPr bwMode="auto">
            <a:xfrm>
              <a:off x="797" y="2474"/>
              <a:ext cx="179" cy="364"/>
            </a:xfrm>
            <a:custGeom>
              <a:avLst/>
              <a:gdLst>
                <a:gd name="T0" fmla="*/ 168 w 50"/>
                <a:gd name="T1" fmla="*/ 0 h 82"/>
                <a:gd name="T2" fmla="*/ 4 w 50"/>
                <a:gd name="T3" fmla="*/ 186 h 82"/>
                <a:gd name="T4" fmla="*/ 107 w 50"/>
                <a:gd name="T5" fmla="*/ 364 h 82"/>
                <a:gd name="T6" fmla="*/ 179 w 50"/>
                <a:gd name="T7" fmla="*/ 191 h 82"/>
                <a:gd name="T8" fmla="*/ 168 w 50"/>
                <a:gd name="T9" fmla="*/ 0 h 8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0" h="82">
                  <a:moveTo>
                    <a:pt x="47" y="0"/>
                  </a:moveTo>
                  <a:cubicBezTo>
                    <a:pt x="21" y="1"/>
                    <a:pt x="1" y="20"/>
                    <a:pt x="1" y="42"/>
                  </a:cubicBezTo>
                  <a:cubicBezTo>
                    <a:pt x="0" y="59"/>
                    <a:pt x="12" y="75"/>
                    <a:pt x="30" y="82"/>
                  </a:cubicBezTo>
                  <a:lnTo>
                    <a:pt x="50" y="43"/>
                  </a:lnTo>
                  <a:lnTo>
                    <a:pt x="47" y="0"/>
                  </a:lnTo>
                  <a:close/>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69716" name="Arc 87"/>
            <p:cNvSpPr>
              <a:spLocks/>
            </p:cNvSpPr>
            <p:nvPr/>
          </p:nvSpPr>
          <p:spPr bwMode="auto">
            <a:xfrm>
              <a:off x="803" y="2477"/>
              <a:ext cx="173" cy="359"/>
            </a:xfrm>
            <a:custGeom>
              <a:avLst/>
              <a:gdLst>
                <a:gd name="T0" fmla="*/ 102 w 21600"/>
                <a:gd name="T1" fmla="*/ 359 h 41277"/>
                <a:gd name="T2" fmla="*/ 162 w 21600"/>
                <a:gd name="T3" fmla="*/ 0 h 41277"/>
                <a:gd name="T4" fmla="*/ 173 w 21600"/>
                <a:gd name="T5" fmla="*/ 187 h 41277"/>
                <a:gd name="T6" fmla="*/ 0 60000 65536"/>
                <a:gd name="T7" fmla="*/ 0 60000 65536"/>
                <a:gd name="T8" fmla="*/ 0 60000 65536"/>
              </a:gdLst>
              <a:ahLst/>
              <a:cxnLst>
                <a:cxn ang="T6">
                  <a:pos x="T0" y="T1"/>
                </a:cxn>
                <a:cxn ang="T7">
                  <a:pos x="T2" y="T3"/>
                </a:cxn>
                <a:cxn ang="T8">
                  <a:pos x="T4" y="T5"/>
                </a:cxn>
              </a:cxnLst>
              <a:rect l="0" t="0" r="r" b="b"/>
              <a:pathLst>
                <a:path w="21600" h="41277" fill="none" extrusionOk="0">
                  <a:moveTo>
                    <a:pt x="12783" y="41276"/>
                  </a:moveTo>
                  <a:cubicBezTo>
                    <a:pt x="5006" y="37799"/>
                    <a:pt x="0" y="30076"/>
                    <a:pt x="0" y="21558"/>
                  </a:cubicBezTo>
                  <a:cubicBezTo>
                    <a:pt x="0" y="10152"/>
                    <a:pt x="8867" y="713"/>
                    <a:pt x="20250" y="0"/>
                  </a:cubicBezTo>
                </a:path>
                <a:path w="21600" h="41277" stroke="0" extrusionOk="0">
                  <a:moveTo>
                    <a:pt x="12783" y="41276"/>
                  </a:moveTo>
                  <a:cubicBezTo>
                    <a:pt x="5006" y="37799"/>
                    <a:pt x="0" y="30076"/>
                    <a:pt x="0" y="21558"/>
                  </a:cubicBezTo>
                  <a:cubicBezTo>
                    <a:pt x="0" y="10152"/>
                    <a:pt x="8867" y="713"/>
                    <a:pt x="20250" y="0"/>
                  </a:cubicBezTo>
                  <a:lnTo>
                    <a:pt x="21600" y="21558"/>
                  </a:lnTo>
                  <a:lnTo>
                    <a:pt x="12783" y="41276"/>
                  </a:lnTo>
                  <a:close/>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1113">
                  <a:solidFill>
                    <a:srgbClr val="6C8F93"/>
                  </a:solidFill>
                  <a:round/>
                  <a:headEnd/>
                  <a:tailEnd/>
                </a14:hiddenLine>
              </a:ext>
            </a:extLst>
          </p:spPr>
          <p:txBody>
            <a:bodyPr/>
            <a:lstStyle/>
            <a:p>
              <a:endParaRPr lang="zh-CN" altLang="en-US"/>
            </a:p>
          </p:txBody>
        </p:sp>
        <p:sp>
          <p:nvSpPr>
            <p:cNvPr id="69717" name="Freeform 88"/>
            <p:cNvSpPr>
              <a:spLocks/>
            </p:cNvSpPr>
            <p:nvPr/>
          </p:nvSpPr>
          <p:spPr bwMode="auto">
            <a:xfrm>
              <a:off x="1266" y="2972"/>
              <a:ext cx="659" cy="218"/>
            </a:xfrm>
            <a:custGeom>
              <a:avLst/>
              <a:gdLst>
                <a:gd name="T0" fmla="*/ 0 w 184"/>
                <a:gd name="T1" fmla="*/ 44 h 49"/>
                <a:gd name="T2" fmla="*/ 358 w 184"/>
                <a:gd name="T3" fmla="*/ 218 h 49"/>
                <a:gd name="T4" fmla="*/ 659 w 184"/>
                <a:gd name="T5" fmla="*/ 125 h 49"/>
                <a:gd name="T6" fmla="*/ 358 w 184"/>
                <a:gd name="T7" fmla="*/ 0 h 49"/>
                <a:gd name="T8" fmla="*/ 0 w 184"/>
                <a:gd name="T9" fmla="*/ 44 h 4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4" h="49">
                  <a:moveTo>
                    <a:pt x="0" y="10"/>
                  </a:moveTo>
                  <a:cubicBezTo>
                    <a:pt x="9" y="33"/>
                    <a:pt x="51" y="49"/>
                    <a:pt x="100" y="49"/>
                  </a:cubicBezTo>
                  <a:cubicBezTo>
                    <a:pt x="134" y="49"/>
                    <a:pt x="165" y="41"/>
                    <a:pt x="184" y="28"/>
                  </a:cubicBezTo>
                  <a:lnTo>
                    <a:pt x="100" y="0"/>
                  </a:lnTo>
                  <a:lnTo>
                    <a:pt x="0" y="10"/>
                  </a:lnTo>
                  <a:close/>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69718" name="Arc 89"/>
            <p:cNvSpPr>
              <a:spLocks/>
            </p:cNvSpPr>
            <p:nvPr/>
          </p:nvSpPr>
          <p:spPr bwMode="auto">
            <a:xfrm>
              <a:off x="1269" y="2972"/>
              <a:ext cx="655" cy="220"/>
            </a:xfrm>
            <a:custGeom>
              <a:avLst/>
              <a:gdLst>
                <a:gd name="T0" fmla="*/ 655 w 38883"/>
                <a:gd name="T1" fmla="*/ 126 h 21600"/>
                <a:gd name="T2" fmla="*/ 0 w 38883"/>
                <a:gd name="T3" fmla="*/ 44 h 21600"/>
                <a:gd name="T4" fmla="*/ 356 w 38883"/>
                <a:gd name="T5" fmla="*/ 0 h 21600"/>
                <a:gd name="T6" fmla="*/ 0 60000 65536"/>
                <a:gd name="T7" fmla="*/ 0 60000 65536"/>
                <a:gd name="T8" fmla="*/ 0 60000 65536"/>
              </a:gdLst>
              <a:ahLst/>
              <a:cxnLst>
                <a:cxn ang="T6">
                  <a:pos x="T0" y="T1"/>
                </a:cxn>
                <a:cxn ang="T7">
                  <a:pos x="T2" y="T3"/>
                </a:cxn>
                <a:cxn ang="T8">
                  <a:pos x="T4" y="T5"/>
                </a:cxn>
              </a:cxnLst>
              <a:rect l="0" t="0" r="r" b="b"/>
              <a:pathLst>
                <a:path w="38883" h="21600" fill="none" extrusionOk="0">
                  <a:moveTo>
                    <a:pt x="38882" y="12351"/>
                  </a:moveTo>
                  <a:cubicBezTo>
                    <a:pt x="34843" y="18146"/>
                    <a:pt x="28226" y="21600"/>
                    <a:pt x="21163" y="21600"/>
                  </a:cubicBezTo>
                  <a:cubicBezTo>
                    <a:pt x="10900" y="21600"/>
                    <a:pt x="2055" y="14379"/>
                    <a:pt x="0" y="4324"/>
                  </a:cubicBezTo>
                </a:path>
                <a:path w="38883" h="21600" stroke="0" extrusionOk="0">
                  <a:moveTo>
                    <a:pt x="38882" y="12351"/>
                  </a:moveTo>
                  <a:cubicBezTo>
                    <a:pt x="34843" y="18146"/>
                    <a:pt x="28226" y="21600"/>
                    <a:pt x="21163" y="21600"/>
                  </a:cubicBezTo>
                  <a:cubicBezTo>
                    <a:pt x="10900" y="21600"/>
                    <a:pt x="2055" y="14379"/>
                    <a:pt x="0" y="4324"/>
                  </a:cubicBezTo>
                  <a:lnTo>
                    <a:pt x="21163" y="0"/>
                  </a:lnTo>
                  <a:lnTo>
                    <a:pt x="38882" y="12351"/>
                  </a:lnTo>
                  <a:close/>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1113">
                  <a:solidFill>
                    <a:srgbClr val="6C8F93"/>
                  </a:solidFill>
                  <a:round/>
                  <a:headEnd/>
                  <a:tailEnd/>
                </a14:hiddenLine>
              </a:ext>
            </a:extLst>
          </p:spPr>
          <p:txBody>
            <a:bodyPr/>
            <a:lstStyle/>
            <a:p>
              <a:endParaRPr lang="zh-CN" altLang="en-US"/>
            </a:p>
          </p:txBody>
        </p:sp>
      </p:grpSp>
      <p:sp>
        <p:nvSpPr>
          <p:cNvPr id="69640" name="Line 90"/>
          <p:cNvSpPr>
            <a:spLocks noChangeShapeType="1"/>
          </p:cNvSpPr>
          <p:nvPr/>
        </p:nvSpPr>
        <p:spPr bwMode="auto">
          <a:xfrm flipH="1">
            <a:off x="6877050" y="3213100"/>
            <a:ext cx="0" cy="358775"/>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69641" name="Text Box 91"/>
          <p:cNvSpPr txBox="1">
            <a:spLocks noChangeArrowheads="1"/>
          </p:cNvSpPr>
          <p:nvPr/>
        </p:nvSpPr>
        <p:spPr bwMode="auto">
          <a:xfrm>
            <a:off x="250825" y="3017838"/>
            <a:ext cx="985838"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sz="2000">
                <a:solidFill>
                  <a:schemeClr val="tx1"/>
                </a:solidFill>
                <a:latin typeface="Tahoma" panose="020B0604030504040204" pitchFamily="34" charset="0"/>
                <a:ea typeface="宋体" panose="02010600030101010101" pitchFamily="2" charset="-122"/>
              </a:defRPr>
            </a:lvl1pPr>
            <a:lvl2pPr marL="742950" indent="-285750">
              <a:defRPr sz="2000">
                <a:solidFill>
                  <a:schemeClr val="tx1"/>
                </a:solidFill>
                <a:latin typeface="Tahoma" panose="020B0604030504040204" pitchFamily="34" charset="0"/>
                <a:ea typeface="宋体" panose="02010600030101010101" pitchFamily="2" charset="-122"/>
              </a:defRPr>
            </a:lvl2pPr>
            <a:lvl3pPr marL="1143000" indent="-228600">
              <a:defRPr sz="2000">
                <a:solidFill>
                  <a:schemeClr val="tx1"/>
                </a:solidFill>
                <a:latin typeface="Tahoma" panose="020B0604030504040204" pitchFamily="34" charset="0"/>
                <a:ea typeface="宋体" panose="02010600030101010101" pitchFamily="2" charset="-122"/>
              </a:defRPr>
            </a:lvl3pPr>
            <a:lvl4pPr marL="1600200" indent="-228600">
              <a:defRPr sz="2000">
                <a:solidFill>
                  <a:schemeClr val="tx1"/>
                </a:solidFill>
                <a:latin typeface="Tahoma" panose="020B0604030504040204" pitchFamily="34" charset="0"/>
                <a:ea typeface="宋体" panose="02010600030101010101" pitchFamily="2" charset="-122"/>
              </a:defRPr>
            </a:lvl4pPr>
            <a:lvl5pPr marL="2057400" indent="-22860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r>
              <a:rPr kumimoji="1" lang="zh-CN" altLang="en-US" sz="1600">
                <a:solidFill>
                  <a:srgbClr val="0033CC"/>
                </a:solidFill>
                <a:latin typeface="Arial" panose="020B0604020202020204" pitchFamily="34" charset="0"/>
                <a:ea typeface="黑体" panose="02010609060101010101" pitchFamily="49" charset="-122"/>
              </a:rPr>
              <a:t>移动站 </a:t>
            </a:r>
            <a:r>
              <a:rPr kumimoji="1" lang="en-US" altLang="zh-CN" sz="1600">
                <a:solidFill>
                  <a:srgbClr val="0033CC"/>
                </a:solidFill>
                <a:latin typeface="Arial" panose="020B0604020202020204" pitchFamily="34" charset="0"/>
                <a:ea typeface="黑体" panose="02010609060101010101" pitchFamily="49" charset="-122"/>
              </a:rPr>
              <a:t>A</a:t>
            </a:r>
          </a:p>
        </p:txBody>
      </p:sp>
      <p:sp>
        <p:nvSpPr>
          <p:cNvPr id="69642" name="Line 92"/>
          <p:cNvSpPr>
            <a:spLocks noChangeShapeType="1"/>
          </p:cNvSpPr>
          <p:nvPr/>
        </p:nvSpPr>
        <p:spPr bwMode="auto">
          <a:xfrm>
            <a:off x="1619250" y="3284538"/>
            <a:ext cx="5105400" cy="9525"/>
          </a:xfrm>
          <a:prstGeom prst="line">
            <a:avLst/>
          </a:prstGeom>
          <a:noFill/>
          <a:ln w="76200">
            <a:solidFill>
              <a:srgbClr val="969696"/>
            </a:solidFill>
            <a:prstDash val="sysDot"/>
            <a:round/>
            <a:headEnd/>
            <a:tailEnd type="triangle" w="sm"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69643" name="Text Box 93"/>
          <p:cNvSpPr txBox="1">
            <a:spLocks noChangeArrowheads="1"/>
          </p:cNvSpPr>
          <p:nvPr/>
        </p:nvSpPr>
        <p:spPr bwMode="auto">
          <a:xfrm>
            <a:off x="3708400" y="3860800"/>
            <a:ext cx="793750"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sz="2000">
                <a:solidFill>
                  <a:schemeClr val="tx1"/>
                </a:solidFill>
                <a:latin typeface="Tahoma" panose="020B0604030504040204" pitchFamily="34" charset="0"/>
                <a:ea typeface="宋体" panose="02010600030101010101" pitchFamily="2" charset="-122"/>
              </a:defRPr>
            </a:lvl1pPr>
            <a:lvl2pPr marL="742950" indent="-285750">
              <a:defRPr sz="2000">
                <a:solidFill>
                  <a:schemeClr val="tx1"/>
                </a:solidFill>
                <a:latin typeface="Tahoma" panose="020B0604030504040204" pitchFamily="34" charset="0"/>
                <a:ea typeface="宋体" panose="02010600030101010101" pitchFamily="2" charset="-122"/>
              </a:defRPr>
            </a:lvl2pPr>
            <a:lvl3pPr marL="1143000" indent="-228600">
              <a:defRPr sz="2000">
                <a:solidFill>
                  <a:schemeClr val="tx1"/>
                </a:solidFill>
                <a:latin typeface="Tahoma" panose="020B0604030504040204" pitchFamily="34" charset="0"/>
                <a:ea typeface="宋体" panose="02010600030101010101" pitchFamily="2" charset="-122"/>
              </a:defRPr>
            </a:lvl3pPr>
            <a:lvl4pPr marL="1600200" indent="-228600">
              <a:defRPr sz="2000">
                <a:solidFill>
                  <a:schemeClr val="tx1"/>
                </a:solidFill>
                <a:latin typeface="Tahoma" panose="020B0604030504040204" pitchFamily="34" charset="0"/>
                <a:ea typeface="宋体" panose="02010600030101010101" pitchFamily="2" charset="-122"/>
              </a:defRPr>
            </a:lvl4pPr>
            <a:lvl5pPr marL="2057400" indent="-22860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r>
              <a:rPr kumimoji="1" lang="zh-CN" altLang="en-US" sz="1600">
                <a:solidFill>
                  <a:srgbClr val="0033CC"/>
                </a:solidFill>
                <a:latin typeface="Arial" panose="020B0604020202020204" pitchFamily="34" charset="0"/>
                <a:ea typeface="黑体" panose="02010609060101010101" pitchFamily="49" charset="-122"/>
              </a:rPr>
              <a:t>广域网</a:t>
            </a:r>
          </a:p>
        </p:txBody>
      </p:sp>
      <p:sp>
        <p:nvSpPr>
          <p:cNvPr id="69644" name="Line 94"/>
          <p:cNvSpPr>
            <a:spLocks noChangeShapeType="1"/>
          </p:cNvSpPr>
          <p:nvPr/>
        </p:nvSpPr>
        <p:spPr bwMode="auto">
          <a:xfrm>
            <a:off x="1397000" y="3205163"/>
            <a:ext cx="6350" cy="366712"/>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pic>
        <p:nvPicPr>
          <p:cNvPr id="69645" name="Picture 95"/>
          <p:cNvPicPr>
            <a:picLocks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5989638" y="3932238"/>
            <a:ext cx="600075" cy="2730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699">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tx1"/>
                  </a:outerShdw>
                </a:effectLst>
              </a14:hiddenEffects>
            </a:ext>
          </a:extLst>
        </p:spPr>
      </p:pic>
      <p:sp>
        <p:nvSpPr>
          <p:cNvPr id="69646" name="Text Box 96"/>
          <p:cNvSpPr txBox="1">
            <a:spLocks noChangeArrowheads="1"/>
          </p:cNvSpPr>
          <p:nvPr/>
        </p:nvSpPr>
        <p:spPr bwMode="auto">
          <a:xfrm>
            <a:off x="468313" y="2382838"/>
            <a:ext cx="2241550"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sz="2000">
                <a:solidFill>
                  <a:schemeClr val="tx1"/>
                </a:solidFill>
                <a:latin typeface="Tahoma" panose="020B0604030504040204" pitchFamily="34" charset="0"/>
                <a:ea typeface="宋体" panose="02010600030101010101" pitchFamily="2" charset="-122"/>
              </a:defRPr>
            </a:lvl1pPr>
            <a:lvl2pPr marL="742950" indent="-285750">
              <a:defRPr sz="2000">
                <a:solidFill>
                  <a:schemeClr val="tx1"/>
                </a:solidFill>
                <a:latin typeface="Tahoma" panose="020B0604030504040204" pitchFamily="34" charset="0"/>
                <a:ea typeface="宋体" panose="02010600030101010101" pitchFamily="2" charset="-122"/>
              </a:defRPr>
            </a:lvl2pPr>
            <a:lvl3pPr marL="1143000" indent="-228600">
              <a:defRPr sz="2000">
                <a:solidFill>
                  <a:schemeClr val="tx1"/>
                </a:solidFill>
                <a:latin typeface="Tahoma" panose="020B0604030504040204" pitchFamily="34" charset="0"/>
                <a:ea typeface="宋体" panose="02010600030101010101" pitchFamily="2" charset="-122"/>
              </a:defRPr>
            </a:lvl3pPr>
            <a:lvl4pPr marL="1600200" indent="-228600">
              <a:defRPr sz="2000">
                <a:solidFill>
                  <a:schemeClr val="tx1"/>
                </a:solidFill>
                <a:latin typeface="Tahoma" panose="020B0604030504040204" pitchFamily="34" charset="0"/>
                <a:ea typeface="宋体" panose="02010600030101010101" pitchFamily="2" charset="-122"/>
              </a:defRPr>
            </a:lvl4pPr>
            <a:lvl5pPr marL="2057400" indent="-22860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r>
              <a:rPr kumimoji="1" lang="zh-CN" altLang="en-US" sz="1600">
                <a:solidFill>
                  <a:srgbClr val="0033CC"/>
                </a:solidFill>
                <a:latin typeface="Arial" panose="020B0604020202020204" pitchFamily="34" charset="0"/>
                <a:ea typeface="黑体" panose="02010609060101010101" pitchFamily="49" charset="-122"/>
              </a:rPr>
              <a:t>归属网络  </a:t>
            </a:r>
            <a:r>
              <a:rPr kumimoji="1" lang="en-US" altLang="zh-CN" sz="1600">
                <a:solidFill>
                  <a:srgbClr val="0033CC"/>
                </a:solidFill>
                <a:latin typeface="Arial" panose="020B0604020202020204" pitchFamily="34" charset="0"/>
                <a:ea typeface="黑体" panose="02010609060101010101" pitchFamily="49" charset="-122"/>
              </a:rPr>
              <a:t>131.8.0.0/16</a:t>
            </a:r>
          </a:p>
        </p:txBody>
      </p:sp>
      <p:sp>
        <p:nvSpPr>
          <p:cNvPr id="69647" name="Text Box 97"/>
          <p:cNvSpPr txBox="1">
            <a:spLocks noChangeArrowheads="1"/>
          </p:cNvSpPr>
          <p:nvPr/>
        </p:nvSpPr>
        <p:spPr bwMode="auto">
          <a:xfrm>
            <a:off x="5797550" y="2432050"/>
            <a:ext cx="2016125"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sz="2000">
                <a:solidFill>
                  <a:schemeClr val="tx1"/>
                </a:solidFill>
                <a:latin typeface="Tahoma" panose="020B0604030504040204" pitchFamily="34" charset="0"/>
                <a:ea typeface="宋体" panose="02010600030101010101" pitchFamily="2" charset="-122"/>
              </a:defRPr>
            </a:lvl1pPr>
            <a:lvl2pPr marL="742950" indent="-285750">
              <a:defRPr sz="2000">
                <a:solidFill>
                  <a:schemeClr val="tx1"/>
                </a:solidFill>
                <a:latin typeface="Tahoma" panose="020B0604030504040204" pitchFamily="34" charset="0"/>
                <a:ea typeface="宋体" panose="02010600030101010101" pitchFamily="2" charset="-122"/>
              </a:defRPr>
            </a:lvl2pPr>
            <a:lvl3pPr marL="1143000" indent="-228600">
              <a:defRPr sz="2000">
                <a:solidFill>
                  <a:schemeClr val="tx1"/>
                </a:solidFill>
                <a:latin typeface="Tahoma" panose="020B0604030504040204" pitchFamily="34" charset="0"/>
                <a:ea typeface="宋体" panose="02010600030101010101" pitchFamily="2" charset="-122"/>
              </a:defRPr>
            </a:lvl3pPr>
            <a:lvl4pPr marL="1600200" indent="-228600">
              <a:defRPr sz="2000">
                <a:solidFill>
                  <a:schemeClr val="tx1"/>
                </a:solidFill>
                <a:latin typeface="Tahoma" panose="020B0604030504040204" pitchFamily="34" charset="0"/>
                <a:ea typeface="宋体" panose="02010600030101010101" pitchFamily="2" charset="-122"/>
              </a:defRPr>
            </a:lvl4pPr>
            <a:lvl5pPr marL="2057400" indent="-22860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r>
              <a:rPr kumimoji="1" lang="zh-CN" altLang="en-US" sz="1600">
                <a:solidFill>
                  <a:srgbClr val="0033CC"/>
                </a:solidFill>
                <a:latin typeface="Arial" panose="020B0604020202020204" pitchFamily="34" charset="0"/>
                <a:ea typeface="黑体" panose="02010609060101010101" pitchFamily="49" charset="-122"/>
              </a:rPr>
              <a:t>被访网络  </a:t>
            </a:r>
            <a:r>
              <a:rPr kumimoji="1" lang="en-US" altLang="zh-CN" sz="1600">
                <a:solidFill>
                  <a:srgbClr val="0033CC"/>
                </a:solidFill>
                <a:latin typeface="Arial" panose="020B0604020202020204" pitchFamily="34" charset="0"/>
                <a:ea typeface="黑体" panose="02010609060101010101" pitchFamily="49" charset="-122"/>
              </a:rPr>
              <a:t>15.0.0.0/8</a:t>
            </a:r>
          </a:p>
        </p:txBody>
      </p:sp>
      <p:sp>
        <p:nvSpPr>
          <p:cNvPr id="69648" name="Text Box 98"/>
          <p:cNvSpPr txBox="1">
            <a:spLocks noChangeArrowheads="1"/>
          </p:cNvSpPr>
          <p:nvPr/>
        </p:nvSpPr>
        <p:spPr bwMode="auto">
          <a:xfrm>
            <a:off x="5795963" y="4171950"/>
            <a:ext cx="996950"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sz="2000">
                <a:solidFill>
                  <a:schemeClr val="tx1"/>
                </a:solidFill>
                <a:latin typeface="Tahoma" panose="020B0604030504040204" pitchFamily="34" charset="0"/>
                <a:ea typeface="宋体" panose="02010600030101010101" pitchFamily="2" charset="-122"/>
              </a:defRPr>
            </a:lvl1pPr>
            <a:lvl2pPr marL="742950" indent="-285750">
              <a:defRPr sz="2000">
                <a:solidFill>
                  <a:schemeClr val="tx1"/>
                </a:solidFill>
                <a:latin typeface="Tahoma" panose="020B0604030504040204" pitchFamily="34" charset="0"/>
                <a:ea typeface="宋体" panose="02010600030101010101" pitchFamily="2" charset="-122"/>
              </a:defRPr>
            </a:lvl2pPr>
            <a:lvl3pPr marL="1143000" indent="-228600">
              <a:defRPr sz="2000">
                <a:solidFill>
                  <a:schemeClr val="tx1"/>
                </a:solidFill>
                <a:latin typeface="Tahoma" panose="020B0604030504040204" pitchFamily="34" charset="0"/>
                <a:ea typeface="宋体" panose="02010600030101010101" pitchFamily="2" charset="-122"/>
              </a:defRPr>
            </a:lvl3pPr>
            <a:lvl4pPr marL="1600200" indent="-228600">
              <a:defRPr sz="2000">
                <a:solidFill>
                  <a:schemeClr val="tx1"/>
                </a:solidFill>
                <a:latin typeface="Tahoma" panose="020B0604030504040204" pitchFamily="34" charset="0"/>
                <a:ea typeface="宋体" panose="02010600030101010101" pitchFamily="2" charset="-122"/>
              </a:defRPr>
            </a:lvl4pPr>
            <a:lvl5pPr marL="2057400" indent="-22860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r>
              <a:rPr kumimoji="1" lang="zh-CN" altLang="en-US" sz="1600">
                <a:solidFill>
                  <a:srgbClr val="0033CC"/>
                </a:solidFill>
                <a:latin typeface="Arial" panose="020B0604020202020204" pitchFamily="34" charset="0"/>
                <a:ea typeface="黑体" panose="02010609060101010101" pitchFamily="49" charset="-122"/>
              </a:rPr>
              <a:t>外地代理</a:t>
            </a:r>
          </a:p>
        </p:txBody>
      </p:sp>
      <p:sp>
        <p:nvSpPr>
          <p:cNvPr id="69649" name="Text Box 99"/>
          <p:cNvSpPr txBox="1">
            <a:spLocks noChangeArrowheads="1"/>
          </p:cNvSpPr>
          <p:nvPr/>
        </p:nvSpPr>
        <p:spPr bwMode="auto">
          <a:xfrm>
            <a:off x="468313" y="3860800"/>
            <a:ext cx="996950"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sz="2000">
                <a:solidFill>
                  <a:schemeClr val="tx1"/>
                </a:solidFill>
                <a:latin typeface="Tahoma" panose="020B0604030504040204" pitchFamily="34" charset="0"/>
                <a:ea typeface="宋体" panose="02010600030101010101" pitchFamily="2" charset="-122"/>
              </a:defRPr>
            </a:lvl1pPr>
            <a:lvl2pPr marL="742950" indent="-285750">
              <a:defRPr sz="2000">
                <a:solidFill>
                  <a:schemeClr val="tx1"/>
                </a:solidFill>
                <a:latin typeface="Tahoma" panose="020B0604030504040204" pitchFamily="34" charset="0"/>
                <a:ea typeface="宋体" panose="02010600030101010101" pitchFamily="2" charset="-122"/>
              </a:defRPr>
            </a:lvl2pPr>
            <a:lvl3pPr marL="1143000" indent="-228600">
              <a:defRPr sz="2000">
                <a:solidFill>
                  <a:schemeClr val="tx1"/>
                </a:solidFill>
                <a:latin typeface="Tahoma" panose="020B0604030504040204" pitchFamily="34" charset="0"/>
                <a:ea typeface="宋体" panose="02010600030101010101" pitchFamily="2" charset="-122"/>
              </a:defRPr>
            </a:lvl3pPr>
            <a:lvl4pPr marL="1600200" indent="-228600">
              <a:defRPr sz="2000">
                <a:solidFill>
                  <a:schemeClr val="tx1"/>
                </a:solidFill>
                <a:latin typeface="Tahoma" panose="020B0604030504040204" pitchFamily="34" charset="0"/>
                <a:ea typeface="宋体" panose="02010600030101010101" pitchFamily="2" charset="-122"/>
              </a:defRPr>
            </a:lvl4pPr>
            <a:lvl5pPr marL="2057400" indent="-22860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r>
              <a:rPr kumimoji="1" lang="zh-CN" altLang="en-US" sz="1600">
                <a:solidFill>
                  <a:srgbClr val="0033CC"/>
                </a:solidFill>
                <a:latin typeface="Arial" panose="020B0604020202020204" pitchFamily="34" charset="0"/>
                <a:ea typeface="黑体" panose="02010609060101010101" pitchFamily="49" charset="-122"/>
              </a:rPr>
              <a:t>归属代理</a:t>
            </a:r>
          </a:p>
        </p:txBody>
      </p:sp>
      <p:grpSp>
        <p:nvGrpSpPr>
          <p:cNvPr id="69650" name="Group 100"/>
          <p:cNvGrpSpPr>
            <a:grpSpLocks/>
          </p:cNvGrpSpPr>
          <p:nvPr/>
        </p:nvGrpSpPr>
        <p:grpSpPr bwMode="auto">
          <a:xfrm>
            <a:off x="7092950" y="5021263"/>
            <a:ext cx="671513" cy="495300"/>
            <a:chOff x="762" y="2391"/>
            <a:chExt cx="423" cy="312"/>
          </a:xfrm>
        </p:grpSpPr>
        <p:grpSp>
          <p:nvGrpSpPr>
            <p:cNvPr id="69691" name="Group 101"/>
            <p:cNvGrpSpPr>
              <a:grpSpLocks/>
            </p:cNvGrpSpPr>
            <p:nvPr/>
          </p:nvGrpSpPr>
          <p:grpSpPr bwMode="auto">
            <a:xfrm>
              <a:off x="867" y="2432"/>
              <a:ext cx="318" cy="271"/>
              <a:chOff x="657" y="1570"/>
              <a:chExt cx="318" cy="311"/>
            </a:xfrm>
          </p:grpSpPr>
          <p:sp>
            <p:nvSpPr>
              <p:cNvPr id="69699" name="Line 102"/>
              <p:cNvSpPr>
                <a:spLocks noChangeShapeType="1"/>
              </p:cNvSpPr>
              <p:nvPr/>
            </p:nvSpPr>
            <p:spPr bwMode="auto">
              <a:xfrm flipH="1">
                <a:off x="703" y="1570"/>
                <a:ext cx="0" cy="78"/>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pic>
            <p:nvPicPr>
              <p:cNvPr id="69700" name="Picture 103" descr="laptop copy"/>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657" y="1615"/>
                <a:ext cx="318" cy="26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grpSp>
          <p:nvGrpSpPr>
            <p:cNvPr id="69692" name="Group 104"/>
            <p:cNvGrpSpPr>
              <a:grpSpLocks/>
            </p:cNvGrpSpPr>
            <p:nvPr/>
          </p:nvGrpSpPr>
          <p:grpSpPr bwMode="auto">
            <a:xfrm>
              <a:off x="762" y="2391"/>
              <a:ext cx="306" cy="90"/>
              <a:chOff x="748" y="2251"/>
              <a:chExt cx="306" cy="90"/>
            </a:xfrm>
          </p:grpSpPr>
          <p:sp>
            <p:nvSpPr>
              <p:cNvPr id="69693" name="AutoShape 105"/>
              <p:cNvSpPr>
                <a:spLocks noChangeArrowheads="1"/>
              </p:cNvSpPr>
              <p:nvPr/>
            </p:nvSpPr>
            <p:spPr bwMode="auto">
              <a:xfrm>
                <a:off x="748" y="2251"/>
                <a:ext cx="111" cy="90"/>
              </a:xfrm>
              <a:prstGeom prst="moon">
                <a:avLst>
                  <a:gd name="adj" fmla="val 18444"/>
                </a:avLst>
              </a:prstGeom>
              <a:solidFill>
                <a:srgbClr val="80808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a:solidFill>
                      <a:schemeClr val="tx1"/>
                    </a:solidFill>
                    <a:latin typeface="Tahoma" panose="020B0604030504040204" pitchFamily="34" charset="0"/>
                    <a:ea typeface="宋体" panose="02010600030101010101" pitchFamily="2" charset="-122"/>
                  </a:defRPr>
                </a:lvl1pPr>
                <a:lvl2pPr marL="742950" indent="-285750">
                  <a:defRPr sz="2000">
                    <a:solidFill>
                      <a:schemeClr val="tx1"/>
                    </a:solidFill>
                    <a:latin typeface="Tahoma" panose="020B0604030504040204" pitchFamily="34" charset="0"/>
                    <a:ea typeface="宋体" panose="02010600030101010101" pitchFamily="2" charset="-122"/>
                  </a:defRPr>
                </a:lvl2pPr>
                <a:lvl3pPr marL="1143000" indent="-228600">
                  <a:defRPr sz="2000">
                    <a:solidFill>
                      <a:schemeClr val="tx1"/>
                    </a:solidFill>
                    <a:latin typeface="Tahoma" panose="020B0604030504040204" pitchFamily="34" charset="0"/>
                    <a:ea typeface="宋体" panose="02010600030101010101" pitchFamily="2" charset="-122"/>
                  </a:defRPr>
                </a:lvl3pPr>
                <a:lvl4pPr marL="1600200" indent="-228600">
                  <a:defRPr sz="2000">
                    <a:solidFill>
                      <a:schemeClr val="tx1"/>
                    </a:solidFill>
                    <a:latin typeface="Tahoma" panose="020B0604030504040204" pitchFamily="34" charset="0"/>
                    <a:ea typeface="宋体" panose="02010600030101010101" pitchFamily="2" charset="-122"/>
                  </a:defRPr>
                </a:lvl4pPr>
                <a:lvl5pPr marL="2057400" indent="-22860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69694" name="AutoShape 106"/>
              <p:cNvSpPr>
                <a:spLocks noChangeArrowheads="1"/>
              </p:cNvSpPr>
              <p:nvPr/>
            </p:nvSpPr>
            <p:spPr bwMode="auto">
              <a:xfrm flipH="1">
                <a:off x="943" y="2251"/>
                <a:ext cx="111" cy="90"/>
              </a:xfrm>
              <a:prstGeom prst="moon">
                <a:avLst>
                  <a:gd name="adj" fmla="val 18444"/>
                </a:avLst>
              </a:prstGeom>
              <a:solidFill>
                <a:srgbClr val="80808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a:solidFill>
                      <a:schemeClr val="tx1"/>
                    </a:solidFill>
                    <a:latin typeface="Tahoma" panose="020B0604030504040204" pitchFamily="34" charset="0"/>
                    <a:ea typeface="宋体" panose="02010600030101010101" pitchFamily="2" charset="-122"/>
                  </a:defRPr>
                </a:lvl1pPr>
                <a:lvl2pPr marL="742950" indent="-285750">
                  <a:defRPr sz="2000">
                    <a:solidFill>
                      <a:schemeClr val="tx1"/>
                    </a:solidFill>
                    <a:latin typeface="Tahoma" panose="020B0604030504040204" pitchFamily="34" charset="0"/>
                    <a:ea typeface="宋体" panose="02010600030101010101" pitchFamily="2" charset="-122"/>
                  </a:defRPr>
                </a:lvl2pPr>
                <a:lvl3pPr marL="1143000" indent="-228600">
                  <a:defRPr sz="2000">
                    <a:solidFill>
                      <a:schemeClr val="tx1"/>
                    </a:solidFill>
                    <a:latin typeface="Tahoma" panose="020B0604030504040204" pitchFamily="34" charset="0"/>
                    <a:ea typeface="宋体" panose="02010600030101010101" pitchFamily="2" charset="-122"/>
                  </a:defRPr>
                </a:lvl3pPr>
                <a:lvl4pPr marL="1600200" indent="-228600">
                  <a:defRPr sz="2000">
                    <a:solidFill>
                      <a:schemeClr val="tx1"/>
                    </a:solidFill>
                    <a:latin typeface="Tahoma" panose="020B0604030504040204" pitchFamily="34" charset="0"/>
                    <a:ea typeface="宋体" panose="02010600030101010101" pitchFamily="2" charset="-122"/>
                  </a:defRPr>
                </a:lvl4pPr>
                <a:lvl5pPr marL="2057400" indent="-22860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69695" name="AutoShape 107"/>
              <p:cNvSpPr>
                <a:spLocks noChangeArrowheads="1"/>
              </p:cNvSpPr>
              <p:nvPr/>
            </p:nvSpPr>
            <p:spPr bwMode="auto">
              <a:xfrm flipH="1">
                <a:off x="922" y="2266"/>
                <a:ext cx="70" cy="60"/>
              </a:xfrm>
              <a:prstGeom prst="moon">
                <a:avLst>
                  <a:gd name="adj" fmla="val 18347"/>
                </a:avLst>
              </a:prstGeom>
              <a:solidFill>
                <a:srgbClr val="80808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a:solidFill>
                      <a:schemeClr val="tx1"/>
                    </a:solidFill>
                    <a:latin typeface="Tahoma" panose="020B0604030504040204" pitchFamily="34" charset="0"/>
                    <a:ea typeface="宋体" panose="02010600030101010101" pitchFamily="2" charset="-122"/>
                  </a:defRPr>
                </a:lvl1pPr>
                <a:lvl2pPr marL="742950" indent="-285750">
                  <a:defRPr sz="2000">
                    <a:solidFill>
                      <a:schemeClr val="tx1"/>
                    </a:solidFill>
                    <a:latin typeface="Tahoma" panose="020B0604030504040204" pitchFamily="34" charset="0"/>
                    <a:ea typeface="宋体" panose="02010600030101010101" pitchFamily="2" charset="-122"/>
                  </a:defRPr>
                </a:lvl2pPr>
                <a:lvl3pPr marL="1143000" indent="-228600">
                  <a:defRPr sz="2000">
                    <a:solidFill>
                      <a:schemeClr val="tx1"/>
                    </a:solidFill>
                    <a:latin typeface="Tahoma" panose="020B0604030504040204" pitchFamily="34" charset="0"/>
                    <a:ea typeface="宋体" panose="02010600030101010101" pitchFamily="2" charset="-122"/>
                  </a:defRPr>
                </a:lvl3pPr>
                <a:lvl4pPr marL="1600200" indent="-228600">
                  <a:defRPr sz="2000">
                    <a:solidFill>
                      <a:schemeClr val="tx1"/>
                    </a:solidFill>
                    <a:latin typeface="Tahoma" panose="020B0604030504040204" pitchFamily="34" charset="0"/>
                    <a:ea typeface="宋体" panose="02010600030101010101" pitchFamily="2" charset="-122"/>
                  </a:defRPr>
                </a:lvl4pPr>
                <a:lvl5pPr marL="2057400" indent="-22860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69696" name="AutoShape 108"/>
              <p:cNvSpPr>
                <a:spLocks noChangeArrowheads="1"/>
              </p:cNvSpPr>
              <p:nvPr/>
            </p:nvSpPr>
            <p:spPr bwMode="auto">
              <a:xfrm>
                <a:off x="806" y="2266"/>
                <a:ext cx="70" cy="60"/>
              </a:xfrm>
              <a:prstGeom prst="moon">
                <a:avLst>
                  <a:gd name="adj" fmla="val 18347"/>
                </a:avLst>
              </a:prstGeom>
              <a:solidFill>
                <a:srgbClr val="80808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a:solidFill>
                      <a:schemeClr val="tx1"/>
                    </a:solidFill>
                    <a:latin typeface="Tahoma" panose="020B0604030504040204" pitchFamily="34" charset="0"/>
                    <a:ea typeface="宋体" panose="02010600030101010101" pitchFamily="2" charset="-122"/>
                  </a:defRPr>
                </a:lvl1pPr>
                <a:lvl2pPr marL="742950" indent="-285750">
                  <a:defRPr sz="2000">
                    <a:solidFill>
                      <a:schemeClr val="tx1"/>
                    </a:solidFill>
                    <a:latin typeface="Tahoma" panose="020B0604030504040204" pitchFamily="34" charset="0"/>
                    <a:ea typeface="宋体" panose="02010600030101010101" pitchFamily="2" charset="-122"/>
                  </a:defRPr>
                </a:lvl2pPr>
                <a:lvl3pPr marL="1143000" indent="-228600">
                  <a:defRPr sz="2000">
                    <a:solidFill>
                      <a:schemeClr val="tx1"/>
                    </a:solidFill>
                    <a:latin typeface="Tahoma" panose="020B0604030504040204" pitchFamily="34" charset="0"/>
                    <a:ea typeface="宋体" panose="02010600030101010101" pitchFamily="2" charset="-122"/>
                  </a:defRPr>
                </a:lvl3pPr>
                <a:lvl4pPr marL="1600200" indent="-228600">
                  <a:defRPr sz="2000">
                    <a:solidFill>
                      <a:schemeClr val="tx1"/>
                    </a:solidFill>
                    <a:latin typeface="Tahoma" panose="020B0604030504040204" pitchFamily="34" charset="0"/>
                    <a:ea typeface="宋体" panose="02010600030101010101" pitchFamily="2" charset="-122"/>
                  </a:defRPr>
                </a:lvl4pPr>
                <a:lvl5pPr marL="2057400" indent="-22860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69697" name="AutoShape 109"/>
              <p:cNvSpPr>
                <a:spLocks noChangeArrowheads="1"/>
              </p:cNvSpPr>
              <p:nvPr/>
            </p:nvSpPr>
            <p:spPr bwMode="auto">
              <a:xfrm flipH="1">
                <a:off x="905" y="2281"/>
                <a:ext cx="35" cy="30"/>
              </a:xfrm>
              <a:prstGeom prst="moon">
                <a:avLst>
                  <a:gd name="adj" fmla="val 41907"/>
                </a:avLst>
              </a:prstGeom>
              <a:solidFill>
                <a:srgbClr val="80808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a:solidFill>
                      <a:schemeClr val="tx1"/>
                    </a:solidFill>
                    <a:latin typeface="Tahoma" panose="020B0604030504040204" pitchFamily="34" charset="0"/>
                    <a:ea typeface="宋体" panose="02010600030101010101" pitchFamily="2" charset="-122"/>
                  </a:defRPr>
                </a:lvl1pPr>
                <a:lvl2pPr marL="742950" indent="-285750">
                  <a:defRPr sz="2000">
                    <a:solidFill>
                      <a:schemeClr val="tx1"/>
                    </a:solidFill>
                    <a:latin typeface="Tahoma" panose="020B0604030504040204" pitchFamily="34" charset="0"/>
                    <a:ea typeface="宋体" panose="02010600030101010101" pitchFamily="2" charset="-122"/>
                  </a:defRPr>
                </a:lvl2pPr>
                <a:lvl3pPr marL="1143000" indent="-228600">
                  <a:defRPr sz="2000">
                    <a:solidFill>
                      <a:schemeClr val="tx1"/>
                    </a:solidFill>
                    <a:latin typeface="Tahoma" panose="020B0604030504040204" pitchFamily="34" charset="0"/>
                    <a:ea typeface="宋体" panose="02010600030101010101" pitchFamily="2" charset="-122"/>
                  </a:defRPr>
                </a:lvl3pPr>
                <a:lvl4pPr marL="1600200" indent="-228600">
                  <a:defRPr sz="2000">
                    <a:solidFill>
                      <a:schemeClr val="tx1"/>
                    </a:solidFill>
                    <a:latin typeface="Tahoma" panose="020B0604030504040204" pitchFamily="34" charset="0"/>
                    <a:ea typeface="宋体" panose="02010600030101010101" pitchFamily="2" charset="-122"/>
                  </a:defRPr>
                </a:lvl4pPr>
                <a:lvl5pPr marL="2057400" indent="-22860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69698" name="AutoShape 110"/>
              <p:cNvSpPr>
                <a:spLocks noChangeArrowheads="1"/>
              </p:cNvSpPr>
              <p:nvPr/>
            </p:nvSpPr>
            <p:spPr bwMode="auto">
              <a:xfrm>
                <a:off x="857" y="2281"/>
                <a:ext cx="35" cy="30"/>
              </a:xfrm>
              <a:prstGeom prst="moon">
                <a:avLst>
                  <a:gd name="adj" fmla="val 41907"/>
                </a:avLst>
              </a:prstGeom>
              <a:solidFill>
                <a:srgbClr val="80808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a:solidFill>
                      <a:schemeClr val="tx1"/>
                    </a:solidFill>
                    <a:latin typeface="Tahoma" panose="020B0604030504040204" pitchFamily="34" charset="0"/>
                    <a:ea typeface="宋体" panose="02010600030101010101" pitchFamily="2" charset="-122"/>
                  </a:defRPr>
                </a:lvl1pPr>
                <a:lvl2pPr marL="742950" indent="-285750">
                  <a:defRPr sz="2000">
                    <a:solidFill>
                      <a:schemeClr val="tx1"/>
                    </a:solidFill>
                    <a:latin typeface="Tahoma" panose="020B0604030504040204" pitchFamily="34" charset="0"/>
                    <a:ea typeface="宋体" panose="02010600030101010101" pitchFamily="2" charset="-122"/>
                  </a:defRPr>
                </a:lvl2pPr>
                <a:lvl3pPr marL="1143000" indent="-228600">
                  <a:defRPr sz="2000">
                    <a:solidFill>
                      <a:schemeClr val="tx1"/>
                    </a:solidFill>
                    <a:latin typeface="Tahoma" panose="020B0604030504040204" pitchFamily="34" charset="0"/>
                    <a:ea typeface="宋体" panose="02010600030101010101" pitchFamily="2" charset="-122"/>
                  </a:defRPr>
                </a:lvl3pPr>
                <a:lvl4pPr marL="1600200" indent="-228600">
                  <a:defRPr sz="2000">
                    <a:solidFill>
                      <a:schemeClr val="tx1"/>
                    </a:solidFill>
                    <a:latin typeface="Tahoma" panose="020B0604030504040204" pitchFamily="34" charset="0"/>
                    <a:ea typeface="宋体" panose="02010600030101010101" pitchFamily="2" charset="-122"/>
                  </a:defRPr>
                </a:lvl4pPr>
                <a:lvl5pPr marL="2057400" indent="-22860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grpSp>
      <p:sp>
        <p:nvSpPr>
          <p:cNvPr id="69651" name="Line 111"/>
          <p:cNvSpPr>
            <a:spLocks noChangeShapeType="1"/>
          </p:cNvSpPr>
          <p:nvPr/>
        </p:nvSpPr>
        <p:spPr bwMode="auto">
          <a:xfrm flipH="1" flipV="1">
            <a:off x="1908175" y="4148138"/>
            <a:ext cx="5327650" cy="1081087"/>
          </a:xfrm>
          <a:prstGeom prst="line">
            <a:avLst/>
          </a:prstGeom>
          <a:noFill/>
          <a:ln w="76200">
            <a:solidFill>
              <a:schemeClr val="hlink"/>
            </a:solidFill>
            <a:round/>
            <a:headEnd/>
            <a:tailEnd type="triangle" w="sm"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69652" name="Line 112"/>
          <p:cNvSpPr>
            <a:spLocks noChangeShapeType="1"/>
          </p:cNvSpPr>
          <p:nvPr/>
        </p:nvSpPr>
        <p:spPr bwMode="auto">
          <a:xfrm flipV="1">
            <a:off x="6300788" y="3355975"/>
            <a:ext cx="503237" cy="649288"/>
          </a:xfrm>
          <a:prstGeom prst="line">
            <a:avLst/>
          </a:prstGeom>
          <a:noFill/>
          <a:ln w="76200">
            <a:solidFill>
              <a:schemeClr val="hlink"/>
            </a:solidFill>
            <a:round/>
            <a:headEnd/>
            <a:tailEnd type="triangle" w="sm"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69653" name="Text Box 113"/>
          <p:cNvSpPr txBox="1">
            <a:spLocks noChangeArrowheads="1"/>
          </p:cNvSpPr>
          <p:nvPr/>
        </p:nvSpPr>
        <p:spPr bwMode="auto">
          <a:xfrm>
            <a:off x="6297613" y="5178425"/>
            <a:ext cx="985837"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sz="2000">
                <a:solidFill>
                  <a:schemeClr val="tx1"/>
                </a:solidFill>
                <a:latin typeface="Tahoma" panose="020B0604030504040204" pitchFamily="34" charset="0"/>
                <a:ea typeface="宋体" panose="02010600030101010101" pitchFamily="2" charset="-122"/>
              </a:defRPr>
            </a:lvl1pPr>
            <a:lvl2pPr marL="742950" indent="-285750">
              <a:defRPr sz="2000">
                <a:solidFill>
                  <a:schemeClr val="tx1"/>
                </a:solidFill>
                <a:latin typeface="Tahoma" panose="020B0604030504040204" pitchFamily="34" charset="0"/>
                <a:ea typeface="宋体" panose="02010600030101010101" pitchFamily="2" charset="-122"/>
              </a:defRPr>
            </a:lvl2pPr>
            <a:lvl3pPr marL="1143000" indent="-228600">
              <a:defRPr sz="2000">
                <a:solidFill>
                  <a:schemeClr val="tx1"/>
                </a:solidFill>
                <a:latin typeface="Tahoma" panose="020B0604030504040204" pitchFamily="34" charset="0"/>
                <a:ea typeface="宋体" panose="02010600030101010101" pitchFamily="2" charset="-122"/>
              </a:defRPr>
            </a:lvl3pPr>
            <a:lvl4pPr marL="1600200" indent="-228600">
              <a:defRPr sz="2000">
                <a:solidFill>
                  <a:schemeClr val="tx1"/>
                </a:solidFill>
                <a:latin typeface="Tahoma" panose="020B0604030504040204" pitchFamily="34" charset="0"/>
                <a:ea typeface="宋体" panose="02010600030101010101" pitchFamily="2" charset="-122"/>
              </a:defRPr>
            </a:lvl4pPr>
            <a:lvl5pPr marL="2057400" indent="-22860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algn="ctr" eaLnBrk="1" hangingPunct="1"/>
            <a:r>
              <a:rPr kumimoji="1" lang="zh-CN" altLang="en-US" sz="1600">
                <a:solidFill>
                  <a:srgbClr val="0033CC"/>
                </a:solidFill>
                <a:latin typeface="Arial" panose="020B0604020202020204" pitchFamily="34" charset="0"/>
                <a:ea typeface="黑体" panose="02010609060101010101" pitchFamily="49" charset="-122"/>
              </a:rPr>
              <a:t>通信者 </a:t>
            </a:r>
            <a:r>
              <a:rPr kumimoji="1" lang="en-US" altLang="zh-CN" sz="1600">
                <a:solidFill>
                  <a:srgbClr val="0033CC"/>
                </a:solidFill>
                <a:latin typeface="Arial" panose="020B0604020202020204" pitchFamily="34" charset="0"/>
                <a:ea typeface="黑体" panose="02010609060101010101" pitchFamily="49" charset="-122"/>
              </a:rPr>
              <a:t>B</a:t>
            </a:r>
          </a:p>
        </p:txBody>
      </p:sp>
      <p:sp>
        <p:nvSpPr>
          <p:cNvPr id="69654" name="Freeform 114"/>
          <p:cNvSpPr>
            <a:spLocks/>
          </p:cNvSpPr>
          <p:nvPr/>
        </p:nvSpPr>
        <p:spPr bwMode="auto">
          <a:xfrm>
            <a:off x="1908175" y="3429000"/>
            <a:ext cx="4103688" cy="541338"/>
          </a:xfrm>
          <a:custGeom>
            <a:avLst/>
            <a:gdLst>
              <a:gd name="T0" fmla="*/ 0 w 2178"/>
              <a:gd name="T1" fmla="*/ 503238 h 341"/>
              <a:gd name="T2" fmla="*/ 768735 w 2178"/>
              <a:gd name="T3" fmla="*/ 198438 h 341"/>
              <a:gd name="T4" fmla="*/ 1639214 w 2178"/>
              <a:gd name="T5" fmla="*/ 26988 h 341"/>
              <a:gd name="T6" fmla="*/ 2690572 w 2178"/>
              <a:gd name="T7" fmla="*/ 36513 h 341"/>
              <a:gd name="T8" fmla="*/ 3436697 w 2178"/>
              <a:gd name="T9" fmla="*/ 217488 h 341"/>
              <a:gd name="T10" fmla="*/ 3979334 w 2178"/>
              <a:gd name="T11" fmla="*/ 474663 h 341"/>
              <a:gd name="T12" fmla="*/ 4103688 w 2178"/>
              <a:gd name="T13" fmla="*/ 541338 h 34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178" h="341">
                <a:moveTo>
                  <a:pt x="0" y="317"/>
                </a:moveTo>
                <a:cubicBezTo>
                  <a:pt x="68" y="285"/>
                  <a:pt x="263" y="175"/>
                  <a:pt x="408" y="125"/>
                </a:cubicBezTo>
                <a:cubicBezTo>
                  <a:pt x="553" y="75"/>
                  <a:pt x="700" y="34"/>
                  <a:pt x="870" y="17"/>
                </a:cubicBezTo>
                <a:cubicBezTo>
                  <a:pt x="1040" y="0"/>
                  <a:pt x="1269" y="3"/>
                  <a:pt x="1428" y="23"/>
                </a:cubicBezTo>
                <a:cubicBezTo>
                  <a:pt x="1587" y="43"/>
                  <a:pt x="1710" y="91"/>
                  <a:pt x="1824" y="137"/>
                </a:cubicBezTo>
                <a:cubicBezTo>
                  <a:pt x="1938" y="183"/>
                  <a:pt x="2053" y="265"/>
                  <a:pt x="2112" y="299"/>
                </a:cubicBezTo>
                <a:cubicBezTo>
                  <a:pt x="2171" y="333"/>
                  <a:pt x="2164" y="332"/>
                  <a:pt x="2178" y="341"/>
                </a:cubicBezTo>
              </a:path>
            </a:pathLst>
          </a:custGeom>
          <a:noFill/>
          <a:ln w="76200" cmpd="sng">
            <a:solidFill>
              <a:schemeClr val="hlink"/>
            </a:solidFill>
            <a:round/>
            <a:headEnd type="none" w="med" len="med"/>
            <a:tailEnd type="triangl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69655" name="Freeform 115"/>
          <p:cNvSpPr>
            <a:spLocks/>
          </p:cNvSpPr>
          <p:nvPr/>
        </p:nvSpPr>
        <p:spPr bwMode="auto">
          <a:xfrm>
            <a:off x="7092950" y="3355975"/>
            <a:ext cx="971550" cy="1995488"/>
          </a:xfrm>
          <a:custGeom>
            <a:avLst/>
            <a:gdLst>
              <a:gd name="T0" fmla="*/ 0 w 612"/>
              <a:gd name="T1" fmla="*/ 0 h 1257"/>
              <a:gd name="T2" fmla="*/ 611188 w 612"/>
              <a:gd name="T3" fmla="*/ 188913 h 1257"/>
              <a:gd name="T4" fmla="*/ 917575 w 612"/>
              <a:gd name="T5" fmla="*/ 557213 h 1257"/>
              <a:gd name="T6" fmla="*/ 936625 w 612"/>
              <a:gd name="T7" fmla="*/ 1052513 h 1257"/>
              <a:gd name="T8" fmla="*/ 793750 w 612"/>
              <a:gd name="T9" fmla="*/ 1443038 h 1257"/>
              <a:gd name="T10" fmla="*/ 517525 w 612"/>
              <a:gd name="T11" fmla="*/ 1995488 h 125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12" h="1257">
                <a:moveTo>
                  <a:pt x="0" y="0"/>
                </a:moveTo>
                <a:cubicBezTo>
                  <a:pt x="66" y="20"/>
                  <a:pt x="289" y="61"/>
                  <a:pt x="385" y="119"/>
                </a:cubicBezTo>
                <a:cubicBezTo>
                  <a:pt x="481" y="177"/>
                  <a:pt x="544" y="260"/>
                  <a:pt x="578" y="351"/>
                </a:cubicBezTo>
                <a:cubicBezTo>
                  <a:pt x="612" y="442"/>
                  <a:pt x="603" y="570"/>
                  <a:pt x="590" y="663"/>
                </a:cubicBezTo>
                <a:cubicBezTo>
                  <a:pt x="577" y="756"/>
                  <a:pt x="544" y="810"/>
                  <a:pt x="500" y="909"/>
                </a:cubicBezTo>
                <a:cubicBezTo>
                  <a:pt x="456" y="1008"/>
                  <a:pt x="362" y="1185"/>
                  <a:pt x="326" y="1257"/>
                </a:cubicBezTo>
              </a:path>
            </a:pathLst>
          </a:custGeom>
          <a:noFill/>
          <a:ln w="76200" cmpd="sng">
            <a:solidFill>
              <a:schemeClr val="hlink"/>
            </a:solidFill>
            <a:round/>
            <a:headEnd type="none" w="med" len="med"/>
            <a:tailEnd type="triangl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69656" name="Line 116"/>
          <p:cNvSpPr>
            <a:spLocks noChangeShapeType="1"/>
          </p:cNvSpPr>
          <p:nvPr/>
        </p:nvSpPr>
        <p:spPr bwMode="auto">
          <a:xfrm rot="16200000" flipV="1">
            <a:off x="1476376" y="2779712"/>
            <a:ext cx="0" cy="1584325"/>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grpSp>
        <p:nvGrpSpPr>
          <p:cNvPr id="69657" name="Group 117"/>
          <p:cNvGrpSpPr>
            <a:grpSpLocks/>
          </p:cNvGrpSpPr>
          <p:nvPr/>
        </p:nvGrpSpPr>
        <p:grpSpPr bwMode="auto">
          <a:xfrm>
            <a:off x="1042988" y="2924175"/>
            <a:ext cx="671512" cy="495300"/>
            <a:chOff x="762" y="2391"/>
            <a:chExt cx="423" cy="312"/>
          </a:xfrm>
        </p:grpSpPr>
        <p:grpSp>
          <p:nvGrpSpPr>
            <p:cNvPr id="69681" name="Group 118"/>
            <p:cNvGrpSpPr>
              <a:grpSpLocks/>
            </p:cNvGrpSpPr>
            <p:nvPr/>
          </p:nvGrpSpPr>
          <p:grpSpPr bwMode="auto">
            <a:xfrm>
              <a:off x="867" y="2432"/>
              <a:ext cx="318" cy="271"/>
              <a:chOff x="657" y="1570"/>
              <a:chExt cx="318" cy="311"/>
            </a:xfrm>
          </p:grpSpPr>
          <p:sp>
            <p:nvSpPr>
              <p:cNvPr id="69689" name="Line 119"/>
              <p:cNvSpPr>
                <a:spLocks noChangeShapeType="1"/>
              </p:cNvSpPr>
              <p:nvPr/>
            </p:nvSpPr>
            <p:spPr bwMode="auto">
              <a:xfrm flipH="1">
                <a:off x="703" y="1570"/>
                <a:ext cx="0" cy="78"/>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pic>
            <p:nvPicPr>
              <p:cNvPr id="69690" name="Picture 120" descr="laptop copy"/>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657" y="1615"/>
                <a:ext cx="318" cy="26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grpSp>
          <p:nvGrpSpPr>
            <p:cNvPr id="69682" name="Group 121"/>
            <p:cNvGrpSpPr>
              <a:grpSpLocks/>
            </p:cNvGrpSpPr>
            <p:nvPr/>
          </p:nvGrpSpPr>
          <p:grpSpPr bwMode="auto">
            <a:xfrm>
              <a:off x="762" y="2391"/>
              <a:ext cx="306" cy="90"/>
              <a:chOff x="748" y="2251"/>
              <a:chExt cx="306" cy="90"/>
            </a:xfrm>
          </p:grpSpPr>
          <p:sp>
            <p:nvSpPr>
              <p:cNvPr id="69683" name="AutoShape 122"/>
              <p:cNvSpPr>
                <a:spLocks noChangeArrowheads="1"/>
              </p:cNvSpPr>
              <p:nvPr/>
            </p:nvSpPr>
            <p:spPr bwMode="auto">
              <a:xfrm>
                <a:off x="748" y="2251"/>
                <a:ext cx="111" cy="90"/>
              </a:xfrm>
              <a:prstGeom prst="moon">
                <a:avLst>
                  <a:gd name="adj" fmla="val 18444"/>
                </a:avLst>
              </a:prstGeom>
              <a:solidFill>
                <a:srgbClr val="80808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a:solidFill>
                      <a:schemeClr val="tx1"/>
                    </a:solidFill>
                    <a:latin typeface="Tahoma" panose="020B0604030504040204" pitchFamily="34" charset="0"/>
                    <a:ea typeface="宋体" panose="02010600030101010101" pitchFamily="2" charset="-122"/>
                  </a:defRPr>
                </a:lvl1pPr>
                <a:lvl2pPr marL="742950" indent="-285750">
                  <a:defRPr sz="2000">
                    <a:solidFill>
                      <a:schemeClr val="tx1"/>
                    </a:solidFill>
                    <a:latin typeface="Tahoma" panose="020B0604030504040204" pitchFamily="34" charset="0"/>
                    <a:ea typeface="宋体" panose="02010600030101010101" pitchFamily="2" charset="-122"/>
                  </a:defRPr>
                </a:lvl2pPr>
                <a:lvl3pPr marL="1143000" indent="-228600">
                  <a:defRPr sz="2000">
                    <a:solidFill>
                      <a:schemeClr val="tx1"/>
                    </a:solidFill>
                    <a:latin typeface="Tahoma" panose="020B0604030504040204" pitchFamily="34" charset="0"/>
                    <a:ea typeface="宋体" panose="02010600030101010101" pitchFamily="2" charset="-122"/>
                  </a:defRPr>
                </a:lvl3pPr>
                <a:lvl4pPr marL="1600200" indent="-228600">
                  <a:defRPr sz="2000">
                    <a:solidFill>
                      <a:schemeClr val="tx1"/>
                    </a:solidFill>
                    <a:latin typeface="Tahoma" panose="020B0604030504040204" pitchFamily="34" charset="0"/>
                    <a:ea typeface="宋体" panose="02010600030101010101" pitchFamily="2" charset="-122"/>
                  </a:defRPr>
                </a:lvl4pPr>
                <a:lvl5pPr marL="2057400" indent="-22860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69684" name="AutoShape 123"/>
              <p:cNvSpPr>
                <a:spLocks noChangeArrowheads="1"/>
              </p:cNvSpPr>
              <p:nvPr/>
            </p:nvSpPr>
            <p:spPr bwMode="auto">
              <a:xfrm flipH="1">
                <a:off x="943" y="2251"/>
                <a:ext cx="111" cy="90"/>
              </a:xfrm>
              <a:prstGeom prst="moon">
                <a:avLst>
                  <a:gd name="adj" fmla="val 18444"/>
                </a:avLst>
              </a:prstGeom>
              <a:solidFill>
                <a:srgbClr val="80808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a:solidFill>
                      <a:schemeClr val="tx1"/>
                    </a:solidFill>
                    <a:latin typeface="Tahoma" panose="020B0604030504040204" pitchFamily="34" charset="0"/>
                    <a:ea typeface="宋体" panose="02010600030101010101" pitchFamily="2" charset="-122"/>
                  </a:defRPr>
                </a:lvl1pPr>
                <a:lvl2pPr marL="742950" indent="-285750">
                  <a:defRPr sz="2000">
                    <a:solidFill>
                      <a:schemeClr val="tx1"/>
                    </a:solidFill>
                    <a:latin typeface="Tahoma" panose="020B0604030504040204" pitchFamily="34" charset="0"/>
                    <a:ea typeface="宋体" panose="02010600030101010101" pitchFamily="2" charset="-122"/>
                  </a:defRPr>
                </a:lvl2pPr>
                <a:lvl3pPr marL="1143000" indent="-228600">
                  <a:defRPr sz="2000">
                    <a:solidFill>
                      <a:schemeClr val="tx1"/>
                    </a:solidFill>
                    <a:latin typeface="Tahoma" panose="020B0604030504040204" pitchFamily="34" charset="0"/>
                    <a:ea typeface="宋体" panose="02010600030101010101" pitchFamily="2" charset="-122"/>
                  </a:defRPr>
                </a:lvl3pPr>
                <a:lvl4pPr marL="1600200" indent="-228600">
                  <a:defRPr sz="2000">
                    <a:solidFill>
                      <a:schemeClr val="tx1"/>
                    </a:solidFill>
                    <a:latin typeface="Tahoma" panose="020B0604030504040204" pitchFamily="34" charset="0"/>
                    <a:ea typeface="宋体" panose="02010600030101010101" pitchFamily="2" charset="-122"/>
                  </a:defRPr>
                </a:lvl4pPr>
                <a:lvl5pPr marL="2057400" indent="-22860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69685" name="AutoShape 124"/>
              <p:cNvSpPr>
                <a:spLocks noChangeArrowheads="1"/>
              </p:cNvSpPr>
              <p:nvPr/>
            </p:nvSpPr>
            <p:spPr bwMode="auto">
              <a:xfrm flipH="1">
                <a:off x="922" y="2266"/>
                <a:ext cx="70" cy="60"/>
              </a:xfrm>
              <a:prstGeom prst="moon">
                <a:avLst>
                  <a:gd name="adj" fmla="val 18347"/>
                </a:avLst>
              </a:prstGeom>
              <a:solidFill>
                <a:srgbClr val="80808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a:solidFill>
                      <a:schemeClr val="tx1"/>
                    </a:solidFill>
                    <a:latin typeface="Tahoma" panose="020B0604030504040204" pitchFamily="34" charset="0"/>
                    <a:ea typeface="宋体" panose="02010600030101010101" pitchFamily="2" charset="-122"/>
                  </a:defRPr>
                </a:lvl1pPr>
                <a:lvl2pPr marL="742950" indent="-285750">
                  <a:defRPr sz="2000">
                    <a:solidFill>
                      <a:schemeClr val="tx1"/>
                    </a:solidFill>
                    <a:latin typeface="Tahoma" panose="020B0604030504040204" pitchFamily="34" charset="0"/>
                    <a:ea typeface="宋体" panose="02010600030101010101" pitchFamily="2" charset="-122"/>
                  </a:defRPr>
                </a:lvl2pPr>
                <a:lvl3pPr marL="1143000" indent="-228600">
                  <a:defRPr sz="2000">
                    <a:solidFill>
                      <a:schemeClr val="tx1"/>
                    </a:solidFill>
                    <a:latin typeface="Tahoma" panose="020B0604030504040204" pitchFamily="34" charset="0"/>
                    <a:ea typeface="宋体" panose="02010600030101010101" pitchFamily="2" charset="-122"/>
                  </a:defRPr>
                </a:lvl3pPr>
                <a:lvl4pPr marL="1600200" indent="-228600">
                  <a:defRPr sz="2000">
                    <a:solidFill>
                      <a:schemeClr val="tx1"/>
                    </a:solidFill>
                    <a:latin typeface="Tahoma" panose="020B0604030504040204" pitchFamily="34" charset="0"/>
                    <a:ea typeface="宋体" panose="02010600030101010101" pitchFamily="2" charset="-122"/>
                  </a:defRPr>
                </a:lvl4pPr>
                <a:lvl5pPr marL="2057400" indent="-22860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69686" name="AutoShape 125"/>
              <p:cNvSpPr>
                <a:spLocks noChangeArrowheads="1"/>
              </p:cNvSpPr>
              <p:nvPr/>
            </p:nvSpPr>
            <p:spPr bwMode="auto">
              <a:xfrm>
                <a:off x="806" y="2266"/>
                <a:ext cx="70" cy="60"/>
              </a:xfrm>
              <a:prstGeom prst="moon">
                <a:avLst>
                  <a:gd name="adj" fmla="val 18347"/>
                </a:avLst>
              </a:prstGeom>
              <a:solidFill>
                <a:srgbClr val="80808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a:solidFill>
                      <a:schemeClr val="tx1"/>
                    </a:solidFill>
                    <a:latin typeface="Tahoma" panose="020B0604030504040204" pitchFamily="34" charset="0"/>
                    <a:ea typeface="宋体" panose="02010600030101010101" pitchFamily="2" charset="-122"/>
                  </a:defRPr>
                </a:lvl1pPr>
                <a:lvl2pPr marL="742950" indent="-285750">
                  <a:defRPr sz="2000">
                    <a:solidFill>
                      <a:schemeClr val="tx1"/>
                    </a:solidFill>
                    <a:latin typeface="Tahoma" panose="020B0604030504040204" pitchFamily="34" charset="0"/>
                    <a:ea typeface="宋体" panose="02010600030101010101" pitchFamily="2" charset="-122"/>
                  </a:defRPr>
                </a:lvl2pPr>
                <a:lvl3pPr marL="1143000" indent="-228600">
                  <a:defRPr sz="2000">
                    <a:solidFill>
                      <a:schemeClr val="tx1"/>
                    </a:solidFill>
                    <a:latin typeface="Tahoma" panose="020B0604030504040204" pitchFamily="34" charset="0"/>
                    <a:ea typeface="宋体" panose="02010600030101010101" pitchFamily="2" charset="-122"/>
                  </a:defRPr>
                </a:lvl3pPr>
                <a:lvl4pPr marL="1600200" indent="-228600">
                  <a:defRPr sz="2000">
                    <a:solidFill>
                      <a:schemeClr val="tx1"/>
                    </a:solidFill>
                    <a:latin typeface="Tahoma" panose="020B0604030504040204" pitchFamily="34" charset="0"/>
                    <a:ea typeface="宋体" panose="02010600030101010101" pitchFamily="2" charset="-122"/>
                  </a:defRPr>
                </a:lvl4pPr>
                <a:lvl5pPr marL="2057400" indent="-22860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69687" name="AutoShape 126"/>
              <p:cNvSpPr>
                <a:spLocks noChangeArrowheads="1"/>
              </p:cNvSpPr>
              <p:nvPr/>
            </p:nvSpPr>
            <p:spPr bwMode="auto">
              <a:xfrm flipH="1">
                <a:off x="905" y="2281"/>
                <a:ext cx="35" cy="30"/>
              </a:xfrm>
              <a:prstGeom prst="moon">
                <a:avLst>
                  <a:gd name="adj" fmla="val 41907"/>
                </a:avLst>
              </a:prstGeom>
              <a:solidFill>
                <a:srgbClr val="80808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a:solidFill>
                      <a:schemeClr val="tx1"/>
                    </a:solidFill>
                    <a:latin typeface="Tahoma" panose="020B0604030504040204" pitchFamily="34" charset="0"/>
                    <a:ea typeface="宋体" panose="02010600030101010101" pitchFamily="2" charset="-122"/>
                  </a:defRPr>
                </a:lvl1pPr>
                <a:lvl2pPr marL="742950" indent="-285750">
                  <a:defRPr sz="2000">
                    <a:solidFill>
                      <a:schemeClr val="tx1"/>
                    </a:solidFill>
                    <a:latin typeface="Tahoma" panose="020B0604030504040204" pitchFamily="34" charset="0"/>
                    <a:ea typeface="宋体" panose="02010600030101010101" pitchFamily="2" charset="-122"/>
                  </a:defRPr>
                </a:lvl2pPr>
                <a:lvl3pPr marL="1143000" indent="-228600">
                  <a:defRPr sz="2000">
                    <a:solidFill>
                      <a:schemeClr val="tx1"/>
                    </a:solidFill>
                    <a:latin typeface="Tahoma" panose="020B0604030504040204" pitchFamily="34" charset="0"/>
                    <a:ea typeface="宋体" panose="02010600030101010101" pitchFamily="2" charset="-122"/>
                  </a:defRPr>
                </a:lvl3pPr>
                <a:lvl4pPr marL="1600200" indent="-228600">
                  <a:defRPr sz="2000">
                    <a:solidFill>
                      <a:schemeClr val="tx1"/>
                    </a:solidFill>
                    <a:latin typeface="Tahoma" panose="020B0604030504040204" pitchFamily="34" charset="0"/>
                    <a:ea typeface="宋体" panose="02010600030101010101" pitchFamily="2" charset="-122"/>
                  </a:defRPr>
                </a:lvl4pPr>
                <a:lvl5pPr marL="2057400" indent="-22860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69688" name="AutoShape 127"/>
              <p:cNvSpPr>
                <a:spLocks noChangeArrowheads="1"/>
              </p:cNvSpPr>
              <p:nvPr/>
            </p:nvSpPr>
            <p:spPr bwMode="auto">
              <a:xfrm>
                <a:off x="857" y="2281"/>
                <a:ext cx="35" cy="30"/>
              </a:xfrm>
              <a:prstGeom prst="moon">
                <a:avLst>
                  <a:gd name="adj" fmla="val 41907"/>
                </a:avLst>
              </a:prstGeom>
              <a:solidFill>
                <a:srgbClr val="80808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a:solidFill>
                      <a:schemeClr val="tx1"/>
                    </a:solidFill>
                    <a:latin typeface="Tahoma" panose="020B0604030504040204" pitchFamily="34" charset="0"/>
                    <a:ea typeface="宋体" panose="02010600030101010101" pitchFamily="2" charset="-122"/>
                  </a:defRPr>
                </a:lvl1pPr>
                <a:lvl2pPr marL="742950" indent="-285750">
                  <a:defRPr sz="2000">
                    <a:solidFill>
                      <a:schemeClr val="tx1"/>
                    </a:solidFill>
                    <a:latin typeface="Tahoma" panose="020B0604030504040204" pitchFamily="34" charset="0"/>
                    <a:ea typeface="宋体" panose="02010600030101010101" pitchFamily="2" charset="-122"/>
                  </a:defRPr>
                </a:lvl2pPr>
                <a:lvl3pPr marL="1143000" indent="-228600">
                  <a:defRPr sz="2000">
                    <a:solidFill>
                      <a:schemeClr val="tx1"/>
                    </a:solidFill>
                    <a:latin typeface="Tahoma" panose="020B0604030504040204" pitchFamily="34" charset="0"/>
                    <a:ea typeface="宋体" panose="02010600030101010101" pitchFamily="2" charset="-122"/>
                  </a:defRPr>
                </a:lvl3pPr>
                <a:lvl4pPr marL="1600200" indent="-228600">
                  <a:defRPr sz="2000">
                    <a:solidFill>
                      <a:schemeClr val="tx1"/>
                    </a:solidFill>
                    <a:latin typeface="Tahoma" panose="020B0604030504040204" pitchFamily="34" charset="0"/>
                    <a:ea typeface="宋体" panose="02010600030101010101" pitchFamily="2" charset="-122"/>
                  </a:defRPr>
                </a:lvl4pPr>
                <a:lvl5pPr marL="2057400" indent="-22860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grpSp>
      <p:sp>
        <p:nvSpPr>
          <p:cNvPr id="69658" name="Line 128"/>
          <p:cNvSpPr>
            <a:spLocks noChangeShapeType="1"/>
          </p:cNvSpPr>
          <p:nvPr/>
        </p:nvSpPr>
        <p:spPr bwMode="auto">
          <a:xfrm>
            <a:off x="1692275" y="3571875"/>
            <a:ext cx="6350" cy="366713"/>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pic>
        <p:nvPicPr>
          <p:cNvPr id="69659" name="Picture 129"/>
          <p:cNvPicPr>
            <a:picLocks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403350" y="3932238"/>
            <a:ext cx="600075" cy="2730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699">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tx1"/>
                  </a:outerShdw>
                </a:effectLst>
              </a14:hiddenEffects>
            </a:ext>
          </a:extLst>
        </p:spPr>
      </p:pic>
      <p:sp>
        <p:nvSpPr>
          <p:cNvPr id="69660" name="Line 130"/>
          <p:cNvSpPr>
            <a:spLocks noChangeShapeType="1"/>
          </p:cNvSpPr>
          <p:nvPr/>
        </p:nvSpPr>
        <p:spPr bwMode="auto">
          <a:xfrm rot="16200000" flipV="1">
            <a:off x="6805613" y="2779712"/>
            <a:ext cx="0" cy="1584325"/>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grpSp>
        <p:nvGrpSpPr>
          <p:cNvPr id="69661" name="Group 131"/>
          <p:cNvGrpSpPr>
            <a:grpSpLocks/>
          </p:cNvGrpSpPr>
          <p:nvPr/>
        </p:nvGrpSpPr>
        <p:grpSpPr bwMode="auto">
          <a:xfrm>
            <a:off x="6565900" y="2933700"/>
            <a:ext cx="671513" cy="495300"/>
            <a:chOff x="762" y="2391"/>
            <a:chExt cx="423" cy="312"/>
          </a:xfrm>
        </p:grpSpPr>
        <p:grpSp>
          <p:nvGrpSpPr>
            <p:cNvPr id="69671" name="Group 132"/>
            <p:cNvGrpSpPr>
              <a:grpSpLocks/>
            </p:cNvGrpSpPr>
            <p:nvPr/>
          </p:nvGrpSpPr>
          <p:grpSpPr bwMode="auto">
            <a:xfrm>
              <a:off x="867" y="2432"/>
              <a:ext cx="318" cy="271"/>
              <a:chOff x="657" y="1570"/>
              <a:chExt cx="318" cy="311"/>
            </a:xfrm>
          </p:grpSpPr>
          <p:sp>
            <p:nvSpPr>
              <p:cNvPr id="69679" name="Line 133"/>
              <p:cNvSpPr>
                <a:spLocks noChangeShapeType="1"/>
              </p:cNvSpPr>
              <p:nvPr/>
            </p:nvSpPr>
            <p:spPr bwMode="auto">
              <a:xfrm flipH="1">
                <a:off x="703" y="1570"/>
                <a:ext cx="0" cy="78"/>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pic>
            <p:nvPicPr>
              <p:cNvPr id="69680" name="Picture 134" descr="laptop copy"/>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657" y="1615"/>
                <a:ext cx="318" cy="26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grpSp>
          <p:nvGrpSpPr>
            <p:cNvPr id="69672" name="Group 135"/>
            <p:cNvGrpSpPr>
              <a:grpSpLocks/>
            </p:cNvGrpSpPr>
            <p:nvPr/>
          </p:nvGrpSpPr>
          <p:grpSpPr bwMode="auto">
            <a:xfrm>
              <a:off x="762" y="2391"/>
              <a:ext cx="306" cy="90"/>
              <a:chOff x="748" y="2251"/>
              <a:chExt cx="306" cy="90"/>
            </a:xfrm>
          </p:grpSpPr>
          <p:sp>
            <p:nvSpPr>
              <p:cNvPr id="69673" name="AutoShape 136"/>
              <p:cNvSpPr>
                <a:spLocks noChangeArrowheads="1"/>
              </p:cNvSpPr>
              <p:nvPr/>
            </p:nvSpPr>
            <p:spPr bwMode="auto">
              <a:xfrm>
                <a:off x="748" y="2251"/>
                <a:ext cx="111" cy="90"/>
              </a:xfrm>
              <a:prstGeom prst="moon">
                <a:avLst>
                  <a:gd name="adj" fmla="val 18444"/>
                </a:avLst>
              </a:prstGeom>
              <a:solidFill>
                <a:srgbClr val="80808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a:solidFill>
                      <a:schemeClr val="tx1"/>
                    </a:solidFill>
                    <a:latin typeface="Tahoma" panose="020B0604030504040204" pitchFamily="34" charset="0"/>
                    <a:ea typeface="宋体" panose="02010600030101010101" pitchFamily="2" charset="-122"/>
                  </a:defRPr>
                </a:lvl1pPr>
                <a:lvl2pPr marL="742950" indent="-285750">
                  <a:defRPr sz="2000">
                    <a:solidFill>
                      <a:schemeClr val="tx1"/>
                    </a:solidFill>
                    <a:latin typeface="Tahoma" panose="020B0604030504040204" pitchFamily="34" charset="0"/>
                    <a:ea typeface="宋体" panose="02010600030101010101" pitchFamily="2" charset="-122"/>
                  </a:defRPr>
                </a:lvl2pPr>
                <a:lvl3pPr marL="1143000" indent="-228600">
                  <a:defRPr sz="2000">
                    <a:solidFill>
                      <a:schemeClr val="tx1"/>
                    </a:solidFill>
                    <a:latin typeface="Tahoma" panose="020B0604030504040204" pitchFamily="34" charset="0"/>
                    <a:ea typeface="宋体" panose="02010600030101010101" pitchFamily="2" charset="-122"/>
                  </a:defRPr>
                </a:lvl3pPr>
                <a:lvl4pPr marL="1600200" indent="-228600">
                  <a:defRPr sz="2000">
                    <a:solidFill>
                      <a:schemeClr val="tx1"/>
                    </a:solidFill>
                    <a:latin typeface="Tahoma" panose="020B0604030504040204" pitchFamily="34" charset="0"/>
                    <a:ea typeface="宋体" panose="02010600030101010101" pitchFamily="2" charset="-122"/>
                  </a:defRPr>
                </a:lvl4pPr>
                <a:lvl5pPr marL="2057400" indent="-22860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69674" name="AutoShape 137"/>
              <p:cNvSpPr>
                <a:spLocks noChangeArrowheads="1"/>
              </p:cNvSpPr>
              <p:nvPr/>
            </p:nvSpPr>
            <p:spPr bwMode="auto">
              <a:xfrm flipH="1">
                <a:off x="943" y="2251"/>
                <a:ext cx="111" cy="90"/>
              </a:xfrm>
              <a:prstGeom prst="moon">
                <a:avLst>
                  <a:gd name="adj" fmla="val 18444"/>
                </a:avLst>
              </a:prstGeom>
              <a:solidFill>
                <a:srgbClr val="80808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a:solidFill>
                      <a:schemeClr val="tx1"/>
                    </a:solidFill>
                    <a:latin typeface="Tahoma" panose="020B0604030504040204" pitchFamily="34" charset="0"/>
                    <a:ea typeface="宋体" panose="02010600030101010101" pitchFamily="2" charset="-122"/>
                  </a:defRPr>
                </a:lvl1pPr>
                <a:lvl2pPr marL="742950" indent="-285750">
                  <a:defRPr sz="2000">
                    <a:solidFill>
                      <a:schemeClr val="tx1"/>
                    </a:solidFill>
                    <a:latin typeface="Tahoma" panose="020B0604030504040204" pitchFamily="34" charset="0"/>
                    <a:ea typeface="宋体" panose="02010600030101010101" pitchFamily="2" charset="-122"/>
                  </a:defRPr>
                </a:lvl2pPr>
                <a:lvl3pPr marL="1143000" indent="-228600">
                  <a:defRPr sz="2000">
                    <a:solidFill>
                      <a:schemeClr val="tx1"/>
                    </a:solidFill>
                    <a:latin typeface="Tahoma" panose="020B0604030504040204" pitchFamily="34" charset="0"/>
                    <a:ea typeface="宋体" panose="02010600030101010101" pitchFamily="2" charset="-122"/>
                  </a:defRPr>
                </a:lvl3pPr>
                <a:lvl4pPr marL="1600200" indent="-228600">
                  <a:defRPr sz="2000">
                    <a:solidFill>
                      <a:schemeClr val="tx1"/>
                    </a:solidFill>
                    <a:latin typeface="Tahoma" panose="020B0604030504040204" pitchFamily="34" charset="0"/>
                    <a:ea typeface="宋体" panose="02010600030101010101" pitchFamily="2" charset="-122"/>
                  </a:defRPr>
                </a:lvl4pPr>
                <a:lvl5pPr marL="2057400" indent="-22860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69675" name="AutoShape 138"/>
              <p:cNvSpPr>
                <a:spLocks noChangeArrowheads="1"/>
              </p:cNvSpPr>
              <p:nvPr/>
            </p:nvSpPr>
            <p:spPr bwMode="auto">
              <a:xfrm flipH="1">
                <a:off x="922" y="2266"/>
                <a:ext cx="70" cy="60"/>
              </a:xfrm>
              <a:prstGeom prst="moon">
                <a:avLst>
                  <a:gd name="adj" fmla="val 18347"/>
                </a:avLst>
              </a:prstGeom>
              <a:solidFill>
                <a:srgbClr val="80808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a:solidFill>
                      <a:schemeClr val="tx1"/>
                    </a:solidFill>
                    <a:latin typeface="Tahoma" panose="020B0604030504040204" pitchFamily="34" charset="0"/>
                    <a:ea typeface="宋体" panose="02010600030101010101" pitchFamily="2" charset="-122"/>
                  </a:defRPr>
                </a:lvl1pPr>
                <a:lvl2pPr marL="742950" indent="-285750">
                  <a:defRPr sz="2000">
                    <a:solidFill>
                      <a:schemeClr val="tx1"/>
                    </a:solidFill>
                    <a:latin typeface="Tahoma" panose="020B0604030504040204" pitchFamily="34" charset="0"/>
                    <a:ea typeface="宋体" panose="02010600030101010101" pitchFamily="2" charset="-122"/>
                  </a:defRPr>
                </a:lvl2pPr>
                <a:lvl3pPr marL="1143000" indent="-228600">
                  <a:defRPr sz="2000">
                    <a:solidFill>
                      <a:schemeClr val="tx1"/>
                    </a:solidFill>
                    <a:latin typeface="Tahoma" panose="020B0604030504040204" pitchFamily="34" charset="0"/>
                    <a:ea typeface="宋体" panose="02010600030101010101" pitchFamily="2" charset="-122"/>
                  </a:defRPr>
                </a:lvl3pPr>
                <a:lvl4pPr marL="1600200" indent="-228600">
                  <a:defRPr sz="2000">
                    <a:solidFill>
                      <a:schemeClr val="tx1"/>
                    </a:solidFill>
                    <a:latin typeface="Tahoma" panose="020B0604030504040204" pitchFamily="34" charset="0"/>
                    <a:ea typeface="宋体" panose="02010600030101010101" pitchFamily="2" charset="-122"/>
                  </a:defRPr>
                </a:lvl4pPr>
                <a:lvl5pPr marL="2057400" indent="-22860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69676" name="AutoShape 139"/>
              <p:cNvSpPr>
                <a:spLocks noChangeArrowheads="1"/>
              </p:cNvSpPr>
              <p:nvPr/>
            </p:nvSpPr>
            <p:spPr bwMode="auto">
              <a:xfrm>
                <a:off x="806" y="2266"/>
                <a:ext cx="70" cy="60"/>
              </a:xfrm>
              <a:prstGeom prst="moon">
                <a:avLst>
                  <a:gd name="adj" fmla="val 18347"/>
                </a:avLst>
              </a:prstGeom>
              <a:solidFill>
                <a:srgbClr val="80808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a:solidFill>
                      <a:schemeClr val="tx1"/>
                    </a:solidFill>
                    <a:latin typeface="Tahoma" panose="020B0604030504040204" pitchFamily="34" charset="0"/>
                    <a:ea typeface="宋体" panose="02010600030101010101" pitchFamily="2" charset="-122"/>
                  </a:defRPr>
                </a:lvl1pPr>
                <a:lvl2pPr marL="742950" indent="-285750">
                  <a:defRPr sz="2000">
                    <a:solidFill>
                      <a:schemeClr val="tx1"/>
                    </a:solidFill>
                    <a:latin typeface="Tahoma" panose="020B0604030504040204" pitchFamily="34" charset="0"/>
                    <a:ea typeface="宋体" panose="02010600030101010101" pitchFamily="2" charset="-122"/>
                  </a:defRPr>
                </a:lvl2pPr>
                <a:lvl3pPr marL="1143000" indent="-228600">
                  <a:defRPr sz="2000">
                    <a:solidFill>
                      <a:schemeClr val="tx1"/>
                    </a:solidFill>
                    <a:latin typeface="Tahoma" panose="020B0604030504040204" pitchFamily="34" charset="0"/>
                    <a:ea typeface="宋体" panose="02010600030101010101" pitchFamily="2" charset="-122"/>
                  </a:defRPr>
                </a:lvl3pPr>
                <a:lvl4pPr marL="1600200" indent="-228600">
                  <a:defRPr sz="2000">
                    <a:solidFill>
                      <a:schemeClr val="tx1"/>
                    </a:solidFill>
                    <a:latin typeface="Tahoma" panose="020B0604030504040204" pitchFamily="34" charset="0"/>
                    <a:ea typeface="宋体" panose="02010600030101010101" pitchFamily="2" charset="-122"/>
                  </a:defRPr>
                </a:lvl4pPr>
                <a:lvl5pPr marL="2057400" indent="-22860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69677" name="AutoShape 140"/>
              <p:cNvSpPr>
                <a:spLocks noChangeArrowheads="1"/>
              </p:cNvSpPr>
              <p:nvPr/>
            </p:nvSpPr>
            <p:spPr bwMode="auto">
              <a:xfrm flipH="1">
                <a:off x="905" y="2281"/>
                <a:ext cx="35" cy="30"/>
              </a:xfrm>
              <a:prstGeom prst="moon">
                <a:avLst>
                  <a:gd name="adj" fmla="val 41907"/>
                </a:avLst>
              </a:prstGeom>
              <a:solidFill>
                <a:srgbClr val="80808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a:solidFill>
                      <a:schemeClr val="tx1"/>
                    </a:solidFill>
                    <a:latin typeface="Tahoma" panose="020B0604030504040204" pitchFamily="34" charset="0"/>
                    <a:ea typeface="宋体" panose="02010600030101010101" pitchFamily="2" charset="-122"/>
                  </a:defRPr>
                </a:lvl1pPr>
                <a:lvl2pPr marL="742950" indent="-285750">
                  <a:defRPr sz="2000">
                    <a:solidFill>
                      <a:schemeClr val="tx1"/>
                    </a:solidFill>
                    <a:latin typeface="Tahoma" panose="020B0604030504040204" pitchFamily="34" charset="0"/>
                    <a:ea typeface="宋体" panose="02010600030101010101" pitchFamily="2" charset="-122"/>
                  </a:defRPr>
                </a:lvl2pPr>
                <a:lvl3pPr marL="1143000" indent="-228600">
                  <a:defRPr sz="2000">
                    <a:solidFill>
                      <a:schemeClr val="tx1"/>
                    </a:solidFill>
                    <a:latin typeface="Tahoma" panose="020B0604030504040204" pitchFamily="34" charset="0"/>
                    <a:ea typeface="宋体" panose="02010600030101010101" pitchFamily="2" charset="-122"/>
                  </a:defRPr>
                </a:lvl3pPr>
                <a:lvl4pPr marL="1600200" indent="-228600">
                  <a:defRPr sz="2000">
                    <a:solidFill>
                      <a:schemeClr val="tx1"/>
                    </a:solidFill>
                    <a:latin typeface="Tahoma" panose="020B0604030504040204" pitchFamily="34" charset="0"/>
                    <a:ea typeface="宋体" panose="02010600030101010101" pitchFamily="2" charset="-122"/>
                  </a:defRPr>
                </a:lvl4pPr>
                <a:lvl5pPr marL="2057400" indent="-22860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69678" name="AutoShape 141"/>
              <p:cNvSpPr>
                <a:spLocks noChangeArrowheads="1"/>
              </p:cNvSpPr>
              <p:nvPr/>
            </p:nvSpPr>
            <p:spPr bwMode="auto">
              <a:xfrm>
                <a:off x="857" y="2281"/>
                <a:ext cx="35" cy="30"/>
              </a:xfrm>
              <a:prstGeom prst="moon">
                <a:avLst>
                  <a:gd name="adj" fmla="val 41907"/>
                </a:avLst>
              </a:prstGeom>
              <a:solidFill>
                <a:srgbClr val="80808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a:solidFill>
                      <a:schemeClr val="tx1"/>
                    </a:solidFill>
                    <a:latin typeface="Tahoma" panose="020B0604030504040204" pitchFamily="34" charset="0"/>
                    <a:ea typeface="宋体" panose="02010600030101010101" pitchFamily="2" charset="-122"/>
                  </a:defRPr>
                </a:lvl1pPr>
                <a:lvl2pPr marL="742950" indent="-285750">
                  <a:defRPr sz="2000">
                    <a:solidFill>
                      <a:schemeClr val="tx1"/>
                    </a:solidFill>
                    <a:latin typeface="Tahoma" panose="020B0604030504040204" pitchFamily="34" charset="0"/>
                    <a:ea typeface="宋体" panose="02010600030101010101" pitchFamily="2" charset="-122"/>
                  </a:defRPr>
                </a:lvl2pPr>
                <a:lvl3pPr marL="1143000" indent="-228600">
                  <a:defRPr sz="2000">
                    <a:solidFill>
                      <a:schemeClr val="tx1"/>
                    </a:solidFill>
                    <a:latin typeface="Tahoma" panose="020B0604030504040204" pitchFamily="34" charset="0"/>
                    <a:ea typeface="宋体" panose="02010600030101010101" pitchFamily="2" charset="-122"/>
                  </a:defRPr>
                </a:lvl3pPr>
                <a:lvl4pPr marL="1600200" indent="-228600">
                  <a:defRPr sz="2000">
                    <a:solidFill>
                      <a:schemeClr val="tx1"/>
                    </a:solidFill>
                    <a:latin typeface="Tahoma" panose="020B0604030504040204" pitchFamily="34" charset="0"/>
                    <a:ea typeface="宋体" panose="02010600030101010101" pitchFamily="2" charset="-122"/>
                  </a:defRPr>
                </a:lvl4pPr>
                <a:lvl5pPr marL="2057400" indent="-22860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grpSp>
      <p:sp>
        <p:nvSpPr>
          <p:cNvPr id="69662" name="Line 142"/>
          <p:cNvSpPr>
            <a:spLocks noChangeShapeType="1"/>
          </p:cNvSpPr>
          <p:nvPr/>
        </p:nvSpPr>
        <p:spPr bwMode="auto">
          <a:xfrm flipH="1">
            <a:off x="6300788" y="3571875"/>
            <a:ext cx="0" cy="358775"/>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69663" name="Text Box 143"/>
          <p:cNvSpPr txBox="1">
            <a:spLocks noChangeArrowheads="1"/>
          </p:cNvSpPr>
          <p:nvPr/>
        </p:nvSpPr>
        <p:spPr bwMode="auto">
          <a:xfrm flipH="1">
            <a:off x="7977188" y="4221163"/>
            <a:ext cx="411162"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sz="2000">
                <a:solidFill>
                  <a:schemeClr val="tx1"/>
                </a:solidFill>
                <a:latin typeface="Tahoma" panose="020B0604030504040204" pitchFamily="34" charset="0"/>
                <a:ea typeface="宋体" panose="02010600030101010101" pitchFamily="2" charset="-122"/>
              </a:defRPr>
            </a:lvl1pPr>
            <a:lvl2pPr marL="742950" indent="-285750">
              <a:defRPr sz="2000">
                <a:solidFill>
                  <a:schemeClr val="tx1"/>
                </a:solidFill>
                <a:latin typeface="Tahoma" panose="020B0604030504040204" pitchFamily="34" charset="0"/>
                <a:ea typeface="宋体" panose="02010600030101010101" pitchFamily="2" charset="-122"/>
              </a:defRPr>
            </a:lvl2pPr>
            <a:lvl3pPr marL="1143000" indent="-228600">
              <a:defRPr sz="2000">
                <a:solidFill>
                  <a:schemeClr val="tx1"/>
                </a:solidFill>
                <a:latin typeface="Tahoma" panose="020B0604030504040204" pitchFamily="34" charset="0"/>
                <a:ea typeface="宋体" panose="02010600030101010101" pitchFamily="2" charset="-122"/>
              </a:defRPr>
            </a:lvl3pPr>
            <a:lvl4pPr marL="1600200" indent="-228600">
              <a:defRPr sz="2000">
                <a:solidFill>
                  <a:schemeClr val="tx1"/>
                </a:solidFill>
                <a:latin typeface="Tahoma" panose="020B0604030504040204" pitchFamily="34" charset="0"/>
                <a:ea typeface="宋体" panose="02010600030101010101" pitchFamily="2" charset="-122"/>
              </a:defRPr>
            </a:lvl4pPr>
            <a:lvl5pPr marL="2057400" indent="-22860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a:solidFill>
                  <a:srgbClr val="0033CC"/>
                </a:solidFill>
                <a:latin typeface="Arial" panose="020B0604020202020204" pitchFamily="34" charset="0"/>
                <a:ea typeface="黑体" panose="02010609060101010101" pitchFamily="49" charset="-122"/>
                <a:sym typeface="Wingdings" panose="05000000000000000000" pitchFamily="2" charset="2"/>
              </a:rPr>
              <a:t></a:t>
            </a:r>
          </a:p>
        </p:txBody>
      </p:sp>
      <p:sp>
        <p:nvSpPr>
          <p:cNvPr id="69664" name="Text Box 144"/>
          <p:cNvSpPr txBox="1">
            <a:spLocks noChangeArrowheads="1"/>
          </p:cNvSpPr>
          <p:nvPr/>
        </p:nvSpPr>
        <p:spPr bwMode="auto">
          <a:xfrm flipH="1">
            <a:off x="2268538" y="3355975"/>
            <a:ext cx="411162"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sz="2000">
                <a:solidFill>
                  <a:schemeClr val="tx1"/>
                </a:solidFill>
                <a:latin typeface="Tahoma" panose="020B0604030504040204" pitchFamily="34" charset="0"/>
                <a:ea typeface="宋体" panose="02010600030101010101" pitchFamily="2" charset="-122"/>
              </a:defRPr>
            </a:lvl1pPr>
            <a:lvl2pPr marL="742950" indent="-285750">
              <a:defRPr sz="2000">
                <a:solidFill>
                  <a:schemeClr val="tx1"/>
                </a:solidFill>
                <a:latin typeface="Tahoma" panose="020B0604030504040204" pitchFamily="34" charset="0"/>
                <a:ea typeface="宋体" panose="02010600030101010101" pitchFamily="2" charset="-122"/>
              </a:defRPr>
            </a:lvl2pPr>
            <a:lvl3pPr marL="1143000" indent="-228600">
              <a:defRPr sz="2000">
                <a:solidFill>
                  <a:schemeClr val="tx1"/>
                </a:solidFill>
                <a:latin typeface="Tahoma" panose="020B0604030504040204" pitchFamily="34" charset="0"/>
                <a:ea typeface="宋体" panose="02010600030101010101" pitchFamily="2" charset="-122"/>
              </a:defRPr>
            </a:lvl3pPr>
            <a:lvl4pPr marL="1600200" indent="-228600">
              <a:defRPr sz="2000">
                <a:solidFill>
                  <a:schemeClr val="tx1"/>
                </a:solidFill>
                <a:latin typeface="Tahoma" panose="020B0604030504040204" pitchFamily="34" charset="0"/>
                <a:ea typeface="宋体" panose="02010600030101010101" pitchFamily="2" charset="-122"/>
              </a:defRPr>
            </a:lvl4pPr>
            <a:lvl5pPr marL="2057400" indent="-22860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a:solidFill>
                  <a:srgbClr val="0033CC"/>
                </a:solidFill>
                <a:latin typeface="Arial" panose="020B0604020202020204" pitchFamily="34" charset="0"/>
                <a:ea typeface="黑体" panose="02010609060101010101" pitchFamily="49" charset="-122"/>
                <a:sym typeface="Wingdings" panose="05000000000000000000" pitchFamily="2" charset="2"/>
              </a:rPr>
              <a:t></a:t>
            </a:r>
          </a:p>
        </p:txBody>
      </p:sp>
      <p:sp>
        <p:nvSpPr>
          <p:cNvPr id="69665" name="Text Box 145"/>
          <p:cNvSpPr txBox="1">
            <a:spLocks noChangeArrowheads="1"/>
          </p:cNvSpPr>
          <p:nvPr/>
        </p:nvSpPr>
        <p:spPr bwMode="auto">
          <a:xfrm flipH="1">
            <a:off x="6443663" y="3644900"/>
            <a:ext cx="411162"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sz="2000">
                <a:solidFill>
                  <a:schemeClr val="tx1"/>
                </a:solidFill>
                <a:latin typeface="Tahoma" panose="020B0604030504040204" pitchFamily="34" charset="0"/>
                <a:ea typeface="宋体" panose="02010600030101010101" pitchFamily="2" charset="-122"/>
              </a:defRPr>
            </a:lvl1pPr>
            <a:lvl2pPr marL="742950" indent="-285750">
              <a:defRPr sz="2000">
                <a:solidFill>
                  <a:schemeClr val="tx1"/>
                </a:solidFill>
                <a:latin typeface="Tahoma" panose="020B0604030504040204" pitchFamily="34" charset="0"/>
                <a:ea typeface="宋体" panose="02010600030101010101" pitchFamily="2" charset="-122"/>
              </a:defRPr>
            </a:lvl2pPr>
            <a:lvl3pPr marL="1143000" indent="-228600">
              <a:defRPr sz="2000">
                <a:solidFill>
                  <a:schemeClr val="tx1"/>
                </a:solidFill>
                <a:latin typeface="Tahoma" panose="020B0604030504040204" pitchFamily="34" charset="0"/>
                <a:ea typeface="宋体" panose="02010600030101010101" pitchFamily="2" charset="-122"/>
              </a:defRPr>
            </a:lvl3pPr>
            <a:lvl4pPr marL="1600200" indent="-228600">
              <a:defRPr sz="2000">
                <a:solidFill>
                  <a:schemeClr val="tx1"/>
                </a:solidFill>
                <a:latin typeface="Tahoma" panose="020B0604030504040204" pitchFamily="34" charset="0"/>
                <a:ea typeface="宋体" panose="02010600030101010101" pitchFamily="2" charset="-122"/>
              </a:defRPr>
            </a:lvl4pPr>
            <a:lvl5pPr marL="2057400" indent="-22860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a:solidFill>
                  <a:srgbClr val="0033CC"/>
                </a:solidFill>
                <a:latin typeface="Arial" panose="020B0604020202020204" pitchFamily="34" charset="0"/>
                <a:ea typeface="黑体" panose="02010609060101010101" pitchFamily="49" charset="-122"/>
                <a:sym typeface="Wingdings" panose="05000000000000000000" pitchFamily="2" charset="2"/>
              </a:rPr>
              <a:t></a:t>
            </a:r>
          </a:p>
        </p:txBody>
      </p:sp>
      <p:sp>
        <p:nvSpPr>
          <p:cNvPr id="69666" name="Text Box 146"/>
          <p:cNvSpPr txBox="1">
            <a:spLocks noChangeArrowheads="1"/>
          </p:cNvSpPr>
          <p:nvPr/>
        </p:nvSpPr>
        <p:spPr bwMode="auto">
          <a:xfrm flipH="1">
            <a:off x="5292725" y="4508500"/>
            <a:ext cx="411163"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sz="2000">
                <a:solidFill>
                  <a:schemeClr val="tx1"/>
                </a:solidFill>
                <a:latin typeface="Tahoma" panose="020B0604030504040204" pitchFamily="34" charset="0"/>
                <a:ea typeface="宋体" panose="02010600030101010101" pitchFamily="2" charset="-122"/>
              </a:defRPr>
            </a:lvl1pPr>
            <a:lvl2pPr marL="742950" indent="-285750">
              <a:defRPr sz="2000">
                <a:solidFill>
                  <a:schemeClr val="tx1"/>
                </a:solidFill>
                <a:latin typeface="Tahoma" panose="020B0604030504040204" pitchFamily="34" charset="0"/>
                <a:ea typeface="宋体" panose="02010600030101010101" pitchFamily="2" charset="-122"/>
              </a:defRPr>
            </a:lvl2pPr>
            <a:lvl3pPr marL="1143000" indent="-228600">
              <a:defRPr sz="2000">
                <a:solidFill>
                  <a:schemeClr val="tx1"/>
                </a:solidFill>
                <a:latin typeface="Tahoma" panose="020B0604030504040204" pitchFamily="34" charset="0"/>
                <a:ea typeface="宋体" panose="02010600030101010101" pitchFamily="2" charset="-122"/>
              </a:defRPr>
            </a:lvl3pPr>
            <a:lvl4pPr marL="1600200" indent="-228600">
              <a:defRPr sz="2000">
                <a:solidFill>
                  <a:schemeClr val="tx1"/>
                </a:solidFill>
                <a:latin typeface="Tahoma" panose="020B0604030504040204" pitchFamily="34" charset="0"/>
                <a:ea typeface="宋体" panose="02010600030101010101" pitchFamily="2" charset="-122"/>
              </a:defRPr>
            </a:lvl4pPr>
            <a:lvl5pPr marL="2057400" indent="-22860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a:solidFill>
                  <a:srgbClr val="0033CC"/>
                </a:solidFill>
                <a:latin typeface="Arial" panose="020B0604020202020204" pitchFamily="34" charset="0"/>
                <a:ea typeface="黑体" panose="02010609060101010101" pitchFamily="49" charset="-122"/>
                <a:sym typeface="Wingdings" panose="05000000000000000000" pitchFamily="2" charset="2"/>
              </a:rPr>
              <a:t></a:t>
            </a:r>
          </a:p>
        </p:txBody>
      </p:sp>
      <p:sp>
        <p:nvSpPr>
          <p:cNvPr id="69667" name="Text Box 147"/>
          <p:cNvSpPr txBox="1">
            <a:spLocks noChangeArrowheads="1"/>
          </p:cNvSpPr>
          <p:nvPr/>
        </p:nvSpPr>
        <p:spPr bwMode="auto">
          <a:xfrm>
            <a:off x="1476375" y="2922588"/>
            <a:ext cx="2241550"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sz="2000">
                <a:solidFill>
                  <a:schemeClr val="tx1"/>
                </a:solidFill>
                <a:latin typeface="Tahoma" panose="020B0604030504040204" pitchFamily="34" charset="0"/>
                <a:ea typeface="宋体" panose="02010600030101010101" pitchFamily="2" charset="-122"/>
              </a:defRPr>
            </a:lvl1pPr>
            <a:lvl2pPr marL="742950" indent="-285750">
              <a:defRPr sz="2000">
                <a:solidFill>
                  <a:schemeClr val="tx1"/>
                </a:solidFill>
                <a:latin typeface="Tahoma" panose="020B0604030504040204" pitchFamily="34" charset="0"/>
                <a:ea typeface="宋体" panose="02010600030101010101" pitchFamily="2" charset="-122"/>
              </a:defRPr>
            </a:lvl2pPr>
            <a:lvl3pPr marL="1143000" indent="-228600">
              <a:defRPr sz="2000">
                <a:solidFill>
                  <a:schemeClr val="tx1"/>
                </a:solidFill>
                <a:latin typeface="Tahoma" panose="020B0604030504040204" pitchFamily="34" charset="0"/>
                <a:ea typeface="宋体" panose="02010600030101010101" pitchFamily="2" charset="-122"/>
              </a:defRPr>
            </a:lvl3pPr>
            <a:lvl4pPr marL="1600200" indent="-228600">
              <a:defRPr sz="2000">
                <a:solidFill>
                  <a:schemeClr val="tx1"/>
                </a:solidFill>
                <a:latin typeface="Tahoma" panose="020B0604030504040204" pitchFamily="34" charset="0"/>
                <a:ea typeface="宋体" panose="02010600030101010101" pitchFamily="2" charset="-122"/>
              </a:defRPr>
            </a:lvl4pPr>
            <a:lvl5pPr marL="2057400" indent="-22860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r>
              <a:rPr kumimoji="1" lang="zh-CN" altLang="en-US" sz="1600">
                <a:solidFill>
                  <a:srgbClr val="0033CC"/>
                </a:solidFill>
                <a:latin typeface="Arial" panose="020B0604020202020204" pitchFamily="34" charset="0"/>
                <a:ea typeface="黑体" panose="02010609060101010101" pitchFamily="49" charset="-122"/>
              </a:rPr>
              <a:t>永久地址  </a:t>
            </a:r>
            <a:r>
              <a:rPr kumimoji="1" lang="en-US" altLang="zh-CN" sz="1600">
                <a:solidFill>
                  <a:srgbClr val="0033CC"/>
                </a:solidFill>
                <a:latin typeface="Arial" panose="020B0604020202020204" pitchFamily="34" charset="0"/>
                <a:ea typeface="黑体" panose="02010609060101010101" pitchFamily="49" charset="-122"/>
              </a:rPr>
              <a:t>131.8.6.7/16</a:t>
            </a:r>
          </a:p>
        </p:txBody>
      </p:sp>
      <p:sp>
        <p:nvSpPr>
          <p:cNvPr id="69668" name="Text Box 148"/>
          <p:cNvSpPr txBox="1">
            <a:spLocks noChangeArrowheads="1"/>
          </p:cNvSpPr>
          <p:nvPr/>
        </p:nvSpPr>
        <p:spPr bwMode="auto">
          <a:xfrm>
            <a:off x="6300788" y="2922588"/>
            <a:ext cx="319087"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sz="2000">
                <a:solidFill>
                  <a:schemeClr val="tx1"/>
                </a:solidFill>
                <a:latin typeface="Tahoma" panose="020B0604030504040204" pitchFamily="34" charset="0"/>
                <a:ea typeface="宋体" panose="02010600030101010101" pitchFamily="2" charset="-122"/>
              </a:defRPr>
            </a:lvl1pPr>
            <a:lvl2pPr marL="742950" indent="-285750">
              <a:defRPr sz="2000">
                <a:solidFill>
                  <a:schemeClr val="tx1"/>
                </a:solidFill>
                <a:latin typeface="Tahoma" panose="020B0604030504040204" pitchFamily="34" charset="0"/>
                <a:ea typeface="宋体" panose="02010600030101010101" pitchFamily="2" charset="-122"/>
              </a:defRPr>
            </a:lvl2pPr>
            <a:lvl3pPr marL="1143000" indent="-228600">
              <a:defRPr sz="2000">
                <a:solidFill>
                  <a:schemeClr val="tx1"/>
                </a:solidFill>
                <a:latin typeface="Tahoma" panose="020B0604030504040204" pitchFamily="34" charset="0"/>
                <a:ea typeface="宋体" panose="02010600030101010101" pitchFamily="2" charset="-122"/>
              </a:defRPr>
            </a:lvl3pPr>
            <a:lvl4pPr marL="1600200" indent="-228600">
              <a:defRPr sz="2000">
                <a:solidFill>
                  <a:schemeClr val="tx1"/>
                </a:solidFill>
                <a:latin typeface="Tahoma" panose="020B0604030504040204" pitchFamily="34" charset="0"/>
                <a:ea typeface="宋体" panose="02010600030101010101" pitchFamily="2" charset="-122"/>
              </a:defRPr>
            </a:lvl4pPr>
            <a:lvl5pPr marL="2057400" indent="-22860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1600">
                <a:solidFill>
                  <a:srgbClr val="0033CC"/>
                </a:solidFill>
                <a:latin typeface="Arial" panose="020B0604020202020204" pitchFamily="34" charset="0"/>
                <a:ea typeface="黑体" panose="02010609060101010101" pitchFamily="49" charset="-122"/>
              </a:rPr>
              <a:t>A</a:t>
            </a:r>
          </a:p>
        </p:txBody>
      </p:sp>
      <p:sp>
        <p:nvSpPr>
          <p:cNvPr id="69669" name="Text Box 149"/>
          <p:cNvSpPr txBox="1">
            <a:spLocks noChangeArrowheads="1"/>
          </p:cNvSpPr>
          <p:nvPr/>
        </p:nvSpPr>
        <p:spPr bwMode="auto">
          <a:xfrm>
            <a:off x="6959600" y="3014663"/>
            <a:ext cx="2241550"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sz="2000">
                <a:solidFill>
                  <a:schemeClr val="tx1"/>
                </a:solidFill>
                <a:latin typeface="Tahoma" panose="020B0604030504040204" pitchFamily="34" charset="0"/>
                <a:ea typeface="宋体" panose="02010600030101010101" pitchFamily="2" charset="-122"/>
              </a:defRPr>
            </a:lvl1pPr>
            <a:lvl2pPr marL="742950" indent="-285750">
              <a:defRPr sz="2000">
                <a:solidFill>
                  <a:schemeClr val="tx1"/>
                </a:solidFill>
                <a:latin typeface="Tahoma" panose="020B0604030504040204" pitchFamily="34" charset="0"/>
                <a:ea typeface="宋体" panose="02010600030101010101" pitchFamily="2" charset="-122"/>
              </a:defRPr>
            </a:lvl2pPr>
            <a:lvl3pPr marL="1143000" indent="-228600">
              <a:defRPr sz="2000">
                <a:solidFill>
                  <a:schemeClr val="tx1"/>
                </a:solidFill>
                <a:latin typeface="Tahoma" panose="020B0604030504040204" pitchFamily="34" charset="0"/>
                <a:ea typeface="宋体" panose="02010600030101010101" pitchFamily="2" charset="-122"/>
              </a:defRPr>
            </a:lvl3pPr>
            <a:lvl4pPr marL="1600200" indent="-228600">
              <a:defRPr sz="2000">
                <a:solidFill>
                  <a:schemeClr val="tx1"/>
                </a:solidFill>
                <a:latin typeface="Tahoma" panose="020B0604030504040204" pitchFamily="34" charset="0"/>
                <a:ea typeface="宋体" panose="02010600030101010101" pitchFamily="2" charset="-122"/>
              </a:defRPr>
            </a:lvl4pPr>
            <a:lvl5pPr marL="2057400" indent="-22860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r>
              <a:rPr kumimoji="1" lang="zh-CN" altLang="en-US" sz="1600">
                <a:solidFill>
                  <a:srgbClr val="0033CC"/>
                </a:solidFill>
                <a:latin typeface="Arial" panose="020B0604020202020204" pitchFamily="34" charset="0"/>
                <a:ea typeface="黑体" panose="02010609060101010101" pitchFamily="49" charset="-122"/>
              </a:rPr>
              <a:t>永久地址  </a:t>
            </a:r>
            <a:r>
              <a:rPr kumimoji="1" lang="en-US" altLang="zh-CN" sz="1600">
                <a:solidFill>
                  <a:srgbClr val="0033CC"/>
                </a:solidFill>
                <a:latin typeface="Arial" panose="020B0604020202020204" pitchFamily="34" charset="0"/>
                <a:ea typeface="黑体" panose="02010609060101010101" pitchFamily="49" charset="-122"/>
              </a:rPr>
              <a:t>131.8.6.7/16</a:t>
            </a:r>
          </a:p>
        </p:txBody>
      </p:sp>
      <p:sp>
        <p:nvSpPr>
          <p:cNvPr id="69670" name="AutoShape 150"/>
          <p:cNvSpPr>
            <a:spLocks noChangeArrowheads="1"/>
          </p:cNvSpPr>
          <p:nvPr/>
        </p:nvSpPr>
        <p:spPr bwMode="auto">
          <a:xfrm>
            <a:off x="6732588" y="3932238"/>
            <a:ext cx="1152525" cy="504825"/>
          </a:xfrm>
          <a:prstGeom prst="wedgeRoundRectCallout">
            <a:avLst>
              <a:gd name="adj1" fmla="val -72588"/>
              <a:gd name="adj2" fmla="val -18556"/>
              <a:gd name="adj3" fmla="val 16667"/>
            </a:avLst>
          </a:prstGeom>
          <a:solidFill>
            <a:schemeClr val="bg1"/>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lvl1pPr>
              <a:defRPr sz="2000">
                <a:solidFill>
                  <a:schemeClr val="tx1"/>
                </a:solidFill>
                <a:latin typeface="Tahoma" panose="020B0604030504040204" pitchFamily="34" charset="0"/>
                <a:ea typeface="宋体" panose="02010600030101010101" pitchFamily="2" charset="-122"/>
              </a:defRPr>
            </a:lvl1pPr>
            <a:lvl2pPr marL="742950" indent="-285750">
              <a:defRPr sz="2000">
                <a:solidFill>
                  <a:schemeClr val="tx1"/>
                </a:solidFill>
                <a:latin typeface="Tahoma" panose="020B0604030504040204" pitchFamily="34" charset="0"/>
                <a:ea typeface="宋体" panose="02010600030101010101" pitchFamily="2" charset="-122"/>
              </a:defRPr>
            </a:lvl2pPr>
            <a:lvl3pPr marL="1143000" indent="-228600">
              <a:defRPr sz="2000">
                <a:solidFill>
                  <a:schemeClr val="tx1"/>
                </a:solidFill>
                <a:latin typeface="Tahoma" panose="020B0604030504040204" pitchFamily="34" charset="0"/>
                <a:ea typeface="宋体" panose="02010600030101010101" pitchFamily="2" charset="-122"/>
              </a:defRPr>
            </a:lvl3pPr>
            <a:lvl4pPr marL="1600200" indent="-228600">
              <a:defRPr sz="2000">
                <a:solidFill>
                  <a:schemeClr val="tx1"/>
                </a:solidFill>
                <a:latin typeface="Tahoma" panose="020B0604030504040204" pitchFamily="34" charset="0"/>
                <a:ea typeface="宋体" panose="02010600030101010101" pitchFamily="2" charset="-122"/>
              </a:defRPr>
            </a:lvl4pPr>
            <a:lvl5pPr marL="2057400" indent="-22860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algn="ctr" eaLnBrk="1" hangingPunct="1">
              <a:lnSpc>
                <a:spcPct val="85000"/>
              </a:lnSpc>
            </a:pPr>
            <a:r>
              <a:rPr kumimoji="1" lang="zh-CN" altLang="en-US" sz="1600">
                <a:solidFill>
                  <a:srgbClr val="0033CC"/>
                </a:solidFill>
                <a:latin typeface="Arial" panose="020B0604020202020204" pitchFamily="34" charset="0"/>
                <a:ea typeface="黑体" panose="02010609060101010101" pitchFamily="49" charset="-122"/>
              </a:rPr>
              <a:t>转交地址 </a:t>
            </a:r>
            <a:r>
              <a:rPr kumimoji="1" lang="en-US" altLang="zh-CN" sz="1600">
                <a:solidFill>
                  <a:srgbClr val="0033CC"/>
                </a:solidFill>
                <a:latin typeface="Arial" panose="020B0604020202020204" pitchFamily="34" charset="0"/>
                <a:ea typeface="黑体" panose="02010609060101010101" pitchFamily="49" charset="-122"/>
              </a:rPr>
              <a:t>15.5.6.7/8</a:t>
            </a:r>
          </a:p>
        </p:txBody>
      </p:sp>
    </p:spTree>
    <p:extLst>
      <p:ext uri="{BB962C8B-B14F-4D97-AF65-F5344CB8AC3E}">
        <p14:creationId xmlns:p14="http://schemas.microsoft.com/office/powerpoint/2010/main" xmlns="" val="2913158345"/>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zh-CN" dirty="0" smtClean="0"/>
              <a:t>通信者</a:t>
            </a:r>
            <a:r>
              <a:rPr lang="en-US" altLang="zh-CN" dirty="0" smtClean="0"/>
              <a:t>B</a:t>
            </a:r>
            <a:r>
              <a:rPr lang="zh-CN" altLang="zh-CN" dirty="0" smtClean="0"/>
              <a:t>和移动站</a:t>
            </a:r>
            <a:r>
              <a:rPr lang="en-US" altLang="zh-CN" dirty="0" smtClean="0"/>
              <a:t>A</a:t>
            </a:r>
            <a:r>
              <a:rPr lang="zh-CN" altLang="en-US" dirty="0" smtClean="0"/>
              <a:t>的四个重要</a:t>
            </a:r>
            <a:r>
              <a:rPr lang="zh-CN" altLang="zh-CN" dirty="0" smtClean="0"/>
              <a:t>通信</a:t>
            </a:r>
            <a:r>
              <a:rPr lang="zh-CN" altLang="en-US" dirty="0" smtClean="0"/>
              <a:t>步骤</a:t>
            </a:r>
            <a:endParaRPr lang="zh-CN" altLang="en-US" dirty="0"/>
          </a:p>
        </p:txBody>
      </p:sp>
      <p:sp>
        <p:nvSpPr>
          <p:cNvPr id="4" name="内容占位符 3"/>
          <p:cNvSpPr>
            <a:spLocks noGrp="1"/>
          </p:cNvSpPr>
          <p:nvPr>
            <p:ph idx="1"/>
          </p:nvPr>
        </p:nvSpPr>
        <p:spPr/>
        <p:txBody>
          <a:bodyPr/>
          <a:lstStyle/>
          <a:p>
            <a:pPr marL="342000" indent="-342000">
              <a:spcBef>
                <a:spcPts val="600"/>
              </a:spcBef>
              <a:buNone/>
            </a:pPr>
            <a:r>
              <a:rPr lang="en-US" altLang="zh-CN" sz="2200" dirty="0">
                <a:sym typeface="Wingdings"/>
              </a:rPr>
              <a:t></a:t>
            </a:r>
            <a:r>
              <a:rPr lang="en-US" altLang="zh-CN" sz="2200" dirty="0"/>
              <a:t> </a:t>
            </a:r>
            <a:r>
              <a:rPr lang="en-US" altLang="zh-CN" sz="2200" dirty="0" smtClean="0"/>
              <a:t>B </a:t>
            </a:r>
            <a:r>
              <a:rPr lang="zh-CN" altLang="zh-CN" sz="2200" dirty="0" smtClean="0"/>
              <a:t>发送给</a:t>
            </a:r>
            <a:r>
              <a:rPr lang="en-US" altLang="zh-CN" sz="2200" dirty="0" smtClean="0"/>
              <a:t> A </a:t>
            </a:r>
            <a:r>
              <a:rPr lang="zh-CN" altLang="zh-CN" sz="2200" dirty="0" smtClean="0"/>
              <a:t>的</a:t>
            </a:r>
            <a:r>
              <a:rPr lang="zh-CN" altLang="zh-CN" sz="2200" dirty="0"/>
              <a:t>数据报</a:t>
            </a:r>
            <a:r>
              <a:rPr lang="zh-CN" altLang="zh-CN" sz="2200" dirty="0" smtClean="0"/>
              <a:t>被</a:t>
            </a:r>
            <a:r>
              <a:rPr lang="en-US" altLang="zh-CN" sz="2200" dirty="0" smtClean="0"/>
              <a:t> A </a:t>
            </a:r>
            <a:r>
              <a:rPr lang="zh-CN" altLang="zh-CN" sz="2200" dirty="0" smtClean="0"/>
              <a:t>的</a:t>
            </a:r>
            <a:r>
              <a:rPr lang="zh-CN" altLang="zh-CN" sz="2200" dirty="0"/>
              <a:t>归属代理截获</a:t>
            </a:r>
            <a:r>
              <a:rPr lang="zh-CN" altLang="zh-CN" sz="2200" dirty="0" smtClean="0"/>
              <a:t>了</a:t>
            </a:r>
            <a:r>
              <a:rPr lang="en-US" altLang="zh-CN" sz="2200" dirty="0" smtClean="0"/>
              <a:t>(</a:t>
            </a:r>
            <a:r>
              <a:rPr lang="zh-CN" altLang="zh-CN" sz="2200" dirty="0" smtClean="0"/>
              <a:t>只有当</a:t>
            </a:r>
            <a:r>
              <a:rPr lang="en-US" altLang="zh-CN" sz="2200" dirty="0" smtClean="0"/>
              <a:t> A </a:t>
            </a:r>
            <a:r>
              <a:rPr lang="zh-CN" altLang="zh-CN" sz="2200" dirty="0" smtClean="0"/>
              <a:t>离开</a:t>
            </a:r>
            <a:r>
              <a:rPr lang="zh-CN" altLang="zh-CN" sz="2200" dirty="0"/>
              <a:t>归属网络时，归属代理才能截获</a:t>
            </a:r>
            <a:r>
              <a:rPr lang="zh-CN" altLang="zh-CN" sz="2200" dirty="0" smtClean="0"/>
              <a:t>发给</a:t>
            </a:r>
            <a:r>
              <a:rPr lang="en-US" altLang="zh-CN" sz="2200" dirty="0" smtClean="0"/>
              <a:t> A </a:t>
            </a:r>
            <a:r>
              <a:rPr lang="zh-CN" altLang="zh-CN" sz="2200" dirty="0" smtClean="0"/>
              <a:t>的数据报</a:t>
            </a:r>
            <a:r>
              <a:rPr lang="en-US" altLang="zh-CN" sz="2200" dirty="0" smtClean="0"/>
              <a:t>)</a:t>
            </a:r>
            <a:r>
              <a:rPr lang="zh-CN" altLang="zh-CN" sz="2200" dirty="0" smtClean="0"/>
              <a:t>。</a:t>
            </a:r>
            <a:endParaRPr lang="zh-CN" altLang="zh-CN" sz="2200" dirty="0"/>
          </a:p>
          <a:p>
            <a:pPr marL="342000" indent="-342000">
              <a:spcBef>
                <a:spcPts val="600"/>
              </a:spcBef>
              <a:buNone/>
            </a:pPr>
            <a:r>
              <a:rPr lang="en-US" altLang="zh-CN" sz="2200" dirty="0" smtClean="0">
                <a:sym typeface="Wingdings"/>
              </a:rPr>
              <a:t> </a:t>
            </a:r>
            <a:r>
              <a:rPr lang="zh-CN" altLang="zh-CN" sz="2200" dirty="0" smtClean="0"/>
              <a:t>由于</a:t>
            </a:r>
            <a:r>
              <a:rPr lang="zh-CN" altLang="zh-CN" sz="2200" dirty="0"/>
              <a:t>归属代理已经知道</a:t>
            </a:r>
            <a:r>
              <a:rPr lang="zh-CN" altLang="zh-CN" sz="2200" dirty="0" smtClean="0"/>
              <a:t>了</a:t>
            </a:r>
            <a:r>
              <a:rPr lang="en-US" altLang="zh-CN" sz="2200" dirty="0" smtClean="0"/>
              <a:t> A </a:t>
            </a:r>
            <a:r>
              <a:rPr lang="zh-CN" altLang="zh-CN" sz="2200" dirty="0" smtClean="0"/>
              <a:t>的</a:t>
            </a:r>
            <a:r>
              <a:rPr lang="zh-CN" altLang="zh-CN" sz="2200" dirty="0"/>
              <a:t>转交</a:t>
            </a:r>
            <a:r>
              <a:rPr lang="zh-CN" altLang="zh-CN" sz="2200" dirty="0" smtClean="0"/>
              <a:t>地址</a:t>
            </a:r>
            <a:r>
              <a:rPr lang="en-US" altLang="zh-CN" sz="2200" dirty="0" smtClean="0"/>
              <a:t>(</a:t>
            </a:r>
            <a:r>
              <a:rPr lang="zh-CN" altLang="zh-CN" sz="2200" dirty="0" smtClean="0"/>
              <a:t>后面</a:t>
            </a:r>
            <a:r>
              <a:rPr lang="zh-CN" altLang="zh-CN" sz="2200" dirty="0"/>
              <a:t>要讲</a:t>
            </a:r>
            <a:r>
              <a:rPr lang="zh-CN" altLang="zh-CN" sz="2200" dirty="0" smtClean="0"/>
              <a:t>到</a:t>
            </a:r>
            <a:r>
              <a:rPr lang="en-US" altLang="zh-CN" sz="2200" dirty="0" smtClean="0"/>
              <a:t>)</a:t>
            </a:r>
            <a:r>
              <a:rPr lang="zh-CN" altLang="zh-CN" sz="2200" dirty="0" smtClean="0"/>
              <a:t>，</a:t>
            </a:r>
            <a:r>
              <a:rPr lang="zh-CN" altLang="zh-CN" sz="2200" dirty="0"/>
              <a:t>因此归属代理</a:t>
            </a:r>
            <a:r>
              <a:rPr lang="zh-CN" altLang="zh-CN" sz="2200" dirty="0" smtClean="0"/>
              <a:t>把</a:t>
            </a:r>
            <a:r>
              <a:rPr lang="en-US" altLang="zh-CN" sz="2200" dirty="0" smtClean="0"/>
              <a:t> B </a:t>
            </a:r>
            <a:r>
              <a:rPr lang="zh-CN" altLang="zh-CN" sz="2200" dirty="0" smtClean="0"/>
              <a:t>发</a:t>
            </a:r>
            <a:r>
              <a:rPr lang="zh-CN" altLang="zh-CN" sz="2200" dirty="0"/>
              <a:t>来的数据报进行再封装，新的数据报的目的地址</a:t>
            </a:r>
            <a:r>
              <a:rPr lang="zh-CN" altLang="zh-CN" sz="2200" dirty="0" smtClean="0"/>
              <a:t>是</a:t>
            </a:r>
            <a:r>
              <a:rPr lang="en-US" altLang="zh-CN" sz="2200" dirty="0" smtClean="0"/>
              <a:t> A </a:t>
            </a:r>
            <a:r>
              <a:rPr lang="zh-CN" altLang="zh-CN" sz="2200" dirty="0" smtClean="0"/>
              <a:t>现在</a:t>
            </a:r>
            <a:r>
              <a:rPr lang="zh-CN" altLang="zh-CN" sz="2200" dirty="0"/>
              <a:t>的转交地址。新封装的数据报发送到被访网络的外地代理。这里使用的就是以前讲过的隧道技术</a:t>
            </a:r>
            <a:r>
              <a:rPr lang="zh-CN" altLang="zh-CN" sz="2200" dirty="0" smtClean="0"/>
              <a:t>或</a:t>
            </a:r>
            <a:r>
              <a:rPr lang="en-US" altLang="zh-CN" sz="2200" dirty="0" smtClean="0"/>
              <a:t> IP-in-IP</a:t>
            </a:r>
            <a:r>
              <a:rPr lang="zh-CN" altLang="zh-CN" sz="2200" dirty="0" smtClean="0"/>
              <a:t>。</a:t>
            </a:r>
            <a:endParaRPr lang="zh-CN" altLang="zh-CN" sz="2200" dirty="0"/>
          </a:p>
          <a:p>
            <a:pPr marL="342000" indent="-342000">
              <a:spcBef>
                <a:spcPts val="600"/>
              </a:spcBef>
              <a:buNone/>
            </a:pPr>
            <a:r>
              <a:rPr lang="en-US" altLang="zh-CN" sz="2200" dirty="0">
                <a:sym typeface="Wingdings"/>
              </a:rPr>
              <a:t></a:t>
            </a:r>
            <a:r>
              <a:rPr lang="en-US" altLang="zh-CN" sz="2200" dirty="0"/>
              <a:t> </a:t>
            </a:r>
            <a:r>
              <a:rPr lang="zh-CN" altLang="zh-CN" sz="2200" dirty="0"/>
              <a:t>被访网络中的外地代理把收到的封装的数据报进行拆封，</a:t>
            </a:r>
            <a:r>
              <a:rPr lang="zh-CN" altLang="zh-CN" sz="2200" dirty="0" smtClean="0"/>
              <a:t>取出</a:t>
            </a:r>
            <a:r>
              <a:rPr lang="en-US" altLang="zh-CN" sz="2200" dirty="0" smtClean="0"/>
              <a:t> B </a:t>
            </a:r>
            <a:r>
              <a:rPr lang="zh-CN" altLang="zh-CN" sz="2200" dirty="0" smtClean="0"/>
              <a:t>发送</a:t>
            </a:r>
            <a:r>
              <a:rPr lang="zh-CN" altLang="zh-CN" sz="2200" dirty="0"/>
              <a:t>的原始数据报，然后转发给</a:t>
            </a:r>
            <a:r>
              <a:rPr lang="zh-CN" altLang="zh-CN" sz="2200" dirty="0" smtClean="0"/>
              <a:t>移动站</a:t>
            </a:r>
            <a:r>
              <a:rPr lang="en-US" altLang="zh-CN" sz="2200" dirty="0" smtClean="0"/>
              <a:t> A</a:t>
            </a:r>
            <a:r>
              <a:rPr lang="zh-CN" altLang="zh-CN" sz="2200" dirty="0"/>
              <a:t>。这个数据报的目的地址</a:t>
            </a:r>
            <a:r>
              <a:rPr lang="zh-CN" altLang="zh-CN" sz="2200" dirty="0" smtClean="0"/>
              <a:t>就是</a:t>
            </a:r>
            <a:r>
              <a:rPr lang="en-US" altLang="zh-CN" sz="2200" dirty="0" smtClean="0"/>
              <a:t> A </a:t>
            </a:r>
            <a:r>
              <a:rPr lang="zh-CN" altLang="zh-CN" sz="2200" dirty="0" smtClean="0"/>
              <a:t>的</a:t>
            </a:r>
            <a:r>
              <a:rPr lang="zh-CN" altLang="zh-CN" sz="2200" dirty="0"/>
              <a:t>永久地址。</a:t>
            </a:r>
            <a:r>
              <a:rPr lang="en-US" altLang="zh-CN" sz="2200" dirty="0" smtClean="0"/>
              <a:t>A </a:t>
            </a:r>
            <a:r>
              <a:rPr lang="zh-CN" altLang="zh-CN" sz="2200" dirty="0" smtClean="0"/>
              <a:t>收到</a:t>
            </a:r>
            <a:r>
              <a:rPr lang="en-US" altLang="zh-CN" sz="2200" dirty="0" smtClean="0"/>
              <a:t> B </a:t>
            </a:r>
            <a:r>
              <a:rPr lang="zh-CN" altLang="zh-CN" sz="2200" dirty="0" smtClean="0"/>
              <a:t>发送</a:t>
            </a:r>
            <a:r>
              <a:rPr lang="zh-CN" altLang="zh-CN" sz="2200" dirty="0"/>
              <a:t>的原始数据报后，也得到</a:t>
            </a:r>
            <a:r>
              <a:rPr lang="zh-CN" altLang="zh-CN" sz="2200" dirty="0" smtClean="0"/>
              <a:t>了</a:t>
            </a:r>
            <a:r>
              <a:rPr lang="en-US" altLang="zh-CN" sz="2200" dirty="0" smtClean="0"/>
              <a:t> B </a:t>
            </a:r>
            <a:r>
              <a:rPr lang="zh-CN" altLang="zh-CN" sz="2200" dirty="0" smtClean="0"/>
              <a:t>的</a:t>
            </a:r>
            <a:r>
              <a:rPr lang="en-US" altLang="zh-CN" sz="2200" dirty="0" smtClean="0"/>
              <a:t> IP </a:t>
            </a:r>
            <a:r>
              <a:rPr lang="zh-CN" altLang="zh-CN" sz="2200" dirty="0" smtClean="0"/>
              <a:t>地址</a:t>
            </a:r>
            <a:r>
              <a:rPr lang="zh-CN" altLang="zh-CN" sz="2200" dirty="0"/>
              <a:t>。</a:t>
            </a:r>
          </a:p>
          <a:p>
            <a:pPr marL="342000" indent="-342000">
              <a:spcBef>
                <a:spcPts val="600"/>
              </a:spcBef>
              <a:buNone/>
            </a:pPr>
            <a:r>
              <a:rPr lang="en-US" altLang="zh-CN" sz="2200" dirty="0">
                <a:sym typeface="Wingdings"/>
              </a:rPr>
              <a:t></a:t>
            </a:r>
            <a:r>
              <a:rPr lang="en-US" altLang="zh-CN" sz="2200" dirty="0"/>
              <a:t> </a:t>
            </a:r>
            <a:r>
              <a:rPr lang="zh-CN" altLang="zh-CN" sz="2200" dirty="0"/>
              <a:t>如果</a:t>
            </a:r>
            <a:r>
              <a:rPr lang="zh-CN" altLang="zh-CN" sz="2200" dirty="0" smtClean="0"/>
              <a:t>现在</a:t>
            </a:r>
            <a:r>
              <a:rPr lang="en-US" altLang="zh-CN" sz="2200" dirty="0" smtClean="0"/>
              <a:t> A </a:t>
            </a:r>
            <a:r>
              <a:rPr lang="zh-CN" altLang="zh-CN" sz="2200" dirty="0" smtClean="0"/>
              <a:t>要向</a:t>
            </a:r>
            <a:r>
              <a:rPr lang="en-US" altLang="zh-CN" sz="2200" dirty="0" smtClean="0"/>
              <a:t> B </a:t>
            </a:r>
            <a:r>
              <a:rPr lang="zh-CN" altLang="zh-CN" sz="2200" dirty="0" smtClean="0"/>
              <a:t>发送</a:t>
            </a:r>
            <a:r>
              <a:rPr lang="zh-CN" altLang="zh-CN" sz="2200" dirty="0"/>
              <a:t>数据报，那么情况就比较简单。</a:t>
            </a:r>
            <a:r>
              <a:rPr lang="en-US" altLang="zh-CN" sz="2200" dirty="0" smtClean="0"/>
              <a:t>A </a:t>
            </a:r>
            <a:r>
              <a:rPr lang="zh-CN" altLang="zh-CN" sz="2200" dirty="0" smtClean="0"/>
              <a:t>仍然</a:t>
            </a:r>
            <a:r>
              <a:rPr lang="zh-CN" altLang="zh-CN" sz="2200" dirty="0"/>
              <a:t>使用自己的永久地址作为数据报的源地址，</a:t>
            </a:r>
            <a:r>
              <a:rPr lang="zh-CN" altLang="zh-CN" sz="2200" dirty="0" smtClean="0"/>
              <a:t>用</a:t>
            </a:r>
            <a:r>
              <a:rPr lang="en-US" altLang="zh-CN" sz="2200" dirty="0" smtClean="0"/>
              <a:t> B </a:t>
            </a:r>
            <a:r>
              <a:rPr lang="zh-CN" altLang="zh-CN" sz="2200" dirty="0" smtClean="0"/>
              <a:t>的</a:t>
            </a:r>
            <a:r>
              <a:rPr lang="en-US" altLang="zh-CN" sz="2200" dirty="0" smtClean="0"/>
              <a:t> IP </a:t>
            </a:r>
            <a:r>
              <a:rPr lang="zh-CN" altLang="zh-CN" sz="2200" dirty="0" smtClean="0"/>
              <a:t>地址</a:t>
            </a:r>
            <a:r>
              <a:rPr lang="zh-CN" altLang="zh-CN" sz="2200" dirty="0"/>
              <a:t>作为数据报的目的地址。这个数据报显然没有必要在</a:t>
            </a:r>
            <a:r>
              <a:rPr lang="zh-CN" altLang="zh-CN" sz="2200" dirty="0" smtClean="0"/>
              <a:t>通过</a:t>
            </a:r>
            <a:r>
              <a:rPr lang="en-US" altLang="zh-CN" sz="2200" dirty="0" smtClean="0"/>
              <a:t> A </a:t>
            </a:r>
            <a:r>
              <a:rPr lang="zh-CN" altLang="zh-CN" sz="2200" dirty="0" smtClean="0"/>
              <a:t>的</a:t>
            </a:r>
            <a:r>
              <a:rPr lang="zh-CN" altLang="zh-CN" sz="2200" dirty="0"/>
              <a:t>归属代理进行转发了。</a:t>
            </a:r>
          </a:p>
          <a:p>
            <a:endParaRPr lang="zh-CN" altLang="en-US" sz="2200" dirty="0"/>
          </a:p>
        </p:txBody>
      </p:sp>
    </p:spTree>
    <p:extLst>
      <p:ext uri="{BB962C8B-B14F-4D97-AF65-F5344CB8AC3E}">
        <p14:creationId xmlns:p14="http://schemas.microsoft.com/office/powerpoint/2010/main" xmlns="" val="3553101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zh-CN" dirty="0" smtClean="0"/>
              <a:t>网络层应增加的新功能</a:t>
            </a:r>
            <a:endParaRPr lang="zh-CN" altLang="en-US" dirty="0"/>
          </a:p>
        </p:txBody>
      </p:sp>
      <p:sp>
        <p:nvSpPr>
          <p:cNvPr id="3" name="内容占位符 2"/>
          <p:cNvSpPr>
            <a:spLocks noGrp="1"/>
          </p:cNvSpPr>
          <p:nvPr>
            <p:ph idx="1"/>
          </p:nvPr>
        </p:nvSpPr>
        <p:spPr/>
        <p:txBody>
          <a:bodyPr/>
          <a:lstStyle/>
          <a:p>
            <a:pPr marL="457200" indent="-457200">
              <a:buClrTx/>
              <a:buNone/>
            </a:pPr>
            <a:r>
              <a:rPr lang="en-US" altLang="zh-CN" dirty="0" smtClean="0"/>
              <a:t>(1) </a:t>
            </a:r>
            <a:r>
              <a:rPr lang="zh-CN" altLang="zh-CN" dirty="0" smtClean="0"/>
              <a:t>移动站到</a:t>
            </a:r>
            <a:r>
              <a:rPr lang="zh-CN" altLang="zh-CN" dirty="0"/>
              <a:t>外地代理的协议</a:t>
            </a:r>
            <a:r>
              <a:rPr lang="zh-CN" altLang="zh-CN" dirty="0" smtClean="0"/>
              <a:t>。</a:t>
            </a:r>
            <a:endParaRPr lang="en-US" altLang="zh-CN" dirty="0" smtClean="0"/>
          </a:p>
          <a:p>
            <a:pPr marL="457200" indent="-457200"/>
            <a:endParaRPr lang="en-US" altLang="zh-CN" dirty="0" smtClean="0"/>
          </a:p>
          <a:p>
            <a:pPr>
              <a:buNone/>
            </a:pPr>
            <a:r>
              <a:rPr lang="en-US" altLang="zh-CN" dirty="0" smtClean="0"/>
              <a:t>(2) </a:t>
            </a:r>
            <a:r>
              <a:rPr lang="zh-CN" altLang="zh-CN" dirty="0" smtClean="0"/>
              <a:t>外地</a:t>
            </a:r>
            <a:r>
              <a:rPr lang="zh-CN" altLang="zh-CN" dirty="0"/>
              <a:t>代理到归属代理的</a:t>
            </a:r>
            <a:r>
              <a:rPr lang="zh-CN" altLang="zh-CN" dirty="0">
                <a:solidFill>
                  <a:srgbClr val="FF0000"/>
                </a:solidFill>
              </a:rPr>
              <a:t>登记</a:t>
            </a:r>
            <a:r>
              <a:rPr lang="zh-CN" altLang="zh-CN" dirty="0"/>
              <a:t>协议</a:t>
            </a:r>
            <a:r>
              <a:rPr lang="zh-CN" altLang="zh-CN" dirty="0" smtClean="0"/>
              <a:t>。</a:t>
            </a:r>
            <a:endParaRPr lang="en-US" altLang="zh-CN" dirty="0" smtClean="0"/>
          </a:p>
          <a:p>
            <a:endParaRPr lang="en-US" altLang="zh-CN" dirty="0" smtClean="0"/>
          </a:p>
          <a:p>
            <a:pPr>
              <a:buNone/>
            </a:pPr>
            <a:r>
              <a:rPr lang="en-US" altLang="zh-CN" dirty="0"/>
              <a:t>(3) </a:t>
            </a:r>
            <a:r>
              <a:rPr lang="zh-CN" altLang="zh-CN" dirty="0"/>
              <a:t>归属代理数据报</a:t>
            </a:r>
            <a:r>
              <a:rPr lang="zh-CN" altLang="zh-CN" dirty="0">
                <a:solidFill>
                  <a:srgbClr val="FF0000"/>
                </a:solidFill>
              </a:rPr>
              <a:t>封装</a:t>
            </a:r>
            <a:r>
              <a:rPr lang="zh-CN" altLang="zh-CN" dirty="0"/>
              <a:t>协议</a:t>
            </a:r>
            <a:r>
              <a:rPr lang="zh-CN" altLang="zh-CN" dirty="0" smtClean="0"/>
              <a:t>。</a:t>
            </a:r>
            <a:endParaRPr lang="en-US" altLang="zh-CN" dirty="0" smtClean="0"/>
          </a:p>
          <a:p>
            <a:endParaRPr lang="en-US" altLang="zh-CN" dirty="0" smtClean="0"/>
          </a:p>
          <a:p>
            <a:pPr>
              <a:buNone/>
            </a:pPr>
            <a:r>
              <a:rPr lang="en-US" altLang="zh-CN" dirty="0"/>
              <a:t>(4) </a:t>
            </a:r>
            <a:r>
              <a:rPr lang="zh-CN" altLang="zh-CN" dirty="0"/>
              <a:t>外地代理</a:t>
            </a:r>
            <a:r>
              <a:rPr lang="zh-CN" altLang="zh-CN" dirty="0">
                <a:solidFill>
                  <a:srgbClr val="FF0000"/>
                </a:solidFill>
              </a:rPr>
              <a:t>拆封</a:t>
            </a:r>
            <a:r>
              <a:rPr lang="zh-CN" altLang="zh-CN" dirty="0"/>
              <a:t>协议。</a:t>
            </a:r>
            <a:endParaRPr lang="zh-CN" altLang="en-US" dirty="0"/>
          </a:p>
        </p:txBody>
      </p:sp>
    </p:spTree>
    <p:extLst>
      <p:ext uri="{BB962C8B-B14F-4D97-AF65-F5344CB8AC3E}">
        <p14:creationId xmlns:p14="http://schemas.microsoft.com/office/powerpoint/2010/main" xmlns="" val="507765194"/>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7" name="Text Box 40"/>
          <p:cNvSpPr txBox="1">
            <a:spLocks noChangeArrowheads="1"/>
          </p:cNvSpPr>
          <p:nvPr/>
        </p:nvSpPr>
        <p:spPr bwMode="auto">
          <a:xfrm>
            <a:off x="4643438" y="906447"/>
            <a:ext cx="2563843" cy="307777"/>
          </a:xfrm>
          <a:prstGeom prst="rect">
            <a:avLst/>
          </a:prstGeom>
          <a:noFill/>
          <a:ln>
            <a:noFill/>
          </a:ln>
          <a:extLst>
            <a:ext uri="{909E8E84-426E-40DD-AFC4-6F175D3DCCD1}">
              <a14:hiddenFill xmlns:a14="http://schemas.microsoft.com/office/drawing/2010/main" xmlns="">
                <a:solidFill>
                  <a:srgbClr val="00CC99"/>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Comic Sans MS" panose="030F0702030302020204" pitchFamily="66" charset="0"/>
                <a:ea typeface="MS PGothic" panose="020B0600070205080204" pitchFamily="34" charset="-128"/>
              </a:defRPr>
            </a:lvl1pPr>
            <a:lvl2pPr marL="742950" indent="-285750">
              <a:defRPr sz="2400">
                <a:solidFill>
                  <a:schemeClr val="tx1"/>
                </a:solidFill>
                <a:latin typeface="Comic Sans MS" panose="030F0702030302020204" pitchFamily="66" charset="0"/>
                <a:ea typeface="MS PGothic" panose="020B0600070205080204" pitchFamily="34" charset="-128"/>
              </a:defRPr>
            </a:lvl2pPr>
            <a:lvl3pPr marL="1143000" indent="-228600">
              <a:defRPr sz="2400">
                <a:solidFill>
                  <a:schemeClr val="tx1"/>
                </a:solidFill>
                <a:latin typeface="Comic Sans MS" panose="030F0702030302020204" pitchFamily="66" charset="0"/>
                <a:ea typeface="MS PGothic" panose="020B0600070205080204" pitchFamily="34" charset="-128"/>
              </a:defRPr>
            </a:lvl3pPr>
            <a:lvl4pPr marL="1600200" indent="-228600">
              <a:defRPr sz="2400">
                <a:solidFill>
                  <a:schemeClr val="tx1"/>
                </a:solidFill>
                <a:latin typeface="Comic Sans MS" panose="030F0702030302020204" pitchFamily="66" charset="0"/>
                <a:ea typeface="MS PGothic" panose="020B0600070205080204" pitchFamily="34" charset="-128"/>
              </a:defRPr>
            </a:lvl4pPr>
            <a:lvl5pPr marL="2057400" indent="-228600">
              <a:defRPr sz="2400">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9pPr>
          </a:lstStyle>
          <a:p>
            <a:r>
              <a:rPr lang="en-US" altLang="zh-CN" sz="1400" dirty="0">
                <a:latin typeface="+mn-lt"/>
                <a:ea typeface="ÇlÇr ñæí©" charset="-128"/>
              </a:rPr>
              <a:t>visited network: 79.129.13/24</a:t>
            </a:r>
          </a:p>
        </p:txBody>
      </p:sp>
      <p:sp>
        <p:nvSpPr>
          <p:cNvPr id="131078" name="Text Box 41"/>
          <p:cNvSpPr txBox="1">
            <a:spLocks noChangeArrowheads="1"/>
          </p:cNvSpPr>
          <p:nvPr/>
        </p:nvSpPr>
        <p:spPr bwMode="auto">
          <a:xfrm>
            <a:off x="1331913" y="1028327"/>
            <a:ext cx="1573380" cy="523220"/>
          </a:xfrm>
          <a:prstGeom prst="rect">
            <a:avLst/>
          </a:prstGeom>
          <a:noFill/>
          <a:ln>
            <a:noFill/>
          </a:ln>
          <a:extLst>
            <a:ext uri="{909E8E84-426E-40DD-AFC4-6F175D3DCCD1}">
              <a14:hiddenFill xmlns:a14="http://schemas.microsoft.com/office/drawing/2010/main" xmlns="">
                <a:solidFill>
                  <a:srgbClr val="00CC99"/>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Comic Sans MS" panose="030F0702030302020204" pitchFamily="66" charset="0"/>
                <a:ea typeface="MS PGothic" panose="020B0600070205080204" pitchFamily="34" charset="-128"/>
              </a:defRPr>
            </a:lvl1pPr>
            <a:lvl2pPr marL="742950" indent="-285750">
              <a:defRPr sz="2400">
                <a:solidFill>
                  <a:schemeClr val="tx1"/>
                </a:solidFill>
                <a:latin typeface="Comic Sans MS" panose="030F0702030302020204" pitchFamily="66" charset="0"/>
                <a:ea typeface="MS PGothic" panose="020B0600070205080204" pitchFamily="34" charset="-128"/>
              </a:defRPr>
            </a:lvl2pPr>
            <a:lvl3pPr marL="1143000" indent="-228600">
              <a:defRPr sz="2400">
                <a:solidFill>
                  <a:schemeClr val="tx1"/>
                </a:solidFill>
                <a:latin typeface="Comic Sans MS" panose="030F0702030302020204" pitchFamily="66" charset="0"/>
                <a:ea typeface="MS PGothic" panose="020B0600070205080204" pitchFamily="34" charset="-128"/>
              </a:defRPr>
            </a:lvl3pPr>
            <a:lvl4pPr marL="1600200" indent="-228600">
              <a:defRPr sz="2400">
                <a:solidFill>
                  <a:schemeClr val="tx1"/>
                </a:solidFill>
                <a:latin typeface="Comic Sans MS" panose="030F0702030302020204" pitchFamily="66" charset="0"/>
                <a:ea typeface="MS PGothic" panose="020B0600070205080204" pitchFamily="34" charset="-128"/>
              </a:defRPr>
            </a:lvl4pPr>
            <a:lvl5pPr marL="2057400" indent="-228600">
              <a:defRPr sz="2400">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9pPr>
          </a:lstStyle>
          <a:p>
            <a:pPr algn="ctr"/>
            <a:r>
              <a:rPr lang="en-US" altLang="zh-CN" sz="1400">
                <a:latin typeface="+mn-lt"/>
                <a:ea typeface="ÇlÇr ñæí©" charset="-128"/>
              </a:rPr>
              <a:t>home agent</a:t>
            </a:r>
          </a:p>
          <a:p>
            <a:pPr algn="ctr"/>
            <a:r>
              <a:rPr lang="en-US" altLang="zh-CN" sz="1400">
                <a:latin typeface="+mn-lt"/>
                <a:ea typeface="ÇlÇr ñæí©" charset="-128"/>
              </a:rPr>
              <a:t>HA: 128.119.40.7</a:t>
            </a:r>
          </a:p>
        </p:txBody>
      </p:sp>
      <p:sp>
        <p:nvSpPr>
          <p:cNvPr id="131079" name="Text Box 42"/>
          <p:cNvSpPr txBox="1">
            <a:spLocks noChangeArrowheads="1"/>
          </p:cNvSpPr>
          <p:nvPr/>
        </p:nvSpPr>
        <p:spPr bwMode="auto">
          <a:xfrm>
            <a:off x="3725863" y="1074365"/>
            <a:ext cx="1592103" cy="800219"/>
          </a:xfrm>
          <a:prstGeom prst="rect">
            <a:avLst/>
          </a:prstGeom>
          <a:noFill/>
          <a:ln>
            <a:noFill/>
          </a:ln>
          <a:extLst>
            <a:ext uri="{909E8E84-426E-40DD-AFC4-6F175D3DCCD1}">
              <a14:hiddenFill xmlns:a14="http://schemas.microsoft.com/office/drawing/2010/main" xmlns="">
                <a:solidFill>
                  <a:srgbClr val="00CC99"/>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Comic Sans MS" panose="030F0702030302020204" pitchFamily="66" charset="0"/>
                <a:ea typeface="MS PGothic" panose="020B0600070205080204" pitchFamily="34" charset="-128"/>
              </a:defRPr>
            </a:lvl1pPr>
            <a:lvl2pPr marL="742950" indent="-285750">
              <a:defRPr sz="2400">
                <a:solidFill>
                  <a:schemeClr val="tx1"/>
                </a:solidFill>
                <a:latin typeface="Comic Sans MS" panose="030F0702030302020204" pitchFamily="66" charset="0"/>
                <a:ea typeface="MS PGothic" panose="020B0600070205080204" pitchFamily="34" charset="-128"/>
              </a:defRPr>
            </a:lvl2pPr>
            <a:lvl3pPr marL="1143000" indent="-228600">
              <a:defRPr sz="2400">
                <a:solidFill>
                  <a:schemeClr val="tx1"/>
                </a:solidFill>
                <a:latin typeface="Comic Sans MS" panose="030F0702030302020204" pitchFamily="66" charset="0"/>
                <a:ea typeface="MS PGothic" panose="020B0600070205080204" pitchFamily="34" charset="-128"/>
              </a:defRPr>
            </a:lvl3pPr>
            <a:lvl4pPr marL="1600200" indent="-228600">
              <a:defRPr sz="2400">
                <a:solidFill>
                  <a:schemeClr val="tx1"/>
                </a:solidFill>
                <a:latin typeface="Comic Sans MS" panose="030F0702030302020204" pitchFamily="66" charset="0"/>
                <a:ea typeface="MS PGothic" panose="020B0600070205080204" pitchFamily="34" charset="-128"/>
              </a:defRPr>
            </a:lvl4pPr>
            <a:lvl5pPr marL="2057400" indent="-228600">
              <a:defRPr sz="2400">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9pPr>
          </a:lstStyle>
          <a:p>
            <a:r>
              <a:rPr lang="en-US" altLang="zh-CN" sz="1400">
                <a:latin typeface="+mn-lt"/>
                <a:ea typeface="ÇlÇr ñæí©" charset="-128"/>
              </a:rPr>
              <a:t>foreign agent</a:t>
            </a:r>
          </a:p>
          <a:p>
            <a:r>
              <a:rPr lang="en-US" altLang="zh-CN" sz="1400">
                <a:latin typeface="+mn-lt"/>
                <a:ea typeface="ÇlÇr ñæí©" charset="-128"/>
              </a:rPr>
              <a:t>COA: 79.129.13.2</a:t>
            </a:r>
          </a:p>
          <a:p>
            <a:endParaRPr lang="en-US" altLang="zh-CN" sz="1800">
              <a:latin typeface="+mn-lt"/>
            </a:endParaRPr>
          </a:p>
        </p:txBody>
      </p:sp>
      <p:sp>
        <p:nvSpPr>
          <p:cNvPr id="131080" name="Text Box 46"/>
          <p:cNvSpPr txBox="1">
            <a:spLocks noChangeArrowheads="1"/>
          </p:cNvSpPr>
          <p:nvPr/>
        </p:nvSpPr>
        <p:spPr bwMode="auto">
          <a:xfrm>
            <a:off x="6886575" y="1434727"/>
            <a:ext cx="1789272" cy="523220"/>
          </a:xfrm>
          <a:prstGeom prst="rect">
            <a:avLst/>
          </a:prstGeom>
          <a:noFill/>
          <a:ln>
            <a:noFill/>
          </a:ln>
          <a:extLst>
            <a:ext uri="{909E8E84-426E-40DD-AFC4-6F175D3DCCD1}">
              <a14:hiddenFill xmlns:a14="http://schemas.microsoft.com/office/drawing/2010/main" xmlns="">
                <a:solidFill>
                  <a:srgbClr val="00CC99"/>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Comic Sans MS" panose="030F0702030302020204" pitchFamily="66" charset="0"/>
                <a:ea typeface="MS PGothic" panose="020B0600070205080204" pitchFamily="34" charset="-128"/>
              </a:defRPr>
            </a:lvl1pPr>
            <a:lvl2pPr marL="742950" indent="-285750">
              <a:defRPr sz="2400">
                <a:solidFill>
                  <a:schemeClr val="tx1"/>
                </a:solidFill>
                <a:latin typeface="Comic Sans MS" panose="030F0702030302020204" pitchFamily="66" charset="0"/>
                <a:ea typeface="MS PGothic" panose="020B0600070205080204" pitchFamily="34" charset="-128"/>
              </a:defRPr>
            </a:lvl2pPr>
            <a:lvl3pPr marL="1143000" indent="-228600">
              <a:defRPr sz="2400">
                <a:solidFill>
                  <a:schemeClr val="tx1"/>
                </a:solidFill>
                <a:latin typeface="Comic Sans MS" panose="030F0702030302020204" pitchFamily="66" charset="0"/>
                <a:ea typeface="MS PGothic" panose="020B0600070205080204" pitchFamily="34" charset="-128"/>
              </a:defRPr>
            </a:lvl3pPr>
            <a:lvl4pPr marL="1600200" indent="-228600">
              <a:defRPr sz="2400">
                <a:solidFill>
                  <a:schemeClr val="tx1"/>
                </a:solidFill>
                <a:latin typeface="Comic Sans MS" panose="030F0702030302020204" pitchFamily="66" charset="0"/>
                <a:ea typeface="MS PGothic" panose="020B0600070205080204" pitchFamily="34" charset="-128"/>
              </a:defRPr>
            </a:lvl4pPr>
            <a:lvl5pPr marL="2057400" indent="-228600">
              <a:defRPr sz="2400">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9pPr>
          </a:lstStyle>
          <a:p>
            <a:r>
              <a:rPr lang="en-US" altLang="zh-CN" sz="1400">
                <a:latin typeface="+mn-lt"/>
                <a:ea typeface="ÇlÇr ñæí©" charset="-128"/>
              </a:rPr>
              <a:t>mobile agent</a:t>
            </a:r>
          </a:p>
          <a:p>
            <a:r>
              <a:rPr lang="en-US" altLang="zh-CN" sz="1400">
                <a:latin typeface="+mn-lt"/>
                <a:ea typeface="ÇlÇr ñæí©" charset="-128"/>
              </a:rPr>
              <a:t>MA: 128.119.40.186</a:t>
            </a:r>
          </a:p>
        </p:txBody>
      </p:sp>
      <p:grpSp>
        <p:nvGrpSpPr>
          <p:cNvPr id="35" name="Group 34"/>
          <p:cNvGrpSpPr>
            <a:grpSpLocks/>
          </p:cNvGrpSpPr>
          <p:nvPr/>
        </p:nvGrpSpPr>
        <p:grpSpPr bwMode="auto">
          <a:xfrm>
            <a:off x="4437063" y="2620984"/>
            <a:ext cx="2390775" cy="1516062"/>
            <a:chOff x="4456543" y="2732527"/>
            <a:chExt cx="2389911" cy="1515110"/>
          </a:xfrm>
        </p:grpSpPr>
        <p:sp>
          <p:nvSpPr>
            <p:cNvPr id="131125" name="Line 47"/>
            <p:cNvSpPr>
              <a:spLocks noChangeShapeType="1"/>
            </p:cNvSpPr>
            <p:nvPr/>
          </p:nvSpPr>
          <p:spPr bwMode="auto">
            <a:xfrm flipH="1">
              <a:off x="4456543" y="2886364"/>
              <a:ext cx="2389911" cy="357909"/>
            </a:xfrm>
            <a:prstGeom prst="line">
              <a:avLst/>
            </a:prstGeom>
            <a:noFill/>
            <a:ln w="19050">
              <a:solidFill>
                <a:srgbClr val="000000"/>
              </a:solidFill>
              <a:round/>
              <a:headEnd/>
              <a:tailEnd type="triangle" w="med" len="med"/>
            </a:ln>
            <a:extLst>
              <a:ext uri="{909E8E84-426E-40DD-AFC4-6F175D3DCCD1}">
                <a14:hiddenFill xmlns:a14="http://schemas.microsoft.com/office/drawing/2010/main" xmlns="">
                  <a:noFill/>
                </a14:hiddenFill>
              </a:ext>
            </a:extLst>
          </p:spPr>
          <p:txBody>
            <a:bodyPr/>
            <a:lstStyle/>
            <a:p>
              <a:endParaRPr lang="zh-CN" altLang="en-US">
                <a:latin typeface="+mn-lt"/>
              </a:endParaRPr>
            </a:p>
          </p:txBody>
        </p:sp>
        <p:grpSp>
          <p:nvGrpSpPr>
            <p:cNvPr id="131126" name="Group 48"/>
            <p:cNvGrpSpPr>
              <a:grpSpLocks/>
            </p:cNvGrpSpPr>
            <p:nvPr/>
          </p:nvGrpSpPr>
          <p:grpSpPr bwMode="auto">
            <a:xfrm>
              <a:off x="4617712" y="2732527"/>
              <a:ext cx="1882140" cy="1515110"/>
              <a:chOff x="13860" y="6885"/>
              <a:chExt cx="2964" cy="2386"/>
            </a:xfrm>
          </p:grpSpPr>
          <p:sp>
            <p:nvSpPr>
              <p:cNvPr id="131127" name="Text Box 49"/>
              <p:cNvSpPr txBox="1">
                <a:spLocks noChangeArrowheads="1"/>
              </p:cNvSpPr>
              <p:nvPr/>
            </p:nvSpPr>
            <p:spPr bwMode="auto">
              <a:xfrm>
                <a:off x="13860" y="6885"/>
                <a:ext cx="2510" cy="450"/>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Comic Sans MS" panose="030F0702030302020204" pitchFamily="66" charset="0"/>
                    <a:ea typeface="MS PGothic" panose="020B0600070205080204" pitchFamily="34" charset="-128"/>
                  </a:defRPr>
                </a:lvl1pPr>
                <a:lvl2pPr marL="742950" indent="-285750">
                  <a:defRPr sz="2400">
                    <a:solidFill>
                      <a:schemeClr val="tx1"/>
                    </a:solidFill>
                    <a:latin typeface="Comic Sans MS" panose="030F0702030302020204" pitchFamily="66" charset="0"/>
                    <a:ea typeface="MS PGothic" panose="020B0600070205080204" pitchFamily="34" charset="-128"/>
                  </a:defRPr>
                </a:lvl2pPr>
                <a:lvl3pPr marL="1143000" indent="-228600">
                  <a:defRPr sz="2400">
                    <a:solidFill>
                      <a:schemeClr val="tx1"/>
                    </a:solidFill>
                    <a:latin typeface="Comic Sans MS" panose="030F0702030302020204" pitchFamily="66" charset="0"/>
                    <a:ea typeface="MS PGothic" panose="020B0600070205080204" pitchFamily="34" charset="-128"/>
                  </a:defRPr>
                </a:lvl3pPr>
                <a:lvl4pPr marL="1600200" indent="-228600">
                  <a:defRPr sz="2400">
                    <a:solidFill>
                      <a:schemeClr val="tx1"/>
                    </a:solidFill>
                    <a:latin typeface="Comic Sans MS" panose="030F0702030302020204" pitchFamily="66" charset="0"/>
                    <a:ea typeface="MS PGothic" panose="020B0600070205080204" pitchFamily="34" charset="-128"/>
                  </a:defRPr>
                </a:lvl4pPr>
                <a:lvl5pPr marL="2057400" indent="-228600">
                  <a:defRPr sz="2400">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9pPr>
              </a:lstStyle>
              <a:p>
                <a:pPr algn="ctr"/>
                <a:r>
                  <a:rPr lang="en-US" altLang="zh-CN" sz="1600">
                    <a:latin typeface="+mn-lt"/>
                    <a:ea typeface="ÇlÇr ñæí©" charset="-128"/>
                  </a:rPr>
                  <a:t>registration req. </a:t>
                </a:r>
              </a:p>
            </p:txBody>
          </p:sp>
          <p:sp>
            <p:nvSpPr>
              <p:cNvPr id="131128" name="Text Box 50"/>
              <p:cNvSpPr txBox="1">
                <a:spLocks noChangeArrowheads="1"/>
              </p:cNvSpPr>
              <p:nvPr/>
            </p:nvSpPr>
            <p:spPr bwMode="auto">
              <a:xfrm>
                <a:off x="14132" y="7394"/>
                <a:ext cx="2692" cy="1877"/>
              </a:xfrm>
              <a:prstGeom prst="rect">
                <a:avLst/>
              </a:prstGeom>
              <a:solidFill>
                <a:srgbClr val="FFFFFF"/>
              </a:solidFill>
              <a:ln w="9525">
                <a:solidFill>
                  <a:srgbClr val="000000"/>
                </a:solidFill>
                <a:miter lim="800000"/>
                <a:headEnd/>
                <a:tailEnd/>
              </a:ln>
            </p:spPr>
            <p:txBody>
              <a:bodyPr/>
              <a:lstStyle>
                <a:lvl1pPr>
                  <a:defRPr sz="2400">
                    <a:solidFill>
                      <a:schemeClr val="tx1"/>
                    </a:solidFill>
                    <a:latin typeface="Comic Sans MS" panose="030F0702030302020204" pitchFamily="66" charset="0"/>
                    <a:ea typeface="MS PGothic" panose="020B0600070205080204" pitchFamily="34" charset="-128"/>
                  </a:defRPr>
                </a:lvl1pPr>
                <a:lvl2pPr marL="742950" indent="-285750">
                  <a:defRPr sz="2400">
                    <a:solidFill>
                      <a:schemeClr val="tx1"/>
                    </a:solidFill>
                    <a:latin typeface="Comic Sans MS" panose="030F0702030302020204" pitchFamily="66" charset="0"/>
                    <a:ea typeface="MS PGothic" panose="020B0600070205080204" pitchFamily="34" charset="-128"/>
                  </a:defRPr>
                </a:lvl2pPr>
                <a:lvl3pPr marL="1143000" indent="-228600">
                  <a:defRPr sz="2400">
                    <a:solidFill>
                      <a:schemeClr val="tx1"/>
                    </a:solidFill>
                    <a:latin typeface="Comic Sans MS" panose="030F0702030302020204" pitchFamily="66" charset="0"/>
                    <a:ea typeface="MS PGothic" panose="020B0600070205080204" pitchFamily="34" charset="-128"/>
                  </a:defRPr>
                </a:lvl3pPr>
                <a:lvl4pPr marL="1600200" indent="-228600">
                  <a:defRPr sz="2400">
                    <a:solidFill>
                      <a:schemeClr val="tx1"/>
                    </a:solidFill>
                    <a:latin typeface="Comic Sans MS" panose="030F0702030302020204" pitchFamily="66" charset="0"/>
                    <a:ea typeface="MS PGothic" panose="020B0600070205080204" pitchFamily="34" charset="-128"/>
                  </a:defRPr>
                </a:lvl4pPr>
                <a:lvl5pPr marL="2057400" indent="-228600">
                  <a:defRPr sz="2400">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9pPr>
              </a:lstStyle>
              <a:p>
                <a:r>
                  <a:rPr lang="en-US" altLang="zh-CN" sz="1200">
                    <a:latin typeface="+mn-lt"/>
                    <a:ea typeface="ÇlÇr ñæí©" charset="-128"/>
                  </a:rPr>
                  <a:t>COA: 79.129.13.2</a:t>
                </a:r>
              </a:p>
              <a:p>
                <a:r>
                  <a:rPr lang="en-US" altLang="zh-CN" sz="1200">
                    <a:latin typeface="+mn-lt"/>
                    <a:ea typeface="ÇlÇr ñæí©" charset="-128"/>
                  </a:rPr>
                  <a:t>HA: 128.119.40.7</a:t>
                </a:r>
              </a:p>
              <a:p>
                <a:r>
                  <a:rPr lang="en-US" altLang="zh-CN" sz="1200">
                    <a:latin typeface="+mn-lt"/>
                    <a:ea typeface="ÇlÇr ñæí©" charset="-128"/>
                  </a:rPr>
                  <a:t>MA: 128.119.40.186</a:t>
                </a:r>
              </a:p>
              <a:p>
                <a:r>
                  <a:rPr lang="en-US" altLang="zh-CN" sz="1200">
                    <a:latin typeface="+mn-lt"/>
                    <a:ea typeface="ÇlÇr ñæí©" charset="-128"/>
                  </a:rPr>
                  <a:t>Lifetime: 9999</a:t>
                </a:r>
              </a:p>
              <a:p>
                <a:r>
                  <a:rPr lang="en-US" altLang="zh-CN" sz="1200">
                    <a:latin typeface="+mn-lt"/>
                    <a:ea typeface="ÇlÇr ñæí©" charset="-128"/>
                  </a:rPr>
                  <a:t>identification:714</a:t>
                </a:r>
              </a:p>
              <a:p>
                <a:r>
                  <a:rPr lang="en-US" altLang="zh-CN" sz="1200">
                    <a:latin typeface="+mn-lt"/>
                    <a:ea typeface="ÇlÇr ñæí©" charset="-128"/>
                  </a:rPr>
                  <a:t>….</a:t>
                </a:r>
              </a:p>
              <a:p>
                <a:endParaRPr lang="en-US" altLang="zh-CN" sz="1800">
                  <a:latin typeface="+mn-lt"/>
                </a:endParaRPr>
              </a:p>
            </p:txBody>
          </p:sp>
        </p:grpSp>
      </p:grpSp>
      <p:grpSp>
        <p:nvGrpSpPr>
          <p:cNvPr id="37" name="Group 36"/>
          <p:cNvGrpSpPr>
            <a:grpSpLocks/>
          </p:cNvGrpSpPr>
          <p:nvPr/>
        </p:nvGrpSpPr>
        <p:grpSpPr bwMode="auto">
          <a:xfrm>
            <a:off x="2022475" y="4485902"/>
            <a:ext cx="2422525" cy="1489075"/>
            <a:chOff x="2023162" y="4606595"/>
            <a:chExt cx="2421839" cy="1489368"/>
          </a:xfrm>
        </p:grpSpPr>
        <p:sp>
          <p:nvSpPr>
            <p:cNvPr id="131121" name="Line 57"/>
            <p:cNvSpPr>
              <a:spLocks noChangeShapeType="1"/>
            </p:cNvSpPr>
            <p:nvPr/>
          </p:nvSpPr>
          <p:spPr bwMode="auto">
            <a:xfrm>
              <a:off x="2023162" y="4887778"/>
              <a:ext cx="2421839" cy="411578"/>
            </a:xfrm>
            <a:prstGeom prst="line">
              <a:avLst/>
            </a:prstGeom>
            <a:noFill/>
            <a:ln w="19050">
              <a:solidFill>
                <a:srgbClr val="000000"/>
              </a:solidFill>
              <a:round/>
              <a:headEnd/>
              <a:tailEnd type="triangle" w="med" len="med"/>
            </a:ln>
            <a:extLst>
              <a:ext uri="{909E8E84-426E-40DD-AFC4-6F175D3DCCD1}">
                <a14:hiddenFill xmlns:a14="http://schemas.microsoft.com/office/drawing/2010/main" xmlns="">
                  <a:noFill/>
                </a14:hiddenFill>
              </a:ext>
            </a:extLst>
          </p:spPr>
          <p:txBody>
            <a:bodyPr/>
            <a:lstStyle/>
            <a:p>
              <a:endParaRPr lang="zh-CN" altLang="en-US">
                <a:latin typeface="+mn-lt"/>
              </a:endParaRPr>
            </a:p>
          </p:txBody>
        </p:sp>
        <p:grpSp>
          <p:nvGrpSpPr>
            <p:cNvPr id="131122" name="Group 54"/>
            <p:cNvGrpSpPr>
              <a:grpSpLocks/>
            </p:cNvGrpSpPr>
            <p:nvPr/>
          </p:nvGrpSpPr>
          <p:grpSpPr bwMode="auto">
            <a:xfrm>
              <a:off x="2355497" y="4606595"/>
              <a:ext cx="1823720" cy="1489368"/>
              <a:chOff x="6012" y="8219"/>
              <a:chExt cx="2872" cy="1726"/>
            </a:xfrm>
          </p:grpSpPr>
          <p:sp>
            <p:nvSpPr>
              <p:cNvPr id="131123" name="Text Box 55"/>
              <p:cNvSpPr txBox="1">
                <a:spLocks noChangeArrowheads="1"/>
              </p:cNvSpPr>
              <p:nvPr/>
            </p:nvSpPr>
            <p:spPr bwMode="auto">
              <a:xfrm>
                <a:off x="6012" y="8219"/>
                <a:ext cx="2872" cy="450"/>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Comic Sans MS" panose="030F0702030302020204" pitchFamily="66" charset="0"/>
                    <a:ea typeface="MS PGothic" panose="020B0600070205080204" pitchFamily="34" charset="-128"/>
                  </a:defRPr>
                </a:lvl1pPr>
                <a:lvl2pPr marL="742950" indent="-285750">
                  <a:defRPr sz="2400">
                    <a:solidFill>
                      <a:schemeClr val="tx1"/>
                    </a:solidFill>
                    <a:latin typeface="Comic Sans MS" panose="030F0702030302020204" pitchFamily="66" charset="0"/>
                    <a:ea typeface="MS PGothic" panose="020B0600070205080204" pitchFamily="34" charset="-128"/>
                  </a:defRPr>
                </a:lvl2pPr>
                <a:lvl3pPr marL="1143000" indent="-228600">
                  <a:defRPr sz="2400">
                    <a:solidFill>
                      <a:schemeClr val="tx1"/>
                    </a:solidFill>
                    <a:latin typeface="Comic Sans MS" panose="030F0702030302020204" pitchFamily="66" charset="0"/>
                    <a:ea typeface="MS PGothic" panose="020B0600070205080204" pitchFamily="34" charset="-128"/>
                  </a:defRPr>
                </a:lvl3pPr>
                <a:lvl4pPr marL="1600200" indent="-228600">
                  <a:defRPr sz="2400">
                    <a:solidFill>
                      <a:schemeClr val="tx1"/>
                    </a:solidFill>
                    <a:latin typeface="Comic Sans MS" panose="030F0702030302020204" pitchFamily="66" charset="0"/>
                    <a:ea typeface="MS PGothic" panose="020B0600070205080204" pitchFamily="34" charset="-128"/>
                  </a:defRPr>
                </a:lvl4pPr>
                <a:lvl5pPr marL="2057400" indent="-228600">
                  <a:defRPr sz="2400">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9pPr>
              </a:lstStyle>
              <a:p>
                <a:r>
                  <a:rPr lang="en-US" altLang="zh-CN" sz="1600">
                    <a:latin typeface="+mn-lt"/>
                    <a:ea typeface="ÇlÇr ñæí©" charset="-128"/>
                  </a:rPr>
                  <a:t>registration reply </a:t>
                </a:r>
              </a:p>
            </p:txBody>
          </p:sp>
          <p:sp>
            <p:nvSpPr>
              <p:cNvPr id="131124" name="Text Box 56"/>
              <p:cNvSpPr txBox="1">
                <a:spLocks noChangeArrowheads="1"/>
              </p:cNvSpPr>
              <p:nvPr/>
            </p:nvSpPr>
            <p:spPr bwMode="auto">
              <a:xfrm>
                <a:off x="6084" y="8580"/>
                <a:ext cx="2751" cy="1365"/>
              </a:xfrm>
              <a:prstGeom prst="rect">
                <a:avLst/>
              </a:prstGeom>
              <a:solidFill>
                <a:srgbClr val="FFFFFF"/>
              </a:solidFill>
              <a:ln w="9525">
                <a:solidFill>
                  <a:srgbClr val="000000"/>
                </a:solidFill>
                <a:miter lim="800000"/>
                <a:headEnd/>
                <a:tailEnd/>
              </a:ln>
            </p:spPr>
            <p:txBody>
              <a:bodyPr/>
              <a:lstStyle>
                <a:lvl1pPr>
                  <a:defRPr sz="2400">
                    <a:solidFill>
                      <a:schemeClr val="tx1"/>
                    </a:solidFill>
                    <a:latin typeface="Comic Sans MS" panose="030F0702030302020204" pitchFamily="66" charset="0"/>
                    <a:ea typeface="MS PGothic" panose="020B0600070205080204" pitchFamily="34" charset="-128"/>
                  </a:defRPr>
                </a:lvl1pPr>
                <a:lvl2pPr marL="742950" indent="-285750">
                  <a:defRPr sz="2400">
                    <a:solidFill>
                      <a:schemeClr val="tx1"/>
                    </a:solidFill>
                    <a:latin typeface="Comic Sans MS" panose="030F0702030302020204" pitchFamily="66" charset="0"/>
                    <a:ea typeface="MS PGothic" panose="020B0600070205080204" pitchFamily="34" charset="-128"/>
                  </a:defRPr>
                </a:lvl2pPr>
                <a:lvl3pPr marL="1143000" indent="-228600">
                  <a:defRPr sz="2400">
                    <a:solidFill>
                      <a:schemeClr val="tx1"/>
                    </a:solidFill>
                    <a:latin typeface="Comic Sans MS" panose="030F0702030302020204" pitchFamily="66" charset="0"/>
                    <a:ea typeface="MS PGothic" panose="020B0600070205080204" pitchFamily="34" charset="-128"/>
                  </a:defRPr>
                </a:lvl3pPr>
                <a:lvl4pPr marL="1600200" indent="-228600">
                  <a:defRPr sz="2400">
                    <a:solidFill>
                      <a:schemeClr val="tx1"/>
                    </a:solidFill>
                    <a:latin typeface="Comic Sans MS" panose="030F0702030302020204" pitchFamily="66" charset="0"/>
                    <a:ea typeface="MS PGothic" panose="020B0600070205080204" pitchFamily="34" charset="-128"/>
                  </a:defRPr>
                </a:lvl4pPr>
                <a:lvl5pPr marL="2057400" indent="-228600">
                  <a:defRPr sz="2400">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9pPr>
              </a:lstStyle>
              <a:p>
                <a:r>
                  <a:rPr lang="en-US" altLang="zh-CN" sz="1200">
                    <a:latin typeface="+mn-lt"/>
                    <a:ea typeface="ÇlÇr ñæí©" charset="-128"/>
                  </a:rPr>
                  <a:t>HA: 128.119.40.7</a:t>
                </a:r>
              </a:p>
              <a:p>
                <a:r>
                  <a:rPr lang="en-US" altLang="zh-CN" sz="1200">
                    <a:latin typeface="+mn-lt"/>
                    <a:ea typeface="ÇlÇr ñæí©" charset="-128"/>
                  </a:rPr>
                  <a:t>MA: 128.119.40.186</a:t>
                </a:r>
              </a:p>
              <a:p>
                <a:r>
                  <a:rPr lang="en-US" altLang="zh-CN" sz="1200">
                    <a:latin typeface="+mn-lt"/>
                    <a:ea typeface="ÇlÇr ñæí©" charset="-128"/>
                  </a:rPr>
                  <a:t>Lifetime: 4999</a:t>
                </a:r>
              </a:p>
              <a:p>
                <a:r>
                  <a:rPr lang="en-US" altLang="zh-CN" sz="1200">
                    <a:latin typeface="+mn-lt"/>
                    <a:ea typeface="ÇlÇr ñæí©" charset="-128"/>
                  </a:rPr>
                  <a:t>Identification: 714</a:t>
                </a:r>
              </a:p>
              <a:p>
                <a:r>
                  <a:rPr lang="en-US" altLang="zh-CN" sz="1200">
                    <a:latin typeface="+mn-lt"/>
                    <a:ea typeface="ÇlÇr ñæí©" charset="-128"/>
                  </a:rPr>
                  <a:t>encapsulation format</a:t>
                </a:r>
              </a:p>
              <a:p>
                <a:r>
                  <a:rPr lang="en-US" altLang="zh-CN" sz="1200">
                    <a:latin typeface="+mn-lt"/>
                    <a:ea typeface="ÇlÇr ñæí©" charset="-128"/>
                  </a:rPr>
                  <a:t>….</a:t>
                </a:r>
              </a:p>
              <a:p>
                <a:endParaRPr lang="en-US" altLang="zh-CN" sz="1200">
                  <a:latin typeface="+mn-lt"/>
                  <a:ea typeface="ÇlÇr ñæí©" charset="-128"/>
                  <a:cs typeface="Arial" panose="020B0604020202020204" pitchFamily="34" charset="0"/>
                </a:endParaRPr>
              </a:p>
            </p:txBody>
          </p:sp>
        </p:grpSp>
      </p:grpSp>
      <p:grpSp>
        <p:nvGrpSpPr>
          <p:cNvPr id="38" name="Group 37"/>
          <p:cNvGrpSpPr>
            <a:grpSpLocks/>
          </p:cNvGrpSpPr>
          <p:nvPr/>
        </p:nvGrpSpPr>
        <p:grpSpPr bwMode="auto">
          <a:xfrm>
            <a:off x="4449763" y="4684340"/>
            <a:ext cx="2422525" cy="1520825"/>
            <a:chOff x="4450016" y="4805226"/>
            <a:chExt cx="2421839" cy="1521673"/>
          </a:xfrm>
        </p:grpSpPr>
        <p:sp>
          <p:nvSpPr>
            <p:cNvPr id="131118" name="Line 57"/>
            <p:cNvSpPr>
              <a:spLocks noChangeShapeType="1"/>
            </p:cNvSpPr>
            <p:nvPr/>
          </p:nvSpPr>
          <p:spPr bwMode="auto">
            <a:xfrm>
              <a:off x="4450016" y="5467360"/>
              <a:ext cx="2421839" cy="411578"/>
            </a:xfrm>
            <a:prstGeom prst="line">
              <a:avLst/>
            </a:prstGeom>
            <a:noFill/>
            <a:ln w="19050">
              <a:solidFill>
                <a:srgbClr val="000000"/>
              </a:solidFill>
              <a:round/>
              <a:headEnd/>
              <a:tailEnd type="triangle" w="med" len="med"/>
            </a:ln>
            <a:extLst>
              <a:ext uri="{909E8E84-426E-40DD-AFC4-6F175D3DCCD1}">
                <a14:hiddenFill xmlns:a14="http://schemas.microsoft.com/office/drawing/2010/main" xmlns="">
                  <a:noFill/>
                </a14:hiddenFill>
              </a:ext>
            </a:extLst>
          </p:spPr>
          <p:txBody>
            <a:bodyPr/>
            <a:lstStyle/>
            <a:p>
              <a:endParaRPr lang="zh-CN" altLang="en-US">
                <a:latin typeface="+mn-lt"/>
              </a:endParaRPr>
            </a:p>
          </p:txBody>
        </p:sp>
        <p:sp>
          <p:nvSpPr>
            <p:cNvPr id="131119" name="Text Box 58"/>
            <p:cNvSpPr txBox="1">
              <a:spLocks noChangeArrowheads="1"/>
            </p:cNvSpPr>
            <p:nvPr/>
          </p:nvSpPr>
          <p:spPr bwMode="auto">
            <a:xfrm>
              <a:off x="4680345" y="4805226"/>
              <a:ext cx="1750471" cy="285750"/>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Comic Sans MS" panose="030F0702030302020204" pitchFamily="66" charset="0"/>
                  <a:ea typeface="MS PGothic" panose="020B0600070205080204" pitchFamily="34" charset="-128"/>
                </a:defRPr>
              </a:lvl1pPr>
              <a:lvl2pPr marL="742950" indent="-285750">
                <a:defRPr sz="2400">
                  <a:solidFill>
                    <a:schemeClr val="tx1"/>
                  </a:solidFill>
                  <a:latin typeface="Comic Sans MS" panose="030F0702030302020204" pitchFamily="66" charset="0"/>
                  <a:ea typeface="MS PGothic" panose="020B0600070205080204" pitchFamily="34" charset="-128"/>
                </a:defRPr>
              </a:lvl2pPr>
              <a:lvl3pPr marL="1143000" indent="-228600">
                <a:defRPr sz="2400">
                  <a:solidFill>
                    <a:schemeClr val="tx1"/>
                  </a:solidFill>
                  <a:latin typeface="Comic Sans MS" panose="030F0702030302020204" pitchFamily="66" charset="0"/>
                  <a:ea typeface="MS PGothic" panose="020B0600070205080204" pitchFamily="34" charset="-128"/>
                </a:defRPr>
              </a:lvl3pPr>
              <a:lvl4pPr marL="1600200" indent="-228600">
                <a:defRPr sz="2400">
                  <a:solidFill>
                    <a:schemeClr val="tx1"/>
                  </a:solidFill>
                  <a:latin typeface="Comic Sans MS" panose="030F0702030302020204" pitchFamily="66" charset="0"/>
                  <a:ea typeface="MS PGothic" panose="020B0600070205080204" pitchFamily="34" charset="-128"/>
                </a:defRPr>
              </a:lvl4pPr>
              <a:lvl5pPr marL="2057400" indent="-228600">
                <a:defRPr sz="2400">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9pPr>
            </a:lstStyle>
            <a:p>
              <a:r>
                <a:rPr lang="en-US" altLang="zh-CN" sz="1600">
                  <a:latin typeface="+mn-lt"/>
                  <a:ea typeface="ÇlÇr ñæí©" charset="-128"/>
                </a:rPr>
                <a:t>registration reply </a:t>
              </a:r>
            </a:p>
          </p:txBody>
        </p:sp>
        <p:sp>
          <p:nvSpPr>
            <p:cNvPr id="131120" name="Text Box 59"/>
            <p:cNvSpPr txBox="1">
              <a:spLocks noChangeArrowheads="1"/>
            </p:cNvSpPr>
            <p:nvPr/>
          </p:nvSpPr>
          <p:spPr bwMode="auto">
            <a:xfrm>
              <a:off x="4790602" y="5123591"/>
              <a:ext cx="1697939" cy="1203308"/>
            </a:xfrm>
            <a:prstGeom prst="rect">
              <a:avLst/>
            </a:prstGeom>
            <a:solidFill>
              <a:srgbClr val="FFFFFF"/>
            </a:solidFill>
            <a:ln w="9525">
              <a:solidFill>
                <a:srgbClr val="000000"/>
              </a:solidFill>
              <a:miter lim="800000"/>
              <a:headEnd/>
              <a:tailEnd/>
            </a:ln>
          </p:spPr>
          <p:txBody>
            <a:bodyPr/>
            <a:lstStyle>
              <a:lvl1pPr>
                <a:defRPr sz="2400">
                  <a:solidFill>
                    <a:schemeClr val="tx1"/>
                  </a:solidFill>
                  <a:latin typeface="Comic Sans MS" panose="030F0702030302020204" pitchFamily="66" charset="0"/>
                  <a:ea typeface="MS PGothic" panose="020B0600070205080204" pitchFamily="34" charset="-128"/>
                </a:defRPr>
              </a:lvl1pPr>
              <a:lvl2pPr marL="742950" indent="-285750">
                <a:defRPr sz="2400">
                  <a:solidFill>
                    <a:schemeClr val="tx1"/>
                  </a:solidFill>
                  <a:latin typeface="Comic Sans MS" panose="030F0702030302020204" pitchFamily="66" charset="0"/>
                  <a:ea typeface="MS PGothic" panose="020B0600070205080204" pitchFamily="34" charset="-128"/>
                </a:defRPr>
              </a:lvl2pPr>
              <a:lvl3pPr marL="1143000" indent="-228600">
                <a:defRPr sz="2400">
                  <a:solidFill>
                    <a:schemeClr val="tx1"/>
                  </a:solidFill>
                  <a:latin typeface="Comic Sans MS" panose="030F0702030302020204" pitchFamily="66" charset="0"/>
                  <a:ea typeface="MS PGothic" panose="020B0600070205080204" pitchFamily="34" charset="-128"/>
                </a:defRPr>
              </a:lvl3pPr>
              <a:lvl4pPr marL="1600200" indent="-228600">
                <a:defRPr sz="2400">
                  <a:solidFill>
                    <a:schemeClr val="tx1"/>
                  </a:solidFill>
                  <a:latin typeface="Comic Sans MS" panose="030F0702030302020204" pitchFamily="66" charset="0"/>
                  <a:ea typeface="MS PGothic" panose="020B0600070205080204" pitchFamily="34" charset="-128"/>
                </a:defRPr>
              </a:lvl4pPr>
              <a:lvl5pPr marL="2057400" indent="-228600">
                <a:defRPr sz="2400">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9pPr>
            </a:lstStyle>
            <a:p>
              <a:r>
                <a:rPr lang="en-US" altLang="zh-CN" sz="1200">
                  <a:latin typeface="+mn-lt"/>
                  <a:ea typeface="ÇlÇr ñæí©" charset="-128"/>
                </a:rPr>
                <a:t>HA: 128.119.40.7</a:t>
              </a:r>
            </a:p>
            <a:p>
              <a:r>
                <a:rPr lang="en-US" altLang="zh-CN" sz="1200">
                  <a:latin typeface="+mn-lt"/>
                  <a:ea typeface="ÇlÇr ñæí©" charset="-128"/>
                </a:rPr>
                <a:t>MA: 128.119.40.186</a:t>
              </a:r>
            </a:p>
            <a:p>
              <a:r>
                <a:rPr lang="en-US" altLang="zh-CN" sz="1200">
                  <a:latin typeface="+mn-lt"/>
                  <a:ea typeface="ÇlÇr ñæí©" charset="-128"/>
                </a:rPr>
                <a:t>Lifetime: 4999</a:t>
              </a:r>
            </a:p>
            <a:p>
              <a:r>
                <a:rPr lang="en-US" altLang="zh-CN" sz="1200">
                  <a:latin typeface="+mn-lt"/>
                  <a:ea typeface="ÇlÇr ñæí©" charset="-128"/>
                </a:rPr>
                <a:t>Identification: 714</a:t>
              </a:r>
            </a:p>
            <a:p>
              <a:r>
                <a:rPr lang="en-US" altLang="zh-CN" sz="1200">
                  <a:latin typeface="+mn-lt"/>
                  <a:ea typeface="ÇlÇr ñæí©" charset="-128"/>
                </a:rPr>
                <a:t>….</a:t>
              </a:r>
            </a:p>
            <a:p>
              <a:endParaRPr lang="en-US" altLang="zh-CN" sz="1800">
                <a:latin typeface="+mn-lt"/>
              </a:endParaRPr>
            </a:p>
          </p:txBody>
        </p:sp>
      </p:grpSp>
      <p:sp>
        <p:nvSpPr>
          <p:cNvPr id="131084" name="Text Box 61"/>
          <p:cNvSpPr txBox="1">
            <a:spLocks noChangeArrowheads="1"/>
          </p:cNvSpPr>
          <p:nvPr/>
        </p:nvSpPr>
        <p:spPr bwMode="auto">
          <a:xfrm>
            <a:off x="1408113" y="5927352"/>
            <a:ext cx="1004887" cy="342900"/>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Comic Sans MS" panose="030F0702030302020204" pitchFamily="66" charset="0"/>
                <a:ea typeface="MS PGothic" panose="020B0600070205080204" pitchFamily="34" charset="-128"/>
              </a:defRPr>
            </a:lvl1pPr>
            <a:lvl2pPr marL="742950" indent="-285750">
              <a:defRPr sz="2400">
                <a:solidFill>
                  <a:schemeClr val="tx1"/>
                </a:solidFill>
                <a:latin typeface="Comic Sans MS" panose="030F0702030302020204" pitchFamily="66" charset="0"/>
                <a:ea typeface="MS PGothic" panose="020B0600070205080204" pitchFamily="34" charset="-128"/>
              </a:defRPr>
            </a:lvl2pPr>
            <a:lvl3pPr marL="1143000" indent="-228600">
              <a:defRPr sz="2400">
                <a:solidFill>
                  <a:schemeClr val="tx1"/>
                </a:solidFill>
                <a:latin typeface="Comic Sans MS" panose="030F0702030302020204" pitchFamily="66" charset="0"/>
                <a:ea typeface="MS PGothic" panose="020B0600070205080204" pitchFamily="34" charset="-128"/>
              </a:defRPr>
            </a:lvl3pPr>
            <a:lvl4pPr marL="1600200" indent="-228600">
              <a:defRPr sz="2400">
                <a:solidFill>
                  <a:schemeClr val="tx1"/>
                </a:solidFill>
                <a:latin typeface="Comic Sans MS" panose="030F0702030302020204" pitchFamily="66" charset="0"/>
                <a:ea typeface="MS PGothic" panose="020B0600070205080204" pitchFamily="34" charset="-128"/>
              </a:defRPr>
            </a:lvl4pPr>
            <a:lvl5pPr marL="2057400" indent="-228600">
              <a:defRPr sz="2400">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9pPr>
          </a:lstStyle>
          <a:p>
            <a:r>
              <a:rPr lang="en-US" altLang="zh-CN" sz="1600">
                <a:latin typeface="+mn-lt"/>
                <a:ea typeface="ÇlÇr ñæí©" charset="-128"/>
              </a:rPr>
              <a:t>time</a:t>
            </a:r>
          </a:p>
        </p:txBody>
      </p:sp>
      <p:grpSp>
        <p:nvGrpSpPr>
          <p:cNvPr id="131085" name="Group 332"/>
          <p:cNvGrpSpPr>
            <a:grpSpLocks/>
          </p:cNvGrpSpPr>
          <p:nvPr/>
        </p:nvGrpSpPr>
        <p:grpSpPr bwMode="auto">
          <a:xfrm>
            <a:off x="1687513" y="1550615"/>
            <a:ext cx="749300" cy="314325"/>
            <a:chOff x="2356" y="1300"/>
            <a:chExt cx="555" cy="194"/>
          </a:xfrm>
        </p:grpSpPr>
        <p:sp>
          <p:nvSpPr>
            <p:cNvPr id="131110"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Comic Sans MS" panose="030F0702030302020204" pitchFamily="66" charset="0"/>
                  <a:ea typeface="MS PGothic" panose="020B0600070205080204" pitchFamily="34" charset="-128"/>
                </a:defRPr>
              </a:lvl1pPr>
              <a:lvl2pPr marL="742950" indent="-285750">
                <a:defRPr sz="2400">
                  <a:solidFill>
                    <a:schemeClr val="tx1"/>
                  </a:solidFill>
                  <a:latin typeface="Comic Sans MS" panose="030F0702030302020204" pitchFamily="66" charset="0"/>
                  <a:ea typeface="MS PGothic" panose="020B0600070205080204" pitchFamily="34" charset="-128"/>
                </a:defRPr>
              </a:lvl2pPr>
              <a:lvl3pPr marL="1143000" indent="-228600">
                <a:defRPr sz="2400">
                  <a:solidFill>
                    <a:schemeClr val="tx1"/>
                  </a:solidFill>
                  <a:latin typeface="Comic Sans MS" panose="030F0702030302020204" pitchFamily="66" charset="0"/>
                  <a:ea typeface="MS PGothic" panose="020B0600070205080204" pitchFamily="34" charset="-128"/>
                </a:defRPr>
              </a:lvl3pPr>
              <a:lvl4pPr marL="1600200" indent="-228600">
                <a:defRPr sz="2400">
                  <a:solidFill>
                    <a:schemeClr val="tx1"/>
                  </a:solidFill>
                  <a:latin typeface="Comic Sans MS" panose="030F0702030302020204" pitchFamily="66" charset="0"/>
                  <a:ea typeface="MS PGothic" panose="020B0600070205080204" pitchFamily="34" charset="-128"/>
                </a:defRPr>
              </a:lvl4pPr>
              <a:lvl5pPr marL="2057400" indent="-228600">
                <a:defRPr sz="2400">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9pPr>
            </a:lstStyle>
            <a:p>
              <a:endParaRPr lang="zh-CN" altLang="zh-CN">
                <a:latin typeface="+mn-lt"/>
              </a:endParaRPr>
            </a:p>
          </p:txBody>
        </p:sp>
        <p:sp>
          <p:nvSpPr>
            <p:cNvPr id="131111"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lvl1pPr>
                <a:defRPr sz="2400">
                  <a:solidFill>
                    <a:schemeClr val="tx1"/>
                  </a:solidFill>
                  <a:latin typeface="Comic Sans MS" panose="030F0702030302020204" pitchFamily="66" charset="0"/>
                  <a:ea typeface="MS PGothic" panose="020B0600070205080204" pitchFamily="34" charset="-128"/>
                </a:defRPr>
              </a:lvl1pPr>
              <a:lvl2pPr marL="742950" indent="-285750">
                <a:defRPr sz="2400">
                  <a:solidFill>
                    <a:schemeClr val="tx1"/>
                  </a:solidFill>
                  <a:latin typeface="Comic Sans MS" panose="030F0702030302020204" pitchFamily="66" charset="0"/>
                  <a:ea typeface="MS PGothic" panose="020B0600070205080204" pitchFamily="34" charset="-128"/>
                </a:defRPr>
              </a:lvl2pPr>
              <a:lvl3pPr marL="1143000" indent="-228600">
                <a:defRPr sz="2400">
                  <a:solidFill>
                    <a:schemeClr val="tx1"/>
                  </a:solidFill>
                  <a:latin typeface="Comic Sans MS" panose="030F0702030302020204" pitchFamily="66" charset="0"/>
                  <a:ea typeface="MS PGothic" panose="020B0600070205080204" pitchFamily="34" charset="-128"/>
                </a:defRPr>
              </a:lvl3pPr>
              <a:lvl4pPr marL="1600200" indent="-228600">
                <a:defRPr sz="2400">
                  <a:solidFill>
                    <a:schemeClr val="tx1"/>
                  </a:solidFill>
                  <a:latin typeface="Comic Sans MS" panose="030F0702030302020204" pitchFamily="66" charset="0"/>
                  <a:ea typeface="MS PGothic" panose="020B0600070205080204" pitchFamily="34" charset="-128"/>
                </a:defRPr>
              </a:lvl4pPr>
              <a:lvl5pPr marL="2057400" indent="-228600">
                <a:defRPr sz="2400">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9pPr>
            </a:lstStyle>
            <a:p>
              <a:pPr algn="ctr"/>
              <a:endParaRPr lang="zh-CN" altLang="zh-CN">
                <a:latin typeface="+mn-lt"/>
              </a:endParaRPr>
            </a:p>
          </p:txBody>
        </p:sp>
        <p:sp>
          <p:nvSpPr>
            <p:cNvPr id="131112"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Comic Sans MS" panose="030F0702030302020204" pitchFamily="66" charset="0"/>
                  <a:ea typeface="MS PGothic" panose="020B0600070205080204" pitchFamily="34" charset="-128"/>
                </a:defRPr>
              </a:lvl1pPr>
              <a:lvl2pPr marL="742950" indent="-285750">
                <a:defRPr sz="2400">
                  <a:solidFill>
                    <a:schemeClr val="tx1"/>
                  </a:solidFill>
                  <a:latin typeface="Comic Sans MS" panose="030F0702030302020204" pitchFamily="66" charset="0"/>
                  <a:ea typeface="MS PGothic" panose="020B0600070205080204" pitchFamily="34" charset="-128"/>
                </a:defRPr>
              </a:lvl2pPr>
              <a:lvl3pPr marL="1143000" indent="-228600">
                <a:defRPr sz="2400">
                  <a:solidFill>
                    <a:schemeClr val="tx1"/>
                  </a:solidFill>
                  <a:latin typeface="Comic Sans MS" panose="030F0702030302020204" pitchFamily="66" charset="0"/>
                  <a:ea typeface="MS PGothic" panose="020B0600070205080204" pitchFamily="34" charset="-128"/>
                </a:defRPr>
              </a:lvl3pPr>
              <a:lvl4pPr marL="1600200" indent="-228600">
                <a:defRPr sz="2400">
                  <a:solidFill>
                    <a:schemeClr val="tx1"/>
                  </a:solidFill>
                  <a:latin typeface="Comic Sans MS" panose="030F0702030302020204" pitchFamily="66" charset="0"/>
                  <a:ea typeface="MS PGothic" panose="020B0600070205080204" pitchFamily="34" charset="-128"/>
                </a:defRPr>
              </a:lvl4pPr>
              <a:lvl5pPr marL="2057400" indent="-228600">
                <a:defRPr sz="2400">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9pPr>
            </a:lstStyle>
            <a:p>
              <a:endParaRPr lang="zh-CN" altLang="zh-CN">
                <a:latin typeface="+mn-lt"/>
              </a:endParaRPr>
            </a:p>
          </p:txBody>
        </p:sp>
        <p:grpSp>
          <p:nvGrpSpPr>
            <p:cNvPr id="131113" name="Group 329"/>
            <p:cNvGrpSpPr>
              <a:grpSpLocks/>
            </p:cNvGrpSpPr>
            <p:nvPr/>
          </p:nvGrpSpPr>
          <p:grpSpPr bwMode="auto">
            <a:xfrm>
              <a:off x="2468" y="1332"/>
              <a:ext cx="310" cy="60"/>
              <a:chOff x="2468" y="1332"/>
              <a:chExt cx="310" cy="60"/>
            </a:xfrm>
          </p:grpSpPr>
          <p:sp>
            <p:nvSpPr>
              <p:cNvPr id="131116" name="Freeform 32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noFill/>
              <a:ln w="28575" cmpd="sng">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latin typeface="+mn-lt"/>
                </a:endParaRPr>
              </a:p>
            </p:txBody>
          </p:sp>
          <p:sp>
            <p:nvSpPr>
              <p:cNvPr id="131117" name="Freeform 32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noFill/>
              <a:ln w="28575" cmpd="sng">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latin typeface="+mn-lt"/>
                </a:endParaRPr>
              </a:p>
            </p:txBody>
          </p:sp>
        </p:grpSp>
        <p:sp>
          <p:nvSpPr>
            <p:cNvPr id="67" name="Line 330"/>
            <p:cNvSpPr>
              <a:spLocks noChangeShapeType="1"/>
            </p:cNvSpPr>
            <p:nvPr/>
          </p:nvSpPr>
          <p:spPr bwMode="auto">
            <a:xfrm>
              <a:off x="2357" y="1361"/>
              <a:ext cx="0" cy="84"/>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latin typeface="+mn-lt"/>
                <a:ea typeface="ＭＳ Ｐゴシック" charset="0"/>
              </a:endParaRPr>
            </a:p>
          </p:txBody>
        </p:sp>
        <p:sp>
          <p:nvSpPr>
            <p:cNvPr id="68" name="Line 331"/>
            <p:cNvSpPr>
              <a:spLocks noChangeShapeType="1"/>
            </p:cNvSpPr>
            <p:nvPr/>
          </p:nvSpPr>
          <p:spPr bwMode="auto">
            <a:xfrm>
              <a:off x="2907" y="1363"/>
              <a:ext cx="0" cy="84"/>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latin typeface="+mn-lt"/>
                <a:ea typeface="ＭＳ Ｐゴシック" charset="0"/>
              </a:endParaRPr>
            </a:p>
          </p:txBody>
        </p:sp>
      </p:grpSp>
      <p:grpSp>
        <p:nvGrpSpPr>
          <p:cNvPr id="131086" name="Group 332"/>
          <p:cNvGrpSpPr>
            <a:grpSpLocks/>
          </p:cNvGrpSpPr>
          <p:nvPr/>
        </p:nvGrpSpPr>
        <p:grpSpPr bwMode="auto">
          <a:xfrm>
            <a:off x="4049713" y="1552202"/>
            <a:ext cx="749300" cy="312738"/>
            <a:chOff x="2356" y="1300"/>
            <a:chExt cx="555" cy="194"/>
          </a:xfrm>
        </p:grpSpPr>
        <p:sp>
          <p:nvSpPr>
            <p:cNvPr id="131102"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Comic Sans MS" panose="030F0702030302020204" pitchFamily="66" charset="0"/>
                  <a:ea typeface="MS PGothic" panose="020B0600070205080204" pitchFamily="34" charset="-128"/>
                </a:defRPr>
              </a:lvl1pPr>
              <a:lvl2pPr marL="742950" indent="-285750">
                <a:defRPr sz="2400">
                  <a:solidFill>
                    <a:schemeClr val="tx1"/>
                  </a:solidFill>
                  <a:latin typeface="Comic Sans MS" panose="030F0702030302020204" pitchFamily="66" charset="0"/>
                  <a:ea typeface="MS PGothic" panose="020B0600070205080204" pitchFamily="34" charset="-128"/>
                </a:defRPr>
              </a:lvl2pPr>
              <a:lvl3pPr marL="1143000" indent="-228600">
                <a:defRPr sz="2400">
                  <a:solidFill>
                    <a:schemeClr val="tx1"/>
                  </a:solidFill>
                  <a:latin typeface="Comic Sans MS" panose="030F0702030302020204" pitchFamily="66" charset="0"/>
                  <a:ea typeface="MS PGothic" panose="020B0600070205080204" pitchFamily="34" charset="-128"/>
                </a:defRPr>
              </a:lvl3pPr>
              <a:lvl4pPr marL="1600200" indent="-228600">
                <a:defRPr sz="2400">
                  <a:solidFill>
                    <a:schemeClr val="tx1"/>
                  </a:solidFill>
                  <a:latin typeface="Comic Sans MS" panose="030F0702030302020204" pitchFamily="66" charset="0"/>
                  <a:ea typeface="MS PGothic" panose="020B0600070205080204" pitchFamily="34" charset="-128"/>
                </a:defRPr>
              </a:lvl4pPr>
              <a:lvl5pPr marL="2057400" indent="-228600">
                <a:defRPr sz="2400">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9pPr>
            </a:lstStyle>
            <a:p>
              <a:endParaRPr lang="zh-CN" altLang="zh-CN">
                <a:latin typeface="+mn-lt"/>
              </a:endParaRPr>
            </a:p>
          </p:txBody>
        </p:sp>
        <p:sp>
          <p:nvSpPr>
            <p:cNvPr id="131103"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lvl1pPr>
                <a:defRPr sz="2400">
                  <a:solidFill>
                    <a:schemeClr val="tx1"/>
                  </a:solidFill>
                  <a:latin typeface="Comic Sans MS" panose="030F0702030302020204" pitchFamily="66" charset="0"/>
                  <a:ea typeface="MS PGothic" panose="020B0600070205080204" pitchFamily="34" charset="-128"/>
                </a:defRPr>
              </a:lvl1pPr>
              <a:lvl2pPr marL="742950" indent="-285750">
                <a:defRPr sz="2400">
                  <a:solidFill>
                    <a:schemeClr val="tx1"/>
                  </a:solidFill>
                  <a:latin typeface="Comic Sans MS" panose="030F0702030302020204" pitchFamily="66" charset="0"/>
                  <a:ea typeface="MS PGothic" panose="020B0600070205080204" pitchFamily="34" charset="-128"/>
                </a:defRPr>
              </a:lvl2pPr>
              <a:lvl3pPr marL="1143000" indent="-228600">
                <a:defRPr sz="2400">
                  <a:solidFill>
                    <a:schemeClr val="tx1"/>
                  </a:solidFill>
                  <a:latin typeface="Comic Sans MS" panose="030F0702030302020204" pitchFamily="66" charset="0"/>
                  <a:ea typeface="MS PGothic" panose="020B0600070205080204" pitchFamily="34" charset="-128"/>
                </a:defRPr>
              </a:lvl3pPr>
              <a:lvl4pPr marL="1600200" indent="-228600">
                <a:defRPr sz="2400">
                  <a:solidFill>
                    <a:schemeClr val="tx1"/>
                  </a:solidFill>
                  <a:latin typeface="Comic Sans MS" panose="030F0702030302020204" pitchFamily="66" charset="0"/>
                  <a:ea typeface="MS PGothic" panose="020B0600070205080204" pitchFamily="34" charset="-128"/>
                </a:defRPr>
              </a:lvl4pPr>
              <a:lvl5pPr marL="2057400" indent="-228600">
                <a:defRPr sz="2400">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9pPr>
            </a:lstStyle>
            <a:p>
              <a:pPr algn="ctr"/>
              <a:endParaRPr lang="zh-CN" altLang="zh-CN">
                <a:latin typeface="+mn-lt"/>
              </a:endParaRPr>
            </a:p>
          </p:txBody>
        </p:sp>
        <p:sp>
          <p:nvSpPr>
            <p:cNvPr id="131104"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Comic Sans MS" panose="030F0702030302020204" pitchFamily="66" charset="0"/>
                  <a:ea typeface="MS PGothic" panose="020B0600070205080204" pitchFamily="34" charset="-128"/>
                </a:defRPr>
              </a:lvl1pPr>
              <a:lvl2pPr marL="742950" indent="-285750">
                <a:defRPr sz="2400">
                  <a:solidFill>
                    <a:schemeClr val="tx1"/>
                  </a:solidFill>
                  <a:latin typeface="Comic Sans MS" panose="030F0702030302020204" pitchFamily="66" charset="0"/>
                  <a:ea typeface="MS PGothic" panose="020B0600070205080204" pitchFamily="34" charset="-128"/>
                </a:defRPr>
              </a:lvl2pPr>
              <a:lvl3pPr marL="1143000" indent="-228600">
                <a:defRPr sz="2400">
                  <a:solidFill>
                    <a:schemeClr val="tx1"/>
                  </a:solidFill>
                  <a:latin typeface="Comic Sans MS" panose="030F0702030302020204" pitchFamily="66" charset="0"/>
                  <a:ea typeface="MS PGothic" panose="020B0600070205080204" pitchFamily="34" charset="-128"/>
                </a:defRPr>
              </a:lvl3pPr>
              <a:lvl4pPr marL="1600200" indent="-228600">
                <a:defRPr sz="2400">
                  <a:solidFill>
                    <a:schemeClr val="tx1"/>
                  </a:solidFill>
                  <a:latin typeface="Comic Sans MS" panose="030F0702030302020204" pitchFamily="66" charset="0"/>
                  <a:ea typeface="MS PGothic" panose="020B0600070205080204" pitchFamily="34" charset="-128"/>
                </a:defRPr>
              </a:lvl4pPr>
              <a:lvl5pPr marL="2057400" indent="-228600">
                <a:defRPr sz="2400">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9pPr>
            </a:lstStyle>
            <a:p>
              <a:endParaRPr lang="zh-CN" altLang="zh-CN">
                <a:latin typeface="+mn-lt"/>
              </a:endParaRPr>
            </a:p>
          </p:txBody>
        </p:sp>
        <p:grpSp>
          <p:nvGrpSpPr>
            <p:cNvPr id="131105" name="Group 329"/>
            <p:cNvGrpSpPr>
              <a:grpSpLocks/>
            </p:cNvGrpSpPr>
            <p:nvPr/>
          </p:nvGrpSpPr>
          <p:grpSpPr bwMode="auto">
            <a:xfrm>
              <a:off x="2468" y="1332"/>
              <a:ext cx="310" cy="60"/>
              <a:chOff x="2468" y="1332"/>
              <a:chExt cx="310" cy="60"/>
            </a:xfrm>
          </p:grpSpPr>
          <p:sp>
            <p:nvSpPr>
              <p:cNvPr id="131108" name="Freeform 32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noFill/>
              <a:ln w="28575" cmpd="sng">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latin typeface="+mn-lt"/>
                </a:endParaRPr>
              </a:p>
            </p:txBody>
          </p:sp>
          <p:sp>
            <p:nvSpPr>
              <p:cNvPr id="131109" name="Freeform 32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noFill/>
              <a:ln w="28575" cmpd="sng">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latin typeface="+mn-lt"/>
                </a:endParaRPr>
              </a:p>
            </p:txBody>
          </p:sp>
        </p:grpSp>
        <p:sp>
          <p:nvSpPr>
            <p:cNvPr id="76" name="Line 330"/>
            <p:cNvSpPr>
              <a:spLocks noChangeShapeType="1"/>
            </p:cNvSpPr>
            <p:nvPr/>
          </p:nvSpPr>
          <p:spPr bwMode="auto">
            <a:xfrm>
              <a:off x="2357" y="1361"/>
              <a:ext cx="0" cy="84"/>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latin typeface="+mn-lt"/>
                <a:ea typeface="ＭＳ Ｐゴシック" charset="0"/>
              </a:endParaRPr>
            </a:p>
          </p:txBody>
        </p:sp>
        <p:sp>
          <p:nvSpPr>
            <p:cNvPr id="77" name="Line 331"/>
            <p:cNvSpPr>
              <a:spLocks noChangeShapeType="1"/>
            </p:cNvSpPr>
            <p:nvPr/>
          </p:nvSpPr>
          <p:spPr bwMode="auto">
            <a:xfrm>
              <a:off x="2907" y="1363"/>
              <a:ext cx="0" cy="84"/>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latin typeface="+mn-lt"/>
                <a:ea typeface="ＭＳ Ｐゴシック" charset="0"/>
              </a:endParaRPr>
            </a:p>
          </p:txBody>
        </p:sp>
      </p:grpSp>
      <p:cxnSp>
        <p:nvCxnSpPr>
          <p:cNvPr id="60447" name="Straight Connector 60446"/>
          <p:cNvCxnSpPr>
            <a:cxnSpLocks noChangeShapeType="1"/>
          </p:cNvCxnSpPr>
          <p:nvPr/>
        </p:nvCxnSpPr>
        <p:spPr bwMode="auto">
          <a:xfrm>
            <a:off x="2020888" y="1922090"/>
            <a:ext cx="0" cy="4260850"/>
          </a:xfrm>
          <a:prstGeom prst="line">
            <a:avLst/>
          </a:prstGeom>
          <a:noFill/>
          <a:ln w="28575">
            <a:solidFill>
              <a:srgbClr val="A6A6A6"/>
            </a:solidFill>
            <a:prstDash val="sysDash"/>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82" name="Straight Connector 81"/>
          <p:cNvCxnSpPr>
            <a:cxnSpLocks noChangeShapeType="1"/>
          </p:cNvCxnSpPr>
          <p:nvPr/>
        </p:nvCxnSpPr>
        <p:spPr bwMode="auto">
          <a:xfrm>
            <a:off x="4424363" y="1882794"/>
            <a:ext cx="0" cy="4260850"/>
          </a:xfrm>
          <a:prstGeom prst="line">
            <a:avLst/>
          </a:prstGeom>
          <a:noFill/>
          <a:ln w="28575">
            <a:solidFill>
              <a:srgbClr val="A6A6A6"/>
            </a:solidFill>
            <a:prstDash val="sysDash"/>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83" name="Straight Connector 82"/>
          <p:cNvCxnSpPr>
            <a:cxnSpLocks noChangeShapeType="1"/>
          </p:cNvCxnSpPr>
          <p:nvPr/>
        </p:nvCxnSpPr>
        <p:spPr bwMode="auto">
          <a:xfrm>
            <a:off x="6884988" y="1810965"/>
            <a:ext cx="0" cy="4260850"/>
          </a:xfrm>
          <a:prstGeom prst="line">
            <a:avLst/>
          </a:prstGeom>
          <a:noFill/>
          <a:ln w="28575">
            <a:solidFill>
              <a:srgbClr val="A6A6A6"/>
            </a:solidFill>
            <a:prstDash val="sysDash"/>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grpSp>
        <p:nvGrpSpPr>
          <p:cNvPr id="131090" name="Group 356"/>
          <p:cNvGrpSpPr>
            <a:grpSpLocks/>
          </p:cNvGrpSpPr>
          <p:nvPr/>
        </p:nvGrpSpPr>
        <p:grpSpPr bwMode="auto">
          <a:xfrm>
            <a:off x="6176963" y="1358527"/>
            <a:ext cx="750887" cy="587375"/>
            <a:chOff x="313" y="1497"/>
            <a:chExt cx="1152" cy="1014"/>
          </a:xfrm>
        </p:grpSpPr>
        <p:pic>
          <p:nvPicPr>
            <p:cNvPr id="131100" name="Picture 354" descr="laptop_stylized_small"/>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313" y="1727"/>
              <a:ext cx="1152" cy="78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31101" name="Picture 355" descr="antenna_stylized"/>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334" y="1497"/>
              <a:ext cx="1113" cy="6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grpSp>
        <p:nvGrpSpPr>
          <p:cNvPr id="34" name="Group 33"/>
          <p:cNvGrpSpPr>
            <a:grpSpLocks/>
          </p:cNvGrpSpPr>
          <p:nvPr/>
        </p:nvGrpSpPr>
        <p:grpSpPr bwMode="auto">
          <a:xfrm>
            <a:off x="4364038" y="1796677"/>
            <a:ext cx="2528887" cy="773113"/>
            <a:chOff x="4364182" y="1918294"/>
            <a:chExt cx="2528454" cy="771797"/>
          </a:xfrm>
        </p:grpSpPr>
        <p:sp>
          <p:nvSpPr>
            <p:cNvPr id="131097" name="Line 43"/>
            <p:cNvSpPr>
              <a:spLocks noChangeShapeType="1"/>
            </p:cNvSpPr>
            <p:nvPr/>
          </p:nvSpPr>
          <p:spPr bwMode="auto">
            <a:xfrm>
              <a:off x="4364182" y="2158999"/>
              <a:ext cx="2528454" cy="404091"/>
            </a:xfrm>
            <a:prstGeom prst="line">
              <a:avLst/>
            </a:prstGeom>
            <a:noFill/>
            <a:ln w="19050">
              <a:solidFill>
                <a:srgbClr val="000000"/>
              </a:solidFill>
              <a:round/>
              <a:headEnd/>
              <a:tailEnd type="triangle" w="med" len="med"/>
            </a:ln>
            <a:extLst>
              <a:ext uri="{909E8E84-426E-40DD-AFC4-6F175D3DCCD1}">
                <a14:hiddenFill xmlns:a14="http://schemas.microsoft.com/office/drawing/2010/main" xmlns="">
                  <a:noFill/>
                </a14:hiddenFill>
              </a:ext>
            </a:extLst>
          </p:spPr>
          <p:txBody>
            <a:bodyPr/>
            <a:lstStyle/>
            <a:p>
              <a:endParaRPr lang="zh-CN" altLang="en-US">
                <a:latin typeface="+mn-lt"/>
              </a:endParaRPr>
            </a:p>
          </p:txBody>
        </p:sp>
        <p:sp>
          <p:nvSpPr>
            <p:cNvPr id="131098" name="Text Box 45"/>
            <p:cNvSpPr txBox="1">
              <a:spLocks noChangeArrowheads="1"/>
            </p:cNvSpPr>
            <p:nvPr/>
          </p:nvSpPr>
          <p:spPr bwMode="auto">
            <a:xfrm>
              <a:off x="4708630" y="1918294"/>
              <a:ext cx="1641369" cy="3238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Comic Sans MS" panose="030F0702030302020204" pitchFamily="66" charset="0"/>
                  <a:ea typeface="MS PGothic" panose="020B0600070205080204" pitchFamily="34" charset="-128"/>
                </a:defRPr>
              </a:lvl1pPr>
              <a:lvl2pPr marL="742950" indent="-285750">
                <a:defRPr sz="2400">
                  <a:solidFill>
                    <a:schemeClr val="tx1"/>
                  </a:solidFill>
                  <a:latin typeface="Comic Sans MS" panose="030F0702030302020204" pitchFamily="66" charset="0"/>
                  <a:ea typeface="MS PGothic" panose="020B0600070205080204" pitchFamily="34" charset="-128"/>
                </a:defRPr>
              </a:lvl2pPr>
              <a:lvl3pPr marL="1143000" indent="-228600">
                <a:defRPr sz="2400">
                  <a:solidFill>
                    <a:schemeClr val="tx1"/>
                  </a:solidFill>
                  <a:latin typeface="Comic Sans MS" panose="030F0702030302020204" pitchFamily="66" charset="0"/>
                  <a:ea typeface="MS PGothic" panose="020B0600070205080204" pitchFamily="34" charset="-128"/>
                </a:defRPr>
              </a:lvl3pPr>
              <a:lvl4pPr marL="1600200" indent="-228600">
                <a:defRPr sz="2400">
                  <a:solidFill>
                    <a:schemeClr val="tx1"/>
                  </a:solidFill>
                  <a:latin typeface="Comic Sans MS" panose="030F0702030302020204" pitchFamily="66" charset="0"/>
                  <a:ea typeface="MS PGothic" panose="020B0600070205080204" pitchFamily="34" charset="-128"/>
                </a:defRPr>
              </a:lvl4pPr>
              <a:lvl5pPr marL="2057400" indent="-228600">
                <a:defRPr sz="2400">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9pPr>
            </a:lstStyle>
            <a:p>
              <a:r>
                <a:rPr lang="en-US" altLang="zh-CN" sz="1600">
                  <a:latin typeface="+mn-lt"/>
                  <a:ea typeface="ÇlÇr ñæí©" charset="-128"/>
                </a:rPr>
                <a:t>ICMP agent adv.</a:t>
              </a:r>
            </a:p>
          </p:txBody>
        </p:sp>
        <p:sp>
          <p:nvSpPr>
            <p:cNvPr id="131099" name="Text Box 44"/>
            <p:cNvSpPr txBox="1">
              <a:spLocks noChangeArrowheads="1"/>
            </p:cNvSpPr>
            <p:nvPr/>
          </p:nvSpPr>
          <p:spPr bwMode="auto">
            <a:xfrm>
              <a:off x="4813694" y="2210105"/>
              <a:ext cx="1397757" cy="479986"/>
            </a:xfrm>
            <a:prstGeom prst="rect">
              <a:avLst/>
            </a:prstGeom>
            <a:solidFill>
              <a:srgbClr val="FFFFFF"/>
            </a:solidFill>
            <a:ln w="9525">
              <a:solidFill>
                <a:srgbClr val="000000"/>
              </a:solidFill>
              <a:miter lim="800000"/>
              <a:headEnd/>
              <a:tailEnd/>
            </a:ln>
          </p:spPr>
          <p:txBody>
            <a:bodyPr/>
            <a:lstStyle>
              <a:lvl1pPr>
                <a:defRPr sz="2400">
                  <a:solidFill>
                    <a:schemeClr val="tx1"/>
                  </a:solidFill>
                  <a:latin typeface="Comic Sans MS" panose="030F0702030302020204" pitchFamily="66" charset="0"/>
                  <a:ea typeface="MS PGothic" panose="020B0600070205080204" pitchFamily="34" charset="-128"/>
                </a:defRPr>
              </a:lvl1pPr>
              <a:lvl2pPr marL="742950" indent="-285750">
                <a:defRPr sz="2400">
                  <a:solidFill>
                    <a:schemeClr val="tx1"/>
                  </a:solidFill>
                  <a:latin typeface="Comic Sans MS" panose="030F0702030302020204" pitchFamily="66" charset="0"/>
                  <a:ea typeface="MS PGothic" panose="020B0600070205080204" pitchFamily="34" charset="-128"/>
                </a:defRPr>
              </a:lvl2pPr>
              <a:lvl3pPr marL="1143000" indent="-228600">
                <a:defRPr sz="2400">
                  <a:solidFill>
                    <a:schemeClr val="tx1"/>
                  </a:solidFill>
                  <a:latin typeface="Comic Sans MS" panose="030F0702030302020204" pitchFamily="66" charset="0"/>
                  <a:ea typeface="MS PGothic" panose="020B0600070205080204" pitchFamily="34" charset="-128"/>
                </a:defRPr>
              </a:lvl3pPr>
              <a:lvl4pPr marL="1600200" indent="-228600">
                <a:defRPr sz="2400">
                  <a:solidFill>
                    <a:schemeClr val="tx1"/>
                  </a:solidFill>
                  <a:latin typeface="Comic Sans MS" panose="030F0702030302020204" pitchFamily="66" charset="0"/>
                  <a:ea typeface="MS PGothic" panose="020B0600070205080204" pitchFamily="34" charset="-128"/>
                </a:defRPr>
              </a:lvl4pPr>
              <a:lvl5pPr marL="2057400" indent="-228600">
                <a:defRPr sz="2400">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9pPr>
            </a:lstStyle>
            <a:p>
              <a:r>
                <a:rPr lang="en-US" altLang="zh-CN" sz="1200">
                  <a:latin typeface="+mn-lt"/>
                  <a:ea typeface="ÇlÇr ñæí©" charset="-128"/>
                </a:rPr>
                <a:t>COA: 79.129.13.2</a:t>
              </a:r>
            </a:p>
            <a:p>
              <a:r>
                <a:rPr lang="en-US" altLang="zh-CN" sz="1200">
                  <a:latin typeface="+mn-lt"/>
                  <a:ea typeface="ÇlÇr ñæí©" charset="-128"/>
                </a:rPr>
                <a:t>….</a:t>
              </a:r>
            </a:p>
            <a:p>
              <a:endParaRPr lang="en-US" altLang="zh-CN" sz="1800">
                <a:latin typeface="+mn-lt"/>
              </a:endParaRPr>
            </a:p>
          </p:txBody>
        </p:sp>
      </p:grpSp>
      <p:grpSp>
        <p:nvGrpSpPr>
          <p:cNvPr id="36" name="Group 35"/>
          <p:cNvGrpSpPr>
            <a:grpSpLocks/>
          </p:cNvGrpSpPr>
          <p:nvPr/>
        </p:nvGrpSpPr>
        <p:grpSpPr bwMode="auto">
          <a:xfrm>
            <a:off x="2032000" y="2739652"/>
            <a:ext cx="2414588" cy="1700213"/>
            <a:chOff x="2031999" y="2860165"/>
            <a:chExt cx="2415307" cy="1700283"/>
          </a:xfrm>
        </p:grpSpPr>
        <p:sp>
          <p:nvSpPr>
            <p:cNvPr id="131093" name="Line 47"/>
            <p:cNvSpPr>
              <a:spLocks noChangeShapeType="1"/>
            </p:cNvSpPr>
            <p:nvPr/>
          </p:nvSpPr>
          <p:spPr bwMode="auto">
            <a:xfrm flipH="1">
              <a:off x="2031999" y="3396671"/>
              <a:ext cx="2415307" cy="344056"/>
            </a:xfrm>
            <a:prstGeom prst="line">
              <a:avLst/>
            </a:prstGeom>
            <a:noFill/>
            <a:ln w="19050">
              <a:solidFill>
                <a:srgbClr val="000000"/>
              </a:solidFill>
              <a:round/>
              <a:headEnd/>
              <a:tailEnd type="triangle" w="med" len="med"/>
            </a:ln>
            <a:extLst>
              <a:ext uri="{909E8E84-426E-40DD-AFC4-6F175D3DCCD1}">
                <a14:hiddenFill xmlns:a14="http://schemas.microsoft.com/office/drawing/2010/main" xmlns="">
                  <a:noFill/>
                </a14:hiddenFill>
              </a:ext>
            </a:extLst>
          </p:spPr>
          <p:txBody>
            <a:bodyPr/>
            <a:lstStyle/>
            <a:p>
              <a:endParaRPr lang="zh-CN" altLang="en-US">
                <a:latin typeface="+mn-lt"/>
              </a:endParaRPr>
            </a:p>
          </p:txBody>
        </p:sp>
        <p:grpSp>
          <p:nvGrpSpPr>
            <p:cNvPr id="131094" name="Group 51"/>
            <p:cNvGrpSpPr>
              <a:grpSpLocks/>
            </p:cNvGrpSpPr>
            <p:nvPr/>
          </p:nvGrpSpPr>
          <p:grpSpPr bwMode="auto">
            <a:xfrm>
              <a:off x="2285896" y="2860165"/>
              <a:ext cx="1870307" cy="1700283"/>
              <a:chOff x="7385" y="5757"/>
              <a:chExt cx="2779" cy="2043"/>
            </a:xfrm>
          </p:grpSpPr>
          <p:sp>
            <p:nvSpPr>
              <p:cNvPr id="131095" name="Text Box 52"/>
              <p:cNvSpPr txBox="1">
                <a:spLocks noChangeArrowheads="1"/>
              </p:cNvSpPr>
              <p:nvPr/>
            </p:nvSpPr>
            <p:spPr bwMode="auto">
              <a:xfrm>
                <a:off x="7385" y="5757"/>
                <a:ext cx="2779" cy="450"/>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Comic Sans MS" panose="030F0702030302020204" pitchFamily="66" charset="0"/>
                    <a:ea typeface="MS PGothic" panose="020B0600070205080204" pitchFamily="34" charset="-128"/>
                  </a:defRPr>
                </a:lvl1pPr>
                <a:lvl2pPr marL="742950" indent="-285750">
                  <a:defRPr sz="2400">
                    <a:solidFill>
                      <a:schemeClr val="tx1"/>
                    </a:solidFill>
                    <a:latin typeface="Comic Sans MS" panose="030F0702030302020204" pitchFamily="66" charset="0"/>
                    <a:ea typeface="MS PGothic" panose="020B0600070205080204" pitchFamily="34" charset="-128"/>
                  </a:defRPr>
                </a:lvl2pPr>
                <a:lvl3pPr marL="1143000" indent="-228600">
                  <a:defRPr sz="2400">
                    <a:solidFill>
                      <a:schemeClr val="tx1"/>
                    </a:solidFill>
                    <a:latin typeface="Comic Sans MS" panose="030F0702030302020204" pitchFamily="66" charset="0"/>
                    <a:ea typeface="MS PGothic" panose="020B0600070205080204" pitchFamily="34" charset="-128"/>
                  </a:defRPr>
                </a:lvl3pPr>
                <a:lvl4pPr marL="1600200" indent="-228600">
                  <a:defRPr sz="2400">
                    <a:solidFill>
                      <a:schemeClr val="tx1"/>
                    </a:solidFill>
                    <a:latin typeface="Comic Sans MS" panose="030F0702030302020204" pitchFamily="66" charset="0"/>
                    <a:ea typeface="MS PGothic" panose="020B0600070205080204" pitchFamily="34" charset="-128"/>
                  </a:defRPr>
                </a:lvl4pPr>
                <a:lvl5pPr marL="2057400" indent="-228600">
                  <a:defRPr sz="2400">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9pPr>
              </a:lstStyle>
              <a:p>
                <a:r>
                  <a:rPr lang="en-US" altLang="zh-CN" sz="1600">
                    <a:latin typeface="+mn-lt"/>
                    <a:ea typeface="ÇlÇr ñæí©" charset="-128"/>
                  </a:rPr>
                  <a:t>registration req. </a:t>
                </a:r>
              </a:p>
            </p:txBody>
          </p:sp>
          <p:sp>
            <p:nvSpPr>
              <p:cNvPr id="131096" name="Text Box 53"/>
              <p:cNvSpPr txBox="1">
                <a:spLocks noChangeArrowheads="1"/>
              </p:cNvSpPr>
              <p:nvPr/>
            </p:nvSpPr>
            <p:spPr bwMode="auto">
              <a:xfrm>
                <a:off x="7511" y="6150"/>
                <a:ext cx="2618" cy="1650"/>
              </a:xfrm>
              <a:prstGeom prst="rect">
                <a:avLst/>
              </a:prstGeom>
              <a:solidFill>
                <a:srgbClr val="FFFFFF"/>
              </a:solidFill>
              <a:ln w="9525">
                <a:solidFill>
                  <a:srgbClr val="000000"/>
                </a:solidFill>
                <a:miter lim="800000"/>
                <a:headEnd/>
                <a:tailEnd/>
              </a:ln>
            </p:spPr>
            <p:txBody>
              <a:bodyPr/>
              <a:lstStyle>
                <a:lvl1pPr>
                  <a:defRPr sz="2400">
                    <a:solidFill>
                      <a:schemeClr val="tx1"/>
                    </a:solidFill>
                    <a:latin typeface="Comic Sans MS" panose="030F0702030302020204" pitchFamily="66" charset="0"/>
                    <a:ea typeface="MS PGothic" panose="020B0600070205080204" pitchFamily="34" charset="-128"/>
                  </a:defRPr>
                </a:lvl1pPr>
                <a:lvl2pPr marL="742950" indent="-285750">
                  <a:defRPr sz="2400">
                    <a:solidFill>
                      <a:schemeClr val="tx1"/>
                    </a:solidFill>
                    <a:latin typeface="Comic Sans MS" panose="030F0702030302020204" pitchFamily="66" charset="0"/>
                    <a:ea typeface="MS PGothic" panose="020B0600070205080204" pitchFamily="34" charset="-128"/>
                  </a:defRPr>
                </a:lvl2pPr>
                <a:lvl3pPr marL="1143000" indent="-228600">
                  <a:defRPr sz="2400">
                    <a:solidFill>
                      <a:schemeClr val="tx1"/>
                    </a:solidFill>
                    <a:latin typeface="Comic Sans MS" panose="030F0702030302020204" pitchFamily="66" charset="0"/>
                    <a:ea typeface="MS PGothic" panose="020B0600070205080204" pitchFamily="34" charset="-128"/>
                  </a:defRPr>
                </a:lvl3pPr>
                <a:lvl4pPr marL="1600200" indent="-228600">
                  <a:defRPr sz="2400">
                    <a:solidFill>
                      <a:schemeClr val="tx1"/>
                    </a:solidFill>
                    <a:latin typeface="Comic Sans MS" panose="030F0702030302020204" pitchFamily="66" charset="0"/>
                    <a:ea typeface="MS PGothic" panose="020B0600070205080204" pitchFamily="34" charset="-128"/>
                  </a:defRPr>
                </a:lvl4pPr>
                <a:lvl5pPr marL="2057400" indent="-228600">
                  <a:defRPr sz="2400">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9pPr>
              </a:lstStyle>
              <a:p>
                <a:r>
                  <a:rPr lang="en-US" altLang="zh-CN" sz="1200">
                    <a:latin typeface="+mn-lt"/>
                    <a:ea typeface="ÇlÇr ñæí©" charset="-128"/>
                  </a:rPr>
                  <a:t>COA: 79.129.13.2</a:t>
                </a:r>
              </a:p>
              <a:p>
                <a:r>
                  <a:rPr lang="en-US" altLang="zh-CN" sz="1200">
                    <a:latin typeface="+mn-lt"/>
                    <a:ea typeface="ÇlÇr ñæí©" charset="-128"/>
                  </a:rPr>
                  <a:t>HA: 128.119.40.7</a:t>
                </a:r>
              </a:p>
              <a:p>
                <a:r>
                  <a:rPr lang="en-US" altLang="zh-CN" sz="1200">
                    <a:latin typeface="+mn-lt"/>
                    <a:ea typeface="ÇlÇr ñæí©" charset="-128"/>
                  </a:rPr>
                  <a:t>MA: 128.119.40.186</a:t>
                </a:r>
              </a:p>
              <a:p>
                <a:r>
                  <a:rPr lang="en-US" altLang="zh-CN" sz="1200">
                    <a:latin typeface="+mn-lt"/>
                    <a:ea typeface="ÇlÇr ñæí©" charset="-128"/>
                  </a:rPr>
                  <a:t>Lifetime: 9999</a:t>
                </a:r>
              </a:p>
              <a:p>
                <a:r>
                  <a:rPr lang="en-US" altLang="zh-CN" sz="1200">
                    <a:latin typeface="+mn-lt"/>
                    <a:ea typeface="ÇlÇr ñæí©" charset="-128"/>
                  </a:rPr>
                  <a:t>identification: 714</a:t>
                </a:r>
              </a:p>
              <a:p>
                <a:r>
                  <a:rPr lang="en-US" altLang="zh-CN" sz="1200">
                    <a:latin typeface="+mn-lt"/>
                    <a:ea typeface="ÇlÇr ñæí©" charset="-128"/>
                  </a:rPr>
                  <a:t>encapsulation format</a:t>
                </a:r>
              </a:p>
              <a:p>
                <a:r>
                  <a:rPr lang="en-US" altLang="zh-CN" sz="1200">
                    <a:latin typeface="+mn-lt"/>
                    <a:ea typeface="ÇlÇr ñæí©" charset="-128"/>
                  </a:rPr>
                  <a:t>….</a:t>
                </a:r>
              </a:p>
              <a:p>
                <a:endParaRPr lang="en-US" altLang="zh-CN" sz="1200">
                  <a:latin typeface="+mn-lt"/>
                  <a:ea typeface="ÇlÇr ñæí©" charset="-128"/>
                  <a:cs typeface="Arial" panose="020B0604020202020204" pitchFamily="34" charset="0"/>
                </a:endParaRPr>
              </a:p>
            </p:txBody>
          </p:sp>
        </p:grpSp>
      </p:grpSp>
      <p:sp>
        <p:nvSpPr>
          <p:cNvPr id="2" name="标题 1"/>
          <p:cNvSpPr>
            <a:spLocks noGrp="1"/>
          </p:cNvSpPr>
          <p:nvPr>
            <p:ph type="title"/>
          </p:nvPr>
        </p:nvSpPr>
        <p:spPr>
          <a:xfrm>
            <a:off x="309563" y="271150"/>
            <a:ext cx="8510910" cy="586082"/>
          </a:xfrm>
        </p:spPr>
        <p:txBody>
          <a:bodyPr/>
          <a:lstStyle/>
          <a:p>
            <a:r>
              <a:rPr lang="en-US" altLang="zh-CN" dirty="0">
                <a:latin typeface="+mn-lt"/>
                <a:ea typeface="ＭＳ Ｐゴシック" charset="0"/>
                <a:cs typeface="Gill Sans MT"/>
              </a:rPr>
              <a:t>Mobile</a:t>
            </a:r>
            <a:r>
              <a:rPr lang="en-US" altLang="zh-CN" dirty="0">
                <a:latin typeface="+mn-lt"/>
                <a:ea typeface="ＭＳ Ｐゴシック" charset="0"/>
              </a:rPr>
              <a:t> IP: registration example</a:t>
            </a:r>
            <a:endParaRPr lang="zh-CN" altLang="en-US" dirty="0">
              <a:latin typeface="+mn-lt"/>
            </a:endParaRPr>
          </a:p>
        </p:txBody>
      </p:sp>
      <p:sp>
        <p:nvSpPr>
          <p:cNvPr id="59" name="Line 4"/>
          <p:cNvSpPr>
            <a:spLocks noChangeShapeType="1"/>
          </p:cNvSpPr>
          <p:nvPr/>
        </p:nvSpPr>
        <p:spPr bwMode="auto">
          <a:xfrm flipV="1">
            <a:off x="2393950" y="4038000"/>
            <a:ext cx="1485900" cy="12700"/>
          </a:xfrm>
          <a:prstGeom prst="line">
            <a:avLst/>
          </a:prstGeom>
          <a:noFill/>
          <a:ln w="28575">
            <a:solidFill>
              <a:schemeClr val="hlink"/>
            </a:solidFill>
            <a:round/>
            <a:headEnd/>
            <a:tailEnd type="triangle" w="med" len="med"/>
          </a:ln>
          <a:effectLst/>
        </p:spPr>
        <p:txBody>
          <a:bodyPr wrap="none"/>
          <a:lstStyle/>
          <a:p>
            <a:endParaRPr lang="zh-CN" altLang="en-US">
              <a:latin typeface="+mn-lt"/>
            </a:endParaRPr>
          </a:p>
        </p:txBody>
      </p:sp>
      <p:sp>
        <p:nvSpPr>
          <p:cNvPr id="60" name="Line 6"/>
          <p:cNvSpPr>
            <a:spLocks noChangeShapeType="1"/>
          </p:cNvSpPr>
          <p:nvPr/>
        </p:nvSpPr>
        <p:spPr bwMode="auto">
          <a:xfrm flipV="1">
            <a:off x="2511052" y="5757454"/>
            <a:ext cx="1368798" cy="13448"/>
          </a:xfrm>
          <a:prstGeom prst="line">
            <a:avLst/>
          </a:prstGeom>
          <a:noFill/>
          <a:ln w="19050">
            <a:solidFill>
              <a:schemeClr val="hlink"/>
            </a:solidFill>
            <a:round/>
            <a:headEnd/>
            <a:tailEnd type="triangle" w="med" len="med"/>
          </a:ln>
          <a:effectLst/>
        </p:spPr>
        <p:txBody>
          <a:bodyPr wrap="none"/>
          <a:lstStyle/>
          <a:p>
            <a:endParaRPr lang="zh-CN" altLang="en-US">
              <a:latin typeface="+mn-lt"/>
            </a:endParaRPr>
          </a:p>
        </p:txBody>
      </p:sp>
      <p:sp>
        <p:nvSpPr>
          <p:cNvPr id="61" name="Line 7"/>
          <p:cNvSpPr>
            <a:spLocks noChangeShapeType="1"/>
          </p:cNvSpPr>
          <p:nvPr/>
        </p:nvSpPr>
        <p:spPr bwMode="auto">
          <a:xfrm flipV="1">
            <a:off x="4784323" y="3680679"/>
            <a:ext cx="1143000" cy="12700"/>
          </a:xfrm>
          <a:prstGeom prst="line">
            <a:avLst/>
          </a:prstGeom>
          <a:noFill/>
          <a:ln w="19050">
            <a:solidFill>
              <a:schemeClr val="hlink"/>
            </a:solidFill>
            <a:round/>
            <a:headEnd/>
            <a:tailEnd type="triangle" w="med" len="med"/>
          </a:ln>
          <a:effectLst/>
        </p:spPr>
        <p:txBody>
          <a:bodyPr wrap="none"/>
          <a:lstStyle/>
          <a:p>
            <a:endParaRPr lang="zh-CN" altLang="en-US">
              <a:latin typeface="+mn-lt"/>
            </a:endParaRPr>
          </a:p>
        </p:txBody>
      </p:sp>
    </p:spTree>
    <p:extLst>
      <p:ext uri="{BB962C8B-B14F-4D97-AF65-F5344CB8AC3E}">
        <p14:creationId xmlns:p14="http://schemas.microsoft.com/office/powerpoint/2010/main" xmlns="" val="334260407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ipe(left)">
                                      <p:cBhvr>
                                        <p:cTn id="7" dur="500"/>
                                        <p:tgtEl>
                                          <p:spTgt spid="3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2" fill="hold" nodeType="clickEffect">
                                  <p:stCondLst>
                                    <p:cond delay="0"/>
                                  </p:stCondLst>
                                  <p:childTnLst>
                                    <p:set>
                                      <p:cBhvr>
                                        <p:cTn id="11" dur="1" fill="hold">
                                          <p:stCondLst>
                                            <p:cond delay="0"/>
                                          </p:stCondLst>
                                        </p:cTn>
                                        <p:tgtEl>
                                          <p:spTgt spid="35"/>
                                        </p:tgtEl>
                                        <p:attrNameLst>
                                          <p:attrName>style.visibility</p:attrName>
                                        </p:attrNameLst>
                                      </p:cBhvr>
                                      <p:to>
                                        <p:strVal val="visible"/>
                                      </p:to>
                                    </p:set>
                                    <p:animEffect transition="in" filter="wipe(right)">
                                      <p:cBhvr>
                                        <p:cTn id="12" dur="500"/>
                                        <p:tgtEl>
                                          <p:spTgt spid="3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2" fill="hold" nodeType="clickEffect">
                                  <p:stCondLst>
                                    <p:cond delay="0"/>
                                  </p:stCondLst>
                                  <p:childTnLst>
                                    <p:set>
                                      <p:cBhvr>
                                        <p:cTn id="16" dur="1" fill="hold">
                                          <p:stCondLst>
                                            <p:cond delay="0"/>
                                          </p:stCondLst>
                                        </p:cTn>
                                        <p:tgtEl>
                                          <p:spTgt spid="36"/>
                                        </p:tgtEl>
                                        <p:attrNameLst>
                                          <p:attrName>style.visibility</p:attrName>
                                        </p:attrNameLst>
                                      </p:cBhvr>
                                      <p:to>
                                        <p:strVal val="visible"/>
                                      </p:to>
                                    </p:set>
                                    <p:animEffect transition="in" filter="wipe(right)">
                                      <p:cBhvr>
                                        <p:cTn id="17" dur="500"/>
                                        <p:tgtEl>
                                          <p:spTgt spid="36"/>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wipe(left)">
                                      <p:cBhvr>
                                        <p:cTn id="22" dur="500"/>
                                        <p:tgtEl>
                                          <p:spTgt spid="37"/>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38"/>
                                        </p:tgtEl>
                                        <p:attrNameLst>
                                          <p:attrName>style.visibility</p:attrName>
                                        </p:attrNameLst>
                                      </p:cBhvr>
                                      <p:to>
                                        <p:strVal val="visible"/>
                                      </p:to>
                                    </p:set>
                                    <p:animEffect transition="in" filter="wipe(left)">
                                      <p:cBhvr>
                                        <p:cTn id="27" dur="500"/>
                                        <p:tgtEl>
                                          <p:spTgt spid="3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61"/>
                                        </p:tgtEl>
                                        <p:attrNameLst>
                                          <p:attrName>style.visibility</p:attrName>
                                        </p:attrNameLst>
                                      </p:cBhvr>
                                      <p:to>
                                        <p:strVal val="visible"/>
                                      </p:to>
                                    </p:set>
                                    <p:animEffect transition="in" filter="wipe(left)">
                                      <p:cBhvr>
                                        <p:cTn id="32" dur="3000"/>
                                        <p:tgtEl>
                                          <p:spTgt spid="61"/>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59"/>
                                        </p:tgtEl>
                                        <p:attrNameLst>
                                          <p:attrName>style.visibility</p:attrName>
                                        </p:attrNameLst>
                                      </p:cBhvr>
                                      <p:to>
                                        <p:strVal val="visible"/>
                                      </p:to>
                                    </p:set>
                                    <p:animEffect transition="in" filter="wipe(left)">
                                      <p:cBhvr>
                                        <p:cTn id="37" dur="3000"/>
                                        <p:tgtEl>
                                          <p:spTgt spid="59"/>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60"/>
                                        </p:tgtEl>
                                        <p:attrNameLst>
                                          <p:attrName>style.visibility</p:attrName>
                                        </p:attrNameLst>
                                      </p:cBhvr>
                                      <p:to>
                                        <p:strVal val="visible"/>
                                      </p:to>
                                    </p:set>
                                    <p:animEffect transition="in" filter="wipe(left)">
                                      <p:cBhvr>
                                        <p:cTn id="42" dur="30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60" grpId="0" animBg="1"/>
      <p:bldP spid="61" grpId="0" animBg="1"/>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15938" name="Picture 2" descr="04f22"/>
          <p:cNvPicPr>
            <a:picLocks noChangeAspect="1" noChangeArrowheads="1"/>
          </p:cNvPicPr>
          <p:nvPr/>
        </p:nvPicPr>
        <p:blipFill>
          <a:blip r:embed="rId3" cstate="print"/>
          <a:srcRect/>
          <a:stretch>
            <a:fillRect/>
          </a:stretch>
        </p:blipFill>
        <p:spPr bwMode="auto">
          <a:xfrm>
            <a:off x="1908175" y="1412875"/>
            <a:ext cx="4751388" cy="2001838"/>
          </a:xfrm>
          <a:prstGeom prst="rect">
            <a:avLst/>
          </a:prstGeom>
          <a:noFill/>
          <a:ln w="12700" cap="sq">
            <a:noFill/>
            <a:miter lim="800000"/>
            <a:headEnd type="none" w="sm" len="sm"/>
            <a:tailEnd type="none" w="sm" len="sm"/>
          </a:ln>
          <a:effectLst/>
        </p:spPr>
      </p:pic>
      <p:sp>
        <p:nvSpPr>
          <p:cNvPr id="2215939" name="Rectangle 3"/>
          <p:cNvSpPr>
            <a:spLocks noGrp="1" noChangeArrowheads="1"/>
          </p:cNvSpPr>
          <p:nvPr>
            <p:ph type="title"/>
          </p:nvPr>
        </p:nvSpPr>
        <p:spPr>
          <a:xfrm>
            <a:off x="323850" y="188913"/>
            <a:ext cx="8569325" cy="668319"/>
          </a:xfrm>
        </p:spPr>
        <p:txBody>
          <a:bodyPr/>
          <a:lstStyle/>
          <a:p>
            <a:r>
              <a:rPr lang="en-US" altLang="zh-CN" dirty="0"/>
              <a:t>Routing for Mobile hosts</a:t>
            </a:r>
          </a:p>
        </p:txBody>
      </p:sp>
      <p:sp>
        <p:nvSpPr>
          <p:cNvPr id="2215940" name="Rectangle 4"/>
          <p:cNvSpPr>
            <a:spLocks noGrp="1" noChangeArrowheads="1"/>
          </p:cNvSpPr>
          <p:nvPr>
            <p:ph type="body" idx="1"/>
          </p:nvPr>
        </p:nvSpPr>
        <p:spPr>
          <a:xfrm>
            <a:off x="250825" y="3786190"/>
            <a:ext cx="8678893" cy="2419537"/>
          </a:xfrm>
        </p:spPr>
        <p:txBody>
          <a:bodyPr/>
          <a:lstStyle/>
          <a:p>
            <a:pPr>
              <a:spcBef>
                <a:spcPts val="600"/>
              </a:spcBef>
              <a:buFontTx/>
              <a:buNone/>
            </a:pPr>
            <a:r>
              <a:rPr lang="en-US" altLang="zh-CN" sz="2000" dirty="0">
                <a:latin typeface="+mj-lt"/>
                <a:ea typeface="Arial Unicode MS" pitchFamily="34" charset="-122"/>
                <a:cs typeface="Arial Unicode MS" pitchFamily="34" charset="-122"/>
              </a:rPr>
              <a:t>1. How does the home agent </a:t>
            </a:r>
            <a:r>
              <a:rPr lang="en-US" altLang="zh-CN" sz="2000" dirty="0">
                <a:solidFill>
                  <a:schemeClr val="hlink"/>
                </a:solidFill>
                <a:latin typeface="+mj-lt"/>
                <a:ea typeface="Arial Unicode MS" pitchFamily="34" charset="-122"/>
                <a:cs typeface="Arial Unicode MS" pitchFamily="34" charset="-122"/>
              </a:rPr>
              <a:t>intercept</a:t>
            </a:r>
            <a:r>
              <a:rPr lang="en-US" altLang="zh-CN" sz="2000" dirty="0">
                <a:latin typeface="+mj-lt"/>
                <a:ea typeface="Arial Unicode MS" pitchFamily="34" charset="-122"/>
                <a:cs typeface="Arial Unicode MS" pitchFamily="34" charset="-122"/>
              </a:rPr>
              <a:t> a packet that is destined for the mobile node?</a:t>
            </a:r>
          </a:p>
          <a:p>
            <a:pPr>
              <a:spcBef>
                <a:spcPts val="600"/>
              </a:spcBef>
              <a:buFontTx/>
              <a:buNone/>
            </a:pPr>
            <a:r>
              <a:rPr lang="en-US" altLang="zh-CN" sz="2000" dirty="0" smtClean="0">
                <a:latin typeface="+mj-lt"/>
                <a:ea typeface="Arial Unicode MS" pitchFamily="34" charset="-122"/>
                <a:cs typeface="Arial Unicode MS" pitchFamily="34" charset="-122"/>
              </a:rPr>
              <a:t>2</a:t>
            </a:r>
            <a:r>
              <a:rPr lang="en-US" altLang="zh-CN" sz="2000" dirty="0">
                <a:latin typeface="+mj-lt"/>
                <a:ea typeface="Arial Unicode MS" pitchFamily="34" charset="-122"/>
                <a:cs typeface="Arial Unicode MS" pitchFamily="34" charset="-122"/>
              </a:rPr>
              <a:t>. How does the home agent then deliver the packet to the foreign agent?</a:t>
            </a:r>
          </a:p>
          <a:p>
            <a:pPr>
              <a:spcBef>
                <a:spcPts val="600"/>
              </a:spcBef>
              <a:buFontTx/>
              <a:buNone/>
            </a:pPr>
            <a:r>
              <a:rPr lang="en-US" altLang="zh-CN" sz="2000" dirty="0" smtClean="0">
                <a:latin typeface="+mj-lt"/>
                <a:ea typeface="Arial Unicode MS" pitchFamily="34" charset="-122"/>
                <a:cs typeface="Arial Unicode MS" pitchFamily="34" charset="-122"/>
              </a:rPr>
              <a:t>3</a:t>
            </a:r>
            <a:r>
              <a:rPr lang="en-US" altLang="zh-CN" sz="2000" dirty="0">
                <a:latin typeface="+mj-lt"/>
                <a:ea typeface="Arial Unicode MS" pitchFamily="34" charset="-122"/>
                <a:cs typeface="Arial Unicode MS" pitchFamily="34" charset="-122"/>
              </a:rPr>
              <a:t>. How does the foreign agent deliver the packet to the mobile node? </a:t>
            </a:r>
            <a:endParaRPr lang="en-US" altLang="zh-CN" sz="2000" dirty="0" smtClean="0">
              <a:latin typeface="+mj-lt"/>
              <a:ea typeface="Arial Unicode MS" pitchFamily="34" charset="-122"/>
              <a:cs typeface="Arial Unicode MS" pitchFamily="34" charset="-122"/>
            </a:endParaRPr>
          </a:p>
          <a:p>
            <a:pPr>
              <a:spcBef>
                <a:spcPts val="600"/>
              </a:spcBef>
              <a:buNone/>
            </a:pPr>
            <a:r>
              <a:rPr lang="en-US" altLang="zh-CN" sz="2000" dirty="0">
                <a:latin typeface="+mj-lt"/>
                <a:ea typeface="Arial Unicode MS" pitchFamily="34" charset="-122"/>
                <a:cs typeface="Arial Unicode MS" pitchFamily="34" charset="-122"/>
              </a:rPr>
              <a:t>4. Can a mobile node perform the foreign </a:t>
            </a:r>
            <a:r>
              <a:rPr lang="en-US" altLang="zh-CN" sz="2000" dirty="0" smtClean="0">
                <a:latin typeface="+mj-lt"/>
                <a:ea typeface="Arial Unicode MS" pitchFamily="34" charset="-122"/>
                <a:cs typeface="Arial Unicode MS" pitchFamily="34" charset="-122"/>
              </a:rPr>
              <a:t>agent for </a:t>
            </a:r>
            <a:r>
              <a:rPr lang="en-US" altLang="zh-CN" sz="2000" dirty="0">
                <a:latin typeface="+mj-lt"/>
                <a:ea typeface="Arial Unicode MS" pitchFamily="34" charset="-122"/>
                <a:cs typeface="Arial Unicode MS" pitchFamily="34" charset="-122"/>
              </a:rPr>
              <a:t>itself?</a:t>
            </a:r>
          </a:p>
          <a:p>
            <a:pPr>
              <a:spcBef>
                <a:spcPts val="600"/>
              </a:spcBef>
              <a:buNone/>
            </a:pPr>
            <a:r>
              <a:rPr lang="en-US" altLang="zh-CN" sz="2000" dirty="0">
                <a:latin typeface="+mj-lt"/>
                <a:ea typeface="Arial Unicode MS" pitchFamily="34" charset="-122"/>
                <a:cs typeface="Arial Unicode MS" pitchFamily="34" charset="-122"/>
              </a:rPr>
              <a:t>5. What about traffic in the other direction </a:t>
            </a:r>
            <a:r>
              <a:rPr lang="en-US" altLang="zh-CN" sz="2000" dirty="0" smtClean="0">
                <a:latin typeface="+mj-lt"/>
                <a:ea typeface="Arial Unicode MS" pitchFamily="34" charset="-122"/>
                <a:cs typeface="Arial Unicode MS" pitchFamily="34" charset="-122"/>
              </a:rPr>
              <a:t>(i.e</a:t>
            </a:r>
            <a:r>
              <a:rPr lang="en-US" altLang="zh-CN" sz="2000" dirty="0">
                <a:latin typeface="+mj-lt"/>
                <a:ea typeface="Arial Unicode MS" pitchFamily="34" charset="-122"/>
                <a:cs typeface="Arial Unicode MS" pitchFamily="34" charset="-122"/>
              </a:rPr>
              <a:t>., from mobile node to fixed </a:t>
            </a:r>
            <a:r>
              <a:rPr lang="en-US" altLang="zh-CN" sz="2000" dirty="0" smtClean="0">
                <a:latin typeface="+mj-lt"/>
                <a:ea typeface="Arial Unicode MS" pitchFamily="34" charset="-122"/>
                <a:cs typeface="Arial Unicode MS" pitchFamily="34" charset="-122"/>
              </a:rPr>
              <a:t>node)? </a:t>
            </a:r>
            <a:endParaRPr lang="en-US" altLang="zh-CN" sz="2000" dirty="0">
              <a:latin typeface="+mj-lt"/>
              <a:ea typeface="Arial Unicode MS" pitchFamily="34" charset="-122"/>
              <a:cs typeface="Arial Unicode MS" pitchFamily="34" charset="-122"/>
            </a:endParaRPr>
          </a:p>
          <a:p>
            <a:pPr>
              <a:lnSpc>
                <a:spcPct val="90000"/>
              </a:lnSpc>
              <a:buFontTx/>
              <a:buNone/>
            </a:pPr>
            <a:endParaRPr lang="en-US" altLang="zh-CN" dirty="0">
              <a:latin typeface="Gill Sans MT" panose="020B0502020104020203" pitchFamily="34" charset="0"/>
            </a:endParaRPr>
          </a:p>
        </p:txBody>
      </p:sp>
      <p:sp>
        <p:nvSpPr>
          <p:cNvPr id="2215941" name="Line 5"/>
          <p:cNvSpPr>
            <a:spLocks noChangeShapeType="1"/>
          </p:cNvSpPr>
          <p:nvPr/>
        </p:nvSpPr>
        <p:spPr bwMode="auto">
          <a:xfrm>
            <a:off x="3419475" y="2781300"/>
            <a:ext cx="1584325" cy="0"/>
          </a:xfrm>
          <a:prstGeom prst="line">
            <a:avLst/>
          </a:prstGeom>
          <a:noFill/>
          <a:ln w="19050">
            <a:solidFill>
              <a:schemeClr val="hlink"/>
            </a:solidFill>
            <a:round/>
            <a:headEnd/>
            <a:tailEnd type="triangle" w="med" len="med"/>
          </a:ln>
          <a:effectLst/>
        </p:spPr>
        <p:txBody>
          <a:bodyPr/>
          <a:lstStyle/>
          <a:p>
            <a:endParaRPr lang="zh-CN" altLang="en-US">
              <a:latin typeface="+mn-lt"/>
            </a:endParaRPr>
          </a:p>
        </p:txBody>
      </p:sp>
      <p:sp>
        <p:nvSpPr>
          <p:cNvPr id="2215942" name="Freeform 6"/>
          <p:cNvSpPr>
            <a:spLocks/>
          </p:cNvSpPr>
          <p:nvPr/>
        </p:nvSpPr>
        <p:spPr bwMode="auto">
          <a:xfrm>
            <a:off x="5364163" y="2492375"/>
            <a:ext cx="749300" cy="317500"/>
          </a:xfrm>
          <a:custGeom>
            <a:avLst/>
            <a:gdLst/>
            <a:ahLst/>
            <a:cxnLst>
              <a:cxn ang="0">
                <a:pos x="0" y="40"/>
              </a:cxn>
              <a:cxn ang="0">
                <a:pos x="168" y="0"/>
              </a:cxn>
              <a:cxn ang="0">
                <a:pos x="312" y="40"/>
              </a:cxn>
              <a:cxn ang="0">
                <a:pos x="400" y="72"/>
              </a:cxn>
              <a:cxn ang="0">
                <a:pos x="472" y="200"/>
              </a:cxn>
            </a:cxnLst>
            <a:rect l="0" t="0" r="r" b="b"/>
            <a:pathLst>
              <a:path w="472" h="200">
                <a:moveTo>
                  <a:pt x="0" y="40"/>
                </a:moveTo>
                <a:lnTo>
                  <a:pt x="168" y="0"/>
                </a:lnTo>
                <a:lnTo>
                  <a:pt x="312" y="40"/>
                </a:lnTo>
                <a:lnTo>
                  <a:pt x="400" y="72"/>
                </a:lnTo>
                <a:lnTo>
                  <a:pt x="472" y="200"/>
                </a:lnTo>
              </a:path>
            </a:pathLst>
          </a:custGeom>
          <a:noFill/>
          <a:ln w="28575" cap="flat" cmpd="sng">
            <a:solidFill>
              <a:schemeClr val="hlink"/>
            </a:solidFill>
            <a:prstDash val="solid"/>
            <a:round/>
            <a:headEnd type="none" w="med" len="med"/>
            <a:tailEnd type="triangle" w="med" len="med"/>
          </a:ln>
          <a:effectLst/>
        </p:spPr>
        <p:txBody>
          <a:bodyPr/>
          <a:lstStyle/>
          <a:p>
            <a:endParaRPr lang="zh-CN" altLang="en-US">
              <a:latin typeface="+mn-lt"/>
            </a:endParaRPr>
          </a:p>
        </p:txBody>
      </p:sp>
      <p:sp>
        <p:nvSpPr>
          <p:cNvPr id="2215943" name="Line 7"/>
          <p:cNvSpPr>
            <a:spLocks noChangeShapeType="1"/>
          </p:cNvSpPr>
          <p:nvPr/>
        </p:nvSpPr>
        <p:spPr bwMode="auto">
          <a:xfrm>
            <a:off x="4284663" y="2852738"/>
            <a:ext cx="358775" cy="576262"/>
          </a:xfrm>
          <a:prstGeom prst="line">
            <a:avLst/>
          </a:prstGeom>
          <a:noFill/>
          <a:ln w="28575">
            <a:solidFill>
              <a:schemeClr val="hlink"/>
            </a:solidFill>
            <a:prstDash val="sysDot"/>
            <a:round/>
            <a:headEnd/>
            <a:tailEnd type="triangle" w="med" len="med"/>
          </a:ln>
          <a:effectLst/>
        </p:spPr>
        <p:txBody>
          <a:bodyPr/>
          <a:lstStyle/>
          <a:p>
            <a:endParaRPr lang="zh-CN" altLang="en-US">
              <a:latin typeface="Gill Sans MT" panose="020B0502020104020203" pitchFamily="34" charset="0"/>
            </a:endParaRPr>
          </a:p>
        </p:txBody>
      </p:sp>
      <p:sp>
        <p:nvSpPr>
          <p:cNvPr id="2215944" name="Rectangle 8"/>
          <p:cNvSpPr>
            <a:spLocks noChangeArrowheads="1"/>
          </p:cNvSpPr>
          <p:nvPr/>
        </p:nvSpPr>
        <p:spPr bwMode="auto">
          <a:xfrm>
            <a:off x="3059113" y="3429000"/>
            <a:ext cx="3600450" cy="400110"/>
          </a:xfrm>
          <a:prstGeom prst="rect">
            <a:avLst/>
          </a:prstGeom>
          <a:noFill/>
          <a:ln w="9525">
            <a:noFill/>
            <a:miter lim="800000"/>
            <a:headEnd/>
            <a:tailEnd/>
          </a:ln>
          <a:effectLst/>
        </p:spPr>
        <p:txBody>
          <a:bodyPr>
            <a:spAutoFit/>
          </a:bodyPr>
          <a:lstStyle/>
          <a:p>
            <a:r>
              <a:rPr lang="en-US" altLang="zh-CN" sz="1800" dirty="0">
                <a:latin typeface="+mn-lt"/>
              </a:rPr>
              <a:t>tunneling: </a:t>
            </a:r>
            <a:r>
              <a:rPr kumimoji="0" lang="en-US" altLang="zh-CN" sz="1800" dirty="0">
                <a:latin typeface="+mn-lt"/>
              </a:rPr>
              <a:t>IP-in-IP encapsulation</a:t>
            </a:r>
            <a:r>
              <a:rPr kumimoji="0" lang="en-US" altLang="zh-CN" dirty="0">
                <a:latin typeface="+mn-lt"/>
              </a:rPr>
              <a:t> </a:t>
            </a:r>
          </a:p>
        </p:txBody>
      </p:sp>
      <p:sp>
        <p:nvSpPr>
          <p:cNvPr id="2215945" name="Rectangle 9"/>
          <p:cNvSpPr>
            <a:spLocks noChangeArrowheads="1"/>
          </p:cNvSpPr>
          <p:nvPr/>
        </p:nvSpPr>
        <p:spPr bwMode="auto">
          <a:xfrm>
            <a:off x="6588125" y="1484313"/>
            <a:ext cx="1944688" cy="369332"/>
          </a:xfrm>
          <a:prstGeom prst="rect">
            <a:avLst/>
          </a:prstGeom>
          <a:noFill/>
          <a:ln w="9525">
            <a:noFill/>
            <a:miter lim="800000"/>
            <a:headEnd/>
            <a:tailEnd/>
          </a:ln>
          <a:effectLst/>
        </p:spPr>
        <p:txBody>
          <a:bodyPr>
            <a:spAutoFit/>
          </a:bodyPr>
          <a:lstStyle/>
          <a:p>
            <a:r>
              <a:rPr lang="en-US" altLang="zh-CN" sz="1800" dirty="0">
                <a:latin typeface="+mn-lt"/>
              </a:rPr>
              <a:t>① decapsulation</a:t>
            </a:r>
          </a:p>
        </p:txBody>
      </p:sp>
      <p:sp>
        <p:nvSpPr>
          <p:cNvPr id="2215946" name="Rectangle 10"/>
          <p:cNvSpPr>
            <a:spLocks noChangeArrowheads="1"/>
          </p:cNvSpPr>
          <p:nvPr/>
        </p:nvSpPr>
        <p:spPr bwMode="auto">
          <a:xfrm>
            <a:off x="6732588" y="1989138"/>
            <a:ext cx="1882247" cy="369332"/>
          </a:xfrm>
          <a:prstGeom prst="rect">
            <a:avLst/>
          </a:prstGeom>
          <a:noFill/>
          <a:ln w="9525">
            <a:noFill/>
            <a:miter lim="800000"/>
            <a:headEnd/>
            <a:tailEnd/>
          </a:ln>
          <a:effectLst/>
        </p:spPr>
        <p:txBody>
          <a:bodyPr wrap="none">
            <a:spAutoFit/>
          </a:bodyPr>
          <a:lstStyle/>
          <a:p>
            <a:r>
              <a:rPr lang="en-US" altLang="zh-CN" sz="1800" dirty="0">
                <a:latin typeface="+mn-lt"/>
              </a:rPr>
              <a:t>② encapsulation</a:t>
            </a:r>
          </a:p>
        </p:txBody>
      </p:sp>
      <p:sp>
        <p:nvSpPr>
          <p:cNvPr id="2215947" name="Rectangle 11"/>
          <p:cNvSpPr>
            <a:spLocks noChangeArrowheads="1"/>
          </p:cNvSpPr>
          <p:nvPr/>
        </p:nvSpPr>
        <p:spPr bwMode="auto">
          <a:xfrm>
            <a:off x="7308850" y="2492375"/>
            <a:ext cx="1152525" cy="369332"/>
          </a:xfrm>
          <a:prstGeom prst="rect">
            <a:avLst/>
          </a:prstGeom>
          <a:noFill/>
          <a:ln w="9525">
            <a:noFill/>
            <a:miter lim="800000"/>
            <a:headEnd/>
            <a:tailEnd/>
          </a:ln>
          <a:effectLst/>
        </p:spPr>
        <p:txBody>
          <a:bodyPr>
            <a:spAutoFit/>
          </a:bodyPr>
          <a:lstStyle/>
          <a:p>
            <a:r>
              <a:rPr lang="en-US" altLang="zh-CN" sz="1800" dirty="0">
                <a:latin typeface="+mn-lt"/>
              </a:rPr>
              <a:t>③ frame</a:t>
            </a:r>
          </a:p>
        </p:txBody>
      </p:sp>
      <p:sp>
        <p:nvSpPr>
          <p:cNvPr id="2215948" name="Freeform 12"/>
          <p:cNvSpPr>
            <a:spLocks/>
          </p:cNvSpPr>
          <p:nvPr/>
        </p:nvSpPr>
        <p:spPr bwMode="auto">
          <a:xfrm>
            <a:off x="1619250" y="1557338"/>
            <a:ext cx="2160588" cy="1311275"/>
          </a:xfrm>
          <a:custGeom>
            <a:avLst/>
            <a:gdLst/>
            <a:ahLst/>
            <a:cxnLst>
              <a:cxn ang="0">
                <a:pos x="1480" y="40"/>
              </a:cxn>
              <a:cxn ang="0">
                <a:pos x="648" y="0"/>
              </a:cxn>
              <a:cxn ang="0">
                <a:pos x="416" y="8"/>
              </a:cxn>
              <a:cxn ang="0">
                <a:pos x="248" y="48"/>
              </a:cxn>
              <a:cxn ang="0">
                <a:pos x="152" y="112"/>
              </a:cxn>
              <a:cxn ang="0">
                <a:pos x="0" y="224"/>
              </a:cxn>
              <a:cxn ang="0">
                <a:pos x="48" y="432"/>
              </a:cxn>
              <a:cxn ang="0">
                <a:pos x="192" y="568"/>
              </a:cxn>
              <a:cxn ang="0">
                <a:pos x="432" y="736"/>
              </a:cxn>
            </a:cxnLst>
            <a:rect l="0" t="0" r="r" b="b"/>
            <a:pathLst>
              <a:path w="1480" h="736">
                <a:moveTo>
                  <a:pt x="1480" y="40"/>
                </a:moveTo>
                <a:lnTo>
                  <a:pt x="648" y="0"/>
                </a:lnTo>
                <a:lnTo>
                  <a:pt x="416" y="8"/>
                </a:lnTo>
                <a:lnTo>
                  <a:pt x="248" y="48"/>
                </a:lnTo>
                <a:lnTo>
                  <a:pt x="152" y="112"/>
                </a:lnTo>
                <a:lnTo>
                  <a:pt x="0" y="224"/>
                </a:lnTo>
                <a:lnTo>
                  <a:pt x="48" y="432"/>
                </a:lnTo>
                <a:lnTo>
                  <a:pt x="192" y="568"/>
                </a:lnTo>
                <a:lnTo>
                  <a:pt x="432" y="736"/>
                </a:lnTo>
              </a:path>
            </a:pathLst>
          </a:custGeom>
          <a:noFill/>
          <a:ln w="28575" cap="flat" cmpd="sng">
            <a:solidFill>
              <a:schemeClr val="folHlink"/>
            </a:solidFill>
            <a:prstDash val="sysDot"/>
            <a:round/>
            <a:headEnd type="none" w="med" len="med"/>
            <a:tailEnd type="triangle" w="med" len="med"/>
          </a:ln>
          <a:effectLst/>
        </p:spPr>
        <p:txBody>
          <a:bodyPr/>
          <a:lstStyle/>
          <a:p>
            <a:endParaRPr lang="zh-CN" altLang="en-US">
              <a:latin typeface="+mn-lt"/>
            </a:endParaRPr>
          </a:p>
        </p:txBody>
      </p:sp>
      <p:sp>
        <p:nvSpPr>
          <p:cNvPr id="2215949" name="Line 13"/>
          <p:cNvSpPr>
            <a:spLocks noChangeShapeType="1"/>
          </p:cNvSpPr>
          <p:nvPr/>
        </p:nvSpPr>
        <p:spPr bwMode="auto">
          <a:xfrm flipH="1">
            <a:off x="2339975" y="2924175"/>
            <a:ext cx="71438" cy="0"/>
          </a:xfrm>
          <a:prstGeom prst="line">
            <a:avLst/>
          </a:prstGeom>
          <a:noFill/>
          <a:ln w="9525">
            <a:noFill/>
            <a:round/>
            <a:headEnd/>
            <a:tailEnd type="triangle" w="med" len="med"/>
          </a:ln>
          <a:effectLst/>
        </p:spPr>
        <p:txBody>
          <a:bodyPr/>
          <a:lstStyle/>
          <a:p>
            <a:endParaRPr lang="zh-CN" altLang="en-US">
              <a:latin typeface="+mn-lt"/>
            </a:endParaRPr>
          </a:p>
        </p:txBody>
      </p:sp>
      <p:sp>
        <p:nvSpPr>
          <p:cNvPr id="2215950" name="Rectangle 14"/>
          <p:cNvSpPr>
            <a:spLocks noChangeArrowheads="1"/>
          </p:cNvSpPr>
          <p:nvPr/>
        </p:nvSpPr>
        <p:spPr bwMode="auto">
          <a:xfrm>
            <a:off x="539750" y="2636838"/>
            <a:ext cx="1103379" cy="307777"/>
          </a:xfrm>
          <a:prstGeom prst="rect">
            <a:avLst/>
          </a:prstGeom>
          <a:noFill/>
          <a:ln w="9525" cap="rnd">
            <a:solidFill>
              <a:schemeClr val="hlink"/>
            </a:solidFill>
            <a:prstDash val="sysDot"/>
            <a:miter lim="800000"/>
            <a:headEnd/>
            <a:tailEnd/>
          </a:ln>
          <a:effectLst/>
        </p:spPr>
        <p:txBody>
          <a:bodyPr wrap="none">
            <a:spAutoFit/>
          </a:bodyPr>
          <a:lstStyle/>
          <a:p>
            <a:r>
              <a:rPr lang="en-US" altLang="zh-CN" sz="1400">
                <a:solidFill>
                  <a:schemeClr val="hlink"/>
                </a:solidFill>
                <a:latin typeface="+mn-lt"/>
              </a:rPr>
              <a:t>mobile host</a:t>
            </a:r>
          </a:p>
        </p:txBody>
      </p:sp>
      <p:sp>
        <p:nvSpPr>
          <p:cNvPr id="2215951" name="Rectangle 15"/>
          <p:cNvSpPr>
            <a:spLocks noChangeArrowheads="1"/>
          </p:cNvSpPr>
          <p:nvPr/>
        </p:nvSpPr>
        <p:spPr bwMode="auto">
          <a:xfrm>
            <a:off x="2124075" y="2781300"/>
            <a:ext cx="215900" cy="144463"/>
          </a:xfrm>
          <a:prstGeom prst="rect">
            <a:avLst/>
          </a:prstGeom>
          <a:solidFill>
            <a:schemeClr val="accent1"/>
          </a:solidFill>
          <a:ln w="9525">
            <a:solidFill>
              <a:schemeClr val="hlink"/>
            </a:solidFill>
            <a:miter lim="800000"/>
            <a:headEnd/>
            <a:tailEnd/>
          </a:ln>
          <a:effectLst/>
        </p:spPr>
        <p:txBody>
          <a:bodyPr wrap="none" anchor="ctr"/>
          <a:lstStyle/>
          <a:p>
            <a:endParaRPr lang="zh-CN" altLang="en-US">
              <a:latin typeface="+mn-lt"/>
            </a:endParaRPr>
          </a:p>
        </p:txBody>
      </p:sp>
      <p:sp>
        <p:nvSpPr>
          <p:cNvPr id="2215952" name="Line 16"/>
          <p:cNvSpPr>
            <a:spLocks noChangeShapeType="1"/>
          </p:cNvSpPr>
          <p:nvPr/>
        </p:nvSpPr>
        <p:spPr bwMode="auto">
          <a:xfrm>
            <a:off x="1619250" y="2852738"/>
            <a:ext cx="431800" cy="0"/>
          </a:xfrm>
          <a:prstGeom prst="line">
            <a:avLst/>
          </a:prstGeom>
          <a:noFill/>
          <a:ln w="19050">
            <a:solidFill>
              <a:schemeClr val="hlink"/>
            </a:solidFill>
            <a:round/>
            <a:headEnd/>
            <a:tailEnd type="triangle" w="med" len="med"/>
          </a:ln>
          <a:effectLst/>
        </p:spPr>
        <p:txBody>
          <a:bodyPr/>
          <a:lstStyle/>
          <a:p>
            <a:endParaRPr lang="zh-CN" altLang="en-US">
              <a:latin typeface="+mn-lt"/>
            </a:endParaRPr>
          </a:p>
        </p:txBody>
      </p:sp>
      <p:grpSp>
        <p:nvGrpSpPr>
          <p:cNvPr id="2" name="Group 17"/>
          <p:cNvGrpSpPr>
            <a:grpSpLocks/>
          </p:cNvGrpSpPr>
          <p:nvPr/>
        </p:nvGrpSpPr>
        <p:grpSpPr bwMode="auto">
          <a:xfrm>
            <a:off x="1835150" y="1268413"/>
            <a:ext cx="1081088" cy="746125"/>
            <a:chOff x="3213" y="2233"/>
            <a:chExt cx="631" cy="470"/>
          </a:xfrm>
        </p:grpSpPr>
        <p:sp>
          <p:nvSpPr>
            <p:cNvPr id="2215954" name="Freeform 18"/>
            <p:cNvSpPr>
              <a:spLocks/>
            </p:cNvSpPr>
            <p:nvPr/>
          </p:nvSpPr>
          <p:spPr bwMode="auto">
            <a:xfrm>
              <a:off x="3570" y="2243"/>
              <a:ext cx="274" cy="228"/>
            </a:xfrm>
            <a:custGeom>
              <a:avLst/>
              <a:gdLst/>
              <a:ahLst/>
              <a:cxnLst>
                <a:cxn ang="0">
                  <a:pos x="0" y="23"/>
                </a:cxn>
                <a:cxn ang="0">
                  <a:pos x="3" y="21"/>
                </a:cxn>
                <a:cxn ang="0">
                  <a:pos x="7" y="19"/>
                </a:cxn>
                <a:cxn ang="0">
                  <a:pos x="15" y="14"/>
                </a:cxn>
                <a:cxn ang="0">
                  <a:pos x="24" y="9"/>
                </a:cxn>
                <a:cxn ang="0">
                  <a:pos x="36" y="4"/>
                </a:cxn>
                <a:cxn ang="0">
                  <a:pos x="48" y="0"/>
                </a:cxn>
                <a:cxn ang="0">
                  <a:pos x="62" y="0"/>
                </a:cxn>
                <a:cxn ang="0">
                  <a:pos x="77" y="0"/>
                </a:cxn>
                <a:cxn ang="0">
                  <a:pos x="93" y="4"/>
                </a:cxn>
                <a:cxn ang="0">
                  <a:pos x="108" y="12"/>
                </a:cxn>
                <a:cxn ang="0">
                  <a:pos x="122" y="21"/>
                </a:cxn>
                <a:cxn ang="0">
                  <a:pos x="134" y="33"/>
                </a:cxn>
                <a:cxn ang="0">
                  <a:pos x="141" y="43"/>
                </a:cxn>
                <a:cxn ang="0">
                  <a:pos x="146" y="52"/>
                </a:cxn>
                <a:cxn ang="0">
                  <a:pos x="148" y="59"/>
                </a:cxn>
                <a:cxn ang="0">
                  <a:pos x="151" y="66"/>
                </a:cxn>
                <a:cxn ang="0">
                  <a:pos x="151" y="71"/>
                </a:cxn>
                <a:cxn ang="0">
                  <a:pos x="151" y="76"/>
                </a:cxn>
                <a:cxn ang="0">
                  <a:pos x="151" y="78"/>
                </a:cxn>
                <a:cxn ang="0">
                  <a:pos x="151" y="81"/>
                </a:cxn>
                <a:cxn ang="0">
                  <a:pos x="151" y="81"/>
                </a:cxn>
                <a:cxn ang="0">
                  <a:pos x="155" y="78"/>
                </a:cxn>
                <a:cxn ang="0">
                  <a:pos x="160" y="76"/>
                </a:cxn>
                <a:cxn ang="0">
                  <a:pos x="165" y="74"/>
                </a:cxn>
                <a:cxn ang="0">
                  <a:pos x="172" y="71"/>
                </a:cxn>
                <a:cxn ang="0">
                  <a:pos x="182" y="69"/>
                </a:cxn>
                <a:cxn ang="0">
                  <a:pos x="189" y="69"/>
                </a:cxn>
                <a:cxn ang="0">
                  <a:pos x="198" y="71"/>
                </a:cxn>
                <a:cxn ang="0">
                  <a:pos x="208" y="74"/>
                </a:cxn>
                <a:cxn ang="0">
                  <a:pos x="217" y="81"/>
                </a:cxn>
                <a:cxn ang="0">
                  <a:pos x="227" y="88"/>
                </a:cxn>
                <a:cxn ang="0">
                  <a:pos x="232" y="97"/>
                </a:cxn>
                <a:cxn ang="0">
                  <a:pos x="234" y="107"/>
                </a:cxn>
                <a:cxn ang="0">
                  <a:pos x="236" y="114"/>
                </a:cxn>
                <a:cxn ang="0">
                  <a:pos x="236" y="124"/>
                </a:cxn>
                <a:cxn ang="0">
                  <a:pos x="236" y="131"/>
                </a:cxn>
                <a:cxn ang="0">
                  <a:pos x="234" y="135"/>
                </a:cxn>
                <a:cxn ang="0">
                  <a:pos x="232" y="140"/>
                </a:cxn>
                <a:cxn ang="0">
                  <a:pos x="232" y="145"/>
                </a:cxn>
                <a:cxn ang="0">
                  <a:pos x="232" y="145"/>
                </a:cxn>
                <a:cxn ang="0">
                  <a:pos x="232" y="145"/>
                </a:cxn>
                <a:cxn ang="0">
                  <a:pos x="236" y="147"/>
                </a:cxn>
                <a:cxn ang="0">
                  <a:pos x="241" y="152"/>
                </a:cxn>
                <a:cxn ang="0">
                  <a:pos x="246" y="157"/>
                </a:cxn>
                <a:cxn ang="0">
                  <a:pos x="253" y="164"/>
                </a:cxn>
                <a:cxn ang="0">
                  <a:pos x="258" y="171"/>
                </a:cxn>
                <a:cxn ang="0">
                  <a:pos x="265" y="183"/>
                </a:cxn>
                <a:cxn ang="0">
                  <a:pos x="270" y="195"/>
                </a:cxn>
                <a:cxn ang="0">
                  <a:pos x="272" y="209"/>
                </a:cxn>
                <a:cxn ang="0">
                  <a:pos x="274" y="228"/>
                </a:cxn>
              </a:cxnLst>
              <a:rect l="0" t="0" r="r" b="b"/>
              <a:pathLst>
                <a:path w="274" h="228">
                  <a:moveTo>
                    <a:pt x="0" y="23"/>
                  </a:moveTo>
                  <a:lnTo>
                    <a:pt x="3" y="21"/>
                  </a:lnTo>
                  <a:lnTo>
                    <a:pt x="7" y="19"/>
                  </a:lnTo>
                  <a:lnTo>
                    <a:pt x="15" y="14"/>
                  </a:lnTo>
                  <a:lnTo>
                    <a:pt x="24" y="9"/>
                  </a:lnTo>
                  <a:lnTo>
                    <a:pt x="36" y="4"/>
                  </a:lnTo>
                  <a:lnTo>
                    <a:pt x="48" y="0"/>
                  </a:lnTo>
                  <a:lnTo>
                    <a:pt x="62" y="0"/>
                  </a:lnTo>
                  <a:lnTo>
                    <a:pt x="77" y="0"/>
                  </a:lnTo>
                  <a:lnTo>
                    <a:pt x="93" y="4"/>
                  </a:lnTo>
                  <a:lnTo>
                    <a:pt x="108" y="12"/>
                  </a:lnTo>
                  <a:lnTo>
                    <a:pt x="122" y="21"/>
                  </a:lnTo>
                  <a:lnTo>
                    <a:pt x="134" y="33"/>
                  </a:lnTo>
                  <a:lnTo>
                    <a:pt x="141" y="43"/>
                  </a:lnTo>
                  <a:lnTo>
                    <a:pt x="146" y="52"/>
                  </a:lnTo>
                  <a:lnTo>
                    <a:pt x="148" y="59"/>
                  </a:lnTo>
                  <a:lnTo>
                    <a:pt x="151" y="66"/>
                  </a:lnTo>
                  <a:lnTo>
                    <a:pt x="151" y="71"/>
                  </a:lnTo>
                  <a:lnTo>
                    <a:pt x="151" y="76"/>
                  </a:lnTo>
                  <a:lnTo>
                    <a:pt x="151" y="78"/>
                  </a:lnTo>
                  <a:lnTo>
                    <a:pt x="151" y="81"/>
                  </a:lnTo>
                  <a:lnTo>
                    <a:pt x="151" y="81"/>
                  </a:lnTo>
                  <a:lnTo>
                    <a:pt x="155" y="78"/>
                  </a:lnTo>
                  <a:lnTo>
                    <a:pt x="160" y="76"/>
                  </a:lnTo>
                  <a:lnTo>
                    <a:pt x="165" y="74"/>
                  </a:lnTo>
                  <a:lnTo>
                    <a:pt x="172" y="71"/>
                  </a:lnTo>
                  <a:lnTo>
                    <a:pt x="182" y="69"/>
                  </a:lnTo>
                  <a:lnTo>
                    <a:pt x="189" y="69"/>
                  </a:lnTo>
                  <a:lnTo>
                    <a:pt x="198" y="71"/>
                  </a:lnTo>
                  <a:lnTo>
                    <a:pt x="208" y="74"/>
                  </a:lnTo>
                  <a:lnTo>
                    <a:pt x="217" y="81"/>
                  </a:lnTo>
                  <a:lnTo>
                    <a:pt x="227" y="88"/>
                  </a:lnTo>
                  <a:lnTo>
                    <a:pt x="232" y="97"/>
                  </a:lnTo>
                  <a:lnTo>
                    <a:pt x="234" y="107"/>
                  </a:lnTo>
                  <a:lnTo>
                    <a:pt x="236" y="114"/>
                  </a:lnTo>
                  <a:lnTo>
                    <a:pt x="236" y="124"/>
                  </a:lnTo>
                  <a:lnTo>
                    <a:pt x="236" y="131"/>
                  </a:lnTo>
                  <a:lnTo>
                    <a:pt x="234" y="135"/>
                  </a:lnTo>
                  <a:lnTo>
                    <a:pt x="232" y="140"/>
                  </a:lnTo>
                  <a:lnTo>
                    <a:pt x="232" y="145"/>
                  </a:lnTo>
                  <a:lnTo>
                    <a:pt x="232" y="145"/>
                  </a:lnTo>
                  <a:lnTo>
                    <a:pt x="232" y="145"/>
                  </a:lnTo>
                  <a:lnTo>
                    <a:pt x="236" y="147"/>
                  </a:lnTo>
                  <a:lnTo>
                    <a:pt x="241" y="152"/>
                  </a:lnTo>
                  <a:lnTo>
                    <a:pt x="246" y="157"/>
                  </a:lnTo>
                  <a:lnTo>
                    <a:pt x="253" y="164"/>
                  </a:lnTo>
                  <a:lnTo>
                    <a:pt x="258" y="171"/>
                  </a:lnTo>
                  <a:lnTo>
                    <a:pt x="265" y="183"/>
                  </a:lnTo>
                  <a:lnTo>
                    <a:pt x="270" y="195"/>
                  </a:lnTo>
                  <a:lnTo>
                    <a:pt x="272" y="209"/>
                  </a:lnTo>
                  <a:lnTo>
                    <a:pt x="274" y="228"/>
                  </a:lnTo>
                </a:path>
              </a:pathLst>
            </a:custGeom>
            <a:noFill/>
            <a:ln w="12700" cmpd="sng">
              <a:solidFill>
                <a:srgbClr val="00FFFF"/>
              </a:solidFill>
              <a:prstDash val="solid"/>
              <a:round/>
              <a:headEnd/>
              <a:tailEnd/>
            </a:ln>
          </p:spPr>
          <p:txBody>
            <a:bodyPr/>
            <a:lstStyle/>
            <a:p>
              <a:endParaRPr lang="zh-CN" altLang="en-US">
                <a:latin typeface="+mn-lt"/>
              </a:endParaRPr>
            </a:p>
          </p:txBody>
        </p:sp>
        <p:sp>
          <p:nvSpPr>
            <p:cNvPr id="2215955" name="Freeform 19"/>
            <p:cNvSpPr>
              <a:spLocks/>
            </p:cNvSpPr>
            <p:nvPr/>
          </p:nvSpPr>
          <p:spPr bwMode="auto">
            <a:xfrm>
              <a:off x="3213" y="2233"/>
              <a:ext cx="357" cy="236"/>
            </a:xfrm>
            <a:custGeom>
              <a:avLst/>
              <a:gdLst/>
              <a:ahLst/>
              <a:cxnLst>
                <a:cxn ang="0">
                  <a:pos x="2" y="219"/>
                </a:cxn>
                <a:cxn ang="0">
                  <a:pos x="9" y="191"/>
                </a:cxn>
                <a:cxn ang="0">
                  <a:pos x="21" y="172"/>
                </a:cxn>
                <a:cxn ang="0">
                  <a:pos x="33" y="160"/>
                </a:cxn>
                <a:cxn ang="0">
                  <a:pos x="43" y="155"/>
                </a:cxn>
                <a:cxn ang="0">
                  <a:pos x="43" y="153"/>
                </a:cxn>
                <a:cxn ang="0">
                  <a:pos x="40" y="145"/>
                </a:cxn>
                <a:cxn ang="0">
                  <a:pos x="38" y="131"/>
                </a:cxn>
                <a:cxn ang="0">
                  <a:pos x="40" y="114"/>
                </a:cxn>
                <a:cxn ang="0">
                  <a:pos x="47" y="98"/>
                </a:cxn>
                <a:cxn ang="0">
                  <a:pos x="66" y="84"/>
                </a:cxn>
                <a:cxn ang="0">
                  <a:pos x="85" y="79"/>
                </a:cxn>
                <a:cxn ang="0">
                  <a:pos x="102" y="79"/>
                </a:cxn>
                <a:cxn ang="0">
                  <a:pos x="114" y="84"/>
                </a:cxn>
                <a:cxn ang="0">
                  <a:pos x="124" y="88"/>
                </a:cxn>
                <a:cxn ang="0">
                  <a:pos x="124" y="88"/>
                </a:cxn>
                <a:cxn ang="0">
                  <a:pos x="124" y="81"/>
                </a:cxn>
                <a:cxn ang="0">
                  <a:pos x="126" y="69"/>
                </a:cxn>
                <a:cxn ang="0">
                  <a:pos x="133" y="50"/>
                </a:cxn>
                <a:cxn ang="0">
                  <a:pos x="152" y="31"/>
                </a:cxn>
                <a:cxn ang="0">
                  <a:pos x="181" y="12"/>
                </a:cxn>
                <a:cxn ang="0">
                  <a:pos x="212" y="7"/>
                </a:cxn>
                <a:cxn ang="0">
                  <a:pos x="238" y="14"/>
                </a:cxn>
                <a:cxn ang="0">
                  <a:pos x="260" y="24"/>
                </a:cxn>
                <a:cxn ang="0">
                  <a:pos x="271" y="31"/>
                </a:cxn>
                <a:cxn ang="0">
                  <a:pos x="274" y="31"/>
                </a:cxn>
                <a:cxn ang="0">
                  <a:pos x="274" y="26"/>
                </a:cxn>
                <a:cxn ang="0">
                  <a:pos x="279" y="17"/>
                </a:cxn>
                <a:cxn ang="0">
                  <a:pos x="288" y="7"/>
                </a:cxn>
                <a:cxn ang="0">
                  <a:pos x="305" y="2"/>
                </a:cxn>
                <a:cxn ang="0">
                  <a:pos x="326" y="2"/>
                </a:cxn>
                <a:cxn ang="0">
                  <a:pos x="343" y="7"/>
                </a:cxn>
                <a:cxn ang="0">
                  <a:pos x="353" y="17"/>
                </a:cxn>
                <a:cxn ang="0">
                  <a:pos x="357" y="26"/>
                </a:cxn>
                <a:cxn ang="0">
                  <a:pos x="357" y="31"/>
                </a:cxn>
              </a:cxnLst>
              <a:rect l="0" t="0" r="r" b="b"/>
              <a:pathLst>
                <a:path w="357" h="236">
                  <a:moveTo>
                    <a:pt x="0" y="236"/>
                  </a:moveTo>
                  <a:lnTo>
                    <a:pt x="2" y="219"/>
                  </a:lnTo>
                  <a:lnTo>
                    <a:pt x="4" y="205"/>
                  </a:lnTo>
                  <a:lnTo>
                    <a:pt x="9" y="191"/>
                  </a:lnTo>
                  <a:lnTo>
                    <a:pt x="16" y="181"/>
                  </a:lnTo>
                  <a:lnTo>
                    <a:pt x="21" y="172"/>
                  </a:lnTo>
                  <a:lnTo>
                    <a:pt x="28" y="165"/>
                  </a:lnTo>
                  <a:lnTo>
                    <a:pt x="33" y="160"/>
                  </a:lnTo>
                  <a:lnTo>
                    <a:pt x="38" y="157"/>
                  </a:lnTo>
                  <a:lnTo>
                    <a:pt x="43" y="155"/>
                  </a:lnTo>
                  <a:lnTo>
                    <a:pt x="43" y="155"/>
                  </a:lnTo>
                  <a:lnTo>
                    <a:pt x="43" y="153"/>
                  </a:lnTo>
                  <a:lnTo>
                    <a:pt x="43" y="150"/>
                  </a:lnTo>
                  <a:lnTo>
                    <a:pt x="40" y="145"/>
                  </a:lnTo>
                  <a:lnTo>
                    <a:pt x="38" y="138"/>
                  </a:lnTo>
                  <a:lnTo>
                    <a:pt x="38" y="131"/>
                  </a:lnTo>
                  <a:lnTo>
                    <a:pt x="38" y="124"/>
                  </a:lnTo>
                  <a:lnTo>
                    <a:pt x="40" y="114"/>
                  </a:lnTo>
                  <a:lnTo>
                    <a:pt x="43" y="107"/>
                  </a:lnTo>
                  <a:lnTo>
                    <a:pt x="47" y="98"/>
                  </a:lnTo>
                  <a:lnTo>
                    <a:pt x="57" y="91"/>
                  </a:lnTo>
                  <a:lnTo>
                    <a:pt x="66" y="84"/>
                  </a:lnTo>
                  <a:lnTo>
                    <a:pt x="76" y="79"/>
                  </a:lnTo>
                  <a:lnTo>
                    <a:pt x="85" y="79"/>
                  </a:lnTo>
                  <a:lnTo>
                    <a:pt x="93" y="79"/>
                  </a:lnTo>
                  <a:lnTo>
                    <a:pt x="102" y="79"/>
                  </a:lnTo>
                  <a:lnTo>
                    <a:pt x="109" y="81"/>
                  </a:lnTo>
                  <a:lnTo>
                    <a:pt x="114" y="84"/>
                  </a:lnTo>
                  <a:lnTo>
                    <a:pt x="119" y="86"/>
                  </a:lnTo>
                  <a:lnTo>
                    <a:pt x="124" y="88"/>
                  </a:lnTo>
                  <a:lnTo>
                    <a:pt x="124" y="91"/>
                  </a:lnTo>
                  <a:lnTo>
                    <a:pt x="124" y="88"/>
                  </a:lnTo>
                  <a:lnTo>
                    <a:pt x="124" y="86"/>
                  </a:lnTo>
                  <a:lnTo>
                    <a:pt x="124" y="81"/>
                  </a:lnTo>
                  <a:lnTo>
                    <a:pt x="124" y="76"/>
                  </a:lnTo>
                  <a:lnTo>
                    <a:pt x="126" y="69"/>
                  </a:lnTo>
                  <a:lnTo>
                    <a:pt x="128" y="60"/>
                  </a:lnTo>
                  <a:lnTo>
                    <a:pt x="133" y="50"/>
                  </a:lnTo>
                  <a:lnTo>
                    <a:pt x="140" y="41"/>
                  </a:lnTo>
                  <a:lnTo>
                    <a:pt x="152" y="31"/>
                  </a:lnTo>
                  <a:lnTo>
                    <a:pt x="167" y="22"/>
                  </a:lnTo>
                  <a:lnTo>
                    <a:pt x="181" y="12"/>
                  </a:lnTo>
                  <a:lnTo>
                    <a:pt x="198" y="10"/>
                  </a:lnTo>
                  <a:lnTo>
                    <a:pt x="212" y="7"/>
                  </a:lnTo>
                  <a:lnTo>
                    <a:pt x="226" y="10"/>
                  </a:lnTo>
                  <a:lnTo>
                    <a:pt x="238" y="14"/>
                  </a:lnTo>
                  <a:lnTo>
                    <a:pt x="250" y="19"/>
                  </a:lnTo>
                  <a:lnTo>
                    <a:pt x="260" y="24"/>
                  </a:lnTo>
                  <a:lnTo>
                    <a:pt x="267" y="29"/>
                  </a:lnTo>
                  <a:lnTo>
                    <a:pt x="271" y="31"/>
                  </a:lnTo>
                  <a:lnTo>
                    <a:pt x="274" y="33"/>
                  </a:lnTo>
                  <a:lnTo>
                    <a:pt x="274" y="31"/>
                  </a:lnTo>
                  <a:lnTo>
                    <a:pt x="274" y="29"/>
                  </a:lnTo>
                  <a:lnTo>
                    <a:pt x="274" y="26"/>
                  </a:lnTo>
                  <a:lnTo>
                    <a:pt x="276" y="22"/>
                  </a:lnTo>
                  <a:lnTo>
                    <a:pt x="279" y="17"/>
                  </a:lnTo>
                  <a:lnTo>
                    <a:pt x="283" y="12"/>
                  </a:lnTo>
                  <a:lnTo>
                    <a:pt x="288" y="7"/>
                  </a:lnTo>
                  <a:lnTo>
                    <a:pt x="295" y="5"/>
                  </a:lnTo>
                  <a:lnTo>
                    <a:pt x="305" y="2"/>
                  </a:lnTo>
                  <a:lnTo>
                    <a:pt x="317" y="0"/>
                  </a:lnTo>
                  <a:lnTo>
                    <a:pt x="326" y="2"/>
                  </a:lnTo>
                  <a:lnTo>
                    <a:pt x="336" y="5"/>
                  </a:lnTo>
                  <a:lnTo>
                    <a:pt x="343" y="7"/>
                  </a:lnTo>
                  <a:lnTo>
                    <a:pt x="348" y="12"/>
                  </a:lnTo>
                  <a:lnTo>
                    <a:pt x="353" y="17"/>
                  </a:lnTo>
                  <a:lnTo>
                    <a:pt x="355" y="22"/>
                  </a:lnTo>
                  <a:lnTo>
                    <a:pt x="357" y="26"/>
                  </a:lnTo>
                  <a:lnTo>
                    <a:pt x="357" y="29"/>
                  </a:lnTo>
                  <a:lnTo>
                    <a:pt x="357" y="31"/>
                  </a:lnTo>
                  <a:lnTo>
                    <a:pt x="357" y="33"/>
                  </a:lnTo>
                </a:path>
              </a:pathLst>
            </a:custGeom>
            <a:noFill/>
            <a:ln w="12700" cmpd="sng">
              <a:solidFill>
                <a:srgbClr val="00FFFF"/>
              </a:solidFill>
              <a:prstDash val="solid"/>
              <a:round/>
              <a:headEnd/>
              <a:tailEnd/>
            </a:ln>
          </p:spPr>
          <p:txBody>
            <a:bodyPr/>
            <a:lstStyle/>
            <a:p>
              <a:endParaRPr lang="zh-CN" altLang="en-US">
                <a:latin typeface="+mn-lt"/>
              </a:endParaRPr>
            </a:p>
          </p:txBody>
        </p:sp>
        <p:sp>
          <p:nvSpPr>
            <p:cNvPr id="2215956" name="Freeform 20"/>
            <p:cNvSpPr>
              <a:spLocks/>
            </p:cNvSpPr>
            <p:nvPr/>
          </p:nvSpPr>
          <p:spPr bwMode="auto">
            <a:xfrm>
              <a:off x="3213" y="2464"/>
              <a:ext cx="274" cy="229"/>
            </a:xfrm>
            <a:custGeom>
              <a:avLst/>
              <a:gdLst/>
              <a:ahLst/>
              <a:cxnLst>
                <a:cxn ang="0">
                  <a:pos x="274" y="205"/>
                </a:cxn>
                <a:cxn ang="0">
                  <a:pos x="271" y="208"/>
                </a:cxn>
                <a:cxn ang="0">
                  <a:pos x="267" y="210"/>
                </a:cxn>
                <a:cxn ang="0">
                  <a:pos x="260" y="215"/>
                </a:cxn>
                <a:cxn ang="0">
                  <a:pos x="250" y="220"/>
                </a:cxn>
                <a:cxn ang="0">
                  <a:pos x="238" y="224"/>
                </a:cxn>
                <a:cxn ang="0">
                  <a:pos x="226" y="229"/>
                </a:cxn>
                <a:cxn ang="0">
                  <a:pos x="212" y="229"/>
                </a:cxn>
                <a:cxn ang="0">
                  <a:pos x="198" y="229"/>
                </a:cxn>
                <a:cxn ang="0">
                  <a:pos x="181" y="224"/>
                </a:cxn>
                <a:cxn ang="0">
                  <a:pos x="167" y="217"/>
                </a:cxn>
                <a:cxn ang="0">
                  <a:pos x="152" y="208"/>
                </a:cxn>
                <a:cxn ang="0">
                  <a:pos x="140" y="196"/>
                </a:cxn>
                <a:cxn ang="0">
                  <a:pos x="133" y="186"/>
                </a:cxn>
                <a:cxn ang="0">
                  <a:pos x="128" y="179"/>
                </a:cxn>
                <a:cxn ang="0">
                  <a:pos x="126" y="170"/>
                </a:cxn>
                <a:cxn ang="0">
                  <a:pos x="124" y="162"/>
                </a:cxn>
                <a:cxn ang="0">
                  <a:pos x="124" y="158"/>
                </a:cxn>
                <a:cxn ang="0">
                  <a:pos x="124" y="153"/>
                </a:cxn>
                <a:cxn ang="0">
                  <a:pos x="124" y="151"/>
                </a:cxn>
                <a:cxn ang="0">
                  <a:pos x="124" y="148"/>
                </a:cxn>
                <a:cxn ang="0">
                  <a:pos x="124" y="148"/>
                </a:cxn>
                <a:cxn ang="0">
                  <a:pos x="119" y="151"/>
                </a:cxn>
                <a:cxn ang="0">
                  <a:pos x="114" y="153"/>
                </a:cxn>
                <a:cxn ang="0">
                  <a:pos x="109" y="155"/>
                </a:cxn>
                <a:cxn ang="0">
                  <a:pos x="102" y="158"/>
                </a:cxn>
                <a:cxn ang="0">
                  <a:pos x="93" y="160"/>
                </a:cxn>
                <a:cxn ang="0">
                  <a:pos x="85" y="160"/>
                </a:cxn>
                <a:cxn ang="0">
                  <a:pos x="76" y="158"/>
                </a:cxn>
                <a:cxn ang="0">
                  <a:pos x="66" y="155"/>
                </a:cxn>
                <a:cxn ang="0">
                  <a:pos x="57" y="148"/>
                </a:cxn>
                <a:cxn ang="0">
                  <a:pos x="47" y="141"/>
                </a:cxn>
                <a:cxn ang="0">
                  <a:pos x="43" y="131"/>
                </a:cxn>
                <a:cxn ang="0">
                  <a:pos x="40" y="122"/>
                </a:cxn>
                <a:cxn ang="0">
                  <a:pos x="38" y="115"/>
                </a:cxn>
                <a:cxn ang="0">
                  <a:pos x="38" y="105"/>
                </a:cxn>
                <a:cxn ang="0">
                  <a:pos x="38" y="98"/>
                </a:cxn>
                <a:cxn ang="0">
                  <a:pos x="40" y="93"/>
                </a:cxn>
                <a:cxn ang="0">
                  <a:pos x="43" y="89"/>
                </a:cxn>
                <a:cxn ang="0">
                  <a:pos x="43" y="84"/>
                </a:cxn>
                <a:cxn ang="0">
                  <a:pos x="43" y="84"/>
                </a:cxn>
                <a:cxn ang="0">
                  <a:pos x="43" y="84"/>
                </a:cxn>
                <a:cxn ang="0">
                  <a:pos x="38" y="81"/>
                </a:cxn>
                <a:cxn ang="0">
                  <a:pos x="33" y="77"/>
                </a:cxn>
                <a:cxn ang="0">
                  <a:pos x="28" y="72"/>
                </a:cxn>
                <a:cxn ang="0">
                  <a:pos x="21" y="65"/>
                </a:cxn>
                <a:cxn ang="0">
                  <a:pos x="16" y="58"/>
                </a:cxn>
                <a:cxn ang="0">
                  <a:pos x="9" y="46"/>
                </a:cxn>
                <a:cxn ang="0">
                  <a:pos x="4" y="34"/>
                </a:cxn>
                <a:cxn ang="0">
                  <a:pos x="2" y="19"/>
                </a:cxn>
                <a:cxn ang="0">
                  <a:pos x="0" y="0"/>
                </a:cxn>
              </a:cxnLst>
              <a:rect l="0" t="0" r="r" b="b"/>
              <a:pathLst>
                <a:path w="274" h="229">
                  <a:moveTo>
                    <a:pt x="274" y="205"/>
                  </a:moveTo>
                  <a:lnTo>
                    <a:pt x="271" y="208"/>
                  </a:lnTo>
                  <a:lnTo>
                    <a:pt x="267" y="210"/>
                  </a:lnTo>
                  <a:lnTo>
                    <a:pt x="260" y="215"/>
                  </a:lnTo>
                  <a:lnTo>
                    <a:pt x="250" y="220"/>
                  </a:lnTo>
                  <a:lnTo>
                    <a:pt x="238" y="224"/>
                  </a:lnTo>
                  <a:lnTo>
                    <a:pt x="226" y="229"/>
                  </a:lnTo>
                  <a:lnTo>
                    <a:pt x="212" y="229"/>
                  </a:lnTo>
                  <a:lnTo>
                    <a:pt x="198" y="229"/>
                  </a:lnTo>
                  <a:lnTo>
                    <a:pt x="181" y="224"/>
                  </a:lnTo>
                  <a:lnTo>
                    <a:pt x="167" y="217"/>
                  </a:lnTo>
                  <a:lnTo>
                    <a:pt x="152" y="208"/>
                  </a:lnTo>
                  <a:lnTo>
                    <a:pt x="140" y="196"/>
                  </a:lnTo>
                  <a:lnTo>
                    <a:pt x="133" y="186"/>
                  </a:lnTo>
                  <a:lnTo>
                    <a:pt x="128" y="179"/>
                  </a:lnTo>
                  <a:lnTo>
                    <a:pt x="126" y="170"/>
                  </a:lnTo>
                  <a:lnTo>
                    <a:pt x="124" y="162"/>
                  </a:lnTo>
                  <a:lnTo>
                    <a:pt x="124" y="158"/>
                  </a:lnTo>
                  <a:lnTo>
                    <a:pt x="124" y="153"/>
                  </a:lnTo>
                  <a:lnTo>
                    <a:pt x="124" y="151"/>
                  </a:lnTo>
                  <a:lnTo>
                    <a:pt x="124" y="148"/>
                  </a:lnTo>
                  <a:lnTo>
                    <a:pt x="124" y="148"/>
                  </a:lnTo>
                  <a:lnTo>
                    <a:pt x="119" y="151"/>
                  </a:lnTo>
                  <a:lnTo>
                    <a:pt x="114" y="153"/>
                  </a:lnTo>
                  <a:lnTo>
                    <a:pt x="109" y="155"/>
                  </a:lnTo>
                  <a:lnTo>
                    <a:pt x="102" y="158"/>
                  </a:lnTo>
                  <a:lnTo>
                    <a:pt x="93" y="160"/>
                  </a:lnTo>
                  <a:lnTo>
                    <a:pt x="85" y="160"/>
                  </a:lnTo>
                  <a:lnTo>
                    <a:pt x="76" y="158"/>
                  </a:lnTo>
                  <a:lnTo>
                    <a:pt x="66" y="155"/>
                  </a:lnTo>
                  <a:lnTo>
                    <a:pt x="57" y="148"/>
                  </a:lnTo>
                  <a:lnTo>
                    <a:pt x="47" y="141"/>
                  </a:lnTo>
                  <a:lnTo>
                    <a:pt x="43" y="131"/>
                  </a:lnTo>
                  <a:lnTo>
                    <a:pt x="40" y="122"/>
                  </a:lnTo>
                  <a:lnTo>
                    <a:pt x="38" y="115"/>
                  </a:lnTo>
                  <a:lnTo>
                    <a:pt x="38" y="105"/>
                  </a:lnTo>
                  <a:lnTo>
                    <a:pt x="38" y="98"/>
                  </a:lnTo>
                  <a:lnTo>
                    <a:pt x="40" y="93"/>
                  </a:lnTo>
                  <a:lnTo>
                    <a:pt x="43" y="89"/>
                  </a:lnTo>
                  <a:lnTo>
                    <a:pt x="43" y="84"/>
                  </a:lnTo>
                  <a:lnTo>
                    <a:pt x="43" y="84"/>
                  </a:lnTo>
                  <a:lnTo>
                    <a:pt x="43" y="84"/>
                  </a:lnTo>
                  <a:lnTo>
                    <a:pt x="38" y="81"/>
                  </a:lnTo>
                  <a:lnTo>
                    <a:pt x="33" y="77"/>
                  </a:lnTo>
                  <a:lnTo>
                    <a:pt x="28" y="72"/>
                  </a:lnTo>
                  <a:lnTo>
                    <a:pt x="21" y="65"/>
                  </a:lnTo>
                  <a:lnTo>
                    <a:pt x="16" y="58"/>
                  </a:lnTo>
                  <a:lnTo>
                    <a:pt x="9" y="46"/>
                  </a:lnTo>
                  <a:lnTo>
                    <a:pt x="4" y="34"/>
                  </a:lnTo>
                  <a:lnTo>
                    <a:pt x="2" y="19"/>
                  </a:lnTo>
                  <a:lnTo>
                    <a:pt x="0" y="0"/>
                  </a:lnTo>
                </a:path>
              </a:pathLst>
            </a:custGeom>
            <a:noFill/>
            <a:ln w="12700" cmpd="sng">
              <a:solidFill>
                <a:srgbClr val="00FFFF"/>
              </a:solidFill>
              <a:prstDash val="solid"/>
              <a:round/>
              <a:headEnd/>
              <a:tailEnd/>
            </a:ln>
          </p:spPr>
          <p:txBody>
            <a:bodyPr/>
            <a:lstStyle/>
            <a:p>
              <a:endParaRPr lang="zh-CN" altLang="en-US">
                <a:latin typeface="+mn-lt"/>
              </a:endParaRPr>
            </a:p>
          </p:txBody>
        </p:sp>
        <p:sp>
          <p:nvSpPr>
            <p:cNvPr id="2215957" name="Freeform 21"/>
            <p:cNvSpPr>
              <a:spLocks/>
            </p:cNvSpPr>
            <p:nvPr/>
          </p:nvSpPr>
          <p:spPr bwMode="auto">
            <a:xfrm>
              <a:off x="3487" y="2464"/>
              <a:ext cx="355" cy="239"/>
            </a:xfrm>
            <a:custGeom>
              <a:avLst/>
              <a:gdLst/>
              <a:ahLst/>
              <a:cxnLst>
                <a:cxn ang="0">
                  <a:pos x="355" y="19"/>
                </a:cxn>
                <a:cxn ang="0">
                  <a:pos x="348" y="48"/>
                </a:cxn>
                <a:cxn ang="0">
                  <a:pos x="336" y="67"/>
                </a:cxn>
                <a:cxn ang="0">
                  <a:pos x="324" y="79"/>
                </a:cxn>
                <a:cxn ang="0">
                  <a:pos x="315" y="84"/>
                </a:cxn>
                <a:cxn ang="0">
                  <a:pos x="315" y="86"/>
                </a:cxn>
                <a:cxn ang="0">
                  <a:pos x="317" y="93"/>
                </a:cxn>
                <a:cxn ang="0">
                  <a:pos x="319" y="108"/>
                </a:cxn>
                <a:cxn ang="0">
                  <a:pos x="317" y="124"/>
                </a:cxn>
                <a:cxn ang="0">
                  <a:pos x="310" y="141"/>
                </a:cxn>
                <a:cxn ang="0">
                  <a:pos x="291" y="155"/>
                </a:cxn>
                <a:cxn ang="0">
                  <a:pos x="272" y="160"/>
                </a:cxn>
                <a:cxn ang="0">
                  <a:pos x="255" y="160"/>
                </a:cxn>
                <a:cxn ang="0">
                  <a:pos x="243" y="155"/>
                </a:cxn>
                <a:cxn ang="0">
                  <a:pos x="234" y="151"/>
                </a:cxn>
                <a:cxn ang="0">
                  <a:pos x="234" y="151"/>
                </a:cxn>
                <a:cxn ang="0">
                  <a:pos x="234" y="158"/>
                </a:cxn>
                <a:cxn ang="0">
                  <a:pos x="231" y="170"/>
                </a:cxn>
                <a:cxn ang="0">
                  <a:pos x="224" y="189"/>
                </a:cxn>
                <a:cxn ang="0">
                  <a:pos x="205" y="208"/>
                </a:cxn>
                <a:cxn ang="0">
                  <a:pos x="176" y="227"/>
                </a:cxn>
                <a:cxn ang="0">
                  <a:pos x="145" y="232"/>
                </a:cxn>
                <a:cxn ang="0">
                  <a:pos x="119" y="224"/>
                </a:cxn>
                <a:cxn ang="0">
                  <a:pos x="98" y="215"/>
                </a:cxn>
                <a:cxn ang="0">
                  <a:pos x="86" y="208"/>
                </a:cxn>
                <a:cxn ang="0">
                  <a:pos x="83" y="208"/>
                </a:cxn>
                <a:cxn ang="0">
                  <a:pos x="83" y="213"/>
                </a:cxn>
                <a:cxn ang="0">
                  <a:pos x="79" y="222"/>
                </a:cxn>
                <a:cxn ang="0">
                  <a:pos x="69" y="232"/>
                </a:cxn>
                <a:cxn ang="0">
                  <a:pos x="52" y="236"/>
                </a:cxn>
                <a:cxn ang="0">
                  <a:pos x="31" y="236"/>
                </a:cxn>
                <a:cxn ang="0">
                  <a:pos x="14" y="232"/>
                </a:cxn>
                <a:cxn ang="0">
                  <a:pos x="5" y="222"/>
                </a:cxn>
                <a:cxn ang="0">
                  <a:pos x="0" y="213"/>
                </a:cxn>
                <a:cxn ang="0">
                  <a:pos x="0" y="208"/>
                </a:cxn>
              </a:cxnLst>
              <a:rect l="0" t="0" r="r" b="b"/>
              <a:pathLst>
                <a:path w="355" h="239">
                  <a:moveTo>
                    <a:pt x="355" y="0"/>
                  </a:moveTo>
                  <a:lnTo>
                    <a:pt x="355" y="19"/>
                  </a:lnTo>
                  <a:lnTo>
                    <a:pt x="353" y="34"/>
                  </a:lnTo>
                  <a:lnTo>
                    <a:pt x="348" y="48"/>
                  </a:lnTo>
                  <a:lnTo>
                    <a:pt x="341" y="58"/>
                  </a:lnTo>
                  <a:lnTo>
                    <a:pt x="336" y="67"/>
                  </a:lnTo>
                  <a:lnTo>
                    <a:pt x="329" y="74"/>
                  </a:lnTo>
                  <a:lnTo>
                    <a:pt x="324" y="79"/>
                  </a:lnTo>
                  <a:lnTo>
                    <a:pt x="319" y="81"/>
                  </a:lnTo>
                  <a:lnTo>
                    <a:pt x="315" y="84"/>
                  </a:lnTo>
                  <a:lnTo>
                    <a:pt x="315" y="84"/>
                  </a:lnTo>
                  <a:lnTo>
                    <a:pt x="315" y="86"/>
                  </a:lnTo>
                  <a:lnTo>
                    <a:pt x="315" y="89"/>
                  </a:lnTo>
                  <a:lnTo>
                    <a:pt x="317" y="93"/>
                  </a:lnTo>
                  <a:lnTo>
                    <a:pt x="319" y="100"/>
                  </a:lnTo>
                  <a:lnTo>
                    <a:pt x="319" y="108"/>
                  </a:lnTo>
                  <a:lnTo>
                    <a:pt x="319" y="115"/>
                  </a:lnTo>
                  <a:lnTo>
                    <a:pt x="317" y="124"/>
                  </a:lnTo>
                  <a:lnTo>
                    <a:pt x="315" y="131"/>
                  </a:lnTo>
                  <a:lnTo>
                    <a:pt x="310" y="141"/>
                  </a:lnTo>
                  <a:lnTo>
                    <a:pt x="300" y="151"/>
                  </a:lnTo>
                  <a:lnTo>
                    <a:pt x="291" y="155"/>
                  </a:lnTo>
                  <a:lnTo>
                    <a:pt x="281" y="160"/>
                  </a:lnTo>
                  <a:lnTo>
                    <a:pt x="272" y="160"/>
                  </a:lnTo>
                  <a:lnTo>
                    <a:pt x="265" y="160"/>
                  </a:lnTo>
                  <a:lnTo>
                    <a:pt x="255" y="160"/>
                  </a:lnTo>
                  <a:lnTo>
                    <a:pt x="248" y="158"/>
                  </a:lnTo>
                  <a:lnTo>
                    <a:pt x="243" y="155"/>
                  </a:lnTo>
                  <a:lnTo>
                    <a:pt x="238" y="153"/>
                  </a:lnTo>
                  <a:lnTo>
                    <a:pt x="234" y="151"/>
                  </a:lnTo>
                  <a:lnTo>
                    <a:pt x="234" y="151"/>
                  </a:lnTo>
                  <a:lnTo>
                    <a:pt x="234" y="151"/>
                  </a:lnTo>
                  <a:lnTo>
                    <a:pt x="234" y="153"/>
                  </a:lnTo>
                  <a:lnTo>
                    <a:pt x="234" y="158"/>
                  </a:lnTo>
                  <a:lnTo>
                    <a:pt x="234" y="162"/>
                  </a:lnTo>
                  <a:lnTo>
                    <a:pt x="231" y="170"/>
                  </a:lnTo>
                  <a:lnTo>
                    <a:pt x="229" y="179"/>
                  </a:lnTo>
                  <a:lnTo>
                    <a:pt x="224" y="189"/>
                  </a:lnTo>
                  <a:lnTo>
                    <a:pt x="217" y="198"/>
                  </a:lnTo>
                  <a:lnTo>
                    <a:pt x="205" y="208"/>
                  </a:lnTo>
                  <a:lnTo>
                    <a:pt x="191" y="217"/>
                  </a:lnTo>
                  <a:lnTo>
                    <a:pt x="176" y="227"/>
                  </a:lnTo>
                  <a:lnTo>
                    <a:pt x="160" y="229"/>
                  </a:lnTo>
                  <a:lnTo>
                    <a:pt x="145" y="232"/>
                  </a:lnTo>
                  <a:lnTo>
                    <a:pt x="131" y="229"/>
                  </a:lnTo>
                  <a:lnTo>
                    <a:pt x="119" y="224"/>
                  </a:lnTo>
                  <a:lnTo>
                    <a:pt x="107" y="220"/>
                  </a:lnTo>
                  <a:lnTo>
                    <a:pt x="98" y="215"/>
                  </a:lnTo>
                  <a:lnTo>
                    <a:pt x="90" y="210"/>
                  </a:lnTo>
                  <a:lnTo>
                    <a:pt x="86" y="208"/>
                  </a:lnTo>
                  <a:lnTo>
                    <a:pt x="83" y="208"/>
                  </a:lnTo>
                  <a:lnTo>
                    <a:pt x="83" y="208"/>
                  </a:lnTo>
                  <a:lnTo>
                    <a:pt x="83" y="210"/>
                  </a:lnTo>
                  <a:lnTo>
                    <a:pt x="83" y="213"/>
                  </a:lnTo>
                  <a:lnTo>
                    <a:pt x="81" y="217"/>
                  </a:lnTo>
                  <a:lnTo>
                    <a:pt x="79" y="222"/>
                  </a:lnTo>
                  <a:lnTo>
                    <a:pt x="74" y="227"/>
                  </a:lnTo>
                  <a:lnTo>
                    <a:pt x="69" y="232"/>
                  </a:lnTo>
                  <a:lnTo>
                    <a:pt x="62" y="234"/>
                  </a:lnTo>
                  <a:lnTo>
                    <a:pt x="52" y="236"/>
                  </a:lnTo>
                  <a:lnTo>
                    <a:pt x="43" y="239"/>
                  </a:lnTo>
                  <a:lnTo>
                    <a:pt x="31" y="236"/>
                  </a:lnTo>
                  <a:lnTo>
                    <a:pt x="21" y="234"/>
                  </a:lnTo>
                  <a:lnTo>
                    <a:pt x="14" y="232"/>
                  </a:lnTo>
                  <a:lnTo>
                    <a:pt x="9" y="227"/>
                  </a:lnTo>
                  <a:lnTo>
                    <a:pt x="5" y="222"/>
                  </a:lnTo>
                  <a:lnTo>
                    <a:pt x="2" y="217"/>
                  </a:lnTo>
                  <a:lnTo>
                    <a:pt x="0" y="213"/>
                  </a:lnTo>
                  <a:lnTo>
                    <a:pt x="0" y="210"/>
                  </a:lnTo>
                  <a:lnTo>
                    <a:pt x="0" y="208"/>
                  </a:lnTo>
                  <a:lnTo>
                    <a:pt x="0" y="208"/>
                  </a:lnTo>
                </a:path>
              </a:pathLst>
            </a:custGeom>
            <a:noFill/>
            <a:ln w="12700" cmpd="sng">
              <a:solidFill>
                <a:srgbClr val="00FFFF"/>
              </a:solidFill>
              <a:prstDash val="solid"/>
              <a:round/>
              <a:headEnd/>
              <a:tailEnd/>
            </a:ln>
          </p:spPr>
          <p:txBody>
            <a:bodyPr/>
            <a:lstStyle/>
            <a:p>
              <a:endParaRPr lang="zh-CN" altLang="en-US">
                <a:latin typeface="+mn-lt"/>
              </a:endParaRPr>
            </a:p>
          </p:txBody>
        </p:sp>
      </p:grpSp>
      <p:sp>
        <p:nvSpPr>
          <p:cNvPr id="2215958" name="Oval 22"/>
          <p:cNvSpPr>
            <a:spLocks noChangeArrowheads="1"/>
          </p:cNvSpPr>
          <p:nvPr/>
        </p:nvSpPr>
        <p:spPr bwMode="auto">
          <a:xfrm>
            <a:off x="1571604" y="1785926"/>
            <a:ext cx="215900" cy="215900"/>
          </a:xfrm>
          <a:prstGeom prst="ellipse">
            <a:avLst/>
          </a:prstGeom>
          <a:noFill/>
          <a:ln w="9525">
            <a:solidFill>
              <a:schemeClr val="tx1"/>
            </a:solidFill>
            <a:round/>
            <a:headEnd/>
            <a:tailEnd/>
          </a:ln>
          <a:effectLst/>
        </p:spPr>
        <p:txBody>
          <a:bodyPr wrap="none" anchor="ctr"/>
          <a:lstStyle/>
          <a:p>
            <a:pPr algn="ctr"/>
            <a:endParaRPr lang="zh-CN" altLang="zh-CN">
              <a:latin typeface="+mn-lt"/>
            </a:endParaRPr>
          </a:p>
        </p:txBody>
      </p:sp>
      <p:sp>
        <p:nvSpPr>
          <p:cNvPr id="2215959" name="Rectangle 23"/>
          <p:cNvSpPr>
            <a:spLocks noChangeArrowheads="1"/>
          </p:cNvSpPr>
          <p:nvPr/>
        </p:nvSpPr>
        <p:spPr bwMode="auto">
          <a:xfrm>
            <a:off x="214282" y="1071546"/>
            <a:ext cx="3714776" cy="400110"/>
          </a:xfrm>
          <a:prstGeom prst="rect">
            <a:avLst/>
          </a:prstGeom>
          <a:noFill/>
          <a:ln w="9525">
            <a:noFill/>
            <a:miter lim="800000"/>
            <a:headEnd/>
            <a:tailEnd/>
          </a:ln>
          <a:effectLst/>
        </p:spPr>
        <p:txBody>
          <a:bodyPr wrap="square">
            <a:spAutoFit/>
          </a:bodyPr>
          <a:lstStyle/>
          <a:p>
            <a:r>
              <a:rPr lang="en-US" altLang="zh-CN" sz="1600" dirty="0">
                <a:latin typeface="+mn-lt"/>
              </a:rPr>
              <a:t>ARP </a:t>
            </a:r>
            <a:r>
              <a:rPr lang="en-US" altLang="en-US" dirty="0">
                <a:latin typeface="+mn-lt"/>
              </a:rPr>
              <a:t>→</a:t>
            </a:r>
            <a:r>
              <a:rPr lang="en-US" altLang="zh-CN" sz="1600" dirty="0">
                <a:latin typeface="+mn-lt"/>
              </a:rPr>
              <a:t> proxy </a:t>
            </a:r>
            <a:r>
              <a:rPr lang="en-US" altLang="zh-CN" sz="1600" dirty="0" smtClean="0">
                <a:latin typeface="+mn-lt"/>
              </a:rPr>
              <a:t>ARP [</a:t>
            </a:r>
            <a:r>
              <a:rPr lang="en-US" altLang="zh-CN" sz="1600" dirty="0" err="1" smtClean="0">
                <a:latin typeface="+mn-lt"/>
              </a:rPr>
              <a:t>IP</a:t>
            </a:r>
            <a:r>
              <a:rPr lang="en-US" altLang="zh-CN" sz="1600" baseline="-25000" dirty="0" err="1" smtClean="0">
                <a:latin typeface="+mn-lt"/>
              </a:rPr>
              <a:t>mh</a:t>
            </a:r>
            <a:r>
              <a:rPr lang="en-US" altLang="zh-CN" sz="1600" dirty="0" smtClean="0">
                <a:latin typeface="+mn-lt"/>
              </a:rPr>
              <a:t>, MAC</a:t>
            </a:r>
            <a:r>
              <a:rPr lang="en-US" altLang="zh-CN" sz="1600" baseline="-25000" dirty="0" smtClean="0">
                <a:latin typeface="+mn-lt"/>
              </a:rPr>
              <a:t>HA</a:t>
            </a:r>
            <a:r>
              <a:rPr lang="en-US" altLang="zh-CN" sz="1600" dirty="0" smtClean="0">
                <a:latin typeface="+mn-lt"/>
              </a:rPr>
              <a:t>]</a:t>
            </a:r>
            <a:endParaRPr lang="en-US" altLang="zh-CN" sz="1600" dirty="0">
              <a:latin typeface="+mn-lt"/>
            </a:endParaRPr>
          </a:p>
        </p:txBody>
      </p:sp>
      <p:sp>
        <p:nvSpPr>
          <p:cNvPr id="2215960" name="Line 24"/>
          <p:cNvSpPr>
            <a:spLocks noChangeShapeType="1"/>
          </p:cNvSpPr>
          <p:nvPr/>
        </p:nvSpPr>
        <p:spPr bwMode="auto">
          <a:xfrm>
            <a:off x="1714480" y="1928803"/>
            <a:ext cx="985858" cy="636598"/>
          </a:xfrm>
          <a:prstGeom prst="line">
            <a:avLst/>
          </a:prstGeom>
          <a:noFill/>
          <a:ln w="19050">
            <a:solidFill>
              <a:schemeClr val="hlink"/>
            </a:solidFill>
            <a:round/>
            <a:headEnd/>
            <a:tailEnd type="triangle" w="med" len="med"/>
          </a:ln>
          <a:effectLst/>
        </p:spPr>
        <p:txBody>
          <a:bodyPr/>
          <a:lstStyle/>
          <a:p>
            <a:endParaRPr lang="zh-CN" altLang="en-US">
              <a:latin typeface="+mn-lt"/>
            </a:endParaRPr>
          </a:p>
        </p:txBody>
      </p:sp>
      <p:sp>
        <p:nvSpPr>
          <p:cNvPr id="2215961" name="Line 25"/>
          <p:cNvSpPr>
            <a:spLocks noChangeShapeType="1"/>
          </p:cNvSpPr>
          <p:nvPr/>
        </p:nvSpPr>
        <p:spPr bwMode="auto">
          <a:xfrm>
            <a:off x="8532813" y="1590675"/>
            <a:ext cx="0" cy="288925"/>
          </a:xfrm>
          <a:prstGeom prst="line">
            <a:avLst/>
          </a:prstGeom>
          <a:noFill/>
          <a:ln w="9525">
            <a:noFill/>
            <a:round/>
            <a:headEnd/>
            <a:tailEnd type="triangle" w="med" len="med"/>
          </a:ln>
          <a:effectLst/>
        </p:spPr>
        <p:txBody>
          <a:bodyPr/>
          <a:lstStyle/>
          <a:p>
            <a:endParaRPr lang="zh-CN" altLang="en-US">
              <a:latin typeface="+mn-lt"/>
            </a:endParaRPr>
          </a:p>
        </p:txBody>
      </p:sp>
      <p:sp>
        <p:nvSpPr>
          <p:cNvPr id="2215962" name="Rectangle 26"/>
          <p:cNvSpPr>
            <a:spLocks noChangeArrowheads="1"/>
          </p:cNvSpPr>
          <p:nvPr/>
        </p:nvSpPr>
        <p:spPr bwMode="auto">
          <a:xfrm>
            <a:off x="179388" y="1773238"/>
            <a:ext cx="1520031" cy="338554"/>
          </a:xfrm>
          <a:prstGeom prst="rect">
            <a:avLst/>
          </a:prstGeom>
          <a:noFill/>
          <a:ln w="9525">
            <a:noFill/>
            <a:miter lim="800000"/>
            <a:headEnd/>
            <a:tailEnd/>
          </a:ln>
          <a:effectLst/>
        </p:spPr>
        <p:txBody>
          <a:bodyPr wrap="none">
            <a:spAutoFit/>
          </a:bodyPr>
          <a:lstStyle/>
          <a:p>
            <a:r>
              <a:rPr lang="en-US" altLang="zh-CN" sz="1600" dirty="0">
                <a:latin typeface="+mn-lt"/>
              </a:rPr>
              <a:t>gratuitous ARP</a:t>
            </a:r>
          </a:p>
        </p:txBody>
      </p:sp>
    </p:spTree>
    <p:extLst>
      <p:ext uri="{BB962C8B-B14F-4D97-AF65-F5344CB8AC3E}">
        <p14:creationId xmlns:p14="http://schemas.microsoft.com/office/powerpoint/2010/main" xmlns="" val="4101426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1594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1595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2" fill="hold" grpId="0" nodeType="clickEffect">
                                  <p:stCondLst>
                                    <p:cond delay="0"/>
                                  </p:stCondLst>
                                  <p:childTnLst>
                                    <p:set>
                                      <p:cBhvr>
                                        <p:cTn id="14" dur="1" fill="hold">
                                          <p:stCondLst>
                                            <p:cond delay="0"/>
                                          </p:stCondLst>
                                        </p:cTn>
                                        <p:tgtEl>
                                          <p:spTgt spid="2215952"/>
                                        </p:tgtEl>
                                        <p:attrNameLst>
                                          <p:attrName>style.visibility</p:attrName>
                                        </p:attrNameLst>
                                      </p:cBhvr>
                                      <p:to>
                                        <p:strVal val="visible"/>
                                      </p:to>
                                    </p:set>
                                    <p:animEffect transition="in" filter="wipe(right)">
                                      <p:cBhvr>
                                        <p:cTn id="15" dur="500"/>
                                        <p:tgtEl>
                                          <p:spTgt spid="2215952"/>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2215950"/>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2"/>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22" presetClass="entr" presetSubtype="1" fill="hold" grpId="0" nodeType="clickEffect">
                                  <p:stCondLst>
                                    <p:cond delay="0"/>
                                  </p:stCondLst>
                                  <p:childTnLst>
                                    <p:set>
                                      <p:cBhvr>
                                        <p:cTn id="27" dur="1" fill="hold">
                                          <p:stCondLst>
                                            <p:cond delay="0"/>
                                          </p:stCondLst>
                                        </p:cTn>
                                        <p:tgtEl>
                                          <p:spTgt spid="2215948"/>
                                        </p:tgtEl>
                                        <p:attrNameLst>
                                          <p:attrName>style.visibility</p:attrName>
                                        </p:attrNameLst>
                                      </p:cBhvr>
                                      <p:to>
                                        <p:strVal val="visible"/>
                                      </p:to>
                                    </p:set>
                                    <p:animEffect transition="in" filter="wipe(up)">
                                      <p:cBhvr>
                                        <p:cTn id="28" dur="500"/>
                                        <p:tgtEl>
                                          <p:spTgt spid="2215948"/>
                                        </p:tgtEl>
                                      </p:cBhvr>
                                    </p:animEffec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21595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grpId="0" nodeType="clickEffect">
                                  <p:stCondLst>
                                    <p:cond delay="0"/>
                                  </p:stCondLst>
                                  <p:childTnLst>
                                    <p:set>
                                      <p:cBhvr>
                                        <p:cTn id="36" dur="1" fill="hold">
                                          <p:stCondLst>
                                            <p:cond delay="0"/>
                                          </p:stCondLst>
                                        </p:cTn>
                                        <p:tgtEl>
                                          <p:spTgt spid="2215960"/>
                                        </p:tgtEl>
                                        <p:attrNameLst>
                                          <p:attrName>style.visibility</p:attrName>
                                        </p:attrNameLst>
                                      </p:cBhvr>
                                      <p:to>
                                        <p:strVal val="visible"/>
                                      </p:to>
                                    </p:set>
                                    <p:animEffect transition="in" filter="wipe(up)">
                                      <p:cBhvr>
                                        <p:cTn id="37" dur="500"/>
                                        <p:tgtEl>
                                          <p:spTgt spid="2215960"/>
                                        </p:tgtEl>
                                      </p:cBhvr>
                                    </p:animEffec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2215959"/>
                                        </p:tgtEl>
                                        <p:attrNameLst>
                                          <p:attrName>style.visibility</p:attrName>
                                        </p:attrNameLst>
                                      </p:cBhvr>
                                      <p:to>
                                        <p:strVal val="visible"/>
                                      </p:to>
                                    </p:set>
                                  </p:childTnLst>
                                  <p:subTnLst>
                                    <p:animClr clrSpc="rgb" dir="cw">
                                      <p:cBhvr override="childStyle">
                                        <p:cTn dur="1" fill="hold" display="0" masterRel="nextClick" afterEffect="1"/>
                                        <p:tgtEl>
                                          <p:spTgt spid="2215959"/>
                                        </p:tgtEl>
                                        <p:attrNameLst>
                                          <p:attrName>ppt_c</p:attrName>
                                        </p:attrNameLst>
                                      </p:cBhvr>
                                      <p:to>
                                        <a:schemeClr val="hlink"/>
                                      </p:to>
                                    </p:animClr>
                                  </p:sub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2215962"/>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nodeType="clickEffect">
                                  <p:stCondLst>
                                    <p:cond delay="0"/>
                                  </p:stCondLst>
                                  <p:childTnLst>
                                    <p:set>
                                      <p:cBhvr>
                                        <p:cTn id="49" dur="1" fill="hold">
                                          <p:stCondLst>
                                            <p:cond delay="0"/>
                                          </p:stCondLst>
                                        </p:cTn>
                                        <p:tgtEl>
                                          <p:spTgt spid="2215940">
                                            <p:txEl>
                                              <p:pRg st="1" end="1"/>
                                            </p:txEl>
                                          </p:spTgt>
                                        </p:tgtEl>
                                        <p:attrNameLst>
                                          <p:attrName>style.visibility</p:attrName>
                                        </p:attrNameLst>
                                      </p:cBhvr>
                                      <p:to>
                                        <p:strVal val="visible"/>
                                      </p:to>
                                    </p:set>
                                  </p:childTnLst>
                                </p:cTn>
                              </p:par>
                            </p:childTnLst>
                          </p:cTn>
                        </p:par>
                        <p:par>
                          <p:cTn id="50" fill="hold">
                            <p:stCondLst>
                              <p:cond delay="0"/>
                            </p:stCondLst>
                            <p:childTnLst>
                              <p:par>
                                <p:cTn id="51" presetID="22" presetClass="entr" presetSubtype="8" fill="hold" grpId="0" nodeType="afterEffect">
                                  <p:stCondLst>
                                    <p:cond delay="0"/>
                                  </p:stCondLst>
                                  <p:childTnLst>
                                    <p:set>
                                      <p:cBhvr>
                                        <p:cTn id="52" dur="1" fill="hold">
                                          <p:stCondLst>
                                            <p:cond delay="0"/>
                                          </p:stCondLst>
                                        </p:cTn>
                                        <p:tgtEl>
                                          <p:spTgt spid="2215941"/>
                                        </p:tgtEl>
                                        <p:attrNameLst>
                                          <p:attrName>style.visibility</p:attrName>
                                        </p:attrNameLst>
                                      </p:cBhvr>
                                      <p:to>
                                        <p:strVal val="visible"/>
                                      </p:to>
                                    </p:set>
                                    <p:animEffect transition="in" filter="wipe(left)">
                                      <p:cBhvr>
                                        <p:cTn id="53" dur="3000"/>
                                        <p:tgtEl>
                                          <p:spTgt spid="2215941"/>
                                        </p:tgtEl>
                                      </p:cBhvr>
                                    </p:animEffect>
                                  </p:childTnLst>
                                </p:cTn>
                              </p:par>
                            </p:childTnLst>
                          </p:cTn>
                        </p:par>
                        <p:par>
                          <p:cTn id="54" fill="hold">
                            <p:stCondLst>
                              <p:cond delay="3000"/>
                            </p:stCondLst>
                            <p:childTnLst>
                              <p:par>
                                <p:cTn id="55" presetID="22" presetClass="entr" presetSubtype="1" fill="hold" grpId="0" nodeType="afterEffect">
                                  <p:stCondLst>
                                    <p:cond delay="0"/>
                                  </p:stCondLst>
                                  <p:childTnLst>
                                    <p:set>
                                      <p:cBhvr>
                                        <p:cTn id="56" dur="1" fill="hold">
                                          <p:stCondLst>
                                            <p:cond delay="0"/>
                                          </p:stCondLst>
                                        </p:cTn>
                                        <p:tgtEl>
                                          <p:spTgt spid="2215943"/>
                                        </p:tgtEl>
                                        <p:attrNameLst>
                                          <p:attrName>style.visibility</p:attrName>
                                        </p:attrNameLst>
                                      </p:cBhvr>
                                      <p:to>
                                        <p:strVal val="visible"/>
                                      </p:to>
                                    </p:set>
                                    <p:animEffect transition="in" filter="wipe(up)">
                                      <p:cBhvr>
                                        <p:cTn id="57" dur="3000"/>
                                        <p:tgtEl>
                                          <p:spTgt spid="2215943"/>
                                        </p:tgtEl>
                                      </p:cBhvr>
                                    </p:animEffect>
                                  </p:childTnLst>
                                </p:cTn>
                              </p:par>
                            </p:childTnLst>
                          </p:cTn>
                        </p:par>
                        <p:par>
                          <p:cTn id="58" fill="hold">
                            <p:stCondLst>
                              <p:cond delay="6000"/>
                            </p:stCondLst>
                            <p:childTnLst>
                              <p:par>
                                <p:cTn id="59" presetID="1" presetClass="entr" presetSubtype="0" fill="hold" grpId="0" nodeType="afterEffect">
                                  <p:stCondLst>
                                    <p:cond delay="0"/>
                                  </p:stCondLst>
                                  <p:childTnLst>
                                    <p:set>
                                      <p:cBhvr>
                                        <p:cTn id="60" dur="1" fill="hold">
                                          <p:stCondLst>
                                            <p:cond delay="0"/>
                                          </p:stCondLst>
                                        </p:cTn>
                                        <p:tgtEl>
                                          <p:spTgt spid="2215944"/>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2215940">
                                            <p:txEl>
                                              <p:pRg st="2" end="2"/>
                                            </p:txEl>
                                          </p:spTgt>
                                        </p:tgtEl>
                                        <p:attrNameLst>
                                          <p:attrName>style.visibility</p:attrName>
                                        </p:attrNameLst>
                                      </p:cBhvr>
                                      <p:to>
                                        <p:strVal val="visible"/>
                                      </p:to>
                                    </p:set>
                                  </p:childTnLst>
                                </p:cTn>
                              </p:par>
                            </p:childTnLst>
                          </p:cTn>
                        </p:par>
                        <p:par>
                          <p:cTn id="65" fill="hold">
                            <p:stCondLst>
                              <p:cond delay="0"/>
                            </p:stCondLst>
                            <p:childTnLst>
                              <p:par>
                                <p:cTn id="66" presetID="22" presetClass="entr" presetSubtype="8" fill="hold" grpId="0" nodeType="afterEffect">
                                  <p:stCondLst>
                                    <p:cond delay="0"/>
                                  </p:stCondLst>
                                  <p:childTnLst>
                                    <p:set>
                                      <p:cBhvr>
                                        <p:cTn id="67" dur="1" fill="hold">
                                          <p:stCondLst>
                                            <p:cond delay="0"/>
                                          </p:stCondLst>
                                        </p:cTn>
                                        <p:tgtEl>
                                          <p:spTgt spid="2215942"/>
                                        </p:tgtEl>
                                        <p:attrNameLst>
                                          <p:attrName>style.visibility</p:attrName>
                                        </p:attrNameLst>
                                      </p:cBhvr>
                                      <p:to>
                                        <p:strVal val="visible"/>
                                      </p:to>
                                    </p:set>
                                    <p:animEffect transition="in" filter="wipe(left)">
                                      <p:cBhvr>
                                        <p:cTn id="68" dur="3000"/>
                                        <p:tgtEl>
                                          <p:spTgt spid="2215942"/>
                                        </p:tgtEl>
                                      </p:cBhvr>
                                    </p:animEffect>
                                  </p:childTnLst>
                                </p:cTn>
                              </p:par>
                            </p:childTnLst>
                          </p:cTn>
                        </p:par>
                        <p:par>
                          <p:cTn id="69" fill="hold">
                            <p:stCondLst>
                              <p:cond delay="3000"/>
                            </p:stCondLst>
                            <p:childTnLst>
                              <p:par>
                                <p:cTn id="70" presetID="26" presetClass="entr" presetSubtype="0" fill="hold" grpId="0" nodeType="afterEffect">
                                  <p:stCondLst>
                                    <p:cond delay="0"/>
                                  </p:stCondLst>
                                  <p:childTnLst>
                                    <p:set>
                                      <p:cBhvr>
                                        <p:cTn id="71" dur="1" fill="hold">
                                          <p:stCondLst>
                                            <p:cond delay="0"/>
                                          </p:stCondLst>
                                        </p:cTn>
                                        <p:tgtEl>
                                          <p:spTgt spid="2215945"/>
                                        </p:tgtEl>
                                        <p:attrNameLst>
                                          <p:attrName>style.visibility</p:attrName>
                                        </p:attrNameLst>
                                      </p:cBhvr>
                                      <p:to>
                                        <p:strVal val="visible"/>
                                      </p:to>
                                    </p:set>
                                    <p:animEffect transition="in" filter="wipe(down)">
                                      <p:cBhvr>
                                        <p:cTn id="72" dur="580">
                                          <p:stCondLst>
                                            <p:cond delay="0"/>
                                          </p:stCondLst>
                                        </p:cTn>
                                        <p:tgtEl>
                                          <p:spTgt spid="2215945"/>
                                        </p:tgtEl>
                                      </p:cBhvr>
                                    </p:animEffect>
                                    <p:anim calcmode="lin" valueType="num">
                                      <p:cBhvr>
                                        <p:cTn id="73" dur="1822" tmFilter="0,0; 0.14,0.36; 0.43,0.73; 0.71,0.91; 1.0,1.0">
                                          <p:stCondLst>
                                            <p:cond delay="0"/>
                                          </p:stCondLst>
                                        </p:cTn>
                                        <p:tgtEl>
                                          <p:spTgt spid="2215945"/>
                                        </p:tgtEl>
                                        <p:attrNameLst>
                                          <p:attrName>ppt_x</p:attrName>
                                        </p:attrNameLst>
                                      </p:cBhvr>
                                      <p:tavLst>
                                        <p:tav tm="0">
                                          <p:val>
                                            <p:strVal val="#ppt_x-0.25"/>
                                          </p:val>
                                        </p:tav>
                                        <p:tav tm="100000">
                                          <p:val>
                                            <p:strVal val="#ppt_x"/>
                                          </p:val>
                                        </p:tav>
                                      </p:tavLst>
                                    </p:anim>
                                    <p:anim calcmode="lin" valueType="num">
                                      <p:cBhvr>
                                        <p:cTn id="74" dur="664" tmFilter="0.0,0.0; 0.25,0.07; 0.50,0.2; 0.75,0.467; 1.0,1.0">
                                          <p:stCondLst>
                                            <p:cond delay="0"/>
                                          </p:stCondLst>
                                        </p:cTn>
                                        <p:tgtEl>
                                          <p:spTgt spid="2215945"/>
                                        </p:tgtEl>
                                        <p:attrNameLst>
                                          <p:attrName>ppt_y</p:attrName>
                                        </p:attrNameLst>
                                      </p:cBhvr>
                                      <p:tavLst>
                                        <p:tav tm="0" fmla="#ppt_y-sin(pi*$)/3">
                                          <p:val>
                                            <p:fltVal val="0.5"/>
                                          </p:val>
                                        </p:tav>
                                        <p:tav tm="100000">
                                          <p:val>
                                            <p:fltVal val="1"/>
                                          </p:val>
                                        </p:tav>
                                      </p:tavLst>
                                    </p:anim>
                                    <p:anim calcmode="lin" valueType="num">
                                      <p:cBhvr>
                                        <p:cTn id="75" dur="664" tmFilter="0, 0; 0.125,0.2665; 0.25,0.4; 0.375,0.465; 0.5,0.5;  0.625,0.535; 0.75,0.6; 0.875,0.7335; 1,1">
                                          <p:stCondLst>
                                            <p:cond delay="664"/>
                                          </p:stCondLst>
                                        </p:cTn>
                                        <p:tgtEl>
                                          <p:spTgt spid="2215945"/>
                                        </p:tgtEl>
                                        <p:attrNameLst>
                                          <p:attrName>ppt_y</p:attrName>
                                        </p:attrNameLst>
                                      </p:cBhvr>
                                      <p:tavLst>
                                        <p:tav tm="0" fmla="#ppt_y-sin(pi*$)/9">
                                          <p:val>
                                            <p:fltVal val="0"/>
                                          </p:val>
                                        </p:tav>
                                        <p:tav tm="100000">
                                          <p:val>
                                            <p:fltVal val="1"/>
                                          </p:val>
                                        </p:tav>
                                      </p:tavLst>
                                    </p:anim>
                                    <p:anim calcmode="lin" valueType="num">
                                      <p:cBhvr>
                                        <p:cTn id="76" dur="332" tmFilter="0, 0; 0.125,0.2665; 0.25,0.4; 0.375,0.465; 0.5,0.5;  0.625,0.535; 0.75,0.6; 0.875,0.7335; 1,1">
                                          <p:stCondLst>
                                            <p:cond delay="1324"/>
                                          </p:stCondLst>
                                        </p:cTn>
                                        <p:tgtEl>
                                          <p:spTgt spid="2215945"/>
                                        </p:tgtEl>
                                        <p:attrNameLst>
                                          <p:attrName>ppt_y</p:attrName>
                                        </p:attrNameLst>
                                      </p:cBhvr>
                                      <p:tavLst>
                                        <p:tav tm="0" fmla="#ppt_y-sin(pi*$)/27">
                                          <p:val>
                                            <p:fltVal val="0"/>
                                          </p:val>
                                        </p:tav>
                                        <p:tav tm="100000">
                                          <p:val>
                                            <p:fltVal val="1"/>
                                          </p:val>
                                        </p:tav>
                                      </p:tavLst>
                                    </p:anim>
                                    <p:anim calcmode="lin" valueType="num">
                                      <p:cBhvr>
                                        <p:cTn id="77" dur="164" tmFilter="0, 0; 0.125,0.2665; 0.25,0.4; 0.375,0.465; 0.5,0.5;  0.625,0.535; 0.75,0.6; 0.875,0.7335; 1,1">
                                          <p:stCondLst>
                                            <p:cond delay="1656"/>
                                          </p:stCondLst>
                                        </p:cTn>
                                        <p:tgtEl>
                                          <p:spTgt spid="2215945"/>
                                        </p:tgtEl>
                                        <p:attrNameLst>
                                          <p:attrName>ppt_y</p:attrName>
                                        </p:attrNameLst>
                                      </p:cBhvr>
                                      <p:tavLst>
                                        <p:tav tm="0" fmla="#ppt_y-sin(pi*$)/81">
                                          <p:val>
                                            <p:fltVal val="0"/>
                                          </p:val>
                                        </p:tav>
                                        <p:tav tm="100000">
                                          <p:val>
                                            <p:fltVal val="1"/>
                                          </p:val>
                                        </p:tav>
                                      </p:tavLst>
                                    </p:anim>
                                    <p:animScale>
                                      <p:cBhvr>
                                        <p:cTn id="78" dur="26">
                                          <p:stCondLst>
                                            <p:cond delay="650"/>
                                          </p:stCondLst>
                                        </p:cTn>
                                        <p:tgtEl>
                                          <p:spTgt spid="2215945"/>
                                        </p:tgtEl>
                                      </p:cBhvr>
                                      <p:to x="100000" y="60000"/>
                                    </p:animScale>
                                    <p:animScale>
                                      <p:cBhvr>
                                        <p:cTn id="79" dur="166" decel="50000">
                                          <p:stCondLst>
                                            <p:cond delay="676"/>
                                          </p:stCondLst>
                                        </p:cTn>
                                        <p:tgtEl>
                                          <p:spTgt spid="2215945"/>
                                        </p:tgtEl>
                                      </p:cBhvr>
                                      <p:to x="100000" y="100000"/>
                                    </p:animScale>
                                    <p:animScale>
                                      <p:cBhvr>
                                        <p:cTn id="80" dur="26">
                                          <p:stCondLst>
                                            <p:cond delay="1312"/>
                                          </p:stCondLst>
                                        </p:cTn>
                                        <p:tgtEl>
                                          <p:spTgt spid="2215945"/>
                                        </p:tgtEl>
                                      </p:cBhvr>
                                      <p:to x="100000" y="80000"/>
                                    </p:animScale>
                                    <p:animScale>
                                      <p:cBhvr>
                                        <p:cTn id="81" dur="166" decel="50000">
                                          <p:stCondLst>
                                            <p:cond delay="1338"/>
                                          </p:stCondLst>
                                        </p:cTn>
                                        <p:tgtEl>
                                          <p:spTgt spid="2215945"/>
                                        </p:tgtEl>
                                      </p:cBhvr>
                                      <p:to x="100000" y="100000"/>
                                    </p:animScale>
                                    <p:animScale>
                                      <p:cBhvr>
                                        <p:cTn id="82" dur="26">
                                          <p:stCondLst>
                                            <p:cond delay="1642"/>
                                          </p:stCondLst>
                                        </p:cTn>
                                        <p:tgtEl>
                                          <p:spTgt spid="2215945"/>
                                        </p:tgtEl>
                                      </p:cBhvr>
                                      <p:to x="100000" y="90000"/>
                                    </p:animScale>
                                    <p:animScale>
                                      <p:cBhvr>
                                        <p:cTn id="83" dur="166" decel="50000">
                                          <p:stCondLst>
                                            <p:cond delay="1668"/>
                                          </p:stCondLst>
                                        </p:cTn>
                                        <p:tgtEl>
                                          <p:spTgt spid="2215945"/>
                                        </p:tgtEl>
                                      </p:cBhvr>
                                      <p:to x="100000" y="100000"/>
                                    </p:animScale>
                                    <p:animScale>
                                      <p:cBhvr>
                                        <p:cTn id="84" dur="26">
                                          <p:stCondLst>
                                            <p:cond delay="1808"/>
                                          </p:stCondLst>
                                        </p:cTn>
                                        <p:tgtEl>
                                          <p:spTgt spid="2215945"/>
                                        </p:tgtEl>
                                      </p:cBhvr>
                                      <p:to x="100000" y="95000"/>
                                    </p:animScale>
                                    <p:animScale>
                                      <p:cBhvr>
                                        <p:cTn id="85" dur="166" decel="50000">
                                          <p:stCondLst>
                                            <p:cond delay="1834"/>
                                          </p:stCondLst>
                                        </p:cTn>
                                        <p:tgtEl>
                                          <p:spTgt spid="2215945"/>
                                        </p:tgtEl>
                                      </p:cBhvr>
                                      <p:to x="100000" y="100000"/>
                                    </p:animScale>
                                  </p:childTnLst>
                                </p:cTn>
                              </p:par>
                            </p:childTnLst>
                          </p:cTn>
                        </p:par>
                        <p:par>
                          <p:cTn id="86" fill="hold">
                            <p:stCondLst>
                              <p:cond delay="5000"/>
                            </p:stCondLst>
                            <p:childTnLst>
                              <p:par>
                                <p:cTn id="87" presetID="26" presetClass="entr" presetSubtype="0" fill="hold" grpId="0" nodeType="afterEffect">
                                  <p:stCondLst>
                                    <p:cond delay="0"/>
                                  </p:stCondLst>
                                  <p:childTnLst>
                                    <p:set>
                                      <p:cBhvr>
                                        <p:cTn id="88" dur="1" fill="hold">
                                          <p:stCondLst>
                                            <p:cond delay="0"/>
                                          </p:stCondLst>
                                        </p:cTn>
                                        <p:tgtEl>
                                          <p:spTgt spid="2215946"/>
                                        </p:tgtEl>
                                        <p:attrNameLst>
                                          <p:attrName>style.visibility</p:attrName>
                                        </p:attrNameLst>
                                      </p:cBhvr>
                                      <p:to>
                                        <p:strVal val="visible"/>
                                      </p:to>
                                    </p:set>
                                    <p:animEffect transition="in" filter="wipe(down)">
                                      <p:cBhvr>
                                        <p:cTn id="89" dur="580">
                                          <p:stCondLst>
                                            <p:cond delay="0"/>
                                          </p:stCondLst>
                                        </p:cTn>
                                        <p:tgtEl>
                                          <p:spTgt spid="2215946"/>
                                        </p:tgtEl>
                                      </p:cBhvr>
                                    </p:animEffect>
                                    <p:anim calcmode="lin" valueType="num">
                                      <p:cBhvr>
                                        <p:cTn id="90" dur="1822" tmFilter="0,0; 0.14,0.36; 0.43,0.73; 0.71,0.91; 1.0,1.0">
                                          <p:stCondLst>
                                            <p:cond delay="0"/>
                                          </p:stCondLst>
                                        </p:cTn>
                                        <p:tgtEl>
                                          <p:spTgt spid="2215946"/>
                                        </p:tgtEl>
                                        <p:attrNameLst>
                                          <p:attrName>ppt_x</p:attrName>
                                        </p:attrNameLst>
                                      </p:cBhvr>
                                      <p:tavLst>
                                        <p:tav tm="0">
                                          <p:val>
                                            <p:strVal val="#ppt_x-0.25"/>
                                          </p:val>
                                        </p:tav>
                                        <p:tav tm="100000">
                                          <p:val>
                                            <p:strVal val="#ppt_x"/>
                                          </p:val>
                                        </p:tav>
                                      </p:tavLst>
                                    </p:anim>
                                    <p:anim calcmode="lin" valueType="num">
                                      <p:cBhvr>
                                        <p:cTn id="91" dur="664" tmFilter="0.0,0.0; 0.25,0.07; 0.50,0.2; 0.75,0.467; 1.0,1.0">
                                          <p:stCondLst>
                                            <p:cond delay="0"/>
                                          </p:stCondLst>
                                        </p:cTn>
                                        <p:tgtEl>
                                          <p:spTgt spid="2215946"/>
                                        </p:tgtEl>
                                        <p:attrNameLst>
                                          <p:attrName>ppt_y</p:attrName>
                                        </p:attrNameLst>
                                      </p:cBhvr>
                                      <p:tavLst>
                                        <p:tav tm="0" fmla="#ppt_y-sin(pi*$)/3">
                                          <p:val>
                                            <p:fltVal val="0.5"/>
                                          </p:val>
                                        </p:tav>
                                        <p:tav tm="100000">
                                          <p:val>
                                            <p:fltVal val="1"/>
                                          </p:val>
                                        </p:tav>
                                      </p:tavLst>
                                    </p:anim>
                                    <p:anim calcmode="lin" valueType="num">
                                      <p:cBhvr>
                                        <p:cTn id="92" dur="664" tmFilter="0, 0; 0.125,0.2665; 0.25,0.4; 0.375,0.465; 0.5,0.5;  0.625,0.535; 0.75,0.6; 0.875,0.7335; 1,1">
                                          <p:stCondLst>
                                            <p:cond delay="664"/>
                                          </p:stCondLst>
                                        </p:cTn>
                                        <p:tgtEl>
                                          <p:spTgt spid="2215946"/>
                                        </p:tgtEl>
                                        <p:attrNameLst>
                                          <p:attrName>ppt_y</p:attrName>
                                        </p:attrNameLst>
                                      </p:cBhvr>
                                      <p:tavLst>
                                        <p:tav tm="0" fmla="#ppt_y-sin(pi*$)/9">
                                          <p:val>
                                            <p:fltVal val="0"/>
                                          </p:val>
                                        </p:tav>
                                        <p:tav tm="100000">
                                          <p:val>
                                            <p:fltVal val="1"/>
                                          </p:val>
                                        </p:tav>
                                      </p:tavLst>
                                    </p:anim>
                                    <p:anim calcmode="lin" valueType="num">
                                      <p:cBhvr>
                                        <p:cTn id="93" dur="332" tmFilter="0, 0; 0.125,0.2665; 0.25,0.4; 0.375,0.465; 0.5,0.5;  0.625,0.535; 0.75,0.6; 0.875,0.7335; 1,1">
                                          <p:stCondLst>
                                            <p:cond delay="1324"/>
                                          </p:stCondLst>
                                        </p:cTn>
                                        <p:tgtEl>
                                          <p:spTgt spid="2215946"/>
                                        </p:tgtEl>
                                        <p:attrNameLst>
                                          <p:attrName>ppt_y</p:attrName>
                                        </p:attrNameLst>
                                      </p:cBhvr>
                                      <p:tavLst>
                                        <p:tav tm="0" fmla="#ppt_y-sin(pi*$)/27">
                                          <p:val>
                                            <p:fltVal val="0"/>
                                          </p:val>
                                        </p:tav>
                                        <p:tav tm="100000">
                                          <p:val>
                                            <p:fltVal val="1"/>
                                          </p:val>
                                        </p:tav>
                                      </p:tavLst>
                                    </p:anim>
                                    <p:anim calcmode="lin" valueType="num">
                                      <p:cBhvr>
                                        <p:cTn id="94" dur="164" tmFilter="0, 0; 0.125,0.2665; 0.25,0.4; 0.375,0.465; 0.5,0.5;  0.625,0.535; 0.75,0.6; 0.875,0.7335; 1,1">
                                          <p:stCondLst>
                                            <p:cond delay="1656"/>
                                          </p:stCondLst>
                                        </p:cTn>
                                        <p:tgtEl>
                                          <p:spTgt spid="2215946"/>
                                        </p:tgtEl>
                                        <p:attrNameLst>
                                          <p:attrName>ppt_y</p:attrName>
                                        </p:attrNameLst>
                                      </p:cBhvr>
                                      <p:tavLst>
                                        <p:tav tm="0" fmla="#ppt_y-sin(pi*$)/81">
                                          <p:val>
                                            <p:fltVal val="0"/>
                                          </p:val>
                                        </p:tav>
                                        <p:tav tm="100000">
                                          <p:val>
                                            <p:fltVal val="1"/>
                                          </p:val>
                                        </p:tav>
                                      </p:tavLst>
                                    </p:anim>
                                    <p:animScale>
                                      <p:cBhvr>
                                        <p:cTn id="95" dur="26">
                                          <p:stCondLst>
                                            <p:cond delay="650"/>
                                          </p:stCondLst>
                                        </p:cTn>
                                        <p:tgtEl>
                                          <p:spTgt spid="2215946"/>
                                        </p:tgtEl>
                                      </p:cBhvr>
                                      <p:to x="100000" y="60000"/>
                                    </p:animScale>
                                    <p:animScale>
                                      <p:cBhvr>
                                        <p:cTn id="96" dur="166" decel="50000">
                                          <p:stCondLst>
                                            <p:cond delay="676"/>
                                          </p:stCondLst>
                                        </p:cTn>
                                        <p:tgtEl>
                                          <p:spTgt spid="2215946"/>
                                        </p:tgtEl>
                                      </p:cBhvr>
                                      <p:to x="100000" y="100000"/>
                                    </p:animScale>
                                    <p:animScale>
                                      <p:cBhvr>
                                        <p:cTn id="97" dur="26">
                                          <p:stCondLst>
                                            <p:cond delay="1312"/>
                                          </p:stCondLst>
                                        </p:cTn>
                                        <p:tgtEl>
                                          <p:spTgt spid="2215946"/>
                                        </p:tgtEl>
                                      </p:cBhvr>
                                      <p:to x="100000" y="80000"/>
                                    </p:animScale>
                                    <p:animScale>
                                      <p:cBhvr>
                                        <p:cTn id="98" dur="166" decel="50000">
                                          <p:stCondLst>
                                            <p:cond delay="1338"/>
                                          </p:stCondLst>
                                        </p:cTn>
                                        <p:tgtEl>
                                          <p:spTgt spid="2215946"/>
                                        </p:tgtEl>
                                      </p:cBhvr>
                                      <p:to x="100000" y="100000"/>
                                    </p:animScale>
                                    <p:animScale>
                                      <p:cBhvr>
                                        <p:cTn id="99" dur="26">
                                          <p:stCondLst>
                                            <p:cond delay="1642"/>
                                          </p:stCondLst>
                                        </p:cTn>
                                        <p:tgtEl>
                                          <p:spTgt spid="2215946"/>
                                        </p:tgtEl>
                                      </p:cBhvr>
                                      <p:to x="100000" y="90000"/>
                                    </p:animScale>
                                    <p:animScale>
                                      <p:cBhvr>
                                        <p:cTn id="100" dur="166" decel="50000">
                                          <p:stCondLst>
                                            <p:cond delay="1668"/>
                                          </p:stCondLst>
                                        </p:cTn>
                                        <p:tgtEl>
                                          <p:spTgt spid="2215946"/>
                                        </p:tgtEl>
                                      </p:cBhvr>
                                      <p:to x="100000" y="100000"/>
                                    </p:animScale>
                                    <p:animScale>
                                      <p:cBhvr>
                                        <p:cTn id="101" dur="26">
                                          <p:stCondLst>
                                            <p:cond delay="1808"/>
                                          </p:stCondLst>
                                        </p:cTn>
                                        <p:tgtEl>
                                          <p:spTgt spid="2215946"/>
                                        </p:tgtEl>
                                      </p:cBhvr>
                                      <p:to x="100000" y="95000"/>
                                    </p:animScale>
                                    <p:animScale>
                                      <p:cBhvr>
                                        <p:cTn id="102" dur="166" decel="50000">
                                          <p:stCondLst>
                                            <p:cond delay="1834"/>
                                          </p:stCondLst>
                                        </p:cTn>
                                        <p:tgtEl>
                                          <p:spTgt spid="2215946"/>
                                        </p:tgtEl>
                                      </p:cBhvr>
                                      <p:to x="100000" y="100000"/>
                                    </p:animScale>
                                  </p:childTnLst>
                                </p:cTn>
                              </p:par>
                            </p:childTnLst>
                          </p:cTn>
                        </p:par>
                        <p:par>
                          <p:cTn id="103" fill="hold">
                            <p:stCondLst>
                              <p:cond delay="7000"/>
                            </p:stCondLst>
                            <p:childTnLst>
                              <p:par>
                                <p:cTn id="104" presetID="26" presetClass="entr" presetSubtype="0" fill="hold" nodeType="afterEffect">
                                  <p:stCondLst>
                                    <p:cond delay="0"/>
                                  </p:stCondLst>
                                  <p:childTnLst>
                                    <p:set>
                                      <p:cBhvr>
                                        <p:cTn id="105" dur="1" fill="hold">
                                          <p:stCondLst>
                                            <p:cond delay="0"/>
                                          </p:stCondLst>
                                        </p:cTn>
                                        <p:tgtEl>
                                          <p:spTgt spid="2215947">
                                            <p:txEl>
                                              <p:pRg st="0" end="0"/>
                                            </p:txEl>
                                          </p:spTgt>
                                        </p:tgtEl>
                                        <p:attrNameLst>
                                          <p:attrName>style.visibility</p:attrName>
                                        </p:attrNameLst>
                                      </p:cBhvr>
                                      <p:to>
                                        <p:strVal val="visible"/>
                                      </p:to>
                                    </p:set>
                                    <p:animEffect transition="in" filter="wipe(down)">
                                      <p:cBhvr>
                                        <p:cTn id="106" dur="580">
                                          <p:stCondLst>
                                            <p:cond delay="0"/>
                                          </p:stCondLst>
                                        </p:cTn>
                                        <p:tgtEl>
                                          <p:spTgt spid="2215947">
                                            <p:txEl>
                                              <p:pRg st="0" end="0"/>
                                            </p:txEl>
                                          </p:spTgt>
                                        </p:tgtEl>
                                      </p:cBhvr>
                                    </p:animEffect>
                                    <p:anim calcmode="lin" valueType="num">
                                      <p:cBhvr>
                                        <p:cTn id="107" dur="1822" tmFilter="0,0; 0.14,0.36; 0.43,0.73; 0.71,0.91; 1.0,1.0">
                                          <p:stCondLst>
                                            <p:cond delay="0"/>
                                          </p:stCondLst>
                                        </p:cTn>
                                        <p:tgtEl>
                                          <p:spTgt spid="2215947">
                                            <p:txEl>
                                              <p:pRg st="0" end="0"/>
                                            </p:txEl>
                                          </p:spTgt>
                                        </p:tgtEl>
                                        <p:attrNameLst>
                                          <p:attrName>ppt_x</p:attrName>
                                        </p:attrNameLst>
                                      </p:cBhvr>
                                      <p:tavLst>
                                        <p:tav tm="0">
                                          <p:val>
                                            <p:strVal val="#ppt_x-0.25"/>
                                          </p:val>
                                        </p:tav>
                                        <p:tav tm="100000">
                                          <p:val>
                                            <p:strVal val="#ppt_x"/>
                                          </p:val>
                                        </p:tav>
                                      </p:tavLst>
                                    </p:anim>
                                    <p:anim calcmode="lin" valueType="num">
                                      <p:cBhvr>
                                        <p:cTn id="108" dur="664" tmFilter="0.0,0.0; 0.25,0.07; 0.50,0.2; 0.75,0.467; 1.0,1.0">
                                          <p:stCondLst>
                                            <p:cond delay="0"/>
                                          </p:stCondLst>
                                        </p:cTn>
                                        <p:tgtEl>
                                          <p:spTgt spid="2215947">
                                            <p:txEl>
                                              <p:pRg st="0" end="0"/>
                                            </p:txEl>
                                          </p:spTgt>
                                        </p:tgtEl>
                                        <p:attrNameLst>
                                          <p:attrName>ppt_y</p:attrName>
                                        </p:attrNameLst>
                                      </p:cBhvr>
                                      <p:tavLst>
                                        <p:tav tm="0" fmla="#ppt_y-sin(pi*$)/3">
                                          <p:val>
                                            <p:fltVal val="0.5"/>
                                          </p:val>
                                        </p:tav>
                                        <p:tav tm="100000">
                                          <p:val>
                                            <p:fltVal val="1"/>
                                          </p:val>
                                        </p:tav>
                                      </p:tavLst>
                                    </p:anim>
                                    <p:anim calcmode="lin" valueType="num">
                                      <p:cBhvr>
                                        <p:cTn id="109" dur="664" tmFilter="0, 0; 0.125,0.2665; 0.25,0.4; 0.375,0.465; 0.5,0.5;  0.625,0.535; 0.75,0.6; 0.875,0.7335; 1,1">
                                          <p:stCondLst>
                                            <p:cond delay="664"/>
                                          </p:stCondLst>
                                        </p:cTn>
                                        <p:tgtEl>
                                          <p:spTgt spid="2215947">
                                            <p:txEl>
                                              <p:pRg st="0" end="0"/>
                                            </p:txEl>
                                          </p:spTgt>
                                        </p:tgtEl>
                                        <p:attrNameLst>
                                          <p:attrName>ppt_y</p:attrName>
                                        </p:attrNameLst>
                                      </p:cBhvr>
                                      <p:tavLst>
                                        <p:tav tm="0" fmla="#ppt_y-sin(pi*$)/9">
                                          <p:val>
                                            <p:fltVal val="0"/>
                                          </p:val>
                                        </p:tav>
                                        <p:tav tm="100000">
                                          <p:val>
                                            <p:fltVal val="1"/>
                                          </p:val>
                                        </p:tav>
                                      </p:tavLst>
                                    </p:anim>
                                    <p:anim calcmode="lin" valueType="num">
                                      <p:cBhvr>
                                        <p:cTn id="110" dur="332" tmFilter="0, 0; 0.125,0.2665; 0.25,0.4; 0.375,0.465; 0.5,0.5;  0.625,0.535; 0.75,0.6; 0.875,0.7335; 1,1">
                                          <p:stCondLst>
                                            <p:cond delay="1324"/>
                                          </p:stCondLst>
                                        </p:cTn>
                                        <p:tgtEl>
                                          <p:spTgt spid="2215947">
                                            <p:txEl>
                                              <p:pRg st="0" end="0"/>
                                            </p:txEl>
                                          </p:spTgt>
                                        </p:tgtEl>
                                        <p:attrNameLst>
                                          <p:attrName>ppt_y</p:attrName>
                                        </p:attrNameLst>
                                      </p:cBhvr>
                                      <p:tavLst>
                                        <p:tav tm="0" fmla="#ppt_y-sin(pi*$)/27">
                                          <p:val>
                                            <p:fltVal val="0"/>
                                          </p:val>
                                        </p:tav>
                                        <p:tav tm="100000">
                                          <p:val>
                                            <p:fltVal val="1"/>
                                          </p:val>
                                        </p:tav>
                                      </p:tavLst>
                                    </p:anim>
                                    <p:anim calcmode="lin" valueType="num">
                                      <p:cBhvr>
                                        <p:cTn id="111" dur="164" tmFilter="0, 0; 0.125,0.2665; 0.25,0.4; 0.375,0.465; 0.5,0.5;  0.625,0.535; 0.75,0.6; 0.875,0.7335; 1,1">
                                          <p:stCondLst>
                                            <p:cond delay="1656"/>
                                          </p:stCondLst>
                                        </p:cTn>
                                        <p:tgtEl>
                                          <p:spTgt spid="2215947">
                                            <p:txEl>
                                              <p:pRg st="0" end="0"/>
                                            </p:txEl>
                                          </p:spTgt>
                                        </p:tgtEl>
                                        <p:attrNameLst>
                                          <p:attrName>ppt_y</p:attrName>
                                        </p:attrNameLst>
                                      </p:cBhvr>
                                      <p:tavLst>
                                        <p:tav tm="0" fmla="#ppt_y-sin(pi*$)/81">
                                          <p:val>
                                            <p:fltVal val="0"/>
                                          </p:val>
                                        </p:tav>
                                        <p:tav tm="100000">
                                          <p:val>
                                            <p:fltVal val="1"/>
                                          </p:val>
                                        </p:tav>
                                      </p:tavLst>
                                    </p:anim>
                                    <p:animScale>
                                      <p:cBhvr>
                                        <p:cTn id="112" dur="26">
                                          <p:stCondLst>
                                            <p:cond delay="650"/>
                                          </p:stCondLst>
                                        </p:cTn>
                                        <p:tgtEl>
                                          <p:spTgt spid="2215947">
                                            <p:txEl>
                                              <p:pRg st="0" end="0"/>
                                            </p:txEl>
                                          </p:spTgt>
                                        </p:tgtEl>
                                      </p:cBhvr>
                                      <p:to x="100000" y="60000"/>
                                    </p:animScale>
                                    <p:animScale>
                                      <p:cBhvr>
                                        <p:cTn id="113" dur="166" decel="50000">
                                          <p:stCondLst>
                                            <p:cond delay="676"/>
                                          </p:stCondLst>
                                        </p:cTn>
                                        <p:tgtEl>
                                          <p:spTgt spid="2215947">
                                            <p:txEl>
                                              <p:pRg st="0" end="0"/>
                                            </p:txEl>
                                          </p:spTgt>
                                        </p:tgtEl>
                                      </p:cBhvr>
                                      <p:to x="100000" y="100000"/>
                                    </p:animScale>
                                    <p:animScale>
                                      <p:cBhvr>
                                        <p:cTn id="114" dur="26">
                                          <p:stCondLst>
                                            <p:cond delay="1312"/>
                                          </p:stCondLst>
                                        </p:cTn>
                                        <p:tgtEl>
                                          <p:spTgt spid="2215947">
                                            <p:txEl>
                                              <p:pRg st="0" end="0"/>
                                            </p:txEl>
                                          </p:spTgt>
                                        </p:tgtEl>
                                      </p:cBhvr>
                                      <p:to x="100000" y="80000"/>
                                    </p:animScale>
                                    <p:animScale>
                                      <p:cBhvr>
                                        <p:cTn id="115" dur="166" decel="50000">
                                          <p:stCondLst>
                                            <p:cond delay="1338"/>
                                          </p:stCondLst>
                                        </p:cTn>
                                        <p:tgtEl>
                                          <p:spTgt spid="2215947">
                                            <p:txEl>
                                              <p:pRg st="0" end="0"/>
                                            </p:txEl>
                                          </p:spTgt>
                                        </p:tgtEl>
                                      </p:cBhvr>
                                      <p:to x="100000" y="100000"/>
                                    </p:animScale>
                                    <p:animScale>
                                      <p:cBhvr>
                                        <p:cTn id="116" dur="26">
                                          <p:stCondLst>
                                            <p:cond delay="1642"/>
                                          </p:stCondLst>
                                        </p:cTn>
                                        <p:tgtEl>
                                          <p:spTgt spid="2215947">
                                            <p:txEl>
                                              <p:pRg st="0" end="0"/>
                                            </p:txEl>
                                          </p:spTgt>
                                        </p:tgtEl>
                                      </p:cBhvr>
                                      <p:to x="100000" y="90000"/>
                                    </p:animScale>
                                    <p:animScale>
                                      <p:cBhvr>
                                        <p:cTn id="117" dur="166" decel="50000">
                                          <p:stCondLst>
                                            <p:cond delay="1668"/>
                                          </p:stCondLst>
                                        </p:cTn>
                                        <p:tgtEl>
                                          <p:spTgt spid="2215947">
                                            <p:txEl>
                                              <p:pRg st="0" end="0"/>
                                            </p:txEl>
                                          </p:spTgt>
                                        </p:tgtEl>
                                      </p:cBhvr>
                                      <p:to x="100000" y="100000"/>
                                    </p:animScale>
                                    <p:animScale>
                                      <p:cBhvr>
                                        <p:cTn id="118" dur="26">
                                          <p:stCondLst>
                                            <p:cond delay="1808"/>
                                          </p:stCondLst>
                                        </p:cTn>
                                        <p:tgtEl>
                                          <p:spTgt spid="2215947">
                                            <p:txEl>
                                              <p:pRg st="0" end="0"/>
                                            </p:txEl>
                                          </p:spTgt>
                                        </p:tgtEl>
                                      </p:cBhvr>
                                      <p:to x="100000" y="95000"/>
                                    </p:animScale>
                                    <p:animScale>
                                      <p:cBhvr>
                                        <p:cTn id="119" dur="166" decel="50000">
                                          <p:stCondLst>
                                            <p:cond delay="1834"/>
                                          </p:stCondLst>
                                        </p:cTn>
                                        <p:tgtEl>
                                          <p:spTgt spid="2215947">
                                            <p:txEl>
                                              <p:pRg st="0" end="0"/>
                                            </p:txEl>
                                          </p:spTgt>
                                        </p:tgtEl>
                                      </p:cBhvr>
                                      <p:to x="100000" y="100000"/>
                                    </p:animScale>
                                  </p:childTnLst>
                                </p:cTn>
                              </p:par>
                            </p:childTnLst>
                          </p:cTn>
                        </p:par>
                      </p:childTnLst>
                    </p:cTn>
                  </p:par>
                  <p:par>
                    <p:cTn id="120" fill="hold">
                      <p:stCondLst>
                        <p:cond delay="indefinite"/>
                      </p:stCondLst>
                      <p:childTnLst>
                        <p:par>
                          <p:cTn id="121" fill="hold">
                            <p:stCondLst>
                              <p:cond delay="0"/>
                            </p:stCondLst>
                            <p:childTnLst>
                              <p:par>
                                <p:cTn id="122" presetID="16" presetClass="entr" presetSubtype="21" fill="hold" nodeType="clickEffect">
                                  <p:stCondLst>
                                    <p:cond delay="0"/>
                                  </p:stCondLst>
                                  <p:childTnLst>
                                    <p:set>
                                      <p:cBhvr>
                                        <p:cTn id="123" dur="1" fill="hold">
                                          <p:stCondLst>
                                            <p:cond delay="0"/>
                                          </p:stCondLst>
                                        </p:cTn>
                                        <p:tgtEl>
                                          <p:spTgt spid="2215940">
                                            <p:txEl>
                                              <p:pRg st="3" end="3"/>
                                            </p:txEl>
                                          </p:spTgt>
                                        </p:tgtEl>
                                        <p:attrNameLst>
                                          <p:attrName>style.visibility</p:attrName>
                                        </p:attrNameLst>
                                      </p:cBhvr>
                                      <p:to>
                                        <p:strVal val="visible"/>
                                      </p:to>
                                    </p:set>
                                    <p:animEffect transition="in" filter="barn(inVertical)">
                                      <p:cBhvr>
                                        <p:cTn id="124" dur="500"/>
                                        <p:tgtEl>
                                          <p:spTgt spid="2215940">
                                            <p:txEl>
                                              <p:pRg st="3" end="3"/>
                                            </p:txEl>
                                          </p:spTgt>
                                        </p:tgtEl>
                                      </p:cBhvr>
                                    </p:animEffect>
                                  </p:childTnLst>
                                </p:cTn>
                              </p:par>
                              <p:par>
                                <p:cTn id="125" presetID="16" presetClass="entr" presetSubtype="21" fill="hold" nodeType="withEffect">
                                  <p:stCondLst>
                                    <p:cond delay="0"/>
                                  </p:stCondLst>
                                  <p:childTnLst>
                                    <p:set>
                                      <p:cBhvr>
                                        <p:cTn id="126" dur="1" fill="hold">
                                          <p:stCondLst>
                                            <p:cond delay="0"/>
                                          </p:stCondLst>
                                        </p:cTn>
                                        <p:tgtEl>
                                          <p:spTgt spid="2215940">
                                            <p:txEl>
                                              <p:pRg st="4" end="4"/>
                                            </p:txEl>
                                          </p:spTgt>
                                        </p:tgtEl>
                                        <p:attrNameLst>
                                          <p:attrName>style.visibility</p:attrName>
                                        </p:attrNameLst>
                                      </p:cBhvr>
                                      <p:to>
                                        <p:strVal val="visible"/>
                                      </p:to>
                                    </p:set>
                                    <p:animEffect transition="in" filter="barn(inVertical)">
                                      <p:cBhvr>
                                        <p:cTn id="127" dur="500"/>
                                        <p:tgtEl>
                                          <p:spTgt spid="2215940">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15941" grpId="0" animBg="1"/>
      <p:bldP spid="2215942" grpId="0" animBg="1"/>
      <p:bldP spid="2215943" grpId="0" animBg="1"/>
      <p:bldP spid="2215944" grpId="0"/>
      <p:bldP spid="2215945" grpId="0"/>
      <p:bldP spid="2215946" grpId="0"/>
      <p:bldP spid="2215948" grpId="0" animBg="1"/>
      <p:bldP spid="2215950" grpId="0" animBg="1"/>
      <p:bldP spid="2215951" grpId="0" animBg="1"/>
      <p:bldP spid="2215952" grpId="0" animBg="1"/>
      <p:bldP spid="2215958" grpId="0" animBg="1"/>
      <p:bldP spid="2215959" grpId="0"/>
      <p:bldP spid="2215960" grpId="0" animBg="1"/>
      <p:bldP spid="221596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stretch>
            <a:fillRect/>
          </a:stretch>
        </p:blipFill>
        <p:spPr>
          <a:xfrm>
            <a:off x="4209409" y="1480636"/>
            <a:ext cx="4794913" cy="4210857"/>
          </a:xfrm>
          <a:prstGeom prst="rect">
            <a:avLst/>
          </a:prstGeom>
        </p:spPr>
      </p:pic>
      <p:pic>
        <p:nvPicPr>
          <p:cNvPr id="3" name="图片 2"/>
          <p:cNvPicPr>
            <a:picLocks noChangeAspect="1"/>
          </p:cNvPicPr>
          <p:nvPr/>
        </p:nvPicPr>
        <p:blipFill rotWithShape="1">
          <a:blip r:embed="rId4"/>
          <a:srcRect b="36826"/>
          <a:stretch/>
        </p:blipFill>
        <p:spPr>
          <a:xfrm>
            <a:off x="137651" y="4564749"/>
            <a:ext cx="5389423" cy="1600077"/>
          </a:xfrm>
          <a:prstGeom prst="rect">
            <a:avLst/>
          </a:prstGeom>
        </p:spPr>
      </p:pic>
      <p:sp>
        <p:nvSpPr>
          <p:cNvPr id="5" name="标题 4"/>
          <p:cNvSpPr>
            <a:spLocks noGrp="1"/>
          </p:cNvSpPr>
          <p:nvPr>
            <p:ph type="title"/>
          </p:nvPr>
        </p:nvSpPr>
        <p:spPr/>
        <p:txBody>
          <a:bodyPr/>
          <a:lstStyle/>
          <a:p>
            <a:r>
              <a:rPr lang="en-US" altLang="zh-CN" dirty="0">
                <a:solidFill>
                  <a:srgbClr val="C00000"/>
                </a:solidFill>
                <a:latin typeface="+mn-lt"/>
              </a:rPr>
              <a:t>d</a:t>
            </a:r>
            <a:r>
              <a:rPr lang="en-US" altLang="zh-CN" dirty="0" smtClean="0">
                <a:solidFill>
                  <a:srgbClr val="C00000"/>
                </a:solidFill>
                <a:latin typeface="+mn-lt"/>
              </a:rPr>
              <a:t>linkrouter</a:t>
            </a:r>
            <a:r>
              <a:rPr lang="en-US" altLang="zh-CN" dirty="0" smtClean="0">
                <a:latin typeface="+mn-lt"/>
              </a:rPr>
              <a:t>: </a:t>
            </a:r>
            <a:r>
              <a:rPr lang="en-US" altLang="zh-CN" sz="2400" dirty="0" smtClean="0">
                <a:latin typeface="+mn-lt"/>
              </a:rPr>
              <a:t>AP Mode/Repeater Mode/Residential Gateway </a:t>
            </a:r>
            <a:endParaRPr lang="zh-CN" altLang="en-US" sz="2400" dirty="0">
              <a:latin typeface="+mn-lt"/>
            </a:endParaRPr>
          </a:p>
        </p:txBody>
      </p:sp>
      <p:pic>
        <p:nvPicPr>
          <p:cNvPr id="7" name="图片 6"/>
          <p:cNvPicPr>
            <a:picLocks noChangeAspect="1"/>
          </p:cNvPicPr>
          <p:nvPr/>
        </p:nvPicPr>
        <p:blipFill>
          <a:blip r:embed="rId5"/>
          <a:stretch>
            <a:fillRect/>
          </a:stretch>
        </p:blipFill>
        <p:spPr>
          <a:xfrm>
            <a:off x="317500" y="1480636"/>
            <a:ext cx="3793586" cy="2471839"/>
          </a:xfrm>
          <a:prstGeom prst="rect">
            <a:avLst/>
          </a:prstGeom>
        </p:spPr>
      </p:pic>
    </p:spTree>
    <p:extLst>
      <p:ext uri="{BB962C8B-B14F-4D97-AF65-F5344CB8AC3E}">
        <p14:creationId xmlns:p14="http://schemas.microsoft.com/office/powerpoint/2010/main" xmlns="" val="1727707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up)">
                                      <p:cBhvr>
                                        <p:cTn id="1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zh-CN" dirty="0"/>
              <a:t>三角形路由选择问题</a:t>
            </a:r>
            <a:endParaRPr lang="zh-CN" altLang="en-US" dirty="0"/>
          </a:p>
        </p:txBody>
      </p:sp>
      <p:sp>
        <p:nvSpPr>
          <p:cNvPr id="3" name="内容占位符 2"/>
          <p:cNvSpPr>
            <a:spLocks noGrp="1"/>
          </p:cNvSpPr>
          <p:nvPr>
            <p:ph idx="1"/>
          </p:nvPr>
        </p:nvSpPr>
        <p:spPr/>
        <p:txBody>
          <a:bodyPr/>
          <a:lstStyle/>
          <a:p>
            <a:pPr>
              <a:spcBef>
                <a:spcPts val="600"/>
              </a:spcBef>
            </a:pPr>
            <a:r>
              <a:rPr lang="zh-CN" altLang="zh-CN" dirty="0">
                <a:solidFill>
                  <a:srgbClr val="FF0000"/>
                </a:solidFill>
              </a:rPr>
              <a:t>间接</a:t>
            </a:r>
            <a:r>
              <a:rPr lang="zh-CN" altLang="zh-CN" dirty="0" smtClean="0">
                <a:solidFill>
                  <a:srgbClr val="FF0000"/>
                </a:solidFill>
              </a:rPr>
              <a:t>路由选择</a:t>
            </a:r>
            <a:r>
              <a:rPr lang="zh-CN" altLang="en-US" dirty="0" smtClean="0">
                <a:solidFill>
                  <a:srgbClr val="FF0000"/>
                </a:solidFill>
              </a:rPr>
              <a:t>：</a:t>
            </a:r>
            <a:r>
              <a:rPr lang="zh-CN" altLang="zh-CN" dirty="0" smtClean="0"/>
              <a:t>把</a:t>
            </a:r>
            <a:r>
              <a:rPr lang="zh-CN" altLang="zh-CN" dirty="0"/>
              <a:t>数据报发往移动站的归属网络</a:t>
            </a:r>
            <a:r>
              <a:rPr lang="zh-CN" altLang="zh-CN" dirty="0" smtClean="0"/>
              <a:t>，</a:t>
            </a:r>
            <a:r>
              <a:rPr lang="zh-CN" altLang="zh-CN" dirty="0"/>
              <a:t>由归属</a:t>
            </a:r>
            <a:r>
              <a:rPr lang="zh-CN" altLang="zh-CN" dirty="0" smtClean="0"/>
              <a:t>代理完成以后</a:t>
            </a:r>
            <a:r>
              <a:rPr lang="zh-CN" altLang="zh-CN" dirty="0"/>
              <a:t>的寻址</a:t>
            </a:r>
            <a:r>
              <a:rPr lang="zh-CN" altLang="zh-CN" dirty="0" smtClean="0"/>
              <a:t>工作</a:t>
            </a:r>
            <a:r>
              <a:rPr lang="zh-CN" altLang="en-US" dirty="0" smtClean="0"/>
              <a:t>，进而完成数据报转发的方式。</a:t>
            </a:r>
            <a:endParaRPr lang="en-US" altLang="zh-CN" dirty="0" smtClean="0"/>
          </a:p>
          <a:p>
            <a:pPr>
              <a:spcBef>
                <a:spcPts val="600"/>
              </a:spcBef>
            </a:pPr>
            <a:endParaRPr lang="en-US" altLang="zh-CN" dirty="0" smtClean="0"/>
          </a:p>
          <a:p>
            <a:pPr>
              <a:spcBef>
                <a:spcPts val="600"/>
              </a:spcBef>
            </a:pPr>
            <a:r>
              <a:rPr lang="zh-CN" altLang="zh-CN" dirty="0"/>
              <a:t>间接</a:t>
            </a:r>
            <a:r>
              <a:rPr lang="zh-CN" altLang="zh-CN" dirty="0" smtClean="0"/>
              <a:t>路由选择可能</a:t>
            </a:r>
            <a:r>
              <a:rPr lang="zh-CN" altLang="zh-CN" dirty="0"/>
              <a:t>会引起数据报转发的</a:t>
            </a:r>
            <a:r>
              <a:rPr lang="zh-CN" altLang="zh-CN" dirty="0" smtClean="0">
                <a:solidFill>
                  <a:srgbClr val="FF0000"/>
                </a:solidFill>
              </a:rPr>
              <a:t>低效</a:t>
            </a:r>
            <a:r>
              <a:rPr lang="en-US" altLang="zh-CN" sz="2000" dirty="0" smtClean="0"/>
              <a:t>(inefficiency)</a:t>
            </a:r>
            <a:r>
              <a:rPr lang="zh-CN" altLang="zh-CN" dirty="0" smtClean="0"/>
              <a:t>，</a:t>
            </a:r>
            <a:r>
              <a:rPr lang="zh-CN" altLang="zh-CN" dirty="0"/>
              <a:t>文献中称之为</a:t>
            </a:r>
            <a:r>
              <a:rPr lang="zh-CN" altLang="zh-CN" dirty="0">
                <a:solidFill>
                  <a:srgbClr val="FF0000"/>
                </a:solidFill>
              </a:rPr>
              <a:t>三角形路由选择</a:t>
            </a:r>
            <a:r>
              <a:rPr lang="zh-CN" altLang="zh-CN" dirty="0" smtClean="0">
                <a:solidFill>
                  <a:srgbClr val="FF0000"/>
                </a:solidFill>
              </a:rPr>
              <a:t>问题</a:t>
            </a:r>
            <a:r>
              <a:rPr lang="en-US" altLang="zh-CN" sz="2000" dirty="0" smtClean="0"/>
              <a:t>(</a:t>
            </a:r>
            <a:r>
              <a:rPr lang="en-US" altLang="zh-CN" sz="2000" dirty="0"/>
              <a:t>triangle routing problem)</a:t>
            </a:r>
            <a:r>
              <a:rPr lang="zh-CN" altLang="zh-CN" dirty="0" smtClean="0"/>
              <a:t>。</a:t>
            </a:r>
            <a:endParaRPr lang="en-US" altLang="zh-CN" dirty="0" smtClean="0"/>
          </a:p>
          <a:p>
            <a:pPr>
              <a:spcBef>
                <a:spcPts val="600"/>
              </a:spcBef>
            </a:pPr>
            <a:endParaRPr lang="en-US" altLang="zh-CN" dirty="0" smtClean="0"/>
          </a:p>
          <a:p>
            <a:pPr>
              <a:spcBef>
                <a:spcPts val="600"/>
              </a:spcBef>
            </a:pPr>
            <a:r>
              <a:rPr lang="zh-CN" altLang="zh-CN" dirty="0" smtClean="0"/>
              <a:t>意思是</a:t>
            </a:r>
            <a:r>
              <a:rPr lang="zh-CN" altLang="en-US" dirty="0" smtClean="0"/>
              <a:t>：</a:t>
            </a:r>
            <a:r>
              <a:rPr lang="zh-CN" altLang="zh-CN" dirty="0" smtClean="0"/>
              <a:t>本来在</a:t>
            </a:r>
            <a:r>
              <a:rPr lang="en-US" altLang="zh-CN" dirty="0" smtClean="0"/>
              <a:t> B </a:t>
            </a:r>
            <a:r>
              <a:rPr lang="zh-CN" altLang="zh-CN" dirty="0" smtClean="0"/>
              <a:t>和</a:t>
            </a:r>
            <a:r>
              <a:rPr lang="en-US" altLang="zh-CN" dirty="0" smtClean="0"/>
              <a:t> A </a:t>
            </a:r>
            <a:r>
              <a:rPr lang="zh-CN" altLang="zh-CN" dirty="0" smtClean="0"/>
              <a:t>之间</a:t>
            </a:r>
            <a:r>
              <a:rPr lang="zh-CN" altLang="zh-CN" dirty="0"/>
              <a:t>可能有一条更有效的路由，但现在要走另外两条路：先要把数据报</a:t>
            </a:r>
            <a:r>
              <a:rPr lang="zh-CN" altLang="zh-CN" dirty="0" smtClean="0"/>
              <a:t>从</a:t>
            </a:r>
            <a:r>
              <a:rPr lang="en-US" altLang="zh-CN" dirty="0" smtClean="0"/>
              <a:t> B </a:t>
            </a:r>
            <a:r>
              <a:rPr lang="zh-CN" altLang="zh-CN" dirty="0" smtClean="0"/>
              <a:t>发送到</a:t>
            </a:r>
            <a:r>
              <a:rPr lang="en-US" altLang="zh-CN" dirty="0" smtClean="0"/>
              <a:t> A </a:t>
            </a:r>
            <a:r>
              <a:rPr lang="zh-CN" altLang="zh-CN" dirty="0" smtClean="0"/>
              <a:t>的</a:t>
            </a:r>
            <a:r>
              <a:rPr lang="zh-CN" altLang="zh-CN" dirty="0"/>
              <a:t>归属代理，然后再转发给漫游到被访网络</a:t>
            </a:r>
            <a:r>
              <a:rPr lang="zh-CN" altLang="zh-CN" dirty="0" smtClean="0"/>
              <a:t>的</a:t>
            </a:r>
            <a:r>
              <a:rPr lang="en-US" altLang="zh-CN" dirty="0" smtClean="0"/>
              <a:t> A</a:t>
            </a:r>
            <a:r>
              <a:rPr lang="zh-CN" altLang="zh-CN" dirty="0" smtClean="0"/>
              <a:t>。</a:t>
            </a:r>
            <a:endParaRPr lang="en-US" altLang="zh-CN" dirty="0" smtClean="0"/>
          </a:p>
        </p:txBody>
      </p:sp>
    </p:spTree>
    <p:extLst>
      <p:ext uri="{BB962C8B-B14F-4D97-AF65-F5344CB8AC3E}">
        <p14:creationId xmlns:p14="http://schemas.microsoft.com/office/powerpoint/2010/main" xmlns="" val="53280048"/>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4484" name="Rectangle 4"/>
          <p:cNvSpPr>
            <a:spLocks noGrp="1" noChangeArrowheads="1"/>
          </p:cNvSpPr>
          <p:nvPr>
            <p:ph type="title"/>
          </p:nvPr>
        </p:nvSpPr>
        <p:spPr>
          <a:xfrm>
            <a:off x="357158" y="188641"/>
            <a:ext cx="8429684" cy="668591"/>
          </a:xfrm>
        </p:spPr>
        <p:txBody>
          <a:bodyPr/>
          <a:lstStyle/>
          <a:p>
            <a:pPr algn="ctr"/>
            <a:r>
              <a:rPr lang="zh-CN" altLang="en-US" dirty="0"/>
              <a:t>使用直接路由选择向</a:t>
            </a:r>
            <a:r>
              <a:rPr lang="zh-CN" altLang="en-US" dirty="0" smtClean="0"/>
              <a:t>移动站发送数据报</a:t>
            </a:r>
            <a:endParaRPr lang="zh-CN" altLang="en-US" dirty="0"/>
          </a:p>
        </p:txBody>
      </p:sp>
      <p:sp>
        <p:nvSpPr>
          <p:cNvPr id="2" name="矩形 1"/>
          <p:cNvSpPr/>
          <p:nvPr/>
        </p:nvSpPr>
        <p:spPr>
          <a:xfrm>
            <a:off x="428596" y="1000108"/>
            <a:ext cx="8358246" cy="1323439"/>
          </a:xfrm>
          <a:prstGeom prst="rect">
            <a:avLst/>
          </a:prstGeom>
          <a:solidFill>
            <a:srgbClr val="66FF66"/>
          </a:solidFill>
          <a:ln>
            <a:solidFill>
              <a:schemeClr val="tx1"/>
            </a:solidFill>
          </a:ln>
        </p:spPr>
        <p:txBody>
          <a:bodyPr wrap="square">
            <a:spAutoFit/>
          </a:bodyPr>
          <a:lstStyle/>
          <a:p>
            <a:r>
              <a:rPr lang="zh-CN" altLang="zh-CN" dirty="0">
                <a:latin typeface="+mn-lt"/>
                <a:ea typeface="+mn-ea"/>
              </a:rPr>
              <a:t>让通信者</a:t>
            </a:r>
            <a:r>
              <a:rPr lang="en-US" altLang="zh-CN" dirty="0">
                <a:latin typeface="+mn-lt"/>
                <a:ea typeface="+mn-ea"/>
              </a:rPr>
              <a:t>B</a:t>
            </a:r>
            <a:r>
              <a:rPr lang="zh-CN" altLang="zh-CN" dirty="0">
                <a:latin typeface="+mn-lt"/>
                <a:ea typeface="+mn-ea"/>
              </a:rPr>
              <a:t>创建一个</a:t>
            </a:r>
            <a:r>
              <a:rPr lang="zh-CN" altLang="zh-CN" dirty="0">
                <a:solidFill>
                  <a:srgbClr val="C00000"/>
                </a:solidFill>
                <a:latin typeface="+mn-lt"/>
                <a:ea typeface="+mn-ea"/>
              </a:rPr>
              <a:t>通信者</a:t>
            </a:r>
            <a:r>
              <a:rPr lang="zh-CN" altLang="zh-CN" dirty="0" smtClean="0">
                <a:solidFill>
                  <a:srgbClr val="C00000"/>
                </a:solidFill>
                <a:latin typeface="+mn-lt"/>
                <a:ea typeface="+mn-ea"/>
              </a:rPr>
              <a:t>代理</a:t>
            </a:r>
            <a:r>
              <a:rPr lang="en-US" altLang="zh-CN" dirty="0" smtClean="0">
                <a:solidFill>
                  <a:srgbClr val="C00000"/>
                </a:solidFill>
                <a:latin typeface="+mn-lt"/>
                <a:ea typeface="+mn-ea"/>
              </a:rPr>
              <a:t> </a:t>
            </a:r>
            <a:r>
              <a:rPr lang="en-US" altLang="zh-CN" dirty="0" smtClean="0">
                <a:latin typeface="+mn-lt"/>
                <a:ea typeface="+mn-ea"/>
              </a:rPr>
              <a:t>(</a:t>
            </a:r>
            <a:r>
              <a:rPr lang="en-US" altLang="zh-CN" dirty="0">
                <a:latin typeface="+mn-lt"/>
                <a:ea typeface="+mn-ea"/>
              </a:rPr>
              <a:t>correspondent agent)</a:t>
            </a:r>
            <a:r>
              <a:rPr lang="zh-CN" altLang="zh-CN" dirty="0">
                <a:latin typeface="+mn-lt"/>
                <a:ea typeface="+mn-ea"/>
              </a:rPr>
              <a:t>，让这个通信者代理向归属代理</a:t>
            </a:r>
            <a:r>
              <a:rPr lang="zh-CN" altLang="zh-CN" dirty="0">
                <a:solidFill>
                  <a:srgbClr val="FF0000"/>
                </a:solidFill>
                <a:latin typeface="+mn-lt"/>
                <a:ea typeface="+mn-ea"/>
              </a:rPr>
              <a:t>询问到</a:t>
            </a:r>
            <a:r>
              <a:rPr lang="zh-CN" altLang="zh-CN" dirty="0">
                <a:latin typeface="+mn-lt"/>
                <a:ea typeface="+mn-ea"/>
              </a:rPr>
              <a:t>移动站在被访网络的转交地址。然后由通信者代理把数据报用</a:t>
            </a:r>
            <a:r>
              <a:rPr lang="zh-CN" altLang="zh-CN" dirty="0">
                <a:solidFill>
                  <a:srgbClr val="FF0000"/>
                </a:solidFill>
                <a:latin typeface="+mn-lt"/>
                <a:ea typeface="+mn-ea"/>
              </a:rPr>
              <a:t>隧道技术</a:t>
            </a:r>
            <a:r>
              <a:rPr lang="zh-CN" altLang="zh-CN" dirty="0">
                <a:latin typeface="+mn-lt"/>
                <a:ea typeface="+mn-ea"/>
              </a:rPr>
              <a:t>发送到被访网络的外地代理，最后再由这个外地代理</a:t>
            </a:r>
            <a:r>
              <a:rPr lang="zh-CN" altLang="zh-CN" dirty="0">
                <a:solidFill>
                  <a:srgbClr val="FF0000"/>
                </a:solidFill>
                <a:latin typeface="+mn-lt"/>
                <a:ea typeface="+mn-ea"/>
              </a:rPr>
              <a:t>拆封</a:t>
            </a:r>
            <a:r>
              <a:rPr lang="zh-CN" altLang="zh-CN" dirty="0">
                <a:latin typeface="+mn-lt"/>
                <a:ea typeface="+mn-ea"/>
              </a:rPr>
              <a:t>，把数据报转发给移动站。但这是以增加复杂性为代价的。</a:t>
            </a:r>
            <a:endParaRPr lang="zh-CN" altLang="en-US" dirty="0">
              <a:latin typeface="+mn-lt"/>
              <a:ea typeface="+mn-ea"/>
            </a:endParaRPr>
          </a:p>
        </p:txBody>
      </p:sp>
      <p:grpSp>
        <p:nvGrpSpPr>
          <p:cNvPr id="3" name="组合 201"/>
          <p:cNvGrpSpPr/>
          <p:nvPr/>
        </p:nvGrpSpPr>
        <p:grpSpPr>
          <a:xfrm>
            <a:off x="3143240" y="2786058"/>
            <a:ext cx="2528043" cy="2043813"/>
            <a:chOff x="2607056" y="4919666"/>
            <a:chExt cx="2345944" cy="1677686"/>
          </a:xfrm>
        </p:grpSpPr>
        <p:sp>
          <p:nvSpPr>
            <p:cNvPr id="203" name="Cloud"/>
            <p:cNvSpPr>
              <a:spLocks noChangeAspect="1" noEditPoints="1" noChangeArrowheads="1"/>
            </p:cNvSpPr>
            <p:nvPr/>
          </p:nvSpPr>
          <p:spPr bwMode="auto">
            <a:xfrm>
              <a:off x="2607056" y="4919666"/>
              <a:ext cx="2345944" cy="1677686"/>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rgbClr val="99CCFF"/>
            </a:solidFill>
            <a:ln w="9525">
              <a:solidFill>
                <a:srgbClr val="000000"/>
              </a:solidFill>
              <a:miter lim="800000"/>
              <a:headEnd/>
              <a:tailEnd/>
            </a:ln>
            <a:effectLst>
              <a:outerShdw dist="107763" dir="2700000" algn="ctr" rotWithShape="0">
                <a:srgbClr val="808080"/>
              </a:outerShdw>
            </a:effectLst>
          </p:spPr>
          <p:txBody>
            <a:bodyPr vert="horz" wrap="square" lIns="91440" tIns="45720" rIns="91440" bIns="45720" numCol="1" anchor="t" anchorCtr="0" compatLnSpc="1">
              <a:prstTxWarp prst="textNoShape">
                <a:avLst/>
              </a:prstTxWarp>
            </a:bodyPr>
            <a:lstStyle/>
            <a:p>
              <a:endParaRPr lang="zh-CN" altLang="en-US">
                <a:solidFill>
                  <a:srgbClr val="000099"/>
                </a:solidFill>
              </a:endParaRPr>
            </a:p>
          </p:txBody>
        </p:sp>
        <p:sp>
          <p:nvSpPr>
            <p:cNvPr id="204" name="Text Box 93"/>
            <p:cNvSpPr txBox="1">
              <a:spLocks noChangeArrowheads="1"/>
            </p:cNvSpPr>
            <p:nvPr/>
          </p:nvSpPr>
          <p:spPr bwMode="auto">
            <a:xfrm>
              <a:off x="3296816" y="5516564"/>
              <a:ext cx="889845" cy="32843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r>
                <a:rPr kumimoji="1" lang="zh-CN" altLang="en-US" sz="2000" b="1" dirty="0">
                  <a:solidFill>
                    <a:srgbClr val="000099"/>
                  </a:solidFill>
                  <a:latin typeface="+mn-lt"/>
                  <a:ea typeface="+mn-ea"/>
                </a:rPr>
                <a:t>广域网</a:t>
              </a:r>
            </a:p>
          </p:txBody>
        </p:sp>
      </p:grpSp>
      <p:sp>
        <p:nvSpPr>
          <p:cNvPr id="205" name="Cloud"/>
          <p:cNvSpPr>
            <a:spLocks noChangeAspect="1" noEditPoints="1" noChangeArrowheads="1"/>
          </p:cNvSpPr>
          <p:nvPr/>
        </p:nvSpPr>
        <p:spPr bwMode="auto">
          <a:xfrm>
            <a:off x="330424" y="2791285"/>
            <a:ext cx="2400401" cy="1742651"/>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rgbClr val="FFFF66"/>
          </a:solidFill>
          <a:ln w="9525">
            <a:solidFill>
              <a:srgbClr val="000000"/>
            </a:solidFill>
            <a:miter lim="800000"/>
            <a:headEnd/>
            <a:tailEnd/>
          </a:ln>
          <a:effectLst>
            <a:outerShdw dist="107763" dir="2700000" algn="ctr" rotWithShape="0">
              <a:srgbClr val="808080"/>
            </a:outerShdw>
          </a:effectLst>
        </p:spPr>
        <p:txBody>
          <a:bodyPr vert="horz" wrap="square" lIns="91440" tIns="45720" rIns="91440" bIns="45720" numCol="1" anchor="t" anchorCtr="0" compatLnSpc="1">
            <a:prstTxWarp prst="textNoShape">
              <a:avLst/>
            </a:prstTxWarp>
          </a:bodyPr>
          <a:lstStyle/>
          <a:p>
            <a:endParaRPr lang="zh-CN" altLang="en-US" b="1">
              <a:solidFill>
                <a:srgbClr val="000099"/>
              </a:solidFill>
              <a:latin typeface="+mn-lt"/>
              <a:ea typeface="+mn-ea"/>
            </a:endParaRPr>
          </a:p>
        </p:txBody>
      </p:sp>
      <p:sp>
        <p:nvSpPr>
          <p:cNvPr id="206" name="Cloud"/>
          <p:cNvSpPr>
            <a:spLocks noChangeAspect="1" noEditPoints="1" noChangeArrowheads="1"/>
          </p:cNvSpPr>
          <p:nvPr/>
        </p:nvSpPr>
        <p:spPr bwMode="auto">
          <a:xfrm>
            <a:off x="6021616" y="2791285"/>
            <a:ext cx="2400401" cy="1742651"/>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rgbClr val="FFFF66"/>
          </a:solidFill>
          <a:ln w="9525">
            <a:solidFill>
              <a:srgbClr val="000000"/>
            </a:solidFill>
            <a:miter lim="800000"/>
            <a:headEnd/>
            <a:tailEnd/>
          </a:ln>
          <a:effectLst>
            <a:outerShdw dist="107763" dir="2700000" algn="ctr" rotWithShape="0">
              <a:srgbClr val="808080"/>
            </a:outerShdw>
          </a:effectLst>
        </p:spPr>
        <p:txBody>
          <a:bodyPr vert="horz" wrap="square" lIns="91440" tIns="45720" rIns="91440" bIns="45720" numCol="1" anchor="t" anchorCtr="0" compatLnSpc="1">
            <a:prstTxWarp prst="textNoShape">
              <a:avLst/>
            </a:prstTxWarp>
          </a:bodyPr>
          <a:lstStyle/>
          <a:p>
            <a:endParaRPr lang="zh-CN" altLang="en-US" b="1">
              <a:solidFill>
                <a:srgbClr val="000099"/>
              </a:solidFill>
              <a:latin typeface="+mn-lt"/>
              <a:ea typeface="+mn-ea"/>
            </a:endParaRPr>
          </a:p>
        </p:txBody>
      </p:sp>
      <p:sp>
        <p:nvSpPr>
          <p:cNvPr id="207" name="Cloud"/>
          <p:cNvSpPr>
            <a:spLocks noChangeAspect="1" noEditPoints="1" noChangeArrowheads="1"/>
          </p:cNvSpPr>
          <p:nvPr/>
        </p:nvSpPr>
        <p:spPr bwMode="auto">
          <a:xfrm>
            <a:off x="6773381" y="4591485"/>
            <a:ext cx="2239337" cy="1582213"/>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rgbClr val="FFFF66"/>
          </a:solidFill>
          <a:ln w="9525">
            <a:solidFill>
              <a:srgbClr val="000000"/>
            </a:solidFill>
            <a:miter lim="800000"/>
            <a:headEnd/>
            <a:tailEnd/>
          </a:ln>
          <a:effectLst>
            <a:outerShdw dist="107763" dir="2700000" algn="ctr" rotWithShape="0">
              <a:srgbClr val="808080"/>
            </a:outerShdw>
          </a:effectLst>
        </p:spPr>
        <p:txBody>
          <a:bodyPr vert="horz" wrap="square" lIns="91440" tIns="45720" rIns="91440" bIns="45720" numCol="1" anchor="t" anchorCtr="0" compatLnSpc="1">
            <a:prstTxWarp prst="textNoShape">
              <a:avLst/>
            </a:prstTxWarp>
          </a:bodyPr>
          <a:lstStyle/>
          <a:p>
            <a:endParaRPr lang="zh-CN" altLang="en-US" b="1">
              <a:solidFill>
                <a:srgbClr val="000099"/>
              </a:solidFill>
              <a:latin typeface="+mn-lt"/>
              <a:ea typeface="+mn-ea"/>
            </a:endParaRPr>
          </a:p>
        </p:txBody>
      </p:sp>
      <p:sp>
        <p:nvSpPr>
          <p:cNvPr id="404485" name="Line 5"/>
          <p:cNvSpPr>
            <a:spLocks noChangeShapeType="1"/>
          </p:cNvSpPr>
          <p:nvPr/>
        </p:nvSpPr>
        <p:spPr bwMode="auto">
          <a:xfrm rot="16200000" flipV="1">
            <a:off x="3462613" y="5310182"/>
            <a:ext cx="0" cy="720725"/>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mn-ea"/>
            </a:endParaRPr>
          </a:p>
        </p:txBody>
      </p:sp>
      <p:sp>
        <p:nvSpPr>
          <p:cNvPr id="404570" name="Line 90"/>
          <p:cNvSpPr>
            <a:spLocks noChangeShapeType="1"/>
          </p:cNvSpPr>
          <p:nvPr/>
        </p:nvSpPr>
        <p:spPr bwMode="auto">
          <a:xfrm flipH="1">
            <a:off x="7136087" y="3294056"/>
            <a:ext cx="0" cy="358775"/>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mn-ea"/>
            </a:endParaRPr>
          </a:p>
        </p:txBody>
      </p:sp>
      <p:sp>
        <p:nvSpPr>
          <p:cNvPr id="404571" name="Text Box 91"/>
          <p:cNvSpPr txBox="1">
            <a:spLocks noChangeArrowheads="1"/>
          </p:cNvSpPr>
          <p:nvPr/>
        </p:nvSpPr>
        <p:spPr bwMode="auto">
          <a:xfrm>
            <a:off x="467753" y="3223332"/>
            <a:ext cx="1210588"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r>
              <a:rPr kumimoji="1" lang="zh-CN" altLang="en-US" sz="2000" b="1" dirty="0">
                <a:solidFill>
                  <a:srgbClr val="000099"/>
                </a:solidFill>
                <a:latin typeface="+mn-lt"/>
                <a:ea typeface="+mn-ea"/>
              </a:rPr>
              <a:t>移动站 </a:t>
            </a:r>
            <a:r>
              <a:rPr kumimoji="1" lang="en-US" altLang="zh-CN" sz="2000" b="1" dirty="0">
                <a:solidFill>
                  <a:srgbClr val="000099"/>
                </a:solidFill>
                <a:latin typeface="+mn-lt"/>
                <a:ea typeface="+mn-ea"/>
              </a:rPr>
              <a:t>A</a:t>
            </a:r>
          </a:p>
        </p:txBody>
      </p:sp>
      <p:sp>
        <p:nvSpPr>
          <p:cNvPr id="404572" name="Line 92"/>
          <p:cNvSpPr>
            <a:spLocks noChangeShapeType="1"/>
          </p:cNvSpPr>
          <p:nvPr/>
        </p:nvSpPr>
        <p:spPr bwMode="auto">
          <a:xfrm>
            <a:off x="1878287" y="3365495"/>
            <a:ext cx="5105400" cy="9525"/>
          </a:xfrm>
          <a:prstGeom prst="line">
            <a:avLst/>
          </a:prstGeom>
          <a:noFill/>
          <a:ln w="76200">
            <a:solidFill>
              <a:schemeClr val="hlink"/>
            </a:solidFill>
            <a:prstDash val="sysDot"/>
            <a:round/>
            <a:headEnd/>
            <a:tailEnd type="triangle" w="sm"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mn-ea"/>
            </a:endParaRPr>
          </a:p>
        </p:txBody>
      </p:sp>
      <p:sp>
        <p:nvSpPr>
          <p:cNvPr id="404574" name="Line 94"/>
          <p:cNvSpPr>
            <a:spLocks noChangeShapeType="1"/>
          </p:cNvSpPr>
          <p:nvPr/>
        </p:nvSpPr>
        <p:spPr bwMode="auto">
          <a:xfrm>
            <a:off x="1656037" y="3286118"/>
            <a:ext cx="6350" cy="366712"/>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mn-ea"/>
            </a:endParaRPr>
          </a:p>
        </p:txBody>
      </p:sp>
      <p:pic>
        <p:nvPicPr>
          <p:cNvPr id="404575" name="Picture 95"/>
          <p:cNvPicPr>
            <a:picLocks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6248675" y="4013193"/>
            <a:ext cx="600075" cy="2730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699">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tx1"/>
                  </a:outerShdw>
                </a:effectLst>
              </a14:hiddenEffects>
            </a:ext>
          </a:extLst>
        </p:spPr>
      </p:pic>
      <p:sp>
        <p:nvSpPr>
          <p:cNvPr id="404576" name="Text Box 96"/>
          <p:cNvSpPr txBox="1">
            <a:spLocks noChangeArrowheads="1"/>
          </p:cNvSpPr>
          <p:nvPr/>
        </p:nvSpPr>
        <p:spPr bwMode="auto">
          <a:xfrm>
            <a:off x="1102917" y="2428868"/>
            <a:ext cx="1011815" cy="3385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r>
              <a:rPr kumimoji="1" lang="zh-CN" altLang="en-US" sz="1600" b="1" dirty="0">
                <a:solidFill>
                  <a:srgbClr val="000099"/>
                </a:solidFill>
                <a:latin typeface="+mn-lt"/>
                <a:ea typeface="+mn-ea"/>
              </a:rPr>
              <a:t>归属网络</a:t>
            </a:r>
          </a:p>
        </p:txBody>
      </p:sp>
      <p:sp>
        <p:nvSpPr>
          <p:cNvPr id="404577" name="Text Box 97"/>
          <p:cNvSpPr txBox="1">
            <a:spLocks noChangeArrowheads="1"/>
          </p:cNvSpPr>
          <p:nvPr/>
        </p:nvSpPr>
        <p:spPr bwMode="auto">
          <a:xfrm>
            <a:off x="6559826" y="2513005"/>
            <a:ext cx="1317990" cy="3385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r>
              <a:rPr kumimoji="1" lang="zh-CN" altLang="en-US" sz="1600" b="1">
                <a:solidFill>
                  <a:srgbClr val="000099"/>
                </a:solidFill>
                <a:latin typeface="+mn-lt"/>
                <a:ea typeface="+mn-ea"/>
              </a:rPr>
              <a:t>被访网络 </a:t>
            </a:r>
            <a:r>
              <a:rPr kumimoji="1" lang="en-US" altLang="zh-CN" sz="1600" b="1">
                <a:solidFill>
                  <a:srgbClr val="000099"/>
                </a:solidFill>
                <a:latin typeface="+mn-lt"/>
                <a:ea typeface="+mn-ea"/>
              </a:rPr>
              <a:t>N</a:t>
            </a:r>
            <a:r>
              <a:rPr kumimoji="1" lang="en-US" altLang="zh-CN" sz="1600" b="1" baseline="-25000">
                <a:solidFill>
                  <a:srgbClr val="000099"/>
                </a:solidFill>
                <a:latin typeface="+mn-lt"/>
                <a:ea typeface="+mn-ea"/>
              </a:rPr>
              <a:t>1</a:t>
            </a:r>
          </a:p>
        </p:txBody>
      </p:sp>
      <p:sp>
        <p:nvSpPr>
          <p:cNvPr id="404578" name="Text Box 98"/>
          <p:cNvSpPr txBox="1">
            <a:spLocks noChangeArrowheads="1"/>
          </p:cNvSpPr>
          <p:nvPr/>
        </p:nvSpPr>
        <p:spPr bwMode="auto">
          <a:xfrm>
            <a:off x="6775724" y="4086218"/>
            <a:ext cx="1218603" cy="3385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r>
              <a:rPr kumimoji="1" lang="zh-CN" altLang="en-US" sz="1600" b="1">
                <a:solidFill>
                  <a:srgbClr val="000099"/>
                </a:solidFill>
                <a:latin typeface="+mn-lt"/>
                <a:ea typeface="+mn-ea"/>
              </a:rPr>
              <a:t>锚外地代理</a:t>
            </a:r>
          </a:p>
        </p:txBody>
      </p:sp>
      <p:sp>
        <p:nvSpPr>
          <p:cNvPr id="404579" name="Text Box 99"/>
          <p:cNvSpPr txBox="1">
            <a:spLocks noChangeArrowheads="1"/>
          </p:cNvSpPr>
          <p:nvPr/>
        </p:nvSpPr>
        <p:spPr bwMode="auto">
          <a:xfrm>
            <a:off x="727350" y="3941755"/>
            <a:ext cx="1011815" cy="3385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r>
              <a:rPr kumimoji="1" lang="zh-CN" altLang="en-US" sz="1600" b="1">
                <a:solidFill>
                  <a:srgbClr val="000099"/>
                </a:solidFill>
                <a:latin typeface="+mn-lt"/>
                <a:ea typeface="+mn-ea"/>
              </a:rPr>
              <a:t>归属代理</a:t>
            </a:r>
          </a:p>
        </p:txBody>
      </p:sp>
      <p:grpSp>
        <p:nvGrpSpPr>
          <p:cNvPr id="4" name="Group 100"/>
          <p:cNvGrpSpPr>
            <a:grpSpLocks/>
          </p:cNvGrpSpPr>
          <p:nvPr/>
        </p:nvGrpSpPr>
        <p:grpSpPr bwMode="auto">
          <a:xfrm>
            <a:off x="2814912" y="5381618"/>
            <a:ext cx="671513" cy="495300"/>
            <a:chOff x="762" y="2391"/>
            <a:chExt cx="423" cy="312"/>
          </a:xfrm>
        </p:grpSpPr>
        <p:grpSp>
          <p:nvGrpSpPr>
            <p:cNvPr id="5" name="Group 101"/>
            <p:cNvGrpSpPr>
              <a:grpSpLocks/>
            </p:cNvGrpSpPr>
            <p:nvPr/>
          </p:nvGrpSpPr>
          <p:grpSpPr bwMode="auto">
            <a:xfrm>
              <a:off x="867" y="2432"/>
              <a:ext cx="318" cy="271"/>
              <a:chOff x="657" y="1570"/>
              <a:chExt cx="318" cy="311"/>
            </a:xfrm>
          </p:grpSpPr>
          <p:sp>
            <p:nvSpPr>
              <p:cNvPr id="404582" name="Line 102"/>
              <p:cNvSpPr>
                <a:spLocks noChangeShapeType="1"/>
              </p:cNvSpPr>
              <p:nvPr/>
            </p:nvSpPr>
            <p:spPr bwMode="auto">
              <a:xfrm flipH="1">
                <a:off x="703" y="1570"/>
                <a:ext cx="0" cy="78"/>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mn-ea"/>
                </a:endParaRPr>
              </a:p>
            </p:txBody>
          </p:sp>
          <p:pic>
            <p:nvPicPr>
              <p:cNvPr id="404583" name="Picture 103" descr="laptop copy"/>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657" y="1615"/>
                <a:ext cx="318" cy="266"/>
              </a:xfrm>
              <a:prstGeom prst="rect">
                <a:avLst/>
              </a:prstGeom>
              <a:noFill/>
              <a:extLst>
                <a:ext uri="{909E8E84-426E-40DD-AFC4-6F175D3DCCD1}">
                  <a14:hiddenFill xmlns:a14="http://schemas.microsoft.com/office/drawing/2010/main" xmlns="">
                    <a:solidFill>
                      <a:srgbClr val="FFFFFF"/>
                    </a:solidFill>
                  </a14:hiddenFill>
                </a:ext>
              </a:extLst>
            </p:spPr>
          </p:pic>
        </p:grpSp>
        <p:grpSp>
          <p:nvGrpSpPr>
            <p:cNvPr id="6" name="Group 104"/>
            <p:cNvGrpSpPr>
              <a:grpSpLocks/>
            </p:cNvGrpSpPr>
            <p:nvPr/>
          </p:nvGrpSpPr>
          <p:grpSpPr bwMode="auto">
            <a:xfrm>
              <a:off x="762" y="2391"/>
              <a:ext cx="306" cy="90"/>
              <a:chOff x="748" y="2251"/>
              <a:chExt cx="306" cy="90"/>
            </a:xfrm>
          </p:grpSpPr>
          <p:sp>
            <p:nvSpPr>
              <p:cNvPr id="404585" name="AutoShape 105"/>
              <p:cNvSpPr>
                <a:spLocks noChangeArrowheads="1"/>
              </p:cNvSpPr>
              <p:nvPr/>
            </p:nvSpPr>
            <p:spPr bwMode="auto">
              <a:xfrm>
                <a:off x="748" y="2251"/>
                <a:ext cx="111" cy="90"/>
              </a:xfrm>
              <a:prstGeom prst="moon">
                <a:avLst>
                  <a:gd name="adj" fmla="val 18444"/>
                </a:avLst>
              </a:prstGeom>
              <a:solidFill>
                <a:srgbClr val="80808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mn-ea"/>
                </a:endParaRPr>
              </a:p>
            </p:txBody>
          </p:sp>
          <p:sp>
            <p:nvSpPr>
              <p:cNvPr id="404586" name="AutoShape 106"/>
              <p:cNvSpPr>
                <a:spLocks noChangeArrowheads="1"/>
              </p:cNvSpPr>
              <p:nvPr/>
            </p:nvSpPr>
            <p:spPr bwMode="auto">
              <a:xfrm flipH="1">
                <a:off x="943" y="2251"/>
                <a:ext cx="111" cy="90"/>
              </a:xfrm>
              <a:prstGeom prst="moon">
                <a:avLst>
                  <a:gd name="adj" fmla="val 18444"/>
                </a:avLst>
              </a:prstGeom>
              <a:solidFill>
                <a:srgbClr val="80808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mn-ea"/>
                </a:endParaRPr>
              </a:p>
            </p:txBody>
          </p:sp>
          <p:sp>
            <p:nvSpPr>
              <p:cNvPr id="404587" name="AutoShape 107"/>
              <p:cNvSpPr>
                <a:spLocks noChangeArrowheads="1"/>
              </p:cNvSpPr>
              <p:nvPr/>
            </p:nvSpPr>
            <p:spPr bwMode="auto">
              <a:xfrm flipH="1">
                <a:off x="922" y="2266"/>
                <a:ext cx="70" cy="60"/>
              </a:xfrm>
              <a:prstGeom prst="moon">
                <a:avLst>
                  <a:gd name="adj" fmla="val 18347"/>
                </a:avLst>
              </a:prstGeom>
              <a:solidFill>
                <a:srgbClr val="80808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mn-ea"/>
                </a:endParaRPr>
              </a:p>
            </p:txBody>
          </p:sp>
          <p:sp>
            <p:nvSpPr>
              <p:cNvPr id="404588" name="AutoShape 108"/>
              <p:cNvSpPr>
                <a:spLocks noChangeArrowheads="1"/>
              </p:cNvSpPr>
              <p:nvPr/>
            </p:nvSpPr>
            <p:spPr bwMode="auto">
              <a:xfrm>
                <a:off x="806" y="2266"/>
                <a:ext cx="70" cy="60"/>
              </a:xfrm>
              <a:prstGeom prst="moon">
                <a:avLst>
                  <a:gd name="adj" fmla="val 18347"/>
                </a:avLst>
              </a:prstGeom>
              <a:solidFill>
                <a:srgbClr val="80808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mn-ea"/>
                </a:endParaRPr>
              </a:p>
            </p:txBody>
          </p:sp>
          <p:sp>
            <p:nvSpPr>
              <p:cNvPr id="404589" name="AutoShape 109"/>
              <p:cNvSpPr>
                <a:spLocks noChangeArrowheads="1"/>
              </p:cNvSpPr>
              <p:nvPr/>
            </p:nvSpPr>
            <p:spPr bwMode="auto">
              <a:xfrm flipH="1">
                <a:off x="905" y="2281"/>
                <a:ext cx="35" cy="30"/>
              </a:xfrm>
              <a:prstGeom prst="moon">
                <a:avLst>
                  <a:gd name="adj" fmla="val 41907"/>
                </a:avLst>
              </a:prstGeom>
              <a:solidFill>
                <a:srgbClr val="80808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mn-ea"/>
                </a:endParaRPr>
              </a:p>
            </p:txBody>
          </p:sp>
          <p:sp>
            <p:nvSpPr>
              <p:cNvPr id="404590" name="AutoShape 110"/>
              <p:cNvSpPr>
                <a:spLocks noChangeArrowheads="1"/>
              </p:cNvSpPr>
              <p:nvPr/>
            </p:nvSpPr>
            <p:spPr bwMode="auto">
              <a:xfrm>
                <a:off x="857" y="2281"/>
                <a:ext cx="35" cy="30"/>
              </a:xfrm>
              <a:prstGeom prst="moon">
                <a:avLst>
                  <a:gd name="adj" fmla="val 41907"/>
                </a:avLst>
              </a:prstGeom>
              <a:solidFill>
                <a:srgbClr val="80808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mn-ea"/>
                </a:endParaRPr>
              </a:p>
            </p:txBody>
          </p:sp>
        </p:grpSp>
      </p:grpSp>
      <p:sp>
        <p:nvSpPr>
          <p:cNvPr id="404591" name="Line 111"/>
          <p:cNvSpPr>
            <a:spLocks noChangeShapeType="1"/>
          </p:cNvSpPr>
          <p:nvPr/>
        </p:nvSpPr>
        <p:spPr bwMode="auto">
          <a:xfrm flipH="1" flipV="1">
            <a:off x="2238651" y="4229095"/>
            <a:ext cx="1439862" cy="1296987"/>
          </a:xfrm>
          <a:prstGeom prst="line">
            <a:avLst/>
          </a:prstGeom>
          <a:noFill/>
          <a:ln w="28575">
            <a:solidFill>
              <a:schemeClr val="hlink"/>
            </a:solidFill>
            <a:round/>
            <a:headEnd type="triangle" w="med" len="me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mn-ea"/>
            </a:endParaRPr>
          </a:p>
        </p:txBody>
      </p:sp>
      <p:sp>
        <p:nvSpPr>
          <p:cNvPr id="404592" name="Text Box 112"/>
          <p:cNvSpPr txBox="1">
            <a:spLocks noChangeArrowheads="1"/>
          </p:cNvSpPr>
          <p:nvPr/>
        </p:nvSpPr>
        <p:spPr bwMode="auto">
          <a:xfrm>
            <a:off x="1900544" y="5538780"/>
            <a:ext cx="1210588"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a:r>
              <a:rPr kumimoji="1" lang="zh-CN" altLang="en-US" sz="2000" b="1" dirty="0">
                <a:solidFill>
                  <a:srgbClr val="000099"/>
                </a:solidFill>
                <a:latin typeface="+mn-lt"/>
                <a:ea typeface="+mn-ea"/>
              </a:rPr>
              <a:t>通信者 </a:t>
            </a:r>
            <a:r>
              <a:rPr kumimoji="1" lang="en-US" altLang="zh-CN" sz="2000" b="1" dirty="0">
                <a:solidFill>
                  <a:srgbClr val="000099"/>
                </a:solidFill>
                <a:latin typeface="+mn-lt"/>
                <a:ea typeface="+mn-ea"/>
              </a:rPr>
              <a:t>B</a:t>
            </a:r>
          </a:p>
        </p:txBody>
      </p:sp>
      <p:sp>
        <p:nvSpPr>
          <p:cNvPr id="404593" name="Line 113"/>
          <p:cNvSpPr>
            <a:spLocks noChangeShapeType="1"/>
          </p:cNvSpPr>
          <p:nvPr/>
        </p:nvSpPr>
        <p:spPr bwMode="auto">
          <a:xfrm rot="16200000" flipV="1">
            <a:off x="1735412" y="2860668"/>
            <a:ext cx="0" cy="1584325"/>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mn-ea"/>
            </a:endParaRPr>
          </a:p>
        </p:txBody>
      </p:sp>
      <p:grpSp>
        <p:nvGrpSpPr>
          <p:cNvPr id="7" name="Group 114"/>
          <p:cNvGrpSpPr>
            <a:grpSpLocks/>
          </p:cNvGrpSpPr>
          <p:nvPr/>
        </p:nvGrpSpPr>
        <p:grpSpPr bwMode="auto">
          <a:xfrm>
            <a:off x="1302025" y="3005130"/>
            <a:ext cx="671512" cy="495300"/>
            <a:chOff x="762" y="2391"/>
            <a:chExt cx="423" cy="312"/>
          </a:xfrm>
        </p:grpSpPr>
        <p:grpSp>
          <p:nvGrpSpPr>
            <p:cNvPr id="8" name="Group 115"/>
            <p:cNvGrpSpPr>
              <a:grpSpLocks/>
            </p:cNvGrpSpPr>
            <p:nvPr/>
          </p:nvGrpSpPr>
          <p:grpSpPr bwMode="auto">
            <a:xfrm>
              <a:off x="867" y="2432"/>
              <a:ext cx="318" cy="271"/>
              <a:chOff x="657" y="1570"/>
              <a:chExt cx="318" cy="311"/>
            </a:xfrm>
          </p:grpSpPr>
          <p:sp>
            <p:nvSpPr>
              <p:cNvPr id="404596" name="Line 116"/>
              <p:cNvSpPr>
                <a:spLocks noChangeShapeType="1"/>
              </p:cNvSpPr>
              <p:nvPr/>
            </p:nvSpPr>
            <p:spPr bwMode="auto">
              <a:xfrm flipH="1">
                <a:off x="703" y="1570"/>
                <a:ext cx="0" cy="78"/>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mn-ea"/>
                </a:endParaRPr>
              </a:p>
            </p:txBody>
          </p:sp>
          <p:pic>
            <p:nvPicPr>
              <p:cNvPr id="404597" name="Picture 117" descr="laptop copy"/>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657" y="1615"/>
                <a:ext cx="318" cy="266"/>
              </a:xfrm>
              <a:prstGeom prst="rect">
                <a:avLst/>
              </a:prstGeom>
              <a:noFill/>
              <a:extLst>
                <a:ext uri="{909E8E84-426E-40DD-AFC4-6F175D3DCCD1}">
                  <a14:hiddenFill xmlns:a14="http://schemas.microsoft.com/office/drawing/2010/main" xmlns="">
                    <a:solidFill>
                      <a:srgbClr val="FFFFFF"/>
                    </a:solidFill>
                  </a14:hiddenFill>
                </a:ext>
              </a:extLst>
            </p:spPr>
          </p:pic>
        </p:grpSp>
        <p:grpSp>
          <p:nvGrpSpPr>
            <p:cNvPr id="9" name="Group 118"/>
            <p:cNvGrpSpPr>
              <a:grpSpLocks/>
            </p:cNvGrpSpPr>
            <p:nvPr/>
          </p:nvGrpSpPr>
          <p:grpSpPr bwMode="auto">
            <a:xfrm>
              <a:off x="762" y="2391"/>
              <a:ext cx="306" cy="90"/>
              <a:chOff x="748" y="2251"/>
              <a:chExt cx="306" cy="90"/>
            </a:xfrm>
          </p:grpSpPr>
          <p:sp>
            <p:nvSpPr>
              <p:cNvPr id="404599" name="AutoShape 119"/>
              <p:cNvSpPr>
                <a:spLocks noChangeArrowheads="1"/>
              </p:cNvSpPr>
              <p:nvPr/>
            </p:nvSpPr>
            <p:spPr bwMode="auto">
              <a:xfrm>
                <a:off x="748" y="2251"/>
                <a:ext cx="111" cy="90"/>
              </a:xfrm>
              <a:prstGeom prst="moon">
                <a:avLst>
                  <a:gd name="adj" fmla="val 18444"/>
                </a:avLst>
              </a:prstGeom>
              <a:solidFill>
                <a:srgbClr val="80808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mn-ea"/>
                </a:endParaRPr>
              </a:p>
            </p:txBody>
          </p:sp>
          <p:sp>
            <p:nvSpPr>
              <p:cNvPr id="404600" name="AutoShape 120"/>
              <p:cNvSpPr>
                <a:spLocks noChangeArrowheads="1"/>
              </p:cNvSpPr>
              <p:nvPr/>
            </p:nvSpPr>
            <p:spPr bwMode="auto">
              <a:xfrm flipH="1">
                <a:off x="943" y="2251"/>
                <a:ext cx="111" cy="90"/>
              </a:xfrm>
              <a:prstGeom prst="moon">
                <a:avLst>
                  <a:gd name="adj" fmla="val 18444"/>
                </a:avLst>
              </a:prstGeom>
              <a:solidFill>
                <a:srgbClr val="80808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mn-ea"/>
                </a:endParaRPr>
              </a:p>
            </p:txBody>
          </p:sp>
          <p:sp>
            <p:nvSpPr>
              <p:cNvPr id="404601" name="AutoShape 121"/>
              <p:cNvSpPr>
                <a:spLocks noChangeArrowheads="1"/>
              </p:cNvSpPr>
              <p:nvPr/>
            </p:nvSpPr>
            <p:spPr bwMode="auto">
              <a:xfrm flipH="1">
                <a:off x="922" y="2266"/>
                <a:ext cx="70" cy="60"/>
              </a:xfrm>
              <a:prstGeom prst="moon">
                <a:avLst>
                  <a:gd name="adj" fmla="val 18347"/>
                </a:avLst>
              </a:prstGeom>
              <a:solidFill>
                <a:srgbClr val="80808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mn-ea"/>
                </a:endParaRPr>
              </a:p>
            </p:txBody>
          </p:sp>
          <p:sp>
            <p:nvSpPr>
              <p:cNvPr id="404602" name="AutoShape 122"/>
              <p:cNvSpPr>
                <a:spLocks noChangeArrowheads="1"/>
              </p:cNvSpPr>
              <p:nvPr/>
            </p:nvSpPr>
            <p:spPr bwMode="auto">
              <a:xfrm>
                <a:off x="806" y="2266"/>
                <a:ext cx="70" cy="60"/>
              </a:xfrm>
              <a:prstGeom prst="moon">
                <a:avLst>
                  <a:gd name="adj" fmla="val 18347"/>
                </a:avLst>
              </a:prstGeom>
              <a:solidFill>
                <a:srgbClr val="80808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mn-ea"/>
                </a:endParaRPr>
              </a:p>
            </p:txBody>
          </p:sp>
          <p:sp>
            <p:nvSpPr>
              <p:cNvPr id="404603" name="AutoShape 123"/>
              <p:cNvSpPr>
                <a:spLocks noChangeArrowheads="1"/>
              </p:cNvSpPr>
              <p:nvPr/>
            </p:nvSpPr>
            <p:spPr bwMode="auto">
              <a:xfrm flipH="1">
                <a:off x="905" y="2281"/>
                <a:ext cx="35" cy="30"/>
              </a:xfrm>
              <a:prstGeom prst="moon">
                <a:avLst>
                  <a:gd name="adj" fmla="val 41907"/>
                </a:avLst>
              </a:prstGeom>
              <a:solidFill>
                <a:srgbClr val="80808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mn-ea"/>
                </a:endParaRPr>
              </a:p>
            </p:txBody>
          </p:sp>
          <p:sp>
            <p:nvSpPr>
              <p:cNvPr id="404604" name="AutoShape 124"/>
              <p:cNvSpPr>
                <a:spLocks noChangeArrowheads="1"/>
              </p:cNvSpPr>
              <p:nvPr/>
            </p:nvSpPr>
            <p:spPr bwMode="auto">
              <a:xfrm>
                <a:off x="857" y="2281"/>
                <a:ext cx="35" cy="30"/>
              </a:xfrm>
              <a:prstGeom prst="moon">
                <a:avLst>
                  <a:gd name="adj" fmla="val 41907"/>
                </a:avLst>
              </a:prstGeom>
              <a:solidFill>
                <a:srgbClr val="80808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mn-ea"/>
                </a:endParaRPr>
              </a:p>
            </p:txBody>
          </p:sp>
        </p:grpSp>
      </p:grpSp>
      <p:sp>
        <p:nvSpPr>
          <p:cNvPr id="404605" name="Line 125"/>
          <p:cNvSpPr>
            <a:spLocks noChangeShapeType="1"/>
          </p:cNvSpPr>
          <p:nvPr/>
        </p:nvSpPr>
        <p:spPr bwMode="auto">
          <a:xfrm>
            <a:off x="1951312" y="3652832"/>
            <a:ext cx="6350" cy="366713"/>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mn-ea"/>
            </a:endParaRPr>
          </a:p>
        </p:txBody>
      </p:sp>
      <p:pic>
        <p:nvPicPr>
          <p:cNvPr id="404606" name="Picture 126"/>
          <p:cNvPicPr>
            <a:picLocks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662388" y="4013193"/>
            <a:ext cx="600075" cy="2730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699">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tx1"/>
                  </a:outerShdw>
                </a:effectLst>
              </a14:hiddenEffects>
            </a:ext>
          </a:extLst>
        </p:spPr>
      </p:pic>
      <p:sp>
        <p:nvSpPr>
          <p:cNvPr id="404607" name="Line 127"/>
          <p:cNvSpPr>
            <a:spLocks noChangeShapeType="1"/>
          </p:cNvSpPr>
          <p:nvPr/>
        </p:nvSpPr>
        <p:spPr bwMode="auto">
          <a:xfrm rot="16200000" flipV="1">
            <a:off x="7064649" y="2860668"/>
            <a:ext cx="0" cy="1584325"/>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mn-ea"/>
            </a:endParaRPr>
          </a:p>
        </p:txBody>
      </p:sp>
      <p:grpSp>
        <p:nvGrpSpPr>
          <p:cNvPr id="10" name="Group 128"/>
          <p:cNvGrpSpPr>
            <a:grpSpLocks/>
          </p:cNvGrpSpPr>
          <p:nvPr/>
        </p:nvGrpSpPr>
        <p:grpSpPr bwMode="auto">
          <a:xfrm>
            <a:off x="6824937" y="3014655"/>
            <a:ext cx="671513" cy="495300"/>
            <a:chOff x="762" y="2391"/>
            <a:chExt cx="423" cy="312"/>
          </a:xfrm>
        </p:grpSpPr>
        <p:grpSp>
          <p:nvGrpSpPr>
            <p:cNvPr id="11" name="Group 129"/>
            <p:cNvGrpSpPr>
              <a:grpSpLocks/>
            </p:cNvGrpSpPr>
            <p:nvPr/>
          </p:nvGrpSpPr>
          <p:grpSpPr bwMode="auto">
            <a:xfrm>
              <a:off x="867" y="2432"/>
              <a:ext cx="318" cy="271"/>
              <a:chOff x="657" y="1570"/>
              <a:chExt cx="318" cy="311"/>
            </a:xfrm>
          </p:grpSpPr>
          <p:sp>
            <p:nvSpPr>
              <p:cNvPr id="404610" name="Line 130"/>
              <p:cNvSpPr>
                <a:spLocks noChangeShapeType="1"/>
              </p:cNvSpPr>
              <p:nvPr/>
            </p:nvSpPr>
            <p:spPr bwMode="auto">
              <a:xfrm flipH="1">
                <a:off x="703" y="1570"/>
                <a:ext cx="0" cy="78"/>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mn-ea"/>
                </a:endParaRPr>
              </a:p>
            </p:txBody>
          </p:sp>
          <p:pic>
            <p:nvPicPr>
              <p:cNvPr id="404611" name="Picture 131" descr="laptop copy"/>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657" y="1615"/>
                <a:ext cx="318" cy="266"/>
              </a:xfrm>
              <a:prstGeom prst="rect">
                <a:avLst/>
              </a:prstGeom>
              <a:noFill/>
              <a:extLst>
                <a:ext uri="{909E8E84-426E-40DD-AFC4-6F175D3DCCD1}">
                  <a14:hiddenFill xmlns:a14="http://schemas.microsoft.com/office/drawing/2010/main" xmlns="">
                    <a:solidFill>
                      <a:srgbClr val="FFFFFF"/>
                    </a:solidFill>
                  </a14:hiddenFill>
                </a:ext>
              </a:extLst>
            </p:spPr>
          </p:pic>
        </p:grpSp>
        <p:grpSp>
          <p:nvGrpSpPr>
            <p:cNvPr id="12" name="Group 132"/>
            <p:cNvGrpSpPr>
              <a:grpSpLocks/>
            </p:cNvGrpSpPr>
            <p:nvPr/>
          </p:nvGrpSpPr>
          <p:grpSpPr bwMode="auto">
            <a:xfrm>
              <a:off x="762" y="2391"/>
              <a:ext cx="306" cy="90"/>
              <a:chOff x="748" y="2251"/>
              <a:chExt cx="306" cy="90"/>
            </a:xfrm>
          </p:grpSpPr>
          <p:sp>
            <p:nvSpPr>
              <p:cNvPr id="404613" name="AutoShape 133"/>
              <p:cNvSpPr>
                <a:spLocks noChangeArrowheads="1"/>
              </p:cNvSpPr>
              <p:nvPr/>
            </p:nvSpPr>
            <p:spPr bwMode="auto">
              <a:xfrm>
                <a:off x="748" y="2251"/>
                <a:ext cx="111" cy="90"/>
              </a:xfrm>
              <a:prstGeom prst="moon">
                <a:avLst>
                  <a:gd name="adj" fmla="val 18444"/>
                </a:avLst>
              </a:prstGeom>
              <a:solidFill>
                <a:srgbClr val="80808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mn-ea"/>
                </a:endParaRPr>
              </a:p>
            </p:txBody>
          </p:sp>
          <p:sp>
            <p:nvSpPr>
              <p:cNvPr id="404614" name="AutoShape 134"/>
              <p:cNvSpPr>
                <a:spLocks noChangeArrowheads="1"/>
              </p:cNvSpPr>
              <p:nvPr/>
            </p:nvSpPr>
            <p:spPr bwMode="auto">
              <a:xfrm flipH="1">
                <a:off x="943" y="2251"/>
                <a:ext cx="111" cy="90"/>
              </a:xfrm>
              <a:prstGeom prst="moon">
                <a:avLst>
                  <a:gd name="adj" fmla="val 18444"/>
                </a:avLst>
              </a:prstGeom>
              <a:solidFill>
                <a:srgbClr val="80808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mn-ea"/>
                </a:endParaRPr>
              </a:p>
            </p:txBody>
          </p:sp>
          <p:sp>
            <p:nvSpPr>
              <p:cNvPr id="404615" name="AutoShape 135"/>
              <p:cNvSpPr>
                <a:spLocks noChangeArrowheads="1"/>
              </p:cNvSpPr>
              <p:nvPr/>
            </p:nvSpPr>
            <p:spPr bwMode="auto">
              <a:xfrm flipH="1">
                <a:off x="922" y="2266"/>
                <a:ext cx="70" cy="60"/>
              </a:xfrm>
              <a:prstGeom prst="moon">
                <a:avLst>
                  <a:gd name="adj" fmla="val 18347"/>
                </a:avLst>
              </a:prstGeom>
              <a:solidFill>
                <a:srgbClr val="80808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mn-ea"/>
                </a:endParaRPr>
              </a:p>
            </p:txBody>
          </p:sp>
          <p:sp>
            <p:nvSpPr>
              <p:cNvPr id="404616" name="AutoShape 136"/>
              <p:cNvSpPr>
                <a:spLocks noChangeArrowheads="1"/>
              </p:cNvSpPr>
              <p:nvPr/>
            </p:nvSpPr>
            <p:spPr bwMode="auto">
              <a:xfrm>
                <a:off x="806" y="2266"/>
                <a:ext cx="70" cy="60"/>
              </a:xfrm>
              <a:prstGeom prst="moon">
                <a:avLst>
                  <a:gd name="adj" fmla="val 18347"/>
                </a:avLst>
              </a:prstGeom>
              <a:solidFill>
                <a:srgbClr val="80808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mn-ea"/>
                </a:endParaRPr>
              </a:p>
            </p:txBody>
          </p:sp>
          <p:sp>
            <p:nvSpPr>
              <p:cNvPr id="404617" name="AutoShape 137"/>
              <p:cNvSpPr>
                <a:spLocks noChangeArrowheads="1"/>
              </p:cNvSpPr>
              <p:nvPr/>
            </p:nvSpPr>
            <p:spPr bwMode="auto">
              <a:xfrm flipH="1">
                <a:off x="905" y="2281"/>
                <a:ext cx="35" cy="30"/>
              </a:xfrm>
              <a:prstGeom prst="moon">
                <a:avLst>
                  <a:gd name="adj" fmla="val 41907"/>
                </a:avLst>
              </a:prstGeom>
              <a:solidFill>
                <a:srgbClr val="80808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mn-ea"/>
                </a:endParaRPr>
              </a:p>
            </p:txBody>
          </p:sp>
          <p:sp>
            <p:nvSpPr>
              <p:cNvPr id="404618" name="AutoShape 138"/>
              <p:cNvSpPr>
                <a:spLocks noChangeArrowheads="1"/>
              </p:cNvSpPr>
              <p:nvPr/>
            </p:nvSpPr>
            <p:spPr bwMode="auto">
              <a:xfrm>
                <a:off x="857" y="2281"/>
                <a:ext cx="35" cy="30"/>
              </a:xfrm>
              <a:prstGeom prst="moon">
                <a:avLst>
                  <a:gd name="adj" fmla="val 41907"/>
                </a:avLst>
              </a:prstGeom>
              <a:solidFill>
                <a:srgbClr val="80808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mn-ea"/>
                </a:endParaRPr>
              </a:p>
            </p:txBody>
          </p:sp>
        </p:grpSp>
      </p:grpSp>
      <p:sp>
        <p:nvSpPr>
          <p:cNvPr id="404619" name="Line 139"/>
          <p:cNvSpPr>
            <a:spLocks noChangeShapeType="1"/>
          </p:cNvSpPr>
          <p:nvPr/>
        </p:nvSpPr>
        <p:spPr bwMode="auto">
          <a:xfrm flipH="1">
            <a:off x="6559825" y="3652831"/>
            <a:ext cx="0" cy="358775"/>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mn-ea"/>
            </a:endParaRPr>
          </a:p>
        </p:txBody>
      </p:sp>
      <p:sp>
        <p:nvSpPr>
          <p:cNvPr id="404620" name="Text Box 140"/>
          <p:cNvSpPr txBox="1">
            <a:spLocks noChangeArrowheads="1"/>
          </p:cNvSpPr>
          <p:nvPr/>
        </p:nvSpPr>
        <p:spPr bwMode="auto">
          <a:xfrm flipH="1">
            <a:off x="7659962" y="3870318"/>
            <a:ext cx="413896"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r>
              <a:rPr kumimoji="1" lang="en-US" altLang="zh-CN" b="1">
                <a:solidFill>
                  <a:srgbClr val="000099"/>
                </a:solidFill>
                <a:latin typeface="+mn-lt"/>
                <a:ea typeface="+mn-ea"/>
                <a:sym typeface="Wingdings" pitchFamily="2" charset="2"/>
              </a:rPr>
              <a:t></a:t>
            </a:r>
          </a:p>
        </p:txBody>
      </p:sp>
      <p:sp>
        <p:nvSpPr>
          <p:cNvPr id="404621" name="Text Box 141"/>
          <p:cNvSpPr txBox="1">
            <a:spLocks noChangeArrowheads="1"/>
          </p:cNvSpPr>
          <p:nvPr/>
        </p:nvSpPr>
        <p:spPr bwMode="auto">
          <a:xfrm flipH="1">
            <a:off x="4686574" y="5094282"/>
            <a:ext cx="413896"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r>
              <a:rPr kumimoji="1" lang="en-US" altLang="zh-CN" b="1">
                <a:solidFill>
                  <a:srgbClr val="000099"/>
                </a:solidFill>
                <a:latin typeface="+mn-lt"/>
                <a:ea typeface="+mn-ea"/>
                <a:sym typeface="Wingdings" pitchFamily="2" charset="2"/>
              </a:rPr>
              <a:t></a:t>
            </a:r>
          </a:p>
        </p:txBody>
      </p:sp>
      <p:sp>
        <p:nvSpPr>
          <p:cNvPr id="404622" name="Text Box 142"/>
          <p:cNvSpPr txBox="1">
            <a:spLocks noChangeArrowheads="1"/>
          </p:cNvSpPr>
          <p:nvPr/>
        </p:nvSpPr>
        <p:spPr bwMode="auto">
          <a:xfrm flipH="1">
            <a:off x="2670450" y="4481507"/>
            <a:ext cx="413896"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r>
              <a:rPr kumimoji="1" lang="en-US" altLang="zh-CN" b="1">
                <a:solidFill>
                  <a:srgbClr val="000099"/>
                </a:solidFill>
                <a:latin typeface="+mn-lt"/>
                <a:ea typeface="+mn-ea"/>
                <a:sym typeface="Wingdings" pitchFamily="2" charset="2"/>
              </a:rPr>
              <a:t></a:t>
            </a:r>
          </a:p>
        </p:txBody>
      </p:sp>
      <p:sp>
        <p:nvSpPr>
          <p:cNvPr id="404623" name="Text Box 143"/>
          <p:cNvSpPr txBox="1">
            <a:spLocks noChangeArrowheads="1"/>
          </p:cNvSpPr>
          <p:nvPr/>
        </p:nvSpPr>
        <p:spPr bwMode="auto">
          <a:xfrm>
            <a:off x="6559825" y="3003543"/>
            <a:ext cx="325730" cy="3385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r>
              <a:rPr kumimoji="1" lang="en-US" altLang="zh-CN" sz="1600" b="1">
                <a:solidFill>
                  <a:srgbClr val="000099"/>
                </a:solidFill>
                <a:latin typeface="+mn-lt"/>
                <a:ea typeface="+mn-ea"/>
              </a:rPr>
              <a:t>A</a:t>
            </a:r>
          </a:p>
        </p:txBody>
      </p:sp>
      <p:pic>
        <p:nvPicPr>
          <p:cNvPr id="404624" name="Picture 144"/>
          <p:cNvPicPr>
            <a:picLocks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3607076" y="5526080"/>
            <a:ext cx="600075" cy="2730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699">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tx1"/>
                  </a:outerShdw>
                </a:effectLst>
              </a14:hiddenEffects>
            </a:ext>
          </a:extLst>
        </p:spPr>
      </p:pic>
      <p:sp>
        <p:nvSpPr>
          <p:cNvPr id="404625" name="Text Box 145"/>
          <p:cNvSpPr txBox="1">
            <a:spLocks noChangeArrowheads="1"/>
          </p:cNvSpPr>
          <p:nvPr/>
        </p:nvSpPr>
        <p:spPr bwMode="auto">
          <a:xfrm>
            <a:off x="3495798" y="5810244"/>
            <a:ext cx="881973" cy="5632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a:lnSpc>
                <a:spcPct val="85000"/>
              </a:lnSpc>
            </a:pPr>
            <a:r>
              <a:rPr kumimoji="1" lang="zh-CN" altLang="en-US" sz="1800" b="1" dirty="0">
                <a:solidFill>
                  <a:srgbClr val="C00000"/>
                </a:solidFill>
                <a:latin typeface="+mn-lt"/>
                <a:ea typeface="+mn-ea"/>
              </a:rPr>
              <a:t>通信者</a:t>
            </a:r>
          </a:p>
          <a:p>
            <a:pPr algn="ctr">
              <a:lnSpc>
                <a:spcPct val="85000"/>
              </a:lnSpc>
            </a:pPr>
            <a:r>
              <a:rPr kumimoji="1" lang="zh-CN" altLang="en-US" sz="1800" b="1" dirty="0">
                <a:solidFill>
                  <a:srgbClr val="C00000"/>
                </a:solidFill>
                <a:latin typeface="+mn-lt"/>
                <a:ea typeface="+mn-ea"/>
              </a:rPr>
              <a:t>代理</a:t>
            </a:r>
          </a:p>
        </p:txBody>
      </p:sp>
      <p:sp>
        <p:nvSpPr>
          <p:cNvPr id="404654" name="Line 174"/>
          <p:cNvSpPr>
            <a:spLocks noChangeShapeType="1"/>
          </p:cNvSpPr>
          <p:nvPr/>
        </p:nvSpPr>
        <p:spPr bwMode="auto">
          <a:xfrm flipH="1">
            <a:off x="8574362" y="5094282"/>
            <a:ext cx="0" cy="358775"/>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mn-ea"/>
            </a:endParaRPr>
          </a:p>
        </p:txBody>
      </p:sp>
      <p:pic>
        <p:nvPicPr>
          <p:cNvPr id="404655" name="Picture 175"/>
          <p:cNvPicPr>
            <a:picLocks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7112276" y="5813418"/>
            <a:ext cx="600075" cy="2730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699">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tx1"/>
                  </a:outerShdw>
                </a:effectLst>
              </a14:hiddenEffects>
            </a:ext>
          </a:extLst>
        </p:spPr>
      </p:pic>
      <p:sp>
        <p:nvSpPr>
          <p:cNvPr id="404656" name="Text Box 176"/>
          <p:cNvSpPr txBox="1">
            <a:spLocks noChangeArrowheads="1"/>
          </p:cNvSpPr>
          <p:nvPr/>
        </p:nvSpPr>
        <p:spPr bwMode="auto">
          <a:xfrm>
            <a:off x="6918599" y="6053130"/>
            <a:ext cx="1218603" cy="3385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r>
              <a:rPr kumimoji="1" lang="zh-CN" altLang="en-US" sz="1600" b="1">
                <a:solidFill>
                  <a:srgbClr val="000099"/>
                </a:solidFill>
                <a:latin typeface="+mn-lt"/>
                <a:ea typeface="+mn-ea"/>
              </a:rPr>
              <a:t>新外地代理</a:t>
            </a:r>
          </a:p>
        </p:txBody>
      </p:sp>
      <p:sp>
        <p:nvSpPr>
          <p:cNvPr id="404657" name="Line 177"/>
          <p:cNvSpPr>
            <a:spLocks noChangeShapeType="1"/>
          </p:cNvSpPr>
          <p:nvPr/>
        </p:nvSpPr>
        <p:spPr bwMode="auto">
          <a:xfrm rot="16200000" flipV="1">
            <a:off x="7928250" y="4660893"/>
            <a:ext cx="0" cy="1584325"/>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mn-ea"/>
            </a:endParaRPr>
          </a:p>
        </p:txBody>
      </p:sp>
      <p:grpSp>
        <p:nvGrpSpPr>
          <p:cNvPr id="13" name="Group 178"/>
          <p:cNvGrpSpPr>
            <a:grpSpLocks/>
          </p:cNvGrpSpPr>
          <p:nvPr/>
        </p:nvGrpSpPr>
        <p:grpSpPr bwMode="auto">
          <a:xfrm>
            <a:off x="8263212" y="4814880"/>
            <a:ext cx="671513" cy="495300"/>
            <a:chOff x="762" y="2391"/>
            <a:chExt cx="423" cy="312"/>
          </a:xfrm>
        </p:grpSpPr>
        <p:grpSp>
          <p:nvGrpSpPr>
            <p:cNvPr id="14" name="Group 179"/>
            <p:cNvGrpSpPr>
              <a:grpSpLocks/>
            </p:cNvGrpSpPr>
            <p:nvPr/>
          </p:nvGrpSpPr>
          <p:grpSpPr bwMode="auto">
            <a:xfrm>
              <a:off x="867" y="2432"/>
              <a:ext cx="318" cy="271"/>
              <a:chOff x="657" y="1570"/>
              <a:chExt cx="318" cy="311"/>
            </a:xfrm>
          </p:grpSpPr>
          <p:sp>
            <p:nvSpPr>
              <p:cNvPr id="404660" name="Line 180"/>
              <p:cNvSpPr>
                <a:spLocks noChangeShapeType="1"/>
              </p:cNvSpPr>
              <p:nvPr/>
            </p:nvSpPr>
            <p:spPr bwMode="auto">
              <a:xfrm flipH="1">
                <a:off x="703" y="1570"/>
                <a:ext cx="0" cy="78"/>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mn-ea"/>
                </a:endParaRPr>
              </a:p>
            </p:txBody>
          </p:sp>
          <p:pic>
            <p:nvPicPr>
              <p:cNvPr id="404661" name="Picture 181" descr="laptop copy"/>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657" y="1615"/>
                <a:ext cx="318" cy="266"/>
              </a:xfrm>
              <a:prstGeom prst="rect">
                <a:avLst/>
              </a:prstGeom>
              <a:noFill/>
              <a:extLst>
                <a:ext uri="{909E8E84-426E-40DD-AFC4-6F175D3DCCD1}">
                  <a14:hiddenFill xmlns:a14="http://schemas.microsoft.com/office/drawing/2010/main" xmlns="">
                    <a:solidFill>
                      <a:srgbClr val="FFFFFF"/>
                    </a:solidFill>
                  </a14:hiddenFill>
                </a:ext>
              </a:extLst>
            </p:spPr>
          </p:pic>
        </p:grpSp>
        <p:grpSp>
          <p:nvGrpSpPr>
            <p:cNvPr id="15" name="Group 182"/>
            <p:cNvGrpSpPr>
              <a:grpSpLocks/>
            </p:cNvGrpSpPr>
            <p:nvPr/>
          </p:nvGrpSpPr>
          <p:grpSpPr bwMode="auto">
            <a:xfrm>
              <a:off x="762" y="2391"/>
              <a:ext cx="306" cy="90"/>
              <a:chOff x="748" y="2251"/>
              <a:chExt cx="306" cy="90"/>
            </a:xfrm>
          </p:grpSpPr>
          <p:sp>
            <p:nvSpPr>
              <p:cNvPr id="404663" name="AutoShape 183"/>
              <p:cNvSpPr>
                <a:spLocks noChangeArrowheads="1"/>
              </p:cNvSpPr>
              <p:nvPr/>
            </p:nvSpPr>
            <p:spPr bwMode="auto">
              <a:xfrm>
                <a:off x="748" y="2251"/>
                <a:ext cx="111" cy="90"/>
              </a:xfrm>
              <a:prstGeom prst="moon">
                <a:avLst>
                  <a:gd name="adj" fmla="val 18444"/>
                </a:avLst>
              </a:prstGeom>
              <a:solidFill>
                <a:srgbClr val="80808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mn-ea"/>
                </a:endParaRPr>
              </a:p>
            </p:txBody>
          </p:sp>
          <p:sp>
            <p:nvSpPr>
              <p:cNvPr id="404664" name="AutoShape 184"/>
              <p:cNvSpPr>
                <a:spLocks noChangeArrowheads="1"/>
              </p:cNvSpPr>
              <p:nvPr/>
            </p:nvSpPr>
            <p:spPr bwMode="auto">
              <a:xfrm flipH="1">
                <a:off x="943" y="2251"/>
                <a:ext cx="111" cy="90"/>
              </a:xfrm>
              <a:prstGeom prst="moon">
                <a:avLst>
                  <a:gd name="adj" fmla="val 18444"/>
                </a:avLst>
              </a:prstGeom>
              <a:solidFill>
                <a:srgbClr val="80808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mn-ea"/>
                </a:endParaRPr>
              </a:p>
            </p:txBody>
          </p:sp>
          <p:sp>
            <p:nvSpPr>
              <p:cNvPr id="404665" name="AutoShape 185"/>
              <p:cNvSpPr>
                <a:spLocks noChangeArrowheads="1"/>
              </p:cNvSpPr>
              <p:nvPr/>
            </p:nvSpPr>
            <p:spPr bwMode="auto">
              <a:xfrm flipH="1">
                <a:off x="922" y="2266"/>
                <a:ext cx="70" cy="60"/>
              </a:xfrm>
              <a:prstGeom prst="moon">
                <a:avLst>
                  <a:gd name="adj" fmla="val 18347"/>
                </a:avLst>
              </a:prstGeom>
              <a:solidFill>
                <a:srgbClr val="80808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mn-ea"/>
                </a:endParaRPr>
              </a:p>
            </p:txBody>
          </p:sp>
          <p:sp>
            <p:nvSpPr>
              <p:cNvPr id="404666" name="AutoShape 186"/>
              <p:cNvSpPr>
                <a:spLocks noChangeArrowheads="1"/>
              </p:cNvSpPr>
              <p:nvPr/>
            </p:nvSpPr>
            <p:spPr bwMode="auto">
              <a:xfrm>
                <a:off x="806" y="2266"/>
                <a:ext cx="70" cy="60"/>
              </a:xfrm>
              <a:prstGeom prst="moon">
                <a:avLst>
                  <a:gd name="adj" fmla="val 18347"/>
                </a:avLst>
              </a:prstGeom>
              <a:solidFill>
                <a:srgbClr val="80808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mn-ea"/>
                </a:endParaRPr>
              </a:p>
            </p:txBody>
          </p:sp>
          <p:sp>
            <p:nvSpPr>
              <p:cNvPr id="404667" name="AutoShape 187"/>
              <p:cNvSpPr>
                <a:spLocks noChangeArrowheads="1"/>
              </p:cNvSpPr>
              <p:nvPr/>
            </p:nvSpPr>
            <p:spPr bwMode="auto">
              <a:xfrm flipH="1">
                <a:off x="905" y="2281"/>
                <a:ext cx="35" cy="30"/>
              </a:xfrm>
              <a:prstGeom prst="moon">
                <a:avLst>
                  <a:gd name="adj" fmla="val 41907"/>
                </a:avLst>
              </a:prstGeom>
              <a:solidFill>
                <a:srgbClr val="80808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mn-ea"/>
                </a:endParaRPr>
              </a:p>
            </p:txBody>
          </p:sp>
          <p:sp>
            <p:nvSpPr>
              <p:cNvPr id="404668" name="AutoShape 188"/>
              <p:cNvSpPr>
                <a:spLocks noChangeArrowheads="1"/>
              </p:cNvSpPr>
              <p:nvPr/>
            </p:nvSpPr>
            <p:spPr bwMode="auto">
              <a:xfrm>
                <a:off x="857" y="2281"/>
                <a:ext cx="35" cy="30"/>
              </a:xfrm>
              <a:prstGeom prst="moon">
                <a:avLst>
                  <a:gd name="adj" fmla="val 41907"/>
                </a:avLst>
              </a:prstGeom>
              <a:solidFill>
                <a:srgbClr val="80808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mn-ea"/>
                </a:endParaRPr>
              </a:p>
            </p:txBody>
          </p:sp>
        </p:grpSp>
      </p:grpSp>
      <p:sp>
        <p:nvSpPr>
          <p:cNvPr id="404669" name="Line 189"/>
          <p:cNvSpPr>
            <a:spLocks noChangeShapeType="1"/>
          </p:cNvSpPr>
          <p:nvPr/>
        </p:nvSpPr>
        <p:spPr bwMode="auto">
          <a:xfrm flipH="1">
            <a:off x="7423424" y="5453057"/>
            <a:ext cx="0" cy="358775"/>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mn-ea"/>
            </a:endParaRPr>
          </a:p>
        </p:txBody>
      </p:sp>
      <p:sp>
        <p:nvSpPr>
          <p:cNvPr id="404670" name="Text Box 190"/>
          <p:cNvSpPr txBox="1">
            <a:spLocks noChangeArrowheads="1"/>
          </p:cNvSpPr>
          <p:nvPr/>
        </p:nvSpPr>
        <p:spPr bwMode="auto">
          <a:xfrm>
            <a:off x="6991625" y="4803768"/>
            <a:ext cx="1317990" cy="3385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r>
              <a:rPr kumimoji="1" lang="zh-CN" altLang="en-US" sz="1600" b="1">
                <a:solidFill>
                  <a:srgbClr val="000099"/>
                </a:solidFill>
                <a:latin typeface="+mn-lt"/>
                <a:ea typeface="+mn-ea"/>
              </a:rPr>
              <a:t>被访网络 </a:t>
            </a:r>
            <a:r>
              <a:rPr kumimoji="1" lang="en-US" altLang="zh-CN" sz="1600" b="1">
                <a:solidFill>
                  <a:srgbClr val="000099"/>
                </a:solidFill>
                <a:latin typeface="+mn-lt"/>
                <a:ea typeface="+mn-ea"/>
              </a:rPr>
              <a:t>N</a:t>
            </a:r>
            <a:r>
              <a:rPr kumimoji="1" lang="en-US" altLang="zh-CN" sz="1600" b="1" baseline="-25000">
                <a:solidFill>
                  <a:srgbClr val="000099"/>
                </a:solidFill>
                <a:latin typeface="+mn-lt"/>
                <a:ea typeface="+mn-ea"/>
              </a:rPr>
              <a:t>2</a:t>
            </a:r>
          </a:p>
        </p:txBody>
      </p:sp>
      <p:sp>
        <p:nvSpPr>
          <p:cNvPr id="404671" name="Line 191"/>
          <p:cNvSpPr>
            <a:spLocks noChangeShapeType="1"/>
          </p:cNvSpPr>
          <p:nvPr/>
        </p:nvSpPr>
        <p:spPr bwMode="auto">
          <a:xfrm>
            <a:off x="7351987" y="3509955"/>
            <a:ext cx="431800" cy="503238"/>
          </a:xfrm>
          <a:prstGeom prst="line">
            <a:avLst/>
          </a:prstGeom>
          <a:noFill/>
          <a:ln w="76200">
            <a:solidFill>
              <a:schemeClr val="hlink"/>
            </a:solidFill>
            <a:prstDash val="sysDot"/>
            <a:round/>
            <a:headEnd/>
            <a:tailEnd type="triangle" w="sm"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mn-ea"/>
            </a:endParaRPr>
          </a:p>
        </p:txBody>
      </p:sp>
      <p:sp>
        <p:nvSpPr>
          <p:cNvPr id="404672" name="Line 192"/>
          <p:cNvSpPr>
            <a:spLocks noChangeShapeType="1"/>
          </p:cNvSpPr>
          <p:nvPr/>
        </p:nvSpPr>
        <p:spPr bwMode="auto">
          <a:xfrm flipV="1">
            <a:off x="4254775" y="4229095"/>
            <a:ext cx="1944687" cy="1298575"/>
          </a:xfrm>
          <a:prstGeom prst="line">
            <a:avLst/>
          </a:prstGeom>
          <a:noFill/>
          <a:ln w="76200">
            <a:solidFill>
              <a:schemeClr val="hlink"/>
            </a:solidFill>
            <a:round/>
            <a:headEnd/>
            <a:tailEnd type="triangle" w="sm"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mn-ea"/>
            </a:endParaRPr>
          </a:p>
        </p:txBody>
      </p:sp>
      <p:sp>
        <p:nvSpPr>
          <p:cNvPr id="404673" name="Line 193"/>
          <p:cNvSpPr>
            <a:spLocks noChangeShapeType="1"/>
          </p:cNvSpPr>
          <p:nvPr/>
        </p:nvSpPr>
        <p:spPr bwMode="auto">
          <a:xfrm rot="10800000" flipV="1">
            <a:off x="7639325" y="5237157"/>
            <a:ext cx="792162" cy="576263"/>
          </a:xfrm>
          <a:prstGeom prst="line">
            <a:avLst/>
          </a:prstGeom>
          <a:noFill/>
          <a:ln w="76200">
            <a:solidFill>
              <a:schemeClr val="hlink"/>
            </a:solidFill>
            <a:round/>
            <a:headEnd/>
            <a:tailEnd type="triangle" w="sm"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mn-ea"/>
            </a:endParaRPr>
          </a:p>
        </p:txBody>
      </p:sp>
      <p:sp>
        <p:nvSpPr>
          <p:cNvPr id="404674" name="Line 194"/>
          <p:cNvSpPr>
            <a:spLocks noChangeShapeType="1"/>
          </p:cNvSpPr>
          <p:nvPr/>
        </p:nvSpPr>
        <p:spPr bwMode="auto">
          <a:xfrm flipH="1" flipV="1">
            <a:off x="6702700" y="4229095"/>
            <a:ext cx="576262" cy="1584325"/>
          </a:xfrm>
          <a:prstGeom prst="line">
            <a:avLst/>
          </a:prstGeom>
          <a:noFill/>
          <a:ln w="76200">
            <a:solidFill>
              <a:schemeClr val="hlink"/>
            </a:solidFill>
            <a:round/>
            <a:headEnd/>
            <a:tailEnd type="triangle" w="sm"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mn-ea"/>
            </a:endParaRPr>
          </a:p>
        </p:txBody>
      </p:sp>
      <p:sp>
        <p:nvSpPr>
          <p:cNvPr id="404675" name="Freeform 195"/>
          <p:cNvSpPr>
            <a:spLocks/>
          </p:cNvSpPr>
          <p:nvPr/>
        </p:nvSpPr>
        <p:spPr bwMode="auto">
          <a:xfrm>
            <a:off x="6493149" y="4287832"/>
            <a:ext cx="2176462" cy="1801813"/>
          </a:xfrm>
          <a:custGeom>
            <a:avLst/>
            <a:gdLst>
              <a:gd name="T0" fmla="*/ 0 w 1371"/>
              <a:gd name="T1" fmla="*/ 0 h 1135"/>
              <a:gd name="T2" fmla="*/ 129 w 1371"/>
              <a:gd name="T3" fmla="*/ 445 h 1135"/>
              <a:gd name="T4" fmla="*/ 255 w 1371"/>
              <a:gd name="T5" fmla="*/ 775 h 1135"/>
              <a:gd name="T6" fmla="*/ 483 w 1371"/>
              <a:gd name="T7" fmla="*/ 1093 h 1135"/>
              <a:gd name="T8" fmla="*/ 897 w 1371"/>
              <a:gd name="T9" fmla="*/ 1027 h 1135"/>
              <a:gd name="T10" fmla="*/ 1371 w 1371"/>
              <a:gd name="T11" fmla="*/ 649 h 1135"/>
            </a:gdLst>
            <a:ahLst/>
            <a:cxnLst>
              <a:cxn ang="0">
                <a:pos x="T0" y="T1"/>
              </a:cxn>
              <a:cxn ang="0">
                <a:pos x="T2" y="T3"/>
              </a:cxn>
              <a:cxn ang="0">
                <a:pos x="T4" y="T5"/>
              </a:cxn>
              <a:cxn ang="0">
                <a:pos x="T6" y="T7"/>
              </a:cxn>
              <a:cxn ang="0">
                <a:pos x="T8" y="T9"/>
              </a:cxn>
              <a:cxn ang="0">
                <a:pos x="T10" y="T11"/>
              </a:cxn>
            </a:cxnLst>
            <a:rect l="0" t="0" r="r" b="b"/>
            <a:pathLst>
              <a:path w="1371" h="1135">
                <a:moveTo>
                  <a:pt x="0" y="0"/>
                </a:moveTo>
                <a:cubicBezTo>
                  <a:pt x="21" y="74"/>
                  <a:pt x="86" y="316"/>
                  <a:pt x="129" y="445"/>
                </a:cubicBezTo>
                <a:cubicBezTo>
                  <a:pt x="172" y="574"/>
                  <a:pt x="196" y="667"/>
                  <a:pt x="255" y="775"/>
                </a:cubicBezTo>
                <a:cubicBezTo>
                  <a:pt x="314" y="883"/>
                  <a:pt x="376" y="1051"/>
                  <a:pt x="483" y="1093"/>
                </a:cubicBezTo>
                <a:cubicBezTo>
                  <a:pt x="590" y="1135"/>
                  <a:pt x="749" y="1101"/>
                  <a:pt x="897" y="1027"/>
                </a:cubicBezTo>
                <a:cubicBezTo>
                  <a:pt x="1045" y="953"/>
                  <a:pt x="1272" y="728"/>
                  <a:pt x="1371" y="649"/>
                </a:cubicBezTo>
              </a:path>
            </a:pathLst>
          </a:custGeom>
          <a:noFill/>
          <a:ln w="76200" cmpd="sng">
            <a:solidFill>
              <a:schemeClr val="hlink"/>
            </a:solidFill>
            <a:round/>
            <a:headEnd type="none" w="med" len="med"/>
            <a:tailEnd type="triangl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mn-ea"/>
            </a:endParaRPr>
          </a:p>
        </p:txBody>
      </p:sp>
      <p:sp>
        <p:nvSpPr>
          <p:cNvPr id="404676" name="Text Box 196"/>
          <p:cNvSpPr txBox="1">
            <a:spLocks noChangeArrowheads="1"/>
          </p:cNvSpPr>
          <p:nvPr/>
        </p:nvSpPr>
        <p:spPr bwMode="auto">
          <a:xfrm>
            <a:off x="8718825" y="4899018"/>
            <a:ext cx="325730" cy="3385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r>
              <a:rPr kumimoji="1" lang="en-US" altLang="zh-CN" sz="1600" b="1">
                <a:solidFill>
                  <a:srgbClr val="000099"/>
                </a:solidFill>
                <a:latin typeface="+mn-lt"/>
                <a:ea typeface="+mn-ea"/>
              </a:rPr>
              <a:t>A</a:t>
            </a:r>
          </a:p>
        </p:txBody>
      </p:sp>
      <p:sp>
        <p:nvSpPr>
          <p:cNvPr id="404677" name="Text Box 197"/>
          <p:cNvSpPr txBox="1">
            <a:spLocks noChangeArrowheads="1"/>
          </p:cNvSpPr>
          <p:nvPr/>
        </p:nvSpPr>
        <p:spPr bwMode="auto">
          <a:xfrm flipH="1">
            <a:off x="6724925" y="3616320"/>
            <a:ext cx="413896"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r>
              <a:rPr kumimoji="1" lang="en-US" altLang="zh-CN" b="1">
                <a:solidFill>
                  <a:srgbClr val="000099"/>
                </a:solidFill>
                <a:latin typeface="+mn-lt"/>
                <a:ea typeface="+mn-ea"/>
                <a:sym typeface="Wingdings" pitchFamily="2" charset="2"/>
              </a:rPr>
              <a:t></a:t>
            </a:r>
          </a:p>
        </p:txBody>
      </p:sp>
      <p:sp>
        <p:nvSpPr>
          <p:cNvPr id="404678" name="Text Box 198"/>
          <p:cNvSpPr txBox="1">
            <a:spLocks noChangeArrowheads="1"/>
          </p:cNvSpPr>
          <p:nvPr/>
        </p:nvSpPr>
        <p:spPr bwMode="auto">
          <a:xfrm flipH="1">
            <a:off x="7875862" y="5094282"/>
            <a:ext cx="413896"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r>
              <a:rPr kumimoji="1" lang="en-US" altLang="zh-CN" b="1">
                <a:solidFill>
                  <a:srgbClr val="000099"/>
                </a:solidFill>
                <a:latin typeface="+mn-lt"/>
                <a:ea typeface="+mn-ea"/>
                <a:sym typeface="Wingdings" pitchFamily="2" charset="2"/>
              </a:rPr>
              <a:t></a:t>
            </a:r>
          </a:p>
        </p:txBody>
      </p:sp>
      <p:sp>
        <p:nvSpPr>
          <p:cNvPr id="404679" name="Line 199"/>
          <p:cNvSpPr>
            <a:spLocks noChangeShapeType="1"/>
          </p:cNvSpPr>
          <p:nvPr/>
        </p:nvSpPr>
        <p:spPr bwMode="auto">
          <a:xfrm flipV="1">
            <a:off x="6631262" y="3436932"/>
            <a:ext cx="431800" cy="576263"/>
          </a:xfrm>
          <a:prstGeom prst="line">
            <a:avLst/>
          </a:prstGeom>
          <a:noFill/>
          <a:ln w="28575">
            <a:solidFill>
              <a:schemeClr val="hlink"/>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mn-ea"/>
            </a:endParaRPr>
          </a:p>
        </p:txBody>
      </p:sp>
      <p:sp>
        <p:nvSpPr>
          <p:cNvPr id="404680" name="Text Box 200"/>
          <p:cNvSpPr txBox="1">
            <a:spLocks noChangeArrowheads="1"/>
          </p:cNvSpPr>
          <p:nvPr/>
        </p:nvSpPr>
        <p:spPr bwMode="auto">
          <a:xfrm flipH="1">
            <a:off x="6775724" y="4444995"/>
            <a:ext cx="413896"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r>
              <a:rPr kumimoji="1" lang="en-US" altLang="zh-CN" b="1">
                <a:solidFill>
                  <a:srgbClr val="000099"/>
                </a:solidFill>
                <a:latin typeface="+mn-lt"/>
                <a:ea typeface="+mn-ea"/>
                <a:sym typeface="Wingdings" pitchFamily="2" charset="2"/>
              </a:rPr>
              <a:t></a:t>
            </a:r>
          </a:p>
        </p:txBody>
      </p:sp>
      <p:sp>
        <p:nvSpPr>
          <p:cNvPr id="404681" name="Text Box 201"/>
          <p:cNvSpPr txBox="1">
            <a:spLocks noChangeArrowheads="1"/>
          </p:cNvSpPr>
          <p:nvPr/>
        </p:nvSpPr>
        <p:spPr bwMode="auto">
          <a:xfrm flipH="1">
            <a:off x="6270899" y="4589457"/>
            <a:ext cx="413896"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r>
              <a:rPr kumimoji="1" lang="en-US" altLang="zh-CN" b="1">
                <a:solidFill>
                  <a:srgbClr val="000099"/>
                </a:solidFill>
                <a:latin typeface="+mn-lt"/>
                <a:ea typeface="+mn-ea"/>
                <a:sym typeface="Wingdings" pitchFamily="2" charset="2"/>
              </a:rPr>
              <a:t></a:t>
            </a:r>
          </a:p>
        </p:txBody>
      </p:sp>
    </p:spTree>
    <p:extLst>
      <p:ext uri="{BB962C8B-B14F-4D97-AF65-F5344CB8AC3E}">
        <p14:creationId xmlns:p14="http://schemas.microsoft.com/office/powerpoint/2010/main" xmlns="" val="805376919"/>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dirty="0"/>
              <a:t>使用直接路由选择向移动站发送数据报</a:t>
            </a:r>
          </a:p>
        </p:txBody>
      </p:sp>
      <p:sp>
        <p:nvSpPr>
          <p:cNvPr id="4" name="内容占位符 3"/>
          <p:cNvSpPr>
            <a:spLocks noGrp="1"/>
          </p:cNvSpPr>
          <p:nvPr>
            <p:ph idx="1"/>
          </p:nvPr>
        </p:nvSpPr>
        <p:spPr>
          <a:xfrm>
            <a:off x="323850" y="1000108"/>
            <a:ext cx="8605868" cy="5148262"/>
          </a:xfrm>
        </p:spPr>
        <p:txBody>
          <a:bodyPr/>
          <a:lstStyle/>
          <a:p>
            <a:pPr marL="342000" indent="-342000">
              <a:spcBef>
                <a:spcPts val="600"/>
              </a:spcBef>
              <a:buNone/>
            </a:pPr>
            <a:r>
              <a:rPr lang="en-US" altLang="zh-CN" sz="2100" dirty="0">
                <a:sym typeface="Wingdings"/>
              </a:rPr>
              <a:t></a:t>
            </a:r>
            <a:r>
              <a:rPr lang="en-US" altLang="zh-CN" sz="2100" dirty="0"/>
              <a:t> </a:t>
            </a:r>
            <a:r>
              <a:rPr lang="en-US" altLang="zh-CN" sz="2100" dirty="0" smtClean="0"/>
              <a:t>B </a:t>
            </a:r>
            <a:r>
              <a:rPr lang="zh-CN" altLang="zh-CN" sz="2100" dirty="0" smtClean="0"/>
              <a:t>的</a:t>
            </a:r>
            <a:r>
              <a:rPr lang="zh-CN" altLang="zh-CN" sz="2100" dirty="0">
                <a:solidFill>
                  <a:srgbClr val="FF0000"/>
                </a:solidFill>
              </a:rPr>
              <a:t>通信者代理</a:t>
            </a:r>
            <a:r>
              <a:rPr lang="zh-CN" altLang="zh-CN" sz="2100" dirty="0"/>
              <a:t>从</a:t>
            </a:r>
            <a:r>
              <a:rPr lang="zh-CN" altLang="zh-CN" sz="2100" dirty="0" smtClean="0"/>
              <a:t>移动站</a:t>
            </a:r>
            <a:r>
              <a:rPr lang="en-US" altLang="zh-CN" sz="2100" dirty="0" smtClean="0"/>
              <a:t> A </a:t>
            </a:r>
            <a:r>
              <a:rPr lang="zh-CN" altLang="zh-CN" sz="2100" dirty="0" smtClean="0"/>
              <a:t>的</a:t>
            </a:r>
            <a:r>
              <a:rPr lang="zh-CN" altLang="zh-CN" sz="2100" dirty="0"/>
              <a:t>归属代理</a:t>
            </a:r>
            <a:r>
              <a:rPr lang="zh-CN" altLang="zh-CN" sz="2100" dirty="0" smtClean="0"/>
              <a:t>得到</a:t>
            </a:r>
            <a:r>
              <a:rPr lang="en-US" altLang="zh-CN" sz="2100" dirty="0" smtClean="0"/>
              <a:t> A </a:t>
            </a:r>
            <a:r>
              <a:rPr lang="zh-CN" altLang="zh-CN" sz="2100" dirty="0" smtClean="0"/>
              <a:t>所</a:t>
            </a:r>
            <a:r>
              <a:rPr lang="zh-CN" altLang="zh-CN" sz="2100" dirty="0"/>
              <a:t>漫游到的被访</a:t>
            </a:r>
            <a:r>
              <a:rPr lang="zh-CN" altLang="zh-CN" sz="2100" dirty="0" smtClean="0"/>
              <a:t>网络</a:t>
            </a:r>
            <a:r>
              <a:rPr lang="en-US" altLang="zh-CN" sz="2100" dirty="0" smtClean="0"/>
              <a:t>N</a:t>
            </a:r>
            <a:r>
              <a:rPr lang="en-US" altLang="zh-CN" sz="2100" baseline="-25000" dirty="0" smtClean="0"/>
              <a:t>1 </a:t>
            </a:r>
            <a:r>
              <a:rPr lang="zh-CN" altLang="zh-CN" sz="2100" dirty="0" smtClean="0"/>
              <a:t>的</a:t>
            </a:r>
            <a:r>
              <a:rPr lang="zh-CN" altLang="zh-CN" sz="2100" dirty="0"/>
              <a:t>外地代理。我们把移动站</a:t>
            </a:r>
            <a:r>
              <a:rPr lang="zh-CN" altLang="zh-CN" sz="2100" dirty="0">
                <a:solidFill>
                  <a:srgbClr val="FF0000"/>
                </a:solidFill>
              </a:rPr>
              <a:t>首次</a:t>
            </a:r>
            <a:r>
              <a:rPr lang="zh-CN" altLang="zh-CN" sz="2100" dirty="0"/>
              <a:t>漫游到的被访网络的外地代理称为锚外地</a:t>
            </a:r>
            <a:r>
              <a:rPr lang="zh-CN" altLang="zh-CN" sz="2100" dirty="0" smtClean="0"/>
              <a:t>代理</a:t>
            </a:r>
            <a:r>
              <a:rPr lang="en-US" altLang="zh-CN" sz="2100" dirty="0" smtClean="0"/>
              <a:t> (</a:t>
            </a:r>
            <a:r>
              <a:rPr lang="en-US" altLang="zh-CN" sz="2100" dirty="0"/>
              <a:t>anchor foreign agent)</a:t>
            </a:r>
            <a:r>
              <a:rPr lang="zh-CN" altLang="zh-CN" sz="2100" dirty="0"/>
              <a:t>。</a:t>
            </a:r>
          </a:p>
          <a:p>
            <a:pPr marL="342000" indent="-342000">
              <a:spcBef>
                <a:spcPts val="600"/>
              </a:spcBef>
              <a:buNone/>
            </a:pPr>
            <a:r>
              <a:rPr lang="en-US" altLang="zh-CN" sz="2100" dirty="0">
                <a:sym typeface="Wingdings"/>
              </a:rPr>
              <a:t></a:t>
            </a:r>
            <a:r>
              <a:rPr lang="en-US" altLang="zh-CN" sz="2100" dirty="0"/>
              <a:t> </a:t>
            </a:r>
            <a:r>
              <a:rPr lang="zh-CN" altLang="zh-CN" sz="2100" dirty="0"/>
              <a:t>通信者代理</a:t>
            </a:r>
            <a:r>
              <a:rPr lang="zh-CN" altLang="zh-CN" sz="2100" dirty="0" smtClean="0"/>
              <a:t>把</a:t>
            </a:r>
            <a:r>
              <a:rPr lang="en-US" altLang="zh-CN" sz="2100" dirty="0" smtClean="0"/>
              <a:t> B </a:t>
            </a:r>
            <a:r>
              <a:rPr lang="zh-CN" altLang="zh-CN" sz="2100" dirty="0" smtClean="0"/>
              <a:t>发给</a:t>
            </a:r>
            <a:r>
              <a:rPr lang="en-US" altLang="zh-CN" sz="2100" dirty="0" smtClean="0"/>
              <a:t>A </a:t>
            </a:r>
            <a:r>
              <a:rPr lang="zh-CN" altLang="zh-CN" sz="2100" dirty="0" smtClean="0"/>
              <a:t>的</a:t>
            </a:r>
            <a:r>
              <a:rPr lang="zh-CN" altLang="zh-CN" sz="2100" dirty="0"/>
              <a:t>数据报再封装后，发送</a:t>
            </a:r>
            <a:r>
              <a:rPr lang="zh-CN" altLang="zh-CN" sz="2100" dirty="0" smtClean="0"/>
              <a:t>到</a:t>
            </a:r>
            <a:r>
              <a:rPr lang="en-US" altLang="zh-CN" sz="2100" dirty="0" smtClean="0"/>
              <a:t> A</a:t>
            </a:r>
            <a:r>
              <a:rPr lang="zh-CN" altLang="zh-CN" sz="2100" dirty="0" smtClean="0"/>
              <a:t>的</a:t>
            </a:r>
            <a:r>
              <a:rPr lang="zh-CN" altLang="zh-CN" sz="2100" dirty="0"/>
              <a:t>锚外地代理。</a:t>
            </a:r>
          </a:p>
          <a:p>
            <a:pPr marL="342000" indent="-342000">
              <a:spcBef>
                <a:spcPts val="600"/>
              </a:spcBef>
              <a:buNone/>
            </a:pPr>
            <a:r>
              <a:rPr lang="en-US" altLang="zh-CN" sz="2100" dirty="0">
                <a:sym typeface="Wingdings"/>
              </a:rPr>
              <a:t></a:t>
            </a:r>
            <a:r>
              <a:rPr lang="en-US" altLang="zh-CN" sz="2100" dirty="0"/>
              <a:t> </a:t>
            </a:r>
            <a:r>
              <a:rPr lang="zh-CN" altLang="zh-CN" sz="2100" dirty="0"/>
              <a:t>锚外地代理把拆封后的数据报发送</a:t>
            </a:r>
            <a:r>
              <a:rPr lang="zh-CN" altLang="zh-CN" sz="2100" dirty="0" smtClean="0"/>
              <a:t>给</a:t>
            </a:r>
            <a:r>
              <a:rPr lang="en-US" altLang="zh-CN" sz="2100" dirty="0" smtClean="0"/>
              <a:t> A</a:t>
            </a:r>
            <a:r>
              <a:rPr lang="zh-CN" altLang="zh-CN" sz="2100" dirty="0"/>
              <a:t>。</a:t>
            </a:r>
          </a:p>
          <a:p>
            <a:pPr marL="342000" indent="-342000">
              <a:spcBef>
                <a:spcPts val="600"/>
              </a:spcBef>
              <a:buNone/>
            </a:pPr>
            <a:r>
              <a:rPr lang="en-US" altLang="zh-CN" sz="2100" dirty="0">
                <a:sym typeface="Wingdings"/>
              </a:rPr>
              <a:t></a:t>
            </a:r>
            <a:r>
              <a:rPr lang="en-US" altLang="zh-CN" sz="2100" dirty="0"/>
              <a:t> </a:t>
            </a:r>
            <a:r>
              <a:rPr lang="en-US" altLang="zh-CN" sz="2100" dirty="0" smtClean="0"/>
              <a:t>A </a:t>
            </a:r>
            <a:r>
              <a:rPr lang="zh-CN" altLang="zh-CN" sz="2100" dirty="0" smtClean="0"/>
              <a:t>移动</a:t>
            </a:r>
            <a:r>
              <a:rPr lang="zh-CN" altLang="zh-CN" sz="2100" dirty="0"/>
              <a:t>到另一个被访</a:t>
            </a:r>
            <a:r>
              <a:rPr lang="zh-CN" altLang="zh-CN" sz="2100" dirty="0" smtClean="0"/>
              <a:t>网络</a:t>
            </a:r>
            <a:r>
              <a:rPr lang="en-US" altLang="zh-CN" sz="2100" dirty="0" smtClean="0"/>
              <a:t>  N</a:t>
            </a:r>
            <a:r>
              <a:rPr lang="en-US" altLang="zh-CN" sz="2100" baseline="-25000" dirty="0" smtClean="0"/>
              <a:t>2</a:t>
            </a:r>
            <a:r>
              <a:rPr lang="zh-CN" altLang="zh-CN" sz="2100" dirty="0"/>
              <a:t>。</a:t>
            </a:r>
          </a:p>
          <a:p>
            <a:pPr marL="342000" indent="-342000">
              <a:spcBef>
                <a:spcPts val="600"/>
              </a:spcBef>
              <a:buNone/>
            </a:pPr>
            <a:r>
              <a:rPr lang="en-US" altLang="zh-CN" sz="2100" dirty="0">
                <a:sym typeface="Wingdings"/>
              </a:rPr>
              <a:t></a:t>
            </a:r>
            <a:r>
              <a:rPr lang="en-US" altLang="zh-CN" sz="2100" dirty="0"/>
              <a:t> </a:t>
            </a:r>
            <a:r>
              <a:rPr lang="en-US" altLang="zh-CN" sz="2100" dirty="0" smtClean="0"/>
              <a:t>A </a:t>
            </a:r>
            <a:r>
              <a:rPr lang="zh-CN" altLang="zh-CN" sz="2100" dirty="0" smtClean="0"/>
              <a:t>向</a:t>
            </a:r>
            <a:r>
              <a:rPr lang="zh-CN" altLang="zh-CN" sz="2100" dirty="0"/>
              <a:t>被访</a:t>
            </a:r>
            <a:r>
              <a:rPr lang="zh-CN" altLang="zh-CN" sz="2100" dirty="0" smtClean="0"/>
              <a:t>网络</a:t>
            </a:r>
            <a:r>
              <a:rPr lang="en-US" altLang="zh-CN" sz="2100" dirty="0" smtClean="0"/>
              <a:t> N</a:t>
            </a:r>
            <a:r>
              <a:rPr lang="en-US" altLang="zh-CN" sz="2100" baseline="-25000" dirty="0" smtClean="0"/>
              <a:t>2 </a:t>
            </a:r>
            <a:r>
              <a:rPr lang="zh-CN" altLang="zh-CN" sz="2100" dirty="0" smtClean="0"/>
              <a:t>的</a:t>
            </a:r>
            <a:r>
              <a:rPr lang="zh-CN" altLang="zh-CN" sz="2100" dirty="0"/>
              <a:t>新外地代理登记。</a:t>
            </a:r>
          </a:p>
          <a:p>
            <a:pPr marL="342000" indent="-342000">
              <a:spcBef>
                <a:spcPts val="600"/>
              </a:spcBef>
              <a:buNone/>
            </a:pPr>
            <a:r>
              <a:rPr lang="en-US" altLang="zh-CN" sz="2100" dirty="0">
                <a:sym typeface="Wingdings"/>
              </a:rPr>
              <a:t></a:t>
            </a:r>
            <a:r>
              <a:rPr lang="en-US" altLang="zh-CN" sz="2100" dirty="0"/>
              <a:t> </a:t>
            </a:r>
            <a:r>
              <a:rPr lang="zh-CN" altLang="zh-CN" sz="2100" dirty="0">
                <a:solidFill>
                  <a:srgbClr val="FF0000"/>
                </a:solidFill>
              </a:rPr>
              <a:t>新外地代理</a:t>
            </a:r>
            <a:r>
              <a:rPr lang="zh-CN" altLang="zh-CN" sz="2100" dirty="0" smtClean="0">
                <a:solidFill>
                  <a:srgbClr val="FF0000"/>
                </a:solidFill>
              </a:rPr>
              <a:t>把</a:t>
            </a:r>
            <a:r>
              <a:rPr lang="en-US" altLang="zh-CN" sz="2100" dirty="0" smtClean="0">
                <a:solidFill>
                  <a:srgbClr val="FF0000"/>
                </a:solidFill>
              </a:rPr>
              <a:t> A </a:t>
            </a:r>
            <a:r>
              <a:rPr lang="zh-CN" altLang="zh-CN" sz="2100" dirty="0" smtClean="0">
                <a:solidFill>
                  <a:srgbClr val="FF0000"/>
                </a:solidFill>
              </a:rPr>
              <a:t>的</a:t>
            </a:r>
            <a:r>
              <a:rPr lang="zh-CN" altLang="zh-CN" sz="2100" dirty="0">
                <a:solidFill>
                  <a:srgbClr val="FF0000"/>
                </a:solidFill>
              </a:rPr>
              <a:t>新转交地址告诉锚外地代理</a:t>
            </a:r>
            <a:r>
              <a:rPr lang="zh-CN" altLang="zh-CN" sz="2100" dirty="0"/>
              <a:t>。</a:t>
            </a:r>
          </a:p>
          <a:p>
            <a:pPr marL="342000" indent="-342000">
              <a:spcBef>
                <a:spcPts val="600"/>
              </a:spcBef>
              <a:buNone/>
            </a:pPr>
            <a:r>
              <a:rPr lang="en-US" altLang="zh-CN" sz="2100" dirty="0">
                <a:sym typeface="Wingdings"/>
              </a:rPr>
              <a:t></a:t>
            </a:r>
            <a:r>
              <a:rPr lang="en-US" altLang="zh-CN" sz="2100" dirty="0"/>
              <a:t> </a:t>
            </a:r>
            <a:r>
              <a:rPr lang="zh-CN" altLang="zh-CN" sz="2100" dirty="0"/>
              <a:t>当锚外地代理收到</a:t>
            </a:r>
            <a:r>
              <a:rPr lang="zh-CN" altLang="zh-CN" sz="2100" dirty="0" smtClean="0"/>
              <a:t>发给</a:t>
            </a:r>
            <a:r>
              <a:rPr lang="en-US" altLang="zh-CN" sz="2100" dirty="0" smtClean="0"/>
              <a:t> A </a:t>
            </a:r>
            <a:r>
              <a:rPr lang="zh-CN" altLang="zh-CN" sz="2100" dirty="0" smtClean="0"/>
              <a:t>的</a:t>
            </a:r>
            <a:r>
              <a:rPr lang="zh-CN" altLang="zh-CN" sz="2100" dirty="0"/>
              <a:t>封装数据报后，就</a:t>
            </a:r>
            <a:r>
              <a:rPr lang="zh-CN" altLang="zh-CN" sz="2100" dirty="0" smtClean="0"/>
              <a:t>用</a:t>
            </a:r>
            <a:r>
              <a:rPr lang="en-US" altLang="zh-CN" sz="2100" dirty="0" smtClean="0"/>
              <a:t> A </a:t>
            </a:r>
            <a:r>
              <a:rPr lang="zh-CN" altLang="zh-CN" sz="2100" dirty="0" smtClean="0"/>
              <a:t>的</a:t>
            </a:r>
            <a:r>
              <a:rPr lang="zh-CN" altLang="zh-CN" sz="2100" dirty="0"/>
              <a:t>新转交地址对数据报进行</a:t>
            </a:r>
            <a:r>
              <a:rPr lang="zh-CN" altLang="zh-CN" sz="2100" dirty="0">
                <a:solidFill>
                  <a:srgbClr val="FF0000"/>
                </a:solidFill>
              </a:rPr>
              <a:t>再封装</a:t>
            </a:r>
            <a:r>
              <a:rPr lang="zh-CN" altLang="zh-CN" sz="2100" dirty="0"/>
              <a:t>，然后发送给被访</a:t>
            </a:r>
            <a:r>
              <a:rPr lang="zh-CN" altLang="zh-CN" sz="2100" dirty="0" smtClean="0"/>
              <a:t>网络</a:t>
            </a:r>
            <a:r>
              <a:rPr lang="en-US" altLang="zh-CN" sz="2100" dirty="0" smtClean="0"/>
              <a:t> N</a:t>
            </a:r>
            <a:r>
              <a:rPr lang="en-US" altLang="zh-CN" sz="2100" baseline="-25000" dirty="0" smtClean="0"/>
              <a:t>2 </a:t>
            </a:r>
            <a:r>
              <a:rPr lang="zh-CN" altLang="zh-CN" sz="2100" dirty="0" smtClean="0"/>
              <a:t>上</a:t>
            </a:r>
            <a:r>
              <a:rPr lang="zh-CN" altLang="zh-CN" sz="2100" dirty="0"/>
              <a:t>的新外地代理。在拆封后转发给</a:t>
            </a:r>
            <a:r>
              <a:rPr lang="zh-CN" altLang="zh-CN" sz="2100" dirty="0" smtClean="0"/>
              <a:t>移动站</a:t>
            </a:r>
            <a:r>
              <a:rPr lang="en-US" altLang="zh-CN" sz="2100" dirty="0" smtClean="0"/>
              <a:t> A</a:t>
            </a:r>
            <a:r>
              <a:rPr lang="zh-CN" altLang="zh-CN" sz="2100" dirty="0"/>
              <a:t>。</a:t>
            </a:r>
          </a:p>
          <a:p>
            <a:pPr marL="342000" indent="-342000">
              <a:spcBef>
                <a:spcPts val="600"/>
              </a:spcBef>
              <a:buNone/>
            </a:pPr>
            <a:r>
              <a:rPr lang="en-US" altLang="zh-CN" sz="2100" dirty="0" smtClean="0"/>
              <a:t>    </a:t>
            </a:r>
            <a:r>
              <a:rPr lang="zh-CN" altLang="zh-CN" sz="2100" dirty="0" smtClean="0"/>
              <a:t>同理</a:t>
            </a:r>
            <a:r>
              <a:rPr lang="en-US" altLang="zh-CN" sz="2100" dirty="0" smtClean="0"/>
              <a:t>(</a:t>
            </a:r>
            <a:r>
              <a:rPr lang="en-US" altLang="zh-CN" sz="2100" dirty="0" smtClean="0"/>
              <a:t>in a similar way)</a:t>
            </a:r>
            <a:r>
              <a:rPr lang="zh-CN" altLang="zh-CN" sz="2100" dirty="0" smtClean="0"/>
              <a:t>，</a:t>
            </a:r>
            <a:r>
              <a:rPr lang="zh-CN" altLang="zh-CN" sz="2100" dirty="0"/>
              <a:t>如果移动站再漫游到另一个网络，则这个网络的外地代理将仍然要和锚外地代理联系，以便让锚外地代理以后把</a:t>
            </a:r>
            <a:r>
              <a:rPr lang="zh-CN" altLang="zh-CN" sz="2100" dirty="0" smtClean="0"/>
              <a:t>发给</a:t>
            </a:r>
            <a:r>
              <a:rPr lang="en-US" altLang="zh-CN" sz="2100" dirty="0" smtClean="0"/>
              <a:t> A </a:t>
            </a:r>
            <a:r>
              <a:rPr lang="zh-CN" altLang="zh-CN" sz="2100" dirty="0" smtClean="0"/>
              <a:t>的</a:t>
            </a:r>
            <a:r>
              <a:rPr lang="zh-CN" altLang="zh-CN" sz="2100" dirty="0"/>
              <a:t>数据报转发过来。</a:t>
            </a:r>
            <a:endParaRPr lang="zh-CN" altLang="en-US" sz="2100" dirty="0"/>
          </a:p>
        </p:txBody>
      </p:sp>
    </p:spTree>
    <p:extLst>
      <p:ext uri="{BB962C8B-B14F-4D97-AF65-F5344CB8AC3E}">
        <p14:creationId xmlns:p14="http://schemas.microsoft.com/office/powerpoint/2010/main" xmlns="" val="316990326"/>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pPr eaLnBrk="1" hangingPunct="1"/>
            <a:r>
              <a:rPr lang="zh-CN" altLang="en-US" dirty="0" smtClean="0"/>
              <a:t>第</a:t>
            </a:r>
            <a:r>
              <a:rPr lang="en-US" altLang="zh-CN" dirty="0" smtClean="0"/>
              <a:t>9</a:t>
            </a:r>
            <a:r>
              <a:rPr lang="zh-CN" altLang="en-US" dirty="0" smtClean="0"/>
              <a:t>章 无线网络和移动网络</a:t>
            </a:r>
          </a:p>
        </p:txBody>
      </p:sp>
      <p:sp>
        <p:nvSpPr>
          <p:cNvPr id="5123" name="Rectangle 3"/>
          <p:cNvSpPr>
            <a:spLocks noGrp="1" noChangeArrowheads="1"/>
          </p:cNvSpPr>
          <p:nvPr>
            <p:ph sz="half" idx="1"/>
          </p:nvPr>
        </p:nvSpPr>
        <p:spPr/>
        <p:txBody>
          <a:bodyPr/>
          <a:lstStyle/>
          <a:p>
            <a:pPr>
              <a:buFont typeface="Wingdings" panose="05000000000000000000" pitchFamily="2" charset="2"/>
              <a:buNone/>
            </a:pPr>
            <a:r>
              <a:rPr lang="en-US" altLang="zh-CN" sz="2400" dirty="0" smtClean="0"/>
              <a:t>9.1 </a:t>
            </a:r>
            <a:r>
              <a:rPr lang="zh-CN" altLang="en-US" sz="2400" dirty="0" smtClean="0"/>
              <a:t>无线局域网 </a:t>
            </a:r>
            <a:r>
              <a:rPr lang="en-US" altLang="zh-CN" sz="2400" dirty="0" smtClean="0"/>
              <a:t>WLAN</a:t>
            </a:r>
            <a:endParaRPr lang="en-US" altLang="zh-CN" sz="2400" dirty="0"/>
          </a:p>
          <a:p>
            <a:r>
              <a:rPr lang="zh-CN" altLang="en-US" sz="2300" dirty="0"/>
              <a:t>无线局域网的组成</a:t>
            </a:r>
          </a:p>
          <a:p>
            <a:r>
              <a:rPr lang="en-US" altLang="zh-CN" sz="2300" dirty="0"/>
              <a:t>802.11 </a:t>
            </a:r>
            <a:r>
              <a:rPr lang="zh-CN" altLang="en-US" sz="2300" dirty="0"/>
              <a:t>标准中的物理层</a:t>
            </a:r>
          </a:p>
          <a:p>
            <a:r>
              <a:rPr lang="en-US" altLang="zh-CN" sz="2300" dirty="0" smtClean="0"/>
              <a:t>802.11 </a:t>
            </a:r>
            <a:r>
              <a:rPr lang="zh-CN" altLang="en-US" sz="2300" dirty="0"/>
              <a:t>标准中的 </a:t>
            </a:r>
            <a:r>
              <a:rPr lang="en-US" altLang="zh-CN" sz="2300" dirty="0"/>
              <a:t>MAC </a:t>
            </a:r>
            <a:r>
              <a:rPr lang="zh-CN" altLang="en-US" sz="2300" dirty="0"/>
              <a:t>层</a:t>
            </a:r>
          </a:p>
          <a:p>
            <a:r>
              <a:rPr lang="en-US" altLang="zh-CN" sz="2300" dirty="0"/>
              <a:t>802.11 </a:t>
            </a:r>
            <a:r>
              <a:rPr lang="zh-CN" altLang="en-US" sz="2300" dirty="0"/>
              <a:t>标准中的 </a:t>
            </a:r>
            <a:r>
              <a:rPr lang="en-US" altLang="zh-CN" sz="2300" dirty="0"/>
              <a:t>MAC </a:t>
            </a:r>
            <a:r>
              <a:rPr lang="zh-CN" altLang="en-US" sz="2300" dirty="0"/>
              <a:t>帧</a:t>
            </a:r>
          </a:p>
          <a:p>
            <a:pPr>
              <a:buFont typeface="Wingdings" panose="05000000000000000000" pitchFamily="2" charset="2"/>
              <a:buNone/>
            </a:pPr>
            <a:endParaRPr lang="en-US" altLang="zh-CN" sz="2400" dirty="0" smtClean="0"/>
          </a:p>
          <a:p>
            <a:pPr>
              <a:buNone/>
            </a:pPr>
            <a:r>
              <a:rPr lang="en-US" altLang="zh-CN" sz="2400" dirty="0" smtClean="0"/>
              <a:t>9.2 </a:t>
            </a:r>
            <a:r>
              <a:rPr lang="zh-CN" altLang="en-US" sz="2400" dirty="0" smtClean="0"/>
              <a:t>无线个人区域网</a:t>
            </a:r>
            <a:r>
              <a:rPr lang="en-US" altLang="zh-CN" sz="2400" dirty="0" smtClean="0"/>
              <a:t>WPAN</a:t>
            </a:r>
          </a:p>
          <a:p>
            <a:r>
              <a:rPr lang="zh-CN" altLang="en-US" sz="2300" dirty="0" smtClean="0"/>
              <a:t>蓝牙系统</a:t>
            </a:r>
            <a:endParaRPr lang="en-US" altLang="zh-CN" sz="2300" dirty="0" smtClean="0"/>
          </a:p>
          <a:p>
            <a:r>
              <a:rPr lang="zh-CN" altLang="en-US" sz="2300" dirty="0" smtClean="0"/>
              <a:t>低速</a:t>
            </a:r>
            <a:r>
              <a:rPr lang="en-US" altLang="zh-CN" sz="2300" dirty="0" smtClean="0"/>
              <a:t>WPAN</a:t>
            </a:r>
          </a:p>
          <a:p>
            <a:r>
              <a:rPr lang="zh-CN" altLang="en-US" sz="2300" dirty="0" smtClean="0">
                <a:solidFill>
                  <a:schemeClr val="bg2"/>
                </a:solidFill>
              </a:rPr>
              <a:t>高速</a:t>
            </a:r>
            <a:r>
              <a:rPr lang="en-US" altLang="zh-CN" sz="2300" dirty="0" smtClean="0">
                <a:solidFill>
                  <a:schemeClr val="bg2"/>
                </a:solidFill>
              </a:rPr>
              <a:t>WPAN</a:t>
            </a:r>
          </a:p>
          <a:p>
            <a:pPr>
              <a:buNone/>
            </a:pPr>
            <a:endParaRPr lang="en-US" altLang="zh-CN" sz="2400" dirty="0" smtClean="0"/>
          </a:p>
          <a:p>
            <a:pPr>
              <a:buNone/>
            </a:pPr>
            <a:r>
              <a:rPr lang="en-US" altLang="zh-CN" sz="2400" dirty="0" smtClean="0"/>
              <a:t>9.3 </a:t>
            </a:r>
            <a:r>
              <a:rPr lang="zh-CN" altLang="en-US" sz="2400" dirty="0"/>
              <a:t>无线城域网 </a:t>
            </a:r>
            <a:r>
              <a:rPr lang="en-US" altLang="zh-CN" sz="2400" dirty="0"/>
              <a:t>WMAN </a:t>
            </a:r>
          </a:p>
        </p:txBody>
      </p:sp>
      <p:sp>
        <p:nvSpPr>
          <p:cNvPr id="2" name="内容占位符 1"/>
          <p:cNvSpPr>
            <a:spLocks noGrp="1"/>
          </p:cNvSpPr>
          <p:nvPr>
            <p:ph sz="half" idx="2"/>
          </p:nvPr>
        </p:nvSpPr>
        <p:spPr>
          <a:xfrm>
            <a:off x="4572000" y="1052513"/>
            <a:ext cx="4248150" cy="5148262"/>
          </a:xfrm>
        </p:spPr>
        <p:txBody>
          <a:bodyPr/>
          <a:lstStyle/>
          <a:p>
            <a:pPr>
              <a:buNone/>
            </a:pPr>
            <a:r>
              <a:rPr lang="en-US" altLang="zh-CN" sz="2400" dirty="0" smtClean="0"/>
              <a:t>9.4 </a:t>
            </a:r>
            <a:r>
              <a:rPr lang="zh-CN" altLang="en-US" sz="2400" dirty="0" smtClean="0"/>
              <a:t>蜂窝移动通信网</a:t>
            </a:r>
            <a:endParaRPr lang="zh-CN" altLang="en-US" sz="2400" dirty="0"/>
          </a:p>
          <a:p>
            <a:r>
              <a:rPr lang="zh-CN" altLang="en-US" sz="2300" dirty="0" smtClean="0"/>
              <a:t>蜂窝移动通信技术简介</a:t>
            </a:r>
            <a:endParaRPr lang="zh-CN" altLang="en-US" sz="2300" dirty="0"/>
          </a:p>
          <a:p>
            <a:r>
              <a:rPr lang="zh-CN" altLang="en-US" sz="2300" dirty="0" smtClean="0"/>
              <a:t>移动 </a:t>
            </a:r>
            <a:r>
              <a:rPr lang="en-US" altLang="zh-CN" sz="2300" dirty="0" smtClean="0"/>
              <a:t>IP</a:t>
            </a:r>
            <a:endParaRPr lang="en-US" altLang="zh-CN" sz="2300" dirty="0"/>
          </a:p>
          <a:p>
            <a:r>
              <a:rPr lang="zh-CN" altLang="en-US" sz="2300" dirty="0" smtClean="0">
                <a:solidFill>
                  <a:srgbClr val="FF0000"/>
                </a:solidFill>
              </a:rPr>
              <a:t>蜂窝</a:t>
            </a:r>
            <a:r>
              <a:rPr lang="zh-CN" altLang="en-US" sz="2300" dirty="0">
                <a:solidFill>
                  <a:srgbClr val="FF0000"/>
                </a:solidFill>
              </a:rPr>
              <a:t>移动通信网中对移动</a:t>
            </a:r>
            <a:r>
              <a:rPr lang="zh-CN" altLang="en-US" sz="2300" dirty="0" smtClean="0">
                <a:solidFill>
                  <a:srgbClr val="FF0000"/>
                </a:solidFill>
              </a:rPr>
              <a:t>用户的</a:t>
            </a:r>
            <a:r>
              <a:rPr lang="zh-CN" altLang="en-US" sz="2300" dirty="0">
                <a:solidFill>
                  <a:srgbClr val="FF0000"/>
                </a:solidFill>
              </a:rPr>
              <a:t>路由选择</a:t>
            </a:r>
          </a:p>
          <a:p>
            <a:r>
              <a:rPr lang="en-US" altLang="zh-CN" sz="2300" dirty="0" smtClean="0"/>
              <a:t>GSM </a:t>
            </a:r>
            <a:r>
              <a:rPr lang="zh-CN" altLang="en-US" sz="2300" dirty="0"/>
              <a:t>中的切换</a:t>
            </a:r>
          </a:p>
          <a:p>
            <a:r>
              <a:rPr lang="zh-CN" altLang="en-US" sz="2300" dirty="0" smtClean="0"/>
              <a:t>无线</a:t>
            </a:r>
            <a:r>
              <a:rPr lang="zh-CN" altLang="en-US" sz="2300" dirty="0"/>
              <a:t>网络对高层协议的影响</a:t>
            </a:r>
          </a:p>
          <a:p>
            <a:pPr>
              <a:buFont typeface="Wingdings" panose="05000000000000000000" pitchFamily="2" charset="2"/>
              <a:buNone/>
            </a:pPr>
            <a:endParaRPr lang="en-US" altLang="zh-CN" dirty="0" smtClean="0"/>
          </a:p>
          <a:p>
            <a:pPr>
              <a:buNone/>
            </a:pPr>
            <a:r>
              <a:rPr lang="en-US" altLang="zh-CN" sz="2400" dirty="0" smtClean="0"/>
              <a:t>9.5 </a:t>
            </a:r>
            <a:r>
              <a:rPr lang="zh-CN" altLang="en-US" sz="2400" dirty="0" smtClean="0"/>
              <a:t>两种不同的无线上网</a:t>
            </a:r>
            <a:endParaRPr lang="zh-CN" altLang="en-US" sz="2400" dirty="0"/>
          </a:p>
          <a:p>
            <a:endParaRPr lang="zh-CN" altLang="en-US" dirty="0"/>
          </a:p>
        </p:txBody>
      </p:sp>
    </p:spTree>
    <p:extLst>
      <p:ext uri="{BB962C8B-B14F-4D97-AF65-F5344CB8AC3E}">
        <p14:creationId xmlns:p14="http://schemas.microsoft.com/office/powerpoint/2010/main" xmlns="" val="3899434821"/>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6530" name="Rectangle 2"/>
          <p:cNvSpPr>
            <a:spLocks noGrp="1" noChangeArrowheads="1"/>
          </p:cNvSpPr>
          <p:nvPr>
            <p:ph type="title"/>
          </p:nvPr>
        </p:nvSpPr>
        <p:spPr/>
        <p:txBody>
          <a:bodyPr/>
          <a:lstStyle/>
          <a:p>
            <a:r>
              <a:rPr lang="zh-CN" altLang="en-US" dirty="0" smtClean="0"/>
              <a:t>蜂窝</a:t>
            </a:r>
            <a:r>
              <a:rPr lang="zh-CN" altLang="en-US" dirty="0"/>
              <a:t>移动通信网</a:t>
            </a:r>
            <a:r>
              <a:rPr lang="zh-CN" altLang="en-US" dirty="0" smtClean="0"/>
              <a:t>中对</a:t>
            </a:r>
            <a:r>
              <a:rPr lang="zh-CN" altLang="en-US" dirty="0"/>
              <a:t>移动用户的路由选择</a:t>
            </a:r>
          </a:p>
        </p:txBody>
      </p:sp>
      <p:sp>
        <p:nvSpPr>
          <p:cNvPr id="406532" name="Freeform 4"/>
          <p:cNvSpPr>
            <a:spLocks/>
          </p:cNvSpPr>
          <p:nvPr/>
        </p:nvSpPr>
        <p:spPr bwMode="auto">
          <a:xfrm>
            <a:off x="611189" y="3587738"/>
            <a:ext cx="3508375" cy="2406650"/>
          </a:xfrm>
          <a:custGeom>
            <a:avLst/>
            <a:gdLst>
              <a:gd name="T0" fmla="*/ 78 w 2210"/>
              <a:gd name="T1" fmla="*/ 404 h 1516"/>
              <a:gd name="T2" fmla="*/ 242 w 2210"/>
              <a:gd name="T3" fmla="*/ 217 h 1516"/>
              <a:gd name="T4" fmla="*/ 399 w 2210"/>
              <a:gd name="T5" fmla="*/ 88 h 1516"/>
              <a:gd name="T6" fmla="*/ 662 w 2210"/>
              <a:gd name="T7" fmla="*/ 12 h 1516"/>
              <a:gd name="T8" fmla="*/ 1045 w 2210"/>
              <a:gd name="T9" fmla="*/ 18 h 1516"/>
              <a:gd name="T10" fmla="*/ 1594 w 2210"/>
              <a:gd name="T11" fmla="*/ 66 h 1516"/>
              <a:gd name="T12" fmla="*/ 2057 w 2210"/>
              <a:gd name="T13" fmla="*/ 131 h 1516"/>
              <a:gd name="T14" fmla="*/ 2175 w 2210"/>
              <a:gd name="T15" fmla="*/ 481 h 1516"/>
              <a:gd name="T16" fmla="*/ 2207 w 2210"/>
              <a:gd name="T17" fmla="*/ 712 h 1516"/>
              <a:gd name="T18" fmla="*/ 2188 w 2210"/>
              <a:gd name="T19" fmla="*/ 958 h 1516"/>
              <a:gd name="T20" fmla="*/ 2072 w 2210"/>
              <a:gd name="T21" fmla="*/ 1124 h 1516"/>
              <a:gd name="T22" fmla="*/ 1908 w 2210"/>
              <a:gd name="T23" fmla="*/ 1254 h 1516"/>
              <a:gd name="T24" fmla="*/ 1682 w 2210"/>
              <a:gd name="T25" fmla="*/ 1345 h 1516"/>
              <a:gd name="T26" fmla="*/ 1400 w 2210"/>
              <a:gd name="T27" fmla="*/ 1396 h 1516"/>
              <a:gd name="T28" fmla="*/ 1071 w 2210"/>
              <a:gd name="T29" fmla="*/ 1498 h 1516"/>
              <a:gd name="T30" fmla="*/ 716 w 2210"/>
              <a:gd name="T31" fmla="*/ 1504 h 1516"/>
              <a:gd name="T32" fmla="*/ 371 w 2210"/>
              <a:gd name="T33" fmla="*/ 1429 h 1516"/>
              <a:gd name="T34" fmla="*/ 94 w 2210"/>
              <a:gd name="T35" fmla="*/ 1209 h 1516"/>
              <a:gd name="T36" fmla="*/ 3 w 2210"/>
              <a:gd name="T37" fmla="*/ 710 h 1516"/>
              <a:gd name="T38" fmla="*/ 78 w 2210"/>
              <a:gd name="T39" fmla="*/ 404 h 1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10" h="1516">
                <a:moveTo>
                  <a:pt x="78" y="404"/>
                </a:moveTo>
                <a:cubicBezTo>
                  <a:pt x="118" y="322"/>
                  <a:pt x="189" y="270"/>
                  <a:pt x="242" y="217"/>
                </a:cubicBezTo>
                <a:cubicBezTo>
                  <a:pt x="295" y="164"/>
                  <a:pt x="329" y="122"/>
                  <a:pt x="399" y="88"/>
                </a:cubicBezTo>
                <a:cubicBezTo>
                  <a:pt x="469" y="54"/>
                  <a:pt x="554" y="24"/>
                  <a:pt x="662" y="12"/>
                </a:cubicBezTo>
                <a:cubicBezTo>
                  <a:pt x="770" y="0"/>
                  <a:pt x="890" y="9"/>
                  <a:pt x="1045" y="18"/>
                </a:cubicBezTo>
                <a:cubicBezTo>
                  <a:pt x="1200" y="27"/>
                  <a:pt x="1425" y="47"/>
                  <a:pt x="1594" y="66"/>
                </a:cubicBezTo>
                <a:cubicBezTo>
                  <a:pt x="1763" y="85"/>
                  <a:pt x="1960" y="62"/>
                  <a:pt x="2057" y="131"/>
                </a:cubicBezTo>
                <a:cubicBezTo>
                  <a:pt x="2154" y="200"/>
                  <a:pt x="2150" y="384"/>
                  <a:pt x="2175" y="481"/>
                </a:cubicBezTo>
                <a:cubicBezTo>
                  <a:pt x="2200" y="578"/>
                  <a:pt x="2205" y="633"/>
                  <a:pt x="2207" y="712"/>
                </a:cubicBezTo>
                <a:cubicBezTo>
                  <a:pt x="2209" y="791"/>
                  <a:pt x="2210" y="889"/>
                  <a:pt x="2188" y="958"/>
                </a:cubicBezTo>
                <a:cubicBezTo>
                  <a:pt x="2166" y="1027"/>
                  <a:pt x="2119" y="1075"/>
                  <a:pt x="2072" y="1124"/>
                </a:cubicBezTo>
                <a:cubicBezTo>
                  <a:pt x="2025" y="1173"/>
                  <a:pt x="1973" y="1217"/>
                  <a:pt x="1908" y="1254"/>
                </a:cubicBezTo>
                <a:cubicBezTo>
                  <a:pt x="1843" y="1291"/>
                  <a:pt x="1767" y="1321"/>
                  <a:pt x="1682" y="1345"/>
                </a:cubicBezTo>
                <a:cubicBezTo>
                  <a:pt x="1597" y="1369"/>
                  <a:pt x="1502" y="1371"/>
                  <a:pt x="1400" y="1396"/>
                </a:cubicBezTo>
                <a:cubicBezTo>
                  <a:pt x="1298" y="1421"/>
                  <a:pt x="1185" y="1480"/>
                  <a:pt x="1071" y="1498"/>
                </a:cubicBezTo>
                <a:cubicBezTo>
                  <a:pt x="957" y="1516"/>
                  <a:pt x="833" y="1515"/>
                  <a:pt x="716" y="1504"/>
                </a:cubicBezTo>
                <a:cubicBezTo>
                  <a:pt x="599" y="1493"/>
                  <a:pt x="475" y="1478"/>
                  <a:pt x="371" y="1429"/>
                </a:cubicBezTo>
                <a:cubicBezTo>
                  <a:pt x="267" y="1380"/>
                  <a:pt x="155" y="1329"/>
                  <a:pt x="94" y="1209"/>
                </a:cubicBezTo>
                <a:cubicBezTo>
                  <a:pt x="33" y="1089"/>
                  <a:pt x="6" y="844"/>
                  <a:pt x="3" y="710"/>
                </a:cubicBezTo>
                <a:cubicBezTo>
                  <a:pt x="0" y="576"/>
                  <a:pt x="43" y="496"/>
                  <a:pt x="78" y="404"/>
                </a:cubicBezTo>
                <a:close/>
              </a:path>
            </a:pathLst>
          </a:custGeom>
          <a:solidFill>
            <a:srgbClr val="99FFCC"/>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mn-ea"/>
            </a:endParaRPr>
          </a:p>
        </p:txBody>
      </p:sp>
      <p:sp>
        <p:nvSpPr>
          <p:cNvPr id="406533" name="AutoShape 5"/>
          <p:cNvSpPr>
            <a:spLocks noChangeArrowheads="1"/>
          </p:cNvSpPr>
          <p:nvPr/>
        </p:nvSpPr>
        <p:spPr bwMode="auto">
          <a:xfrm>
            <a:off x="993776" y="4287825"/>
            <a:ext cx="720725" cy="623888"/>
          </a:xfrm>
          <a:prstGeom prst="hexagon">
            <a:avLst>
              <a:gd name="adj" fmla="val 28880"/>
              <a:gd name="vf" fmla="val 115470"/>
            </a:avLst>
          </a:prstGeom>
          <a:solidFill>
            <a:schemeClr val="bg1"/>
          </a:solidFill>
          <a:ln w="9525">
            <a:solidFill>
              <a:schemeClr val="tx1"/>
            </a:solidFill>
            <a:prstDash val="dash"/>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mn-ea"/>
            </a:endParaRPr>
          </a:p>
        </p:txBody>
      </p:sp>
      <p:sp>
        <p:nvSpPr>
          <p:cNvPr id="406534" name="AutoShape 6"/>
          <p:cNvSpPr>
            <a:spLocks noChangeArrowheads="1"/>
          </p:cNvSpPr>
          <p:nvPr/>
        </p:nvSpPr>
        <p:spPr bwMode="auto">
          <a:xfrm>
            <a:off x="1533526" y="3970325"/>
            <a:ext cx="720725" cy="623888"/>
          </a:xfrm>
          <a:prstGeom prst="hexagon">
            <a:avLst>
              <a:gd name="adj" fmla="val 28880"/>
              <a:gd name="vf" fmla="val 115470"/>
            </a:avLst>
          </a:prstGeom>
          <a:solidFill>
            <a:schemeClr val="bg1"/>
          </a:solidFill>
          <a:ln w="9525">
            <a:solidFill>
              <a:schemeClr val="tx1"/>
            </a:solidFill>
            <a:prstDash val="dash"/>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mn-ea"/>
            </a:endParaRPr>
          </a:p>
        </p:txBody>
      </p:sp>
      <p:sp>
        <p:nvSpPr>
          <p:cNvPr id="406535" name="AutoShape 7"/>
          <p:cNvSpPr>
            <a:spLocks noChangeArrowheads="1"/>
          </p:cNvSpPr>
          <p:nvPr/>
        </p:nvSpPr>
        <p:spPr bwMode="auto">
          <a:xfrm>
            <a:off x="1539876" y="4595800"/>
            <a:ext cx="720725" cy="623888"/>
          </a:xfrm>
          <a:prstGeom prst="hexagon">
            <a:avLst>
              <a:gd name="adj" fmla="val 28880"/>
              <a:gd name="vf" fmla="val 115470"/>
            </a:avLst>
          </a:prstGeom>
          <a:solidFill>
            <a:schemeClr val="bg1"/>
          </a:solidFill>
          <a:ln w="9525">
            <a:solidFill>
              <a:schemeClr val="tx1"/>
            </a:solidFill>
            <a:prstDash val="dash"/>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mn-ea"/>
            </a:endParaRPr>
          </a:p>
        </p:txBody>
      </p:sp>
      <p:sp>
        <p:nvSpPr>
          <p:cNvPr id="406536" name="AutoShape 8"/>
          <p:cNvSpPr>
            <a:spLocks noChangeArrowheads="1"/>
          </p:cNvSpPr>
          <p:nvPr/>
        </p:nvSpPr>
        <p:spPr bwMode="auto">
          <a:xfrm>
            <a:off x="2073276" y="4271950"/>
            <a:ext cx="720725" cy="623888"/>
          </a:xfrm>
          <a:prstGeom prst="hexagon">
            <a:avLst>
              <a:gd name="adj" fmla="val 28880"/>
              <a:gd name="vf" fmla="val 115470"/>
            </a:avLst>
          </a:prstGeom>
          <a:solidFill>
            <a:schemeClr val="bg1"/>
          </a:solidFill>
          <a:ln w="9525">
            <a:solidFill>
              <a:schemeClr val="tx1"/>
            </a:solidFill>
            <a:prstDash val="dash"/>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mn-ea"/>
            </a:endParaRPr>
          </a:p>
        </p:txBody>
      </p:sp>
      <p:sp>
        <p:nvSpPr>
          <p:cNvPr id="406537" name="AutoShape 9"/>
          <p:cNvSpPr>
            <a:spLocks noChangeArrowheads="1"/>
          </p:cNvSpPr>
          <p:nvPr/>
        </p:nvSpPr>
        <p:spPr bwMode="auto">
          <a:xfrm>
            <a:off x="1001714" y="4913300"/>
            <a:ext cx="720725" cy="623888"/>
          </a:xfrm>
          <a:prstGeom prst="hexagon">
            <a:avLst>
              <a:gd name="adj" fmla="val 28880"/>
              <a:gd name="vf" fmla="val 115470"/>
            </a:avLst>
          </a:prstGeom>
          <a:solidFill>
            <a:schemeClr val="bg1"/>
          </a:solidFill>
          <a:ln w="9525">
            <a:solidFill>
              <a:schemeClr val="tx1"/>
            </a:solidFill>
            <a:prstDash val="dash"/>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mn-ea"/>
            </a:endParaRPr>
          </a:p>
        </p:txBody>
      </p:sp>
      <p:sp>
        <p:nvSpPr>
          <p:cNvPr id="406538" name="AutoShape 10"/>
          <p:cNvSpPr>
            <a:spLocks noChangeArrowheads="1"/>
          </p:cNvSpPr>
          <p:nvPr/>
        </p:nvSpPr>
        <p:spPr bwMode="auto">
          <a:xfrm>
            <a:off x="2079626" y="4905365"/>
            <a:ext cx="720725" cy="623887"/>
          </a:xfrm>
          <a:prstGeom prst="hexagon">
            <a:avLst>
              <a:gd name="adj" fmla="val 28880"/>
              <a:gd name="vf" fmla="val 115470"/>
            </a:avLst>
          </a:prstGeom>
          <a:solidFill>
            <a:schemeClr val="bg1"/>
          </a:solidFill>
          <a:ln w="9525">
            <a:solidFill>
              <a:schemeClr val="tx1"/>
            </a:solidFill>
            <a:prstDash val="dash"/>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mn-ea"/>
            </a:endParaRPr>
          </a:p>
        </p:txBody>
      </p:sp>
      <p:grpSp>
        <p:nvGrpSpPr>
          <p:cNvPr id="3" name="Group 11"/>
          <p:cNvGrpSpPr>
            <a:grpSpLocks/>
          </p:cNvGrpSpPr>
          <p:nvPr/>
        </p:nvGrpSpPr>
        <p:grpSpPr bwMode="auto">
          <a:xfrm>
            <a:off x="1763714" y="3732202"/>
            <a:ext cx="287337" cy="504825"/>
            <a:chOff x="4608" y="700"/>
            <a:chExt cx="306" cy="553"/>
          </a:xfrm>
        </p:grpSpPr>
        <p:grpSp>
          <p:nvGrpSpPr>
            <p:cNvPr id="4" name="Group 12"/>
            <p:cNvGrpSpPr>
              <a:grpSpLocks/>
            </p:cNvGrpSpPr>
            <p:nvPr/>
          </p:nvGrpSpPr>
          <p:grpSpPr bwMode="auto">
            <a:xfrm>
              <a:off x="4694" y="784"/>
              <a:ext cx="134" cy="469"/>
              <a:chOff x="4740" y="784"/>
              <a:chExt cx="88" cy="692"/>
            </a:xfrm>
          </p:grpSpPr>
          <p:sp>
            <p:nvSpPr>
              <p:cNvPr id="406541" name="Line 13"/>
              <p:cNvSpPr>
                <a:spLocks noChangeShapeType="1"/>
              </p:cNvSpPr>
              <p:nvPr/>
            </p:nvSpPr>
            <p:spPr bwMode="auto">
              <a:xfrm>
                <a:off x="4771" y="1032"/>
                <a:ext cx="29" cy="1"/>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b="1">
                  <a:solidFill>
                    <a:srgbClr val="000099"/>
                  </a:solidFill>
                  <a:latin typeface="+mn-lt"/>
                  <a:ea typeface="+mn-ea"/>
                </a:endParaRPr>
              </a:p>
            </p:txBody>
          </p:sp>
          <p:grpSp>
            <p:nvGrpSpPr>
              <p:cNvPr id="5" name="Group 14"/>
              <p:cNvGrpSpPr>
                <a:grpSpLocks/>
              </p:cNvGrpSpPr>
              <p:nvPr/>
            </p:nvGrpSpPr>
            <p:grpSpPr bwMode="auto">
              <a:xfrm>
                <a:off x="4740" y="784"/>
                <a:ext cx="88" cy="692"/>
                <a:chOff x="4740" y="784"/>
                <a:chExt cx="88" cy="692"/>
              </a:xfrm>
            </p:grpSpPr>
            <p:sp>
              <p:nvSpPr>
                <p:cNvPr id="406543" name="Line 15"/>
                <p:cNvSpPr>
                  <a:spLocks noChangeShapeType="1"/>
                </p:cNvSpPr>
                <p:nvPr/>
              </p:nvSpPr>
              <p:spPr bwMode="auto">
                <a:xfrm flipV="1">
                  <a:off x="4785" y="793"/>
                  <a:ext cx="1" cy="139"/>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b="1">
                    <a:solidFill>
                      <a:srgbClr val="000099"/>
                    </a:solidFill>
                    <a:latin typeface="+mn-lt"/>
                    <a:ea typeface="+mn-ea"/>
                  </a:endParaRPr>
                </a:p>
              </p:txBody>
            </p:sp>
            <p:sp>
              <p:nvSpPr>
                <p:cNvPr id="406544" name="Line 16"/>
                <p:cNvSpPr>
                  <a:spLocks noChangeShapeType="1"/>
                </p:cNvSpPr>
                <p:nvPr/>
              </p:nvSpPr>
              <p:spPr bwMode="auto">
                <a:xfrm flipV="1">
                  <a:off x="4740" y="929"/>
                  <a:ext cx="35" cy="547"/>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b="1">
                    <a:solidFill>
                      <a:srgbClr val="000099"/>
                    </a:solidFill>
                    <a:latin typeface="+mn-lt"/>
                    <a:ea typeface="+mn-ea"/>
                  </a:endParaRPr>
                </a:p>
              </p:txBody>
            </p:sp>
            <p:sp>
              <p:nvSpPr>
                <p:cNvPr id="406545" name="Line 17"/>
                <p:cNvSpPr>
                  <a:spLocks noChangeShapeType="1"/>
                </p:cNvSpPr>
                <p:nvPr/>
              </p:nvSpPr>
              <p:spPr bwMode="auto">
                <a:xfrm>
                  <a:off x="4793" y="929"/>
                  <a:ext cx="35" cy="547"/>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b="1">
                    <a:solidFill>
                      <a:srgbClr val="000099"/>
                    </a:solidFill>
                    <a:latin typeface="+mn-lt"/>
                    <a:ea typeface="+mn-ea"/>
                  </a:endParaRPr>
                </a:p>
              </p:txBody>
            </p:sp>
            <p:sp>
              <p:nvSpPr>
                <p:cNvPr id="406546" name="Line 18"/>
                <p:cNvSpPr>
                  <a:spLocks noChangeShapeType="1"/>
                </p:cNvSpPr>
                <p:nvPr/>
              </p:nvSpPr>
              <p:spPr bwMode="auto">
                <a:xfrm>
                  <a:off x="4743" y="1461"/>
                  <a:ext cx="84" cy="1"/>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b="1">
                    <a:solidFill>
                      <a:srgbClr val="000099"/>
                    </a:solidFill>
                    <a:latin typeface="+mn-lt"/>
                    <a:ea typeface="+mn-ea"/>
                  </a:endParaRPr>
                </a:p>
              </p:txBody>
            </p:sp>
            <p:sp>
              <p:nvSpPr>
                <p:cNvPr id="406547" name="Line 19"/>
                <p:cNvSpPr>
                  <a:spLocks noChangeShapeType="1"/>
                </p:cNvSpPr>
                <p:nvPr/>
              </p:nvSpPr>
              <p:spPr bwMode="auto">
                <a:xfrm>
                  <a:off x="4753" y="1312"/>
                  <a:ext cx="66" cy="1"/>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b="1">
                    <a:solidFill>
                      <a:srgbClr val="000099"/>
                    </a:solidFill>
                    <a:latin typeface="+mn-lt"/>
                    <a:ea typeface="+mn-ea"/>
                  </a:endParaRPr>
                </a:p>
              </p:txBody>
            </p:sp>
            <p:sp>
              <p:nvSpPr>
                <p:cNvPr id="406548" name="Line 20"/>
                <p:cNvSpPr>
                  <a:spLocks noChangeShapeType="1"/>
                </p:cNvSpPr>
                <p:nvPr/>
              </p:nvSpPr>
              <p:spPr bwMode="auto">
                <a:xfrm>
                  <a:off x="4752" y="1314"/>
                  <a:ext cx="73" cy="151"/>
                </a:xfrm>
                <a:prstGeom prst="line">
                  <a:avLst/>
                </a:prstGeom>
                <a:noFill/>
                <a:ln w="635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b="1">
                    <a:solidFill>
                      <a:srgbClr val="000099"/>
                    </a:solidFill>
                    <a:latin typeface="+mn-lt"/>
                    <a:ea typeface="+mn-ea"/>
                  </a:endParaRPr>
                </a:p>
              </p:txBody>
            </p:sp>
            <p:sp>
              <p:nvSpPr>
                <p:cNvPr id="406549" name="Line 21"/>
                <p:cNvSpPr>
                  <a:spLocks noChangeShapeType="1"/>
                </p:cNvSpPr>
                <p:nvPr/>
              </p:nvSpPr>
              <p:spPr bwMode="auto">
                <a:xfrm flipH="1">
                  <a:off x="4745" y="1313"/>
                  <a:ext cx="73" cy="149"/>
                </a:xfrm>
                <a:prstGeom prst="line">
                  <a:avLst/>
                </a:prstGeom>
                <a:noFill/>
                <a:ln w="635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b="1">
                    <a:solidFill>
                      <a:srgbClr val="000099"/>
                    </a:solidFill>
                    <a:latin typeface="+mn-lt"/>
                    <a:ea typeface="+mn-ea"/>
                  </a:endParaRPr>
                </a:p>
              </p:txBody>
            </p:sp>
            <p:sp>
              <p:nvSpPr>
                <p:cNvPr id="406550" name="Line 22"/>
                <p:cNvSpPr>
                  <a:spLocks noChangeShapeType="1"/>
                </p:cNvSpPr>
                <p:nvPr/>
              </p:nvSpPr>
              <p:spPr bwMode="auto">
                <a:xfrm>
                  <a:off x="4762" y="1167"/>
                  <a:ext cx="46" cy="1"/>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b="1">
                    <a:solidFill>
                      <a:srgbClr val="000099"/>
                    </a:solidFill>
                    <a:latin typeface="+mn-lt"/>
                    <a:ea typeface="+mn-ea"/>
                  </a:endParaRPr>
                </a:p>
              </p:txBody>
            </p:sp>
            <p:sp>
              <p:nvSpPr>
                <p:cNvPr id="406551" name="Line 23"/>
                <p:cNvSpPr>
                  <a:spLocks noChangeShapeType="1"/>
                </p:cNvSpPr>
                <p:nvPr/>
              </p:nvSpPr>
              <p:spPr bwMode="auto">
                <a:xfrm>
                  <a:off x="4761" y="1166"/>
                  <a:ext cx="54" cy="147"/>
                </a:xfrm>
                <a:prstGeom prst="line">
                  <a:avLst/>
                </a:prstGeom>
                <a:noFill/>
                <a:ln w="635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b="1">
                    <a:solidFill>
                      <a:srgbClr val="000099"/>
                    </a:solidFill>
                    <a:latin typeface="+mn-lt"/>
                    <a:ea typeface="+mn-ea"/>
                  </a:endParaRPr>
                </a:p>
              </p:txBody>
            </p:sp>
            <p:sp>
              <p:nvSpPr>
                <p:cNvPr id="406552" name="Line 24"/>
                <p:cNvSpPr>
                  <a:spLocks noChangeShapeType="1"/>
                </p:cNvSpPr>
                <p:nvPr/>
              </p:nvSpPr>
              <p:spPr bwMode="auto">
                <a:xfrm flipV="1">
                  <a:off x="4750" y="1166"/>
                  <a:ext cx="57" cy="145"/>
                </a:xfrm>
                <a:prstGeom prst="line">
                  <a:avLst/>
                </a:prstGeom>
                <a:noFill/>
                <a:ln w="635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b="1">
                    <a:solidFill>
                      <a:srgbClr val="000099"/>
                    </a:solidFill>
                    <a:latin typeface="+mn-lt"/>
                    <a:ea typeface="+mn-ea"/>
                  </a:endParaRPr>
                </a:p>
              </p:txBody>
            </p:sp>
            <p:sp>
              <p:nvSpPr>
                <p:cNvPr id="406553" name="Line 25"/>
                <p:cNvSpPr>
                  <a:spLocks noChangeShapeType="1"/>
                </p:cNvSpPr>
                <p:nvPr/>
              </p:nvSpPr>
              <p:spPr bwMode="auto">
                <a:xfrm>
                  <a:off x="4768" y="1032"/>
                  <a:ext cx="41" cy="136"/>
                </a:xfrm>
                <a:prstGeom prst="line">
                  <a:avLst/>
                </a:prstGeom>
                <a:noFill/>
                <a:ln w="635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b="1">
                    <a:solidFill>
                      <a:srgbClr val="000099"/>
                    </a:solidFill>
                    <a:latin typeface="+mn-lt"/>
                    <a:ea typeface="+mn-ea"/>
                  </a:endParaRPr>
                </a:p>
              </p:txBody>
            </p:sp>
            <p:sp>
              <p:nvSpPr>
                <p:cNvPr id="406554" name="Line 26"/>
                <p:cNvSpPr>
                  <a:spLocks noChangeShapeType="1"/>
                </p:cNvSpPr>
                <p:nvPr/>
              </p:nvSpPr>
              <p:spPr bwMode="auto">
                <a:xfrm flipV="1">
                  <a:off x="4759" y="1031"/>
                  <a:ext cx="39" cy="138"/>
                </a:xfrm>
                <a:prstGeom prst="line">
                  <a:avLst/>
                </a:prstGeom>
                <a:noFill/>
                <a:ln w="635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b="1">
                    <a:solidFill>
                      <a:srgbClr val="000099"/>
                    </a:solidFill>
                    <a:latin typeface="+mn-lt"/>
                    <a:ea typeface="+mn-ea"/>
                  </a:endParaRPr>
                </a:p>
              </p:txBody>
            </p:sp>
            <p:sp>
              <p:nvSpPr>
                <p:cNvPr id="406555" name="Line 27"/>
                <p:cNvSpPr>
                  <a:spLocks noChangeShapeType="1"/>
                </p:cNvSpPr>
                <p:nvPr/>
              </p:nvSpPr>
              <p:spPr bwMode="auto">
                <a:xfrm flipV="1">
                  <a:off x="4766" y="930"/>
                  <a:ext cx="27" cy="106"/>
                </a:xfrm>
                <a:prstGeom prst="line">
                  <a:avLst/>
                </a:prstGeom>
                <a:noFill/>
                <a:ln w="635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b="1">
                    <a:solidFill>
                      <a:srgbClr val="000099"/>
                    </a:solidFill>
                    <a:latin typeface="+mn-lt"/>
                    <a:ea typeface="+mn-ea"/>
                  </a:endParaRPr>
                </a:p>
              </p:txBody>
            </p:sp>
            <p:sp>
              <p:nvSpPr>
                <p:cNvPr id="406556" name="Oval 28"/>
                <p:cNvSpPr>
                  <a:spLocks noChangeArrowheads="1"/>
                </p:cNvSpPr>
                <p:nvPr/>
              </p:nvSpPr>
              <p:spPr bwMode="auto">
                <a:xfrm>
                  <a:off x="4774" y="784"/>
                  <a:ext cx="22" cy="16"/>
                </a:xfrm>
                <a:prstGeom prst="ellipse">
                  <a:avLst/>
                </a:prstGeom>
                <a:solidFill>
                  <a:srgbClr val="C0C0C0"/>
                </a:solidFill>
                <a:ln w="9525">
                  <a:solidFill>
                    <a:schemeClr val="tx1"/>
                  </a:solidFill>
                  <a:round/>
                  <a:headEnd/>
                  <a:tailEnd/>
                </a:ln>
              </p:spPr>
              <p:txBody>
                <a:bodyPr/>
                <a:lstStyle/>
                <a:p>
                  <a:endParaRPr lang="zh-CN" altLang="en-US" b="1">
                    <a:solidFill>
                      <a:srgbClr val="000099"/>
                    </a:solidFill>
                    <a:latin typeface="+mn-lt"/>
                    <a:ea typeface="+mn-ea"/>
                  </a:endParaRPr>
                </a:p>
              </p:txBody>
            </p:sp>
          </p:grpSp>
        </p:grpSp>
        <p:grpSp>
          <p:nvGrpSpPr>
            <p:cNvPr id="6" name="Group 29"/>
            <p:cNvGrpSpPr>
              <a:grpSpLocks/>
            </p:cNvGrpSpPr>
            <p:nvPr/>
          </p:nvGrpSpPr>
          <p:grpSpPr bwMode="auto">
            <a:xfrm>
              <a:off x="4608" y="700"/>
              <a:ext cx="306" cy="90"/>
              <a:chOff x="748" y="2251"/>
              <a:chExt cx="306" cy="90"/>
            </a:xfrm>
          </p:grpSpPr>
          <p:sp>
            <p:nvSpPr>
              <p:cNvPr id="406558" name="AutoShape 30"/>
              <p:cNvSpPr>
                <a:spLocks noChangeArrowheads="1"/>
              </p:cNvSpPr>
              <p:nvPr/>
            </p:nvSpPr>
            <p:spPr bwMode="auto">
              <a:xfrm>
                <a:off x="748" y="2251"/>
                <a:ext cx="111" cy="90"/>
              </a:xfrm>
              <a:prstGeom prst="moon">
                <a:avLst>
                  <a:gd name="adj" fmla="val 18444"/>
                </a:avLst>
              </a:prstGeom>
              <a:solidFill>
                <a:srgbClr val="80808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mn-ea"/>
                </a:endParaRPr>
              </a:p>
            </p:txBody>
          </p:sp>
          <p:sp>
            <p:nvSpPr>
              <p:cNvPr id="406559" name="AutoShape 31"/>
              <p:cNvSpPr>
                <a:spLocks noChangeArrowheads="1"/>
              </p:cNvSpPr>
              <p:nvPr/>
            </p:nvSpPr>
            <p:spPr bwMode="auto">
              <a:xfrm flipH="1">
                <a:off x="943" y="2251"/>
                <a:ext cx="111" cy="90"/>
              </a:xfrm>
              <a:prstGeom prst="moon">
                <a:avLst>
                  <a:gd name="adj" fmla="val 18444"/>
                </a:avLst>
              </a:prstGeom>
              <a:solidFill>
                <a:srgbClr val="80808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mn-ea"/>
                </a:endParaRPr>
              </a:p>
            </p:txBody>
          </p:sp>
          <p:sp>
            <p:nvSpPr>
              <p:cNvPr id="406560" name="AutoShape 32"/>
              <p:cNvSpPr>
                <a:spLocks noChangeArrowheads="1"/>
              </p:cNvSpPr>
              <p:nvPr/>
            </p:nvSpPr>
            <p:spPr bwMode="auto">
              <a:xfrm flipH="1">
                <a:off x="922" y="2266"/>
                <a:ext cx="70" cy="60"/>
              </a:xfrm>
              <a:prstGeom prst="moon">
                <a:avLst>
                  <a:gd name="adj" fmla="val 18347"/>
                </a:avLst>
              </a:prstGeom>
              <a:solidFill>
                <a:srgbClr val="80808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mn-ea"/>
                </a:endParaRPr>
              </a:p>
            </p:txBody>
          </p:sp>
          <p:sp>
            <p:nvSpPr>
              <p:cNvPr id="406561" name="AutoShape 33"/>
              <p:cNvSpPr>
                <a:spLocks noChangeArrowheads="1"/>
              </p:cNvSpPr>
              <p:nvPr/>
            </p:nvSpPr>
            <p:spPr bwMode="auto">
              <a:xfrm>
                <a:off x="806" y="2266"/>
                <a:ext cx="70" cy="60"/>
              </a:xfrm>
              <a:prstGeom prst="moon">
                <a:avLst>
                  <a:gd name="adj" fmla="val 18347"/>
                </a:avLst>
              </a:prstGeom>
              <a:solidFill>
                <a:srgbClr val="80808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mn-ea"/>
                </a:endParaRPr>
              </a:p>
            </p:txBody>
          </p:sp>
          <p:sp>
            <p:nvSpPr>
              <p:cNvPr id="406562" name="AutoShape 34"/>
              <p:cNvSpPr>
                <a:spLocks noChangeArrowheads="1"/>
              </p:cNvSpPr>
              <p:nvPr/>
            </p:nvSpPr>
            <p:spPr bwMode="auto">
              <a:xfrm flipH="1">
                <a:off x="905" y="2281"/>
                <a:ext cx="35" cy="30"/>
              </a:xfrm>
              <a:prstGeom prst="moon">
                <a:avLst>
                  <a:gd name="adj" fmla="val 41907"/>
                </a:avLst>
              </a:prstGeom>
              <a:solidFill>
                <a:srgbClr val="80808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mn-ea"/>
                </a:endParaRPr>
              </a:p>
            </p:txBody>
          </p:sp>
          <p:sp>
            <p:nvSpPr>
              <p:cNvPr id="406563" name="AutoShape 35"/>
              <p:cNvSpPr>
                <a:spLocks noChangeArrowheads="1"/>
              </p:cNvSpPr>
              <p:nvPr/>
            </p:nvSpPr>
            <p:spPr bwMode="auto">
              <a:xfrm>
                <a:off x="857" y="2281"/>
                <a:ext cx="35" cy="30"/>
              </a:xfrm>
              <a:prstGeom prst="moon">
                <a:avLst>
                  <a:gd name="adj" fmla="val 41907"/>
                </a:avLst>
              </a:prstGeom>
              <a:solidFill>
                <a:srgbClr val="80808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mn-ea"/>
                </a:endParaRPr>
              </a:p>
            </p:txBody>
          </p:sp>
        </p:grpSp>
      </p:grpSp>
      <p:grpSp>
        <p:nvGrpSpPr>
          <p:cNvPr id="7" name="Group 36"/>
          <p:cNvGrpSpPr>
            <a:grpSpLocks/>
          </p:cNvGrpSpPr>
          <p:nvPr/>
        </p:nvGrpSpPr>
        <p:grpSpPr bwMode="auto">
          <a:xfrm>
            <a:off x="1187450" y="4092565"/>
            <a:ext cx="287338" cy="504825"/>
            <a:chOff x="4608" y="700"/>
            <a:chExt cx="306" cy="553"/>
          </a:xfrm>
        </p:grpSpPr>
        <p:grpSp>
          <p:nvGrpSpPr>
            <p:cNvPr id="8" name="Group 37"/>
            <p:cNvGrpSpPr>
              <a:grpSpLocks/>
            </p:cNvGrpSpPr>
            <p:nvPr/>
          </p:nvGrpSpPr>
          <p:grpSpPr bwMode="auto">
            <a:xfrm>
              <a:off x="4694" y="784"/>
              <a:ext cx="134" cy="469"/>
              <a:chOff x="4740" y="784"/>
              <a:chExt cx="88" cy="692"/>
            </a:xfrm>
          </p:grpSpPr>
          <p:sp>
            <p:nvSpPr>
              <p:cNvPr id="406566" name="Line 38"/>
              <p:cNvSpPr>
                <a:spLocks noChangeShapeType="1"/>
              </p:cNvSpPr>
              <p:nvPr/>
            </p:nvSpPr>
            <p:spPr bwMode="auto">
              <a:xfrm>
                <a:off x="4771" y="1032"/>
                <a:ext cx="29" cy="1"/>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b="1">
                  <a:solidFill>
                    <a:srgbClr val="000099"/>
                  </a:solidFill>
                  <a:latin typeface="+mn-lt"/>
                  <a:ea typeface="+mn-ea"/>
                </a:endParaRPr>
              </a:p>
            </p:txBody>
          </p:sp>
          <p:grpSp>
            <p:nvGrpSpPr>
              <p:cNvPr id="9" name="Group 39"/>
              <p:cNvGrpSpPr>
                <a:grpSpLocks/>
              </p:cNvGrpSpPr>
              <p:nvPr/>
            </p:nvGrpSpPr>
            <p:grpSpPr bwMode="auto">
              <a:xfrm>
                <a:off x="4740" y="784"/>
                <a:ext cx="88" cy="692"/>
                <a:chOff x="4740" y="784"/>
                <a:chExt cx="88" cy="692"/>
              </a:xfrm>
            </p:grpSpPr>
            <p:sp>
              <p:nvSpPr>
                <p:cNvPr id="406568" name="Line 40"/>
                <p:cNvSpPr>
                  <a:spLocks noChangeShapeType="1"/>
                </p:cNvSpPr>
                <p:nvPr/>
              </p:nvSpPr>
              <p:spPr bwMode="auto">
                <a:xfrm flipV="1">
                  <a:off x="4785" y="793"/>
                  <a:ext cx="1" cy="139"/>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b="1">
                    <a:solidFill>
                      <a:srgbClr val="000099"/>
                    </a:solidFill>
                    <a:latin typeface="+mn-lt"/>
                    <a:ea typeface="+mn-ea"/>
                  </a:endParaRPr>
                </a:p>
              </p:txBody>
            </p:sp>
            <p:sp>
              <p:nvSpPr>
                <p:cNvPr id="406569" name="Line 41"/>
                <p:cNvSpPr>
                  <a:spLocks noChangeShapeType="1"/>
                </p:cNvSpPr>
                <p:nvPr/>
              </p:nvSpPr>
              <p:spPr bwMode="auto">
                <a:xfrm flipV="1">
                  <a:off x="4740" y="929"/>
                  <a:ext cx="35" cy="547"/>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b="1">
                    <a:solidFill>
                      <a:srgbClr val="000099"/>
                    </a:solidFill>
                    <a:latin typeface="+mn-lt"/>
                    <a:ea typeface="+mn-ea"/>
                  </a:endParaRPr>
                </a:p>
              </p:txBody>
            </p:sp>
            <p:sp>
              <p:nvSpPr>
                <p:cNvPr id="406570" name="Line 42"/>
                <p:cNvSpPr>
                  <a:spLocks noChangeShapeType="1"/>
                </p:cNvSpPr>
                <p:nvPr/>
              </p:nvSpPr>
              <p:spPr bwMode="auto">
                <a:xfrm>
                  <a:off x="4793" y="929"/>
                  <a:ext cx="35" cy="547"/>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b="1">
                    <a:solidFill>
                      <a:srgbClr val="000099"/>
                    </a:solidFill>
                    <a:latin typeface="+mn-lt"/>
                    <a:ea typeface="+mn-ea"/>
                  </a:endParaRPr>
                </a:p>
              </p:txBody>
            </p:sp>
            <p:sp>
              <p:nvSpPr>
                <p:cNvPr id="406571" name="Line 43"/>
                <p:cNvSpPr>
                  <a:spLocks noChangeShapeType="1"/>
                </p:cNvSpPr>
                <p:nvPr/>
              </p:nvSpPr>
              <p:spPr bwMode="auto">
                <a:xfrm>
                  <a:off x="4743" y="1461"/>
                  <a:ext cx="84" cy="1"/>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b="1">
                    <a:solidFill>
                      <a:srgbClr val="000099"/>
                    </a:solidFill>
                    <a:latin typeface="+mn-lt"/>
                    <a:ea typeface="+mn-ea"/>
                  </a:endParaRPr>
                </a:p>
              </p:txBody>
            </p:sp>
            <p:sp>
              <p:nvSpPr>
                <p:cNvPr id="406572" name="Line 44"/>
                <p:cNvSpPr>
                  <a:spLocks noChangeShapeType="1"/>
                </p:cNvSpPr>
                <p:nvPr/>
              </p:nvSpPr>
              <p:spPr bwMode="auto">
                <a:xfrm>
                  <a:off x="4753" y="1312"/>
                  <a:ext cx="66" cy="1"/>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b="1">
                    <a:solidFill>
                      <a:srgbClr val="000099"/>
                    </a:solidFill>
                    <a:latin typeface="+mn-lt"/>
                    <a:ea typeface="+mn-ea"/>
                  </a:endParaRPr>
                </a:p>
              </p:txBody>
            </p:sp>
            <p:sp>
              <p:nvSpPr>
                <p:cNvPr id="406573" name="Line 45"/>
                <p:cNvSpPr>
                  <a:spLocks noChangeShapeType="1"/>
                </p:cNvSpPr>
                <p:nvPr/>
              </p:nvSpPr>
              <p:spPr bwMode="auto">
                <a:xfrm>
                  <a:off x="4752" y="1314"/>
                  <a:ext cx="73" cy="151"/>
                </a:xfrm>
                <a:prstGeom prst="line">
                  <a:avLst/>
                </a:prstGeom>
                <a:noFill/>
                <a:ln w="635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b="1">
                    <a:solidFill>
                      <a:srgbClr val="000099"/>
                    </a:solidFill>
                    <a:latin typeface="+mn-lt"/>
                    <a:ea typeface="+mn-ea"/>
                  </a:endParaRPr>
                </a:p>
              </p:txBody>
            </p:sp>
            <p:sp>
              <p:nvSpPr>
                <p:cNvPr id="406574" name="Line 46"/>
                <p:cNvSpPr>
                  <a:spLocks noChangeShapeType="1"/>
                </p:cNvSpPr>
                <p:nvPr/>
              </p:nvSpPr>
              <p:spPr bwMode="auto">
                <a:xfrm flipH="1">
                  <a:off x="4745" y="1313"/>
                  <a:ext cx="73" cy="149"/>
                </a:xfrm>
                <a:prstGeom prst="line">
                  <a:avLst/>
                </a:prstGeom>
                <a:noFill/>
                <a:ln w="635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b="1">
                    <a:solidFill>
                      <a:srgbClr val="000099"/>
                    </a:solidFill>
                    <a:latin typeface="+mn-lt"/>
                    <a:ea typeface="+mn-ea"/>
                  </a:endParaRPr>
                </a:p>
              </p:txBody>
            </p:sp>
            <p:sp>
              <p:nvSpPr>
                <p:cNvPr id="406575" name="Line 47"/>
                <p:cNvSpPr>
                  <a:spLocks noChangeShapeType="1"/>
                </p:cNvSpPr>
                <p:nvPr/>
              </p:nvSpPr>
              <p:spPr bwMode="auto">
                <a:xfrm>
                  <a:off x="4762" y="1167"/>
                  <a:ext cx="46" cy="1"/>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b="1">
                    <a:solidFill>
                      <a:srgbClr val="000099"/>
                    </a:solidFill>
                    <a:latin typeface="+mn-lt"/>
                    <a:ea typeface="+mn-ea"/>
                  </a:endParaRPr>
                </a:p>
              </p:txBody>
            </p:sp>
            <p:sp>
              <p:nvSpPr>
                <p:cNvPr id="406576" name="Line 48"/>
                <p:cNvSpPr>
                  <a:spLocks noChangeShapeType="1"/>
                </p:cNvSpPr>
                <p:nvPr/>
              </p:nvSpPr>
              <p:spPr bwMode="auto">
                <a:xfrm>
                  <a:off x="4761" y="1166"/>
                  <a:ext cx="54" cy="147"/>
                </a:xfrm>
                <a:prstGeom prst="line">
                  <a:avLst/>
                </a:prstGeom>
                <a:noFill/>
                <a:ln w="635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b="1">
                    <a:solidFill>
                      <a:srgbClr val="000099"/>
                    </a:solidFill>
                    <a:latin typeface="+mn-lt"/>
                    <a:ea typeface="+mn-ea"/>
                  </a:endParaRPr>
                </a:p>
              </p:txBody>
            </p:sp>
            <p:sp>
              <p:nvSpPr>
                <p:cNvPr id="406577" name="Line 49"/>
                <p:cNvSpPr>
                  <a:spLocks noChangeShapeType="1"/>
                </p:cNvSpPr>
                <p:nvPr/>
              </p:nvSpPr>
              <p:spPr bwMode="auto">
                <a:xfrm flipV="1">
                  <a:off x="4750" y="1166"/>
                  <a:ext cx="57" cy="145"/>
                </a:xfrm>
                <a:prstGeom prst="line">
                  <a:avLst/>
                </a:prstGeom>
                <a:noFill/>
                <a:ln w="635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b="1">
                    <a:solidFill>
                      <a:srgbClr val="000099"/>
                    </a:solidFill>
                    <a:latin typeface="+mn-lt"/>
                    <a:ea typeface="+mn-ea"/>
                  </a:endParaRPr>
                </a:p>
              </p:txBody>
            </p:sp>
            <p:sp>
              <p:nvSpPr>
                <p:cNvPr id="406578" name="Line 50"/>
                <p:cNvSpPr>
                  <a:spLocks noChangeShapeType="1"/>
                </p:cNvSpPr>
                <p:nvPr/>
              </p:nvSpPr>
              <p:spPr bwMode="auto">
                <a:xfrm>
                  <a:off x="4768" y="1032"/>
                  <a:ext cx="41" cy="136"/>
                </a:xfrm>
                <a:prstGeom prst="line">
                  <a:avLst/>
                </a:prstGeom>
                <a:noFill/>
                <a:ln w="635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b="1">
                    <a:solidFill>
                      <a:srgbClr val="000099"/>
                    </a:solidFill>
                    <a:latin typeface="+mn-lt"/>
                    <a:ea typeface="+mn-ea"/>
                  </a:endParaRPr>
                </a:p>
              </p:txBody>
            </p:sp>
            <p:sp>
              <p:nvSpPr>
                <p:cNvPr id="406579" name="Line 51"/>
                <p:cNvSpPr>
                  <a:spLocks noChangeShapeType="1"/>
                </p:cNvSpPr>
                <p:nvPr/>
              </p:nvSpPr>
              <p:spPr bwMode="auto">
                <a:xfrm flipV="1">
                  <a:off x="4759" y="1031"/>
                  <a:ext cx="39" cy="138"/>
                </a:xfrm>
                <a:prstGeom prst="line">
                  <a:avLst/>
                </a:prstGeom>
                <a:noFill/>
                <a:ln w="635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b="1">
                    <a:solidFill>
                      <a:srgbClr val="000099"/>
                    </a:solidFill>
                    <a:latin typeface="+mn-lt"/>
                    <a:ea typeface="+mn-ea"/>
                  </a:endParaRPr>
                </a:p>
              </p:txBody>
            </p:sp>
            <p:sp>
              <p:nvSpPr>
                <p:cNvPr id="406580" name="Line 52"/>
                <p:cNvSpPr>
                  <a:spLocks noChangeShapeType="1"/>
                </p:cNvSpPr>
                <p:nvPr/>
              </p:nvSpPr>
              <p:spPr bwMode="auto">
                <a:xfrm flipV="1">
                  <a:off x="4766" y="930"/>
                  <a:ext cx="27" cy="106"/>
                </a:xfrm>
                <a:prstGeom prst="line">
                  <a:avLst/>
                </a:prstGeom>
                <a:noFill/>
                <a:ln w="635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b="1">
                    <a:solidFill>
                      <a:srgbClr val="000099"/>
                    </a:solidFill>
                    <a:latin typeface="+mn-lt"/>
                    <a:ea typeface="+mn-ea"/>
                  </a:endParaRPr>
                </a:p>
              </p:txBody>
            </p:sp>
            <p:sp>
              <p:nvSpPr>
                <p:cNvPr id="406581" name="Oval 53"/>
                <p:cNvSpPr>
                  <a:spLocks noChangeArrowheads="1"/>
                </p:cNvSpPr>
                <p:nvPr/>
              </p:nvSpPr>
              <p:spPr bwMode="auto">
                <a:xfrm>
                  <a:off x="4774" y="784"/>
                  <a:ext cx="22" cy="16"/>
                </a:xfrm>
                <a:prstGeom prst="ellipse">
                  <a:avLst/>
                </a:prstGeom>
                <a:solidFill>
                  <a:srgbClr val="C0C0C0"/>
                </a:solidFill>
                <a:ln w="9525">
                  <a:solidFill>
                    <a:schemeClr val="tx1"/>
                  </a:solidFill>
                  <a:round/>
                  <a:headEnd/>
                  <a:tailEnd/>
                </a:ln>
              </p:spPr>
              <p:txBody>
                <a:bodyPr/>
                <a:lstStyle/>
                <a:p>
                  <a:endParaRPr lang="zh-CN" altLang="en-US" b="1">
                    <a:solidFill>
                      <a:srgbClr val="000099"/>
                    </a:solidFill>
                    <a:latin typeface="+mn-lt"/>
                    <a:ea typeface="+mn-ea"/>
                  </a:endParaRPr>
                </a:p>
              </p:txBody>
            </p:sp>
          </p:grpSp>
        </p:grpSp>
        <p:grpSp>
          <p:nvGrpSpPr>
            <p:cNvPr id="10" name="Group 54"/>
            <p:cNvGrpSpPr>
              <a:grpSpLocks/>
            </p:cNvGrpSpPr>
            <p:nvPr/>
          </p:nvGrpSpPr>
          <p:grpSpPr bwMode="auto">
            <a:xfrm>
              <a:off x="4608" y="700"/>
              <a:ext cx="306" cy="90"/>
              <a:chOff x="748" y="2251"/>
              <a:chExt cx="306" cy="90"/>
            </a:xfrm>
          </p:grpSpPr>
          <p:sp>
            <p:nvSpPr>
              <p:cNvPr id="406583" name="AutoShape 55"/>
              <p:cNvSpPr>
                <a:spLocks noChangeArrowheads="1"/>
              </p:cNvSpPr>
              <p:nvPr/>
            </p:nvSpPr>
            <p:spPr bwMode="auto">
              <a:xfrm>
                <a:off x="748" y="2251"/>
                <a:ext cx="111" cy="90"/>
              </a:xfrm>
              <a:prstGeom prst="moon">
                <a:avLst>
                  <a:gd name="adj" fmla="val 18444"/>
                </a:avLst>
              </a:prstGeom>
              <a:solidFill>
                <a:srgbClr val="80808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mn-ea"/>
                </a:endParaRPr>
              </a:p>
            </p:txBody>
          </p:sp>
          <p:sp>
            <p:nvSpPr>
              <p:cNvPr id="406584" name="AutoShape 56"/>
              <p:cNvSpPr>
                <a:spLocks noChangeArrowheads="1"/>
              </p:cNvSpPr>
              <p:nvPr/>
            </p:nvSpPr>
            <p:spPr bwMode="auto">
              <a:xfrm flipH="1">
                <a:off x="943" y="2251"/>
                <a:ext cx="111" cy="90"/>
              </a:xfrm>
              <a:prstGeom prst="moon">
                <a:avLst>
                  <a:gd name="adj" fmla="val 18444"/>
                </a:avLst>
              </a:prstGeom>
              <a:solidFill>
                <a:srgbClr val="80808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mn-ea"/>
                </a:endParaRPr>
              </a:p>
            </p:txBody>
          </p:sp>
          <p:sp>
            <p:nvSpPr>
              <p:cNvPr id="406585" name="AutoShape 57"/>
              <p:cNvSpPr>
                <a:spLocks noChangeArrowheads="1"/>
              </p:cNvSpPr>
              <p:nvPr/>
            </p:nvSpPr>
            <p:spPr bwMode="auto">
              <a:xfrm flipH="1">
                <a:off x="922" y="2266"/>
                <a:ext cx="70" cy="60"/>
              </a:xfrm>
              <a:prstGeom prst="moon">
                <a:avLst>
                  <a:gd name="adj" fmla="val 18347"/>
                </a:avLst>
              </a:prstGeom>
              <a:solidFill>
                <a:srgbClr val="80808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mn-ea"/>
                </a:endParaRPr>
              </a:p>
            </p:txBody>
          </p:sp>
          <p:sp>
            <p:nvSpPr>
              <p:cNvPr id="406586" name="AutoShape 58"/>
              <p:cNvSpPr>
                <a:spLocks noChangeArrowheads="1"/>
              </p:cNvSpPr>
              <p:nvPr/>
            </p:nvSpPr>
            <p:spPr bwMode="auto">
              <a:xfrm>
                <a:off x="806" y="2266"/>
                <a:ext cx="70" cy="60"/>
              </a:xfrm>
              <a:prstGeom prst="moon">
                <a:avLst>
                  <a:gd name="adj" fmla="val 18347"/>
                </a:avLst>
              </a:prstGeom>
              <a:solidFill>
                <a:srgbClr val="80808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mn-ea"/>
                </a:endParaRPr>
              </a:p>
            </p:txBody>
          </p:sp>
          <p:sp>
            <p:nvSpPr>
              <p:cNvPr id="406587" name="AutoShape 59"/>
              <p:cNvSpPr>
                <a:spLocks noChangeArrowheads="1"/>
              </p:cNvSpPr>
              <p:nvPr/>
            </p:nvSpPr>
            <p:spPr bwMode="auto">
              <a:xfrm flipH="1">
                <a:off x="905" y="2281"/>
                <a:ext cx="35" cy="30"/>
              </a:xfrm>
              <a:prstGeom prst="moon">
                <a:avLst>
                  <a:gd name="adj" fmla="val 41907"/>
                </a:avLst>
              </a:prstGeom>
              <a:solidFill>
                <a:srgbClr val="80808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mn-ea"/>
                </a:endParaRPr>
              </a:p>
            </p:txBody>
          </p:sp>
          <p:sp>
            <p:nvSpPr>
              <p:cNvPr id="406588" name="AutoShape 60"/>
              <p:cNvSpPr>
                <a:spLocks noChangeArrowheads="1"/>
              </p:cNvSpPr>
              <p:nvPr/>
            </p:nvSpPr>
            <p:spPr bwMode="auto">
              <a:xfrm>
                <a:off x="857" y="2281"/>
                <a:ext cx="35" cy="30"/>
              </a:xfrm>
              <a:prstGeom prst="moon">
                <a:avLst>
                  <a:gd name="adj" fmla="val 41907"/>
                </a:avLst>
              </a:prstGeom>
              <a:solidFill>
                <a:srgbClr val="80808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mn-ea"/>
                </a:endParaRPr>
              </a:p>
            </p:txBody>
          </p:sp>
        </p:grpSp>
      </p:grpSp>
      <p:grpSp>
        <p:nvGrpSpPr>
          <p:cNvPr id="11" name="Group 61"/>
          <p:cNvGrpSpPr>
            <a:grpSpLocks/>
          </p:cNvGrpSpPr>
          <p:nvPr/>
        </p:nvGrpSpPr>
        <p:grpSpPr bwMode="auto">
          <a:xfrm>
            <a:off x="1835150" y="4452927"/>
            <a:ext cx="287338" cy="504825"/>
            <a:chOff x="4608" y="700"/>
            <a:chExt cx="306" cy="553"/>
          </a:xfrm>
        </p:grpSpPr>
        <p:grpSp>
          <p:nvGrpSpPr>
            <p:cNvPr id="12" name="Group 62"/>
            <p:cNvGrpSpPr>
              <a:grpSpLocks/>
            </p:cNvGrpSpPr>
            <p:nvPr/>
          </p:nvGrpSpPr>
          <p:grpSpPr bwMode="auto">
            <a:xfrm>
              <a:off x="4694" y="784"/>
              <a:ext cx="134" cy="469"/>
              <a:chOff x="4740" y="784"/>
              <a:chExt cx="88" cy="692"/>
            </a:xfrm>
          </p:grpSpPr>
          <p:sp>
            <p:nvSpPr>
              <p:cNvPr id="406591" name="Line 63"/>
              <p:cNvSpPr>
                <a:spLocks noChangeShapeType="1"/>
              </p:cNvSpPr>
              <p:nvPr/>
            </p:nvSpPr>
            <p:spPr bwMode="auto">
              <a:xfrm>
                <a:off x="4771" y="1032"/>
                <a:ext cx="29" cy="1"/>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b="1">
                  <a:solidFill>
                    <a:srgbClr val="000099"/>
                  </a:solidFill>
                  <a:latin typeface="+mn-lt"/>
                  <a:ea typeface="+mn-ea"/>
                </a:endParaRPr>
              </a:p>
            </p:txBody>
          </p:sp>
          <p:grpSp>
            <p:nvGrpSpPr>
              <p:cNvPr id="13" name="Group 64"/>
              <p:cNvGrpSpPr>
                <a:grpSpLocks/>
              </p:cNvGrpSpPr>
              <p:nvPr/>
            </p:nvGrpSpPr>
            <p:grpSpPr bwMode="auto">
              <a:xfrm>
                <a:off x="4740" y="784"/>
                <a:ext cx="88" cy="692"/>
                <a:chOff x="4740" y="784"/>
                <a:chExt cx="88" cy="692"/>
              </a:xfrm>
            </p:grpSpPr>
            <p:sp>
              <p:nvSpPr>
                <p:cNvPr id="406593" name="Line 65"/>
                <p:cNvSpPr>
                  <a:spLocks noChangeShapeType="1"/>
                </p:cNvSpPr>
                <p:nvPr/>
              </p:nvSpPr>
              <p:spPr bwMode="auto">
                <a:xfrm flipV="1">
                  <a:off x="4785" y="793"/>
                  <a:ext cx="1" cy="139"/>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b="1">
                    <a:solidFill>
                      <a:srgbClr val="000099"/>
                    </a:solidFill>
                    <a:latin typeface="+mn-lt"/>
                    <a:ea typeface="+mn-ea"/>
                  </a:endParaRPr>
                </a:p>
              </p:txBody>
            </p:sp>
            <p:sp>
              <p:nvSpPr>
                <p:cNvPr id="406594" name="Line 66"/>
                <p:cNvSpPr>
                  <a:spLocks noChangeShapeType="1"/>
                </p:cNvSpPr>
                <p:nvPr/>
              </p:nvSpPr>
              <p:spPr bwMode="auto">
                <a:xfrm flipV="1">
                  <a:off x="4740" y="929"/>
                  <a:ext cx="35" cy="547"/>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b="1">
                    <a:solidFill>
                      <a:srgbClr val="000099"/>
                    </a:solidFill>
                    <a:latin typeface="+mn-lt"/>
                    <a:ea typeface="+mn-ea"/>
                  </a:endParaRPr>
                </a:p>
              </p:txBody>
            </p:sp>
            <p:sp>
              <p:nvSpPr>
                <p:cNvPr id="406595" name="Line 67"/>
                <p:cNvSpPr>
                  <a:spLocks noChangeShapeType="1"/>
                </p:cNvSpPr>
                <p:nvPr/>
              </p:nvSpPr>
              <p:spPr bwMode="auto">
                <a:xfrm>
                  <a:off x="4793" y="929"/>
                  <a:ext cx="35" cy="547"/>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b="1">
                    <a:solidFill>
                      <a:srgbClr val="000099"/>
                    </a:solidFill>
                    <a:latin typeface="+mn-lt"/>
                    <a:ea typeface="+mn-ea"/>
                  </a:endParaRPr>
                </a:p>
              </p:txBody>
            </p:sp>
            <p:sp>
              <p:nvSpPr>
                <p:cNvPr id="406596" name="Line 68"/>
                <p:cNvSpPr>
                  <a:spLocks noChangeShapeType="1"/>
                </p:cNvSpPr>
                <p:nvPr/>
              </p:nvSpPr>
              <p:spPr bwMode="auto">
                <a:xfrm>
                  <a:off x="4743" y="1461"/>
                  <a:ext cx="84" cy="1"/>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b="1">
                    <a:solidFill>
                      <a:srgbClr val="000099"/>
                    </a:solidFill>
                    <a:latin typeface="+mn-lt"/>
                    <a:ea typeface="+mn-ea"/>
                  </a:endParaRPr>
                </a:p>
              </p:txBody>
            </p:sp>
            <p:sp>
              <p:nvSpPr>
                <p:cNvPr id="406597" name="Line 69"/>
                <p:cNvSpPr>
                  <a:spLocks noChangeShapeType="1"/>
                </p:cNvSpPr>
                <p:nvPr/>
              </p:nvSpPr>
              <p:spPr bwMode="auto">
                <a:xfrm>
                  <a:off x="4753" y="1312"/>
                  <a:ext cx="66" cy="1"/>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b="1">
                    <a:solidFill>
                      <a:srgbClr val="000099"/>
                    </a:solidFill>
                    <a:latin typeface="+mn-lt"/>
                    <a:ea typeface="+mn-ea"/>
                  </a:endParaRPr>
                </a:p>
              </p:txBody>
            </p:sp>
            <p:sp>
              <p:nvSpPr>
                <p:cNvPr id="406598" name="Line 70"/>
                <p:cNvSpPr>
                  <a:spLocks noChangeShapeType="1"/>
                </p:cNvSpPr>
                <p:nvPr/>
              </p:nvSpPr>
              <p:spPr bwMode="auto">
                <a:xfrm>
                  <a:off x="4752" y="1314"/>
                  <a:ext cx="73" cy="151"/>
                </a:xfrm>
                <a:prstGeom prst="line">
                  <a:avLst/>
                </a:prstGeom>
                <a:noFill/>
                <a:ln w="635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b="1">
                    <a:solidFill>
                      <a:srgbClr val="000099"/>
                    </a:solidFill>
                    <a:latin typeface="+mn-lt"/>
                    <a:ea typeface="+mn-ea"/>
                  </a:endParaRPr>
                </a:p>
              </p:txBody>
            </p:sp>
            <p:sp>
              <p:nvSpPr>
                <p:cNvPr id="406599" name="Line 71"/>
                <p:cNvSpPr>
                  <a:spLocks noChangeShapeType="1"/>
                </p:cNvSpPr>
                <p:nvPr/>
              </p:nvSpPr>
              <p:spPr bwMode="auto">
                <a:xfrm flipH="1">
                  <a:off x="4745" y="1313"/>
                  <a:ext cx="73" cy="149"/>
                </a:xfrm>
                <a:prstGeom prst="line">
                  <a:avLst/>
                </a:prstGeom>
                <a:noFill/>
                <a:ln w="635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b="1">
                    <a:solidFill>
                      <a:srgbClr val="000099"/>
                    </a:solidFill>
                    <a:latin typeface="+mn-lt"/>
                    <a:ea typeface="+mn-ea"/>
                  </a:endParaRPr>
                </a:p>
              </p:txBody>
            </p:sp>
            <p:sp>
              <p:nvSpPr>
                <p:cNvPr id="406600" name="Line 72"/>
                <p:cNvSpPr>
                  <a:spLocks noChangeShapeType="1"/>
                </p:cNvSpPr>
                <p:nvPr/>
              </p:nvSpPr>
              <p:spPr bwMode="auto">
                <a:xfrm>
                  <a:off x="4762" y="1167"/>
                  <a:ext cx="46" cy="1"/>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b="1">
                    <a:solidFill>
                      <a:srgbClr val="000099"/>
                    </a:solidFill>
                    <a:latin typeface="+mn-lt"/>
                    <a:ea typeface="+mn-ea"/>
                  </a:endParaRPr>
                </a:p>
              </p:txBody>
            </p:sp>
            <p:sp>
              <p:nvSpPr>
                <p:cNvPr id="406601" name="Line 73"/>
                <p:cNvSpPr>
                  <a:spLocks noChangeShapeType="1"/>
                </p:cNvSpPr>
                <p:nvPr/>
              </p:nvSpPr>
              <p:spPr bwMode="auto">
                <a:xfrm>
                  <a:off x="4761" y="1166"/>
                  <a:ext cx="54" cy="147"/>
                </a:xfrm>
                <a:prstGeom prst="line">
                  <a:avLst/>
                </a:prstGeom>
                <a:noFill/>
                <a:ln w="635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b="1">
                    <a:solidFill>
                      <a:srgbClr val="000099"/>
                    </a:solidFill>
                    <a:latin typeface="+mn-lt"/>
                    <a:ea typeface="+mn-ea"/>
                  </a:endParaRPr>
                </a:p>
              </p:txBody>
            </p:sp>
            <p:sp>
              <p:nvSpPr>
                <p:cNvPr id="406602" name="Line 74"/>
                <p:cNvSpPr>
                  <a:spLocks noChangeShapeType="1"/>
                </p:cNvSpPr>
                <p:nvPr/>
              </p:nvSpPr>
              <p:spPr bwMode="auto">
                <a:xfrm flipV="1">
                  <a:off x="4750" y="1166"/>
                  <a:ext cx="57" cy="145"/>
                </a:xfrm>
                <a:prstGeom prst="line">
                  <a:avLst/>
                </a:prstGeom>
                <a:noFill/>
                <a:ln w="635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b="1">
                    <a:solidFill>
                      <a:srgbClr val="000099"/>
                    </a:solidFill>
                    <a:latin typeface="+mn-lt"/>
                    <a:ea typeface="+mn-ea"/>
                  </a:endParaRPr>
                </a:p>
              </p:txBody>
            </p:sp>
            <p:sp>
              <p:nvSpPr>
                <p:cNvPr id="406603" name="Line 75"/>
                <p:cNvSpPr>
                  <a:spLocks noChangeShapeType="1"/>
                </p:cNvSpPr>
                <p:nvPr/>
              </p:nvSpPr>
              <p:spPr bwMode="auto">
                <a:xfrm>
                  <a:off x="4768" y="1032"/>
                  <a:ext cx="41" cy="136"/>
                </a:xfrm>
                <a:prstGeom prst="line">
                  <a:avLst/>
                </a:prstGeom>
                <a:noFill/>
                <a:ln w="635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b="1">
                    <a:solidFill>
                      <a:srgbClr val="000099"/>
                    </a:solidFill>
                    <a:latin typeface="+mn-lt"/>
                    <a:ea typeface="+mn-ea"/>
                  </a:endParaRPr>
                </a:p>
              </p:txBody>
            </p:sp>
            <p:sp>
              <p:nvSpPr>
                <p:cNvPr id="406604" name="Line 76"/>
                <p:cNvSpPr>
                  <a:spLocks noChangeShapeType="1"/>
                </p:cNvSpPr>
                <p:nvPr/>
              </p:nvSpPr>
              <p:spPr bwMode="auto">
                <a:xfrm flipV="1">
                  <a:off x="4759" y="1031"/>
                  <a:ext cx="39" cy="138"/>
                </a:xfrm>
                <a:prstGeom prst="line">
                  <a:avLst/>
                </a:prstGeom>
                <a:noFill/>
                <a:ln w="635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b="1">
                    <a:solidFill>
                      <a:srgbClr val="000099"/>
                    </a:solidFill>
                    <a:latin typeface="+mn-lt"/>
                    <a:ea typeface="+mn-ea"/>
                  </a:endParaRPr>
                </a:p>
              </p:txBody>
            </p:sp>
            <p:sp>
              <p:nvSpPr>
                <p:cNvPr id="406605" name="Line 77"/>
                <p:cNvSpPr>
                  <a:spLocks noChangeShapeType="1"/>
                </p:cNvSpPr>
                <p:nvPr/>
              </p:nvSpPr>
              <p:spPr bwMode="auto">
                <a:xfrm flipV="1">
                  <a:off x="4766" y="930"/>
                  <a:ext cx="27" cy="106"/>
                </a:xfrm>
                <a:prstGeom prst="line">
                  <a:avLst/>
                </a:prstGeom>
                <a:noFill/>
                <a:ln w="635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b="1">
                    <a:solidFill>
                      <a:srgbClr val="000099"/>
                    </a:solidFill>
                    <a:latin typeface="+mn-lt"/>
                    <a:ea typeface="+mn-ea"/>
                  </a:endParaRPr>
                </a:p>
              </p:txBody>
            </p:sp>
            <p:sp>
              <p:nvSpPr>
                <p:cNvPr id="406606" name="Oval 78"/>
                <p:cNvSpPr>
                  <a:spLocks noChangeArrowheads="1"/>
                </p:cNvSpPr>
                <p:nvPr/>
              </p:nvSpPr>
              <p:spPr bwMode="auto">
                <a:xfrm>
                  <a:off x="4774" y="784"/>
                  <a:ext cx="22" cy="16"/>
                </a:xfrm>
                <a:prstGeom prst="ellipse">
                  <a:avLst/>
                </a:prstGeom>
                <a:solidFill>
                  <a:srgbClr val="C0C0C0"/>
                </a:solidFill>
                <a:ln w="9525">
                  <a:solidFill>
                    <a:schemeClr val="tx1"/>
                  </a:solidFill>
                  <a:round/>
                  <a:headEnd/>
                  <a:tailEnd/>
                </a:ln>
              </p:spPr>
              <p:txBody>
                <a:bodyPr/>
                <a:lstStyle/>
                <a:p>
                  <a:endParaRPr lang="zh-CN" altLang="en-US" b="1">
                    <a:solidFill>
                      <a:srgbClr val="000099"/>
                    </a:solidFill>
                    <a:latin typeface="+mn-lt"/>
                    <a:ea typeface="+mn-ea"/>
                  </a:endParaRPr>
                </a:p>
              </p:txBody>
            </p:sp>
          </p:grpSp>
        </p:grpSp>
        <p:grpSp>
          <p:nvGrpSpPr>
            <p:cNvPr id="14" name="Group 79"/>
            <p:cNvGrpSpPr>
              <a:grpSpLocks/>
            </p:cNvGrpSpPr>
            <p:nvPr/>
          </p:nvGrpSpPr>
          <p:grpSpPr bwMode="auto">
            <a:xfrm>
              <a:off x="4608" y="700"/>
              <a:ext cx="306" cy="90"/>
              <a:chOff x="748" y="2251"/>
              <a:chExt cx="306" cy="90"/>
            </a:xfrm>
          </p:grpSpPr>
          <p:sp>
            <p:nvSpPr>
              <p:cNvPr id="406608" name="AutoShape 80"/>
              <p:cNvSpPr>
                <a:spLocks noChangeArrowheads="1"/>
              </p:cNvSpPr>
              <p:nvPr/>
            </p:nvSpPr>
            <p:spPr bwMode="auto">
              <a:xfrm>
                <a:off x="748" y="2251"/>
                <a:ext cx="111" cy="90"/>
              </a:xfrm>
              <a:prstGeom prst="moon">
                <a:avLst>
                  <a:gd name="adj" fmla="val 18444"/>
                </a:avLst>
              </a:prstGeom>
              <a:solidFill>
                <a:srgbClr val="80808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mn-ea"/>
                </a:endParaRPr>
              </a:p>
            </p:txBody>
          </p:sp>
          <p:sp>
            <p:nvSpPr>
              <p:cNvPr id="406609" name="AutoShape 81"/>
              <p:cNvSpPr>
                <a:spLocks noChangeArrowheads="1"/>
              </p:cNvSpPr>
              <p:nvPr/>
            </p:nvSpPr>
            <p:spPr bwMode="auto">
              <a:xfrm flipH="1">
                <a:off x="943" y="2251"/>
                <a:ext cx="111" cy="90"/>
              </a:xfrm>
              <a:prstGeom prst="moon">
                <a:avLst>
                  <a:gd name="adj" fmla="val 18444"/>
                </a:avLst>
              </a:prstGeom>
              <a:solidFill>
                <a:srgbClr val="80808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mn-ea"/>
                </a:endParaRPr>
              </a:p>
            </p:txBody>
          </p:sp>
          <p:sp>
            <p:nvSpPr>
              <p:cNvPr id="406610" name="AutoShape 82"/>
              <p:cNvSpPr>
                <a:spLocks noChangeArrowheads="1"/>
              </p:cNvSpPr>
              <p:nvPr/>
            </p:nvSpPr>
            <p:spPr bwMode="auto">
              <a:xfrm flipH="1">
                <a:off x="922" y="2266"/>
                <a:ext cx="70" cy="60"/>
              </a:xfrm>
              <a:prstGeom prst="moon">
                <a:avLst>
                  <a:gd name="adj" fmla="val 18347"/>
                </a:avLst>
              </a:prstGeom>
              <a:solidFill>
                <a:srgbClr val="80808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mn-ea"/>
                </a:endParaRPr>
              </a:p>
            </p:txBody>
          </p:sp>
          <p:sp>
            <p:nvSpPr>
              <p:cNvPr id="406611" name="AutoShape 83"/>
              <p:cNvSpPr>
                <a:spLocks noChangeArrowheads="1"/>
              </p:cNvSpPr>
              <p:nvPr/>
            </p:nvSpPr>
            <p:spPr bwMode="auto">
              <a:xfrm>
                <a:off x="806" y="2266"/>
                <a:ext cx="70" cy="60"/>
              </a:xfrm>
              <a:prstGeom prst="moon">
                <a:avLst>
                  <a:gd name="adj" fmla="val 18347"/>
                </a:avLst>
              </a:prstGeom>
              <a:solidFill>
                <a:srgbClr val="80808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mn-ea"/>
                </a:endParaRPr>
              </a:p>
            </p:txBody>
          </p:sp>
          <p:sp>
            <p:nvSpPr>
              <p:cNvPr id="406612" name="AutoShape 84"/>
              <p:cNvSpPr>
                <a:spLocks noChangeArrowheads="1"/>
              </p:cNvSpPr>
              <p:nvPr/>
            </p:nvSpPr>
            <p:spPr bwMode="auto">
              <a:xfrm flipH="1">
                <a:off x="905" y="2281"/>
                <a:ext cx="35" cy="30"/>
              </a:xfrm>
              <a:prstGeom prst="moon">
                <a:avLst>
                  <a:gd name="adj" fmla="val 41907"/>
                </a:avLst>
              </a:prstGeom>
              <a:solidFill>
                <a:srgbClr val="80808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mn-ea"/>
                </a:endParaRPr>
              </a:p>
            </p:txBody>
          </p:sp>
          <p:sp>
            <p:nvSpPr>
              <p:cNvPr id="406613" name="AutoShape 85"/>
              <p:cNvSpPr>
                <a:spLocks noChangeArrowheads="1"/>
              </p:cNvSpPr>
              <p:nvPr/>
            </p:nvSpPr>
            <p:spPr bwMode="auto">
              <a:xfrm>
                <a:off x="857" y="2281"/>
                <a:ext cx="35" cy="30"/>
              </a:xfrm>
              <a:prstGeom prst="moon">
                <a:avLst>
                  <a:gd name="adj" fmla="val 41907"/>
                </a:avLst>
              </a:prstGeom>
              <a:solidFill>
                <a:srgbClr val="80808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mn-ea"/>
                </a:endParaRPr>
              </a:p>
            </p:txBody>
          </p:sp>
        </p:grpSp>
      </p:grpSp>
      <p:grpSp>
        <p:nvGrpSpPr>
          <p:cNvPr id="15" name="Group 86"/>
          <p:cNvGrpSpPr>
            <a:grpSpLocks/>
          </p:cNvGrpSpPr>
          <p:nvPr/>
        </p:nvGrpSpPr>
        <p:grpSpPr bwMode="auto">
          <a:xfrm>
            <a:off x="2411414" y="4019540"/>
            <a:ext cx="287337" cy="504825"/>
            <a:chOff x="4608" y="700"/>
            <a:chExt cx="306" cy="553"/>
          </a:xfrm>
        </p:grpSpPr>
        <p:grpSp>
          <p:nvGrpSpPr>
            <p:cNvPr id="16" name="Group 87"/>
            <p:cNvGrpSpPr>
              <a:grpSpLocks/>
            </p:cNvGrpSpPr>
            <p:nvPr/>
          </p:nvGrpSpPr>
          <p:grpSpPr bwMode="auto">
            <a:xfrm>
              <a:off x="4694" y="784"/>
              <a:ext cx="134" cy="469"/>
              <a:chOff x="4740" y="784"/>
              <a:chExt cx="88" cy="692"/>
            </a:xfrm>
          </p:grpSpPr>
          <p:sp>
            <p:nvSpPr>
              <p:cNvPr id="406616" name="Line 88"/>
              <p:cNvSpPr>
                <a:spLocks noChangeShapeType="1"/>
              </p:cNvSpPr>
              <p:nvPr/>
            </p:nvSpPr>
            <p:spPr bwMode="auto">
              <a:xfrm>
                <a:off x="4771" y="1032"/>
                <a:ext cx="29" cy="1"/>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b="1">
                  <a:solidFill>
                    <a:srgbClr val="000099"/>
                  </a:solidFill>
                  <a:latin typeface="+mn-lt"/>
                  <a:ea typeface="+mn-ea"/>
                </a:endParaRPr>
              </a:p>
            </p:txBody>
          </p:sp>
          <p:grpSp>
            <p:nvGrpSpPr>
              <p:cNvPr id="17" name="Group 89"/>
              <p:cNvGrpSpPr>
                <a:grpSpLocks/>
              </p:cNvGrpSpPr>
              <p:nvPr/>
            </p:nvGrpSpPr>
            <p:grpSpPr bwMode="auto">
              <a:xfrm>
                <a:off x="4740" y="784"/>
                <a:ext cx="88" cy="692"/>
                <a:chOff x="4740" y="784"/>
                <a:chExt cx="88" cy="692"/>
              </a:xfrm>
            </p:grpSpPr>
            <p:sp>
              <p:nvSpPr>
                <p:cNvPr id="406618" name="Line 90"/>
                <p:cNvSpPr>
                  <a:spLocks noChangeShapeType="1"/>
                </p:cNvSpPr>
                <p:nvPr/>
              </p:nvSpPr>
              <p:spPr bwMode="auto">
                <a:xfrm flipV="1">
                  <a:off x="4785" y="793"/>
                  <a:ext cx="1" cy="139"/>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b="1">
                    <a:solidFill>
                      <a:srgbClr val="000099"/>
                    </a:solidFill>
                    <a:latin typeface="+mn-lt"/>
                    <a:ea typeface="+mn-ea"/>
                  </a:endParaRPr>
                </a:p>
              </p:txBody>
            </p:sp>
            <p:sp>
              <p:nvSpPr>
                <p:cNvPr id="406619" name="Line 91"/>
                <p:cNvSpPr>
                  <a:spLocks noChangeShapeType="1"/>
                </p:cNvSpPr>
                <p:nvPr/>
              </p:nvSpPr>
              <p:spPr bwMode="auto">
                <a:xfrm flipV="1">
                  <a:off x="4740" y="929"/>
                  <a:ext cx="35" cy="547"/>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b="1">
                    <a:solidFill>
                      <a:srgbClr val="000099"/>
                    </a:solidFill>
                    <a:latin typeface="+mn-lt"/>
                    <a:ea typeface="+mn-ea"/>
                  </a:endParaRPr>
                </a:p>
              </p:txBody>
            </p:sp>
            <p:sp>
              <p:nvSpPr>
                <p:cNvPr id="406620" name="Line 92"/>
                <p:cNvSpPr>
                  <a:spLocks noChangeShapeType="1"/>
                </p:cNvSpPr>
                <p:nvPr/>
              </p:nvSpPr>
              <p:spPr bwMode="auto">
                <a:xfrm>
                  <a:off x="4793" y="929"/>
                  <a:ext cx="35" cy="547"/>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b="1">
                    <a:solidFill>
                      <a:srgbClr val="000099"/>
                    </a:solidFill>
                    <a:latin typeface="+mn-lt"/>
                    <a:ea typeface="+mn-ea"/>
                  </a:endParaRPr>
                </a:p>
              </p:txBody>
            </p:sp>
            <p:sp>
              <p:nvSpPr>
                <p:cNvPr id="406621" name="Line 93"/>
                <p:cNvSpPr>
                  <a:spLocks noChangeShapeType="1"/>
                </p:cNvSpPr>
                <p:nvPr/>
              </p:nvSpPr>
              <p:spPr bwMode="auto">
                <a:xfrm>
                  <a:off x="4743" y="1461"/>
                  <a:ext cx="84" cy="1"/>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b="1">
                    <a:solidFill>
                      <a:srgbClr val="000099"/>
                    </a:solidFill>
                    <a:latin typeface="+mn-lt"/>
                    <a:ea typeface="+mn-ea"/>
                  </a:endParaRPr>
                </a:p>
              </p:txBody>
            </p:sp>
            <p:sp>
              <p:nvSpPr>
                <p:cNvPr id="406622" name="Line 94"/>
                <p:cNvSpPr>
                  <a:spLocks noChangeShapeType="1"/>
                </p:cNvSpPr>
                <p:nvPr/>
              </p:nvSpPr>
              <p:spPr bwMode="auto">
                <a:xfrm>
                  <a:off x="4753" y="1312"/>
                  <a:ext cx="66" cy="1"/>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b="1">
                    <a:solidFill>
                      <a:srgbClr val="000099"/>
                    </a:solidFill>
                    <a:latin typeface="+mn-lt"/>
                    <a:ea typeface="+mn-ea"/>
                  </a:endParaRPr>
                </a:p>
              </p:txBody>
            </p:sp>
            <p:sp>
              <p:nvSpPr>
                <p:cNvPr id="406623" name="Line 95"/>
                <p:cNvSpPr>
                  <a:spLocks noChangeShapeType="1"/>
                </p:cNvSpPr>
                <p:nvPr/>
              </p:nvSpPr>
              <p:spPr bwMode="auto">
                <a:xfrm>
                  <a:off x="4752" y="1314"/>
                  <a:ext cx="73" cy="151"/>
                </a:xfrm>
                <a:prstGeom prst="line">
                  <a:avLst/>
                </a:prstGeom>
                <a:noFill/>
                <a:ln w="635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b="1">
                    <a:solidFill>
                      <a:srgbClr val="000099"/>
                    </a:solidFill>
                    <a:latin typeface="+mn-lt"/>
                    <a:ea typeface="+mn-ea"/>
                  </a:endParaRPr>
                </a:p>
              </p:txBody>
            </p:sp>
            <p:sp>
              <p:nvSpPr>
                <p:cNvPr id="406624" name="Line 96"/>
                <p:cNvSpPr>
                  <a:spLocks noChangeShapeType="1"/>
                </p:cNvSpPr>
                <p:nvPr/>
              </p:nvSpPr>
              <p:spPr bwMode="auto">
                <a:xfrm flipH="1">
                  <a:off x="4745" y="1313"/>
                  <a:ext cx="73" cy="149"/>
                </a:xfrm>
                <a:prstGeom prst="line">
                  <a:avLst/>
                </a:prstGeom>
                <a:noFill/>
                <a:ln w="635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b="1">
                    <a:solidFill>
                      <a:srgbClr val="000099"/>
                    </a:solidFill>
                    <a:latin typeface="+mn-lt"/>
                    <a:ea typeface="+mn-ea"/>
                  </a:endParaRPr>
                </a:p>
              </p:txBody>
            </p:sp>
            <p:sp>
              <p:nvSpPr>
                <p:cNvPr id="406625" name="Line 97"/>
                <p:cNvSpPr>
                  <a:spLocks noChangeShapeType="1"/>
                </p:cNvSpPr>
                <p:nvPr/>
              </p:nvSpPr>
              <p:spPr bwMode="auto">
                <a:xfrm>
                  <a:off x="4762" y="1167"/>
                  <a:ext cx="46" cy="1"/>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b="1">
                    <a:solidFill>
                      <a:srgbClr val="000099"/>
                    </a:solidFill>
                    <a:latin typeface="+mn-lt"/>
                    <a:ea typeface="+mn-ea"/>
                  </a:endParaRPr>
                </a:p>
              </p:txBody>
            </p:sp>
            <p:sp>
              <p:nvSpPr>
                <p:cNvPr id="406626" name="Line 98"/>
                <p:cNvSpPr>
                  <a:spLocks noChangeShapeType="1"/>
                </p:cNvSpPr>
                <p:nvPr/>
              </p:nvSpPr>
              <p:spPr bwMode="auto">
                <a:xfrm>
                  <a:off x="4761" y="1166"/>
                  <a:ext cx="54" cy="147"/>
                </a:xfrm>
                <a:prstGeom prst="line">
                  <a:avLst/>
                </a:prstGeom>
                <a:noFill/>
                <a:ln w="635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b="1">
                    <a:solidFill>
                      <a:srgbClr val="000099"/>
                    </a:solidFill>
                    <a:latin typeface="+mn-lt"/>
                    <a:ea typeface="+mn-ea"/>
                  </a:endParaRPr>
                </a:p>
              </p:txBody>
            </p:sp>
            <p:sp>
              <p:nvSpPr>
                <p:cNvPr id="406627" name="Line 99"/>
                <p:cNvSpPr>
                  <a:spLocks noChangeShapeType="1"/>
                </p:cNvSpPr>
                <p:nvPr/>
              </p:nvSpPr>
              <p:spPr bwMode="auto">
                <a:xfrm flipV="1">
                  <a:off x="4750" y="1166"/>
                  <a:ext cx="57" cy="145"/>
                </a:xfrm>
                <a:prstGeom prst="line">
                  <a:avLst/>
                </a:prstGeom>
                <a:noFill/>
                <a:ln w="635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b="1">
                    <a:solidFill>
                      <a:srgbClr val="000099"/>
                    </a:solidFill>
                    <a:latin typeface="+mn-lt"/>
                    <a:ea typeface="+mn-ea"/>
                  </a:endParaRPr>
                </a:p>
              </p:txBody>
            </p:sp>
            <p:sp>
              <p:nvSpPr>
                <p:cNvPr id="406628" name="Line 100"/>
                <p:cNvSpPr>
                  <a:spLocks noChangeShapeType="1"/>
                </p:cNvSpPr>
                <p:nvPr/>
              </p:nvSpPr>
              <p:spPr bwMode="auto">
                <a:xfrm>
                  <a:off x="4768" y="1032"/>
                  <a:ext cx="41" cy="136"/>
                </a:xfrm>
                <a:prstGeom prst="line">
                  <a:avLst/>
                </a:prstGeom>
                <a:noFill/>
                <a:ln w="635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b="1">
                    <a:solidFill>
                      <a:srgbClr val="000099"/>
                    </a:solidFill>
                    <a:latin typeface="+mn-lt"/>
                    <a:ea typeface="+mn-ea"/>
                  </a:endParaRPr>
                </a:p>
              </p:txBody>
            </p:sp>
            <p:sp>
              <p:nvSpPr>
                <p:cNvPr id="406629" name="Line 101"/>
                <p:cNvSpPr>
                  <a:spLocks noChangeShapeType="1"/>
                </p:cNvSpPr>
                <p:nvPr/>
              </p:nvSpPr>
              <p:spPr bwMode="auto">
                <a:xfrm flipV="1">
                  <a:off x="4759" y="1031"/>
                  <a:ext cx="39" cy="138"/>
                </a:xfrm>
                <a:prstGeom prst="line">
                  <a:avLst/>
                </a:prstGeom>
                <a:noFill/>
                <a:ln w="635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b="1">
                    <a:solidFill>
                      <a:srgbClr val="000099"/>
                    </a:solidFill>
                    <a:latin typeface="+mn-lt"/>
                    <a:ea typeface="+mn-ea"/>
                  </a:endParaRPr>
                </a:p>
              </p:txBody>
            </p:sp>
            <p:sp>
              <p:nvSpPr>
                <p:cNvPr id="406630" name="Line 102"/>
                <p:cNvSpPr>
                  <a:spLocks noChangeShapeType="1"/>
                </p:cNvSpPr>
                <p:nvPr/>
              </p:nvSpPr>
              <p:spPr bwMode="auto">
                <a:xfrm flipV="1">
                  <a:off x="4766" y="930"/>
                  <a:ext cx="27" cy="106"/>
                </a:xfrm>
                <a:prstGeom prst="line">
                  <a:avLst/>
                </a:prstGeom>
                <a:noFill/>
                <a:ln w="635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b="1">
                    <a:solidFill>
                      <a:srgbClr val="000099"/>
                    </a:solidFill>
                    <a:latin typeface="+mn-lt"/>
                    <a:ea typeface="+mn-ea"/>
                  </a:endParaRPr>
                </a:p>
              </p:txBody>
            </p:sp>
            <p:sp>
              <p:nvSpPr>
                <p:cNvPr id="406631" name="Oval 103"/>
                <p:cNvSpPr>
                  <a:spLocks noChangeArrowheads="1"/>
                </p:cNvSpPr>
                <p:nvPr/>
              </p:nvSpPr>
              <p:spPr bwMode="auto">
                <a:xfrm>
                  <a:off x="4774" y="784"/>
                  <a:ext cx="22" cy="16"/>
                </a:xfrm>
                <a:prstGeom prst="ellipse">
                  <a:avLst/>
                </a:prstGeom>
                <a:solidFill>
                  <a:srgbClr val="C0C0C0"/>
                </a:solidFill>
                <a:ln w="9525">
                  <a:solidFill>
                    <a:schemeClr val="tx1"/>
                  </a:solidFill>
                  <a:round/>
                  <a:headEnd/>
                  <a:tailEnd/>
                </a:ln>
              </p:spPr>
              <p:txBody>
                <a:bodyPr/>
                <a:lstStyle/>
                <a:p>
                  <a:endParaRPr lang="zh-CN" altLang="en-US" b="1">
                    <a:solidFill>
                      <a:srgbClr val="000099"/>
                    </a:solidFill>
                    <a:latin typeface="+mn-lt"/>
                    <a:ea typeface="+mn-ea"/>
                  </a:endParaRPr>
                </a:p>
              </p:txBody>
            </p:sp>
          </p:grpSp>
        </p:grpSp>
        <p:grpSp>
          <p:nvGrpSpPr>
            <p:cNvPr id="18" name="Group 104"/>
            <p:cNvGrpSpPr>
              <a:grpSpLocks/>
            </p:cNvGrpSpPr>
            <p:nvPr/>
          </p:nvGrpSpPr>
          <p:grpSpPr bwMode="auto">
            <a:xfrm>
              <a:off x="4608" y="700"/>
              <a:ext cx="306" cy="90"/>
              <a:chOff x="748" y="2251"/>
              <a:chExt cx="306" cy="90"/>
            </a:xfrm>
          </p:grpSpPr>
          <p:sp>
            <p:nvSpPr>
              <p:cNvPr id="406633" name="AutoShape 105"/>
              <p:cNvSpPr>
                <a:spLocks noChangeArrowheads="1"/>
              </p:cNvSpPr>
              <p:nvPr/>
            </p:nvSpPr>
            <p:spPr bwMode="auto">
              <a:xfrm>
                <a:off x="748" y="2251"/>
                <a:ext cx="111" cy="90"/>
              </a:xfrm>
              <a:prstGeom prst="moon">
                <a:avLst>
                  <a:gd name="adj" fmla="val 18444"/>
                </a:avLst>
              </a:prstGeom>
              <a:solidFill>
                <a:srgbClr val="80808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mn-ea"/>
                </a:endParaRPr>
              </a:p>
            </p:txBody>
          </p:sp>
          <p:sp>
            <p:nvSpPr>
              <p:cNvPr id="406634" name="AutoShape 106"/>
              <p:cNvSpPr>
                <a:spLocks noChangeArrowheads="1"/>
              </p:cNvSpPr>
              <p:nvPr/>
            </p:nvSpPr>
            <p:spPr bwMode="auto">
              <a:xfrm flipH="1">
                <a:off x="943" y="2251"/>
                <a:ext cx="111" cy="90"/>
              </a:xfrm>
              <a:prstGeom prst="moon">
                <a:avLst>
                  <a:gd name="adj" fmla="val 18444"/>
                </a:avLst>
              </a:prstGeom>
              <a:solidFill>
                <a:srgbClr val="80808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mn-ea"/>
                </a:endParaRPr>
              </a:p>
            </p:txBody>
          </p:sp>
          <p:sp>
            <p:nvSpPr>
              <p:cNvPr id="406635" name="AutoShape 107"/>
              <p:cNvSpPr>
                <a:spLocks noChangeArrowheads="1"/>
              </p:cNvSpPr>
              <p:nvPr/>
            </p:nvSpPr>
            <p:spPr bwMode="auto">
              <a:xfrm flipH="1">
                <a:off x="922" y="2266"/>
                <a:ext cx="70" cy="60"/>
              </a:xfrm>
              <a:prstGeom prst="moon">
                <a:avLst>
                  <a:gd name="adj" fmla="val 18347"/>
                </a:avLst>
              </a:prstGeom>
              <a:solidFill>
                <a:srgbClr val="80808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mn-ea"/>
                </a:endParaRPr>
              </a:p>
            </p:txBody>
          </p:sp>
          <p:sp>
            <p:nvSpPr>
              <p:cNvPr id="406636" name="AutoShape 108"/>
              <p:cNvSpPr>
                <a:spLocks noChangeArrowheads="1"/>
              </p:cNvSpPr>
              <p:nvPr/>
            </p:nvSpPr>
            <p:spPr bwMode="auto">
              <a:xfrm>
                <a:off x="806" y="2266"/>
                <a:ext cx="70" cy="60"/>
              </a:xfrm>
              <a:prstGeom prst="moon">
                <a:avLst>
                  <a:gd name="adj" fmla="val 18347"/>
                </a:avLst>
              </a:prstGeom>
              <a:solidFill>
                <a:srgbClr val="80808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mn-ea"/>
                </a:endParaRPr>
              </a:p>
            </p:txBody>
          </p:sp>
          <p:sp>
            <p:nvSpPr>
              <p:cNvPr id="406637" name="AutoShape 109"/>
              <p:cNvSpPr>
                <a:spLocks noChangeArrowheads="1"/>
              </p:cNvSpPr>
              <p:nvPr/>
            </p:nvSpPr>
            <p:spPr bwMode="auto">
              <a:xfrm flipH="1">
                <a:off x="905" y="2281"/>
                <a:ext cx="35" cy="30"/>
              </a:xfrm>
              <a:prstGeom prst="moon">
                <a:avLst>
                  <a:gd name="adj" fmla="val 41907"/>
                </a:avLst>
              </a:prstGeom>
              <a:solidFill>
                <a:srgbClr val="80808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mn-ea"/>
                </a:endParaRPr>
              </a:p>
            </p:txBody>
          </p:sp>
          <p:sp>
            <p:nvSpPr>
              <p:cNvPr id="406638" name="AutoShape 110"/>
              <p:cNvSpPr>
                <a:spLocks noChangeArrowheads="1"/>
              </p:cNvSpPr>
              <p:nvPr/>
            </p:nvSpPr>
            <p:spPr bwMode="auto">
              <a:xfrm>
                <a:off x="857" y="2281"/>
                <a:ext cx="35" cy="30"/>
              </a:xfrm>
              <a:prstGeom prst="moon">
                <a:avLst>
                  <a:gd name="adj" fmla="val 41907"/>
                </a:avLst>
              </a:prstGeom>
              <a:solidFill>
                <a:srgbClr val="80808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mn-ea"/>
                </a:endParaRPr>
              </a:p>
            </p:txBody>
          </p:sp>
        </p:grpSp>
      </p:grpSp>
      <p:grpSp>
        <p:nvGrpSpPr>
          <p:cNvPr id="19" name="Group 111"/>
          <p:cNvGrpSpPr>
            <a:grpSpLocks/>
          </p:cNvGrpSpPr>
          <p:nvPr/>
        </p:nvGrpSpPr>
        <p:grpSpPr bwMode="auto">
          <a:xfrm>
            <a:off x="1258889" y="4740265"/>
            <a:ext cx="287337" cy="504825"/>
            <a:chOff x="4608" y="700"/>
            <a:chExt cx="306" cy="553"/>
          </a:xfrm>
        </p:grpSpPr>
        <p:grpSp>
          <p:nvGrpSpPr>
            <p:cNvPr id="20" name="Group 112"/>
            <p:cNvGrpSpPr>
              <a:grpSpLocks/>
            </p:cNvGrpSpPr>
            <p:nvPr/>
          </p:nvGrpSpPr>
          <p:grpSpPr bwMode="auto">
            <a:xfrm>
              <a:off x="4694" y="784"/>
              <a:ext cx="134" cy="469"/>
              <a:chOff x="4740" y="784"/>
              <a:chExt cx="88" cy="692"/>
            </a:xfrm>
          </p:grpSpPr>
          <p:sp>
            <p:nvSpPr>
              <p:cNvPr id="406641" name="Line 113"/>
              <p:cNvSpPr>
                <a:spLocks noChangeShapeType="1"/>
              </p:cNvSpPr>
              <p:nvPr/>
            </p:nvSpPr>
            <p:spPr bwMode="auto">
              <a:xfrm>
                <a:off x="4771" y="1032"/>
                <a:ext cx="29" cy="1"/>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b="1">
                  <a:solidFill>
                    <a:srgbClr val="000099"/>
                  </a:solidFill>
                  <a:latin typeface="+mn-lt"/>
                  <a:ea typeface="+mn-ea"/>
                </a:endParaRPr>
              </a:p>
            </p:txBody>
          </p:sp>
          <p:grpSp>
            <p:nvGrpSpPr>
              <p:cNvPr id="21" name="Group 114"/>
              <p:cNvGrpSpPr>
                <a:grpSpLocks/>
              </p:cNvGrpSpPr>
              <p:nvPr/>
            </p:nvGrpSpPr>
            <p:grpSpPr bwMode="auto">
              <a:xfrm>
                <a:off x="4740" y="784"/>
                <a:ext cx="88" cy="692"/>
                <a:chOff x="4740" y="784"/>
                <a:chExt cx="88" cy="692"/>
              </a:xfrm>
            </p:grpSpPr>
            <p:sp>
              <p:nvSpPr>
                <p:cNvPr id="406643" name="Line 115"/>
                <p:cNvSpPr>
                  <a:spLocks noChangeShapeType="1"/>
                </p:cNvSpPr>
                <p:nvPr/>
              </p:nvSpPr>
              <p:spPr bwMode="auto">
                <a:xfrm flipV="1">
                  <a:off x="4785" y="793"/>
                  <a:ext cx="1" cy="139"/>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b="1">
                    <a:solidFill>
                      <a:srgbClr val="000099"/>
                    </a:solidFill>
                    <a:latin typeface="+mn-lt"/>
                    <a:ea typeface="+mn-ea"/>
                  </a:endParaRPr>
                </a:p>
              </p:txBody>
            </p:sp>
            <p:sp>
              <p:nvSpPr>
                <p:cNvPr id="406644" name="Line 116"/>
                <p:cNvSpPr>
                  <a:spLocks noChangeShapeType="1"/>
                </p:cNvSpPr>
                <p:nvPr/>
              </p:nvSpPr>
              <p:spPr bwMode="auto">
                <a:xfrm flipV="1">
                  <a:off x="4740" y="929"/>
                  <a:ext cx="35" cy="547"/>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b="1">
                    <a:solidFill>
                      <a:srgbClr val="000099"/>
                    </a:solidFill>
                    <a:latin typeface="+mn-lt"/>
                    <a:ea typeface="+mn-ea"/>
                  </a:endParaRPr>
                </a:p>
              </p:txBody>
            </p:sp>
            <p:sp>
              <p:nvSpPr>
                <p:cNvPr id="406645" name="Line 117"/>
                <p:cNvSpPr>
                  <a:spLocks noChangeShapeType="1"/>
                </p:cNvSpPr>
                <p:nvPr/>
              </p:nvSpPr>
              <p:spPr bwMode="auto">
                <a:xfrm>
                  <a:off x="4793" y="929"/>
                  <a:ext cx="35" cy="547"/>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b="1">
                    <a:solidFill>
                      <a:srgbClr val="000099"/>
                    </a:solidFill>
                    <a:latin typeface="+mn-lt"/>
                    <a:ea typeface="+mn-ea"/>
                  </a:endParaRPr>
                </a:p>
              </p:txBody>
            </p:sp>
            <p:sp>
              <p:nvSpPr>
                <p:cNvPr id="406646" name="Line 118"/>
                <p:cNvSpPr>
                  <a:spLocks noChangeShapeType="1"/>
                </p:cNvSpPr>
                <p:nvPr/>
              </p:nvSpPr>
              <p:spPr bwMode="auto">
                <a:xfrm>
                  <a:off x="4743" y="1461"/>
                  <a:ext cx="84" cy="1"/>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b="1">
                    <a:solidFill>
                      <a:srgbClr val="000099"/>
                    </a:solidFill>
                    <a:latin typeface="+mn-lt"/>
                    <a:ea typeface="+mn-ea"/>
                  </a:endParaRPr>
                </a:p>
              </p:txBody>
            </p:sp>
            <p:sp>
              <p:nvSpPr>
                <p:cNvPr id="406647" name="Line 119"/>
                <p:cNvSpPr>
                  <a:spLocks noChangeShapeType="1"/>
                </p:cNvSpPr>
                <p:nvPr/>
              </p:nvSpPr>
              <p:spPr bwMode="auto">
                <a:xfrm>
                  <a:off x="4753" y="1312"/>
                  <a:ext cx="66" cy="1"/>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b="1">
                    <a:solidFill>
                      <a:srgbClr val="000099"/>
                    </a:solidFill>
                    <a:latin typeface="+mn-lt"/>
                    <a:ea typeface="+mn-ea"/>
                  </a:endParaRPr>
                </a:p>
              </p:txBody>
            </p:sp>
            <p:sp>
              <p:nvSpPr>
                <p:cNvPr id="406648" name="Line 120"/>
                <p:cNvSpPr>
                  <a:spLocks noChangeShapeType="1"/>
                </p:cNvSpPr>
                <p:nvPr/>
              </p:nvSpPr>
              <p:spPr bwMode="auto">
                <a:xfrm>
                  <a:off x="4752" y="1314"/>
                  <a:ext cx="73" cy="151"/>
                </a:xfrm>
                <a:prstGeom prst="line">
                  <a:avLst/>
                </a:prstGeom>
                <a:noFill/>
                <a:ln w="635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b="1">
                    <a:solidFill>
                      <a:srgbClr val="000099"/>
                    </a:solidFill>
                    <a:latin typeface="+mn-lt"/>
                    <a:ea typeface="+mn-ea"/>
                  </a:endParaRPr>
                </a:p>
              </p:txBody>
            </p:sp>
            <p:sp>
              <p:nvSpPr>
                <p:cNvPr id="406649" name="Line 121"/>
                <p:cNvSpPr>
                  <a:spLocks noChangeShapeType="1"/>
                </p:cNvSpPr>
                <p:nvPr/>
              </p:nvSpPr>
              <p:spPr bwMode="auto">
                <a:xfrm flipH="1">
                  <a:off x="4745" y="1313"/>
                  <a:ext cx="73" cy="149"/>
                </a:xfrm>
                <a:prstGeom prst="line">
                  <a:avLst/>
                </a:prstGeom>
                <a:noFill/>
                <a:ln w="635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b="1">
                    <a:solidFill>
                      <a:srgbClr val="000099"/>
                    </a:solidFill>
                    <a:latin typeface="+mn-lt"/>
                    <a:ea typeface="+mn-ea"/>
                  </a:endParaRPr>
                </a:p>
              </p:txBody>
            </p:sp>
            <p:sp>
              <p:nvSpPr>
                <p:cNvPr id="406650" name="Line 122"/>
                <p:cNvSpPr>
                  <a:spLocks noChangeShapeType="1"/>
                </p:cNvSpPr>
                <p:nvPr/>
              </p:nvSpPr>
              <p:spPr bwMode="auto">
                <a:xfrm>
                  <a:off x="4762" y="1167"/>
                  <a:ext cx="46" cy="1"/>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b="1">
                    <a:solidFill>
                      <a:srgbClr val="000099"/>
                    </a:solidFill>
                    <a:latin typeface="+mn-lt"/>
                    <a:ea typeface="+mn-ea"/>
                  </a:endParaRPr>
                </a:p>
              </p:txBody>
            </p:sp>
            <p:sp>
              <p:nvSpPr>
                <p:cNvPr id="406651" name="Line 123"/>
                <p:cNvSpPr>
                  <a:spLocks noChangeShapeType="1"/>
                </p:cNvSpPr>
                <p:nvPr/>
              </p:nvSpPr>
              <p:spPr bwMode="auto">
                <a:xfrm>
                  <a:off x="4761" y="1166"/>
                  <a:ext cx="54" cy="147"/>
                </a:xfrm>
                <a:prstGeom prst="line">
                  <a:avLst/>
                </a:prstGeom>
                <a:noFill/>
                <a:ln w="635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b="1">
                    <a:solidFill>
                      <a:srgbClr val="000099"/>
                    </a:solidFill>
                    <a:latin typeface="+mn-lt"/>
                    <a:ea typeface="+mn-ea"/>
                  </a:endParaRPr>
                </a:p>
              </p:txBody>
            </p:sp>
            <p:sp>
              <p:nvSpPr>
                <p:cNvPr id="406652" name="Line 124"/>
                <p:cNvSpPr>
                  <a:spLocks noChangeShapeType="1"/>
                </p:cNvSpPr>
                <p:nvPr/>
              </p:nvSpPr>
              <p:spPr bwMode="auto">
                <a:xfrm flipV="1">
                  <a:off x="4750" y="1166"/>
                  <a:ext cx="57" cy="145"/>
                </a:xfrm>
                <a:prstGeom prst="line">
                  <a:avLst/>
                </a:prstGeom>
                <a:noFill/>
                <a:ln w="635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b="1">
                    <a:solidFill>
                      <a:srgbClr val="000099"/>
                    </a:solidFill>
                    <a:latin typeface="+mn-lt"/>
                    <a:ea typeface="+mn-ea"/>
                  </a:endParaRPr>
                </a:p>
              </p:txBody>
            </p:sp>
            <p:sp>
              <p:nvSpPr>
                <p:cNvPr id="406653" name="Line 125"/>
                <p:cNvSpPr>
                  <a:spLocks noChangeShapeType="1"/>
                </p:cNvSpPr>
                <p:nvPr/>
              </p:nvSpPr>
              <p:spPr bwMode="auto">
                <a:xfrm>
                  <a:off x="4768" y="1032"/>
                  <a:ext cx="41" cy="136"/>
                </a:xfrm>
                <a:prstGeom prst="line">
                  <a:avLst/>
                </a:prstGeom>
                <a:noFill/>
                <a:ln w="635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b="1">
                    <a:solidFill>
                      <a:srgbClr val="000099"/>
                    </a:solidFill>
                    <a:latin typeface="+mn-lt"/>
                    <a:ea typeface="+mn-ea"/>
                  </a:endParaRPr>
                </a:p>
              </p:txBody>
            </p:sp>
            <p:sp>
              <p:nvSpPr>
                <p:cNvPr id="406654" name="Line 126"/>
                <p:cNvSpPr>
                  <a:spLocks noChangeShapeType="1"/>
                </p:cNvSpPr>
                <p:nvPr/>
              </p:nvSpPr>
              <p:spPr bwMode="auto">
                <a:xfrm flipV="1">
                  <a:off x="4759" y="1031"/>
                  <a:ext cx="39" cy="138"/>
                </a:xfrm>
                <a:prstGeom prst="line">
                  <a:avLst/>
                </a:prstGeom>
                <a:noFill/>
                <a:ln w="635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b="1">
                    <a:solidFill>
                      <a:srgbClr val="000099"/>
                    </a:solidFill>
                    <a:latin typeface="+mn-lt"/>
                    <a:ea typeface="+mn-ea"/>
                  </a:endParaRPr>
                </a:p>
              </p:txBody>
            </p:sp>
            <p:sp>
              <p:nvSpPr>
                <p:cNvPr id="406655" name="Line 127"/>
                <p:cNvSpPr>
                  <a:spLocks noChangeShapeType="1"/>
                </p:cNvSpPr>
                <p:nvPr/>
              </p:nvSpPr>
              <p:spPr bwMode="auto">
                <a:xfrm flipV="1">
                  <a:off x="4766" y="930"/>
                  <a:ext cx="27" cy="106"/>
                </a:xfrm>
                <a:prstGeom prst="line">
                  <a:avLst/>
                </a:prstGeom>
                <a:noFill/>
                <a:ln w="635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b="1">
                    <a:solidFill>
                      <a:srgbClr val="000099"/>
                    </a:solidFill>
                    <a:latin typeface="+mn-lt"/>
                    <a:ea typeface="+mn-ea"/>
                  </a:endParaRPr>
                </a:p>
              </p:txBody>
            </p:sp>
            <p:sp>
              <p:nvSpPr>
                <p:cNvPr id="406656" name="Oval 128"/>
                <p:cNvSpPr>
                  <a:spLocks noChangeArrowheads="1"/>
                </p:cNvSpPr>
                <p:nvPr/>
              </p:nvSpPr>
              <p:spPr bwMode="auto">
                <a:xfrm>
                  <a:off x="4774" y="784"/>
                  <a:ext cx="22" cy="16"/>
                </a:xfrm>
                <a:prstGeom prst="ellipse">
                  <a:avLst/>
                </a:prstGeom>
                <a:solidFill>
                  <a:srgbClr val="C0C0C0"/>
                </a:solidFill>
                <a:ln w="9525">
                  <a:solidFill>
                    <a:schemeClr val="tx1"/>
                  </a:solidFill>
                  <a:round/>
                  <a:headEnd/>
                  <a:tailEnd/>
                </a:ln>
              </p:spPr>
              <p:txBody>
                <a:bodyPr/>
                <a:lstStyle/>
                <a:p>
                  <a:endParaRPr lang="zh-CN" altLang="en-US" b="1">
                    <a:solidFill>
                      <a:srgbClr val="000099"/>
                    </a:solidFill>
                    <a:latin typeface="+mn-lt"/>
                    <a:ea typeface="+mn-ea"/>
                  </a:endParaRPr>
                </a:p>
              </p:txBody>
            </p:sp>
          </p:grpSp>
        </p:grpSp>
        <p:grpSp>
          <p:nvGrpSpPr>
            <p:cNvPr id="22" name="Group 129"/>
            <p:cNvGrpSpPr>
              <a:grpSpLocks/>
            </p:cNvGrpSpPr>
            <p:nvPr/>
          </p:nvGrpSpPr>
          <p:grpSpPr bwMode="auto">
            <a:xfrm>
              <a:off x="4608" y="700"/>
              <a:ext cx="306" cy="90"/>
              <a:chOff x="748" y="2251"/>
              <a:chExt cx="306" cy="90"/>
            </a:xfrm>
          </p:grpSpPr>
          <p:sp>
            <p:nvSpPr>
              <p:cNvPr id="406658" name="AutoShape 130"/>
              <p:cNvSpPr>
                <a:spLocks noChangeArrowheads="1"/>
              </p:cNvSpPr>
              <p:nvPr/>
            </p:nvSpPr>
            <p:spPr bwMode="auto">
              <a:xfrm>
                <a:off x="748" y="2251"/>
                <a:ext cx="111" cy="90"/>
              </a:xfrm>
              <a:prstGeom prst="moon">
                <a:avLst>
                  <a:gd name="adj" fmla="val 18444"/>
                </a:avLst>
              </a:prstGeom>
              <a:solidFill>
                <a:srgbClr val="80808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mn-ea"/>
                </a:endParaRPr>
              </a:p>
            </p:txBody>
          </p:sp>
          <p:sp>
            <p:nvSpPr>
              <p:cNvPr id="406659" name="AutoShape 131"/>
              <p:cNvSpPr>
                <a:spLocks noChangeArrowheads="1"/>
              </p:cNvSpPr>
              <p:nvPr/>
            </p:nvSpPr>
            <p:spPr bwMode="auto">
              <a:xfrm flipH="1">
                <a:off x="943" y="2251"/>
                <a:ext cx="111" cy="90"/>
              </a:xfrm>
              <a:prstGeom prst="moon">
                <a:avLst>
                  <a:gd name="adj" fmla="val 18444"/>
                </a:avLst>
              </a:prstGeom>
              <a:solidFill>
                <a:srgbClr val="80808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mn-ea"/>
                </a:endParaRPr>
              </a:p>
            </p:txBody>
          </p:sp>
          <p:sp>
            <p:nvSpPr>
              <p:cNvPr id="406660" name="AutoShape 132"/>
              <p:cNvSpPr>
                <a:spLocks noChangeArrowheads="1"/>
              </p:cNvSpPr>
              <p:nvPr/>
            </p:nvSpPr>
            <p:spPr bwMode="auto">
              <a:xfrm flipH="1">
                <a:off x="922" y="2266"/>
                <a:ext cx="70" cy="60"/>
              </a:xfrm>
              <a:prstGeom prst="moon">
                <a:avLst>
                  <a:gd name="adj" fmla="val 18347"/>
                </a:avLst>
              </a:prstGeom>
              <a:solidFill>
                <a:srgbClr val="80808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mn-ea"/>
                </a:endParaRPr>
              </a:p>
            </p:txBody>
          </p:sp>
          <p:sp>
            <p:nvSpPr>
              <p:cNvPr id="406661" name="AutoShape 133"/>
              <p:cNvSpPr>
                <a:spLocks noChangeArrowheads="1"/>
              </p:cNvSpPr>
              <p:nvPr/>
            </p:nvSpPr>
            <p:spPr bwMode="auto">
              <a:xfrm>
                <a:off x="806" y="2266"/>
                <a:ext cx="70" cy="60"/>
              </a:xfrm>
              <a:prstGeom prst="moon">
                <a:avLst>
                  <a:gd name="adj" fmla="val 18347"/>
                </a:avLst>
              </a:prstGeom>
              <a:solidFill>
                <a:srgbClr val="80808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mn-ea"/>
                </a:endParaRPr>
              </a:p>
            </p:txBody>
          </p:sp>
          <p:sp>
            <p:nvSpPr>
              <p:cNvPr id="406662" name="AutoShape 134"/>
              <p:cNvSpPr>
                <a:spLocks noChangeArrowheads="1"/>
              </p:cNvSpPr>
              <p:nvPr/>
            </p:nvSpPr>
            <p:spPr bwMode="auto">
              <a:xfrm flipH="1">
                <a:off x="905" y="2281"/>
                <a:ext cx="35" cy="30"/>
              </a:xfrm>
              <a:prstGeom prst="moon">
                <a:avLst>
                  <a:gd name="adj" fmla="val 41907"/>
                </a:avLst>
              </a:prstGeom>
              <a:solidFill>
                <a:srgbClr val="80808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mn-ea"/>
                </a:endParaRPr>
              </a:p>
            </p:txBody>
          </p:sp>
          <p:sp>
            <p:nvSpPr>
              <p:cNvPr id="406663" name="AutoShape 135"/>
              <p:cNvSpPr>
                <a:spLocks noChangeArrowheads="1"/>
              </p:cNvSpPr>
              <p:nvPr/>
            </p:nvSpPr>
            <p:spPr bwMode="auto">
              <a:xfrm>
                <a:off x="857" y="2281"/>
                <a:ext cx="35" cy="30"/>
              </a:xfrm>
              <a:prstGeom prst="moon">
                <a:avLst>
                  <a:gd name="adj" fmla="val 41907"/>
                </a:avLst>
              </a:prstGeom>
              <a:solidFill>
                <a:srgbClr val="80808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mn-ea"/>
                </a:endParaRPr>
              </a:p>
            </p:txBody>
          </p:sp>
        </p:grpSp>
      </p:grpSp>
      <p:grpSp>
        <p:nvGrpSpPr>
          <p:cNvPr id="23" name="Group 136"/>
          <p:cNvGrpSpPr>
            <a:grpSpLocks/>
          </p:cNvGrpSpPr>
          <p:nvPr/>
        </p:nvGrpSpPr>
        <p:grpSpPr bwMode="auto">
          <a:xfrm>
            <a:off x="2339976" y="4740265"/>
            <a:ext cx="287338" cy="504825"/>
            <a:chOff x="4608" y="700"/>
            <a:chExt cx="306" cy="553"/>
          </a:xfrm>
        </p:grpSpPr>
        <p:grpSp>
          <p:nvGrpSpPr>
            <p:cNvPr id="24" name="Group 137"/>
            <p:cNvGrpSpPr>
              <a:grpSpLocks/>
            </p:cNvGrpSpPr>
            <p:nvPr/>
          </p:nvGrpSpPr>
          <p:grpSpPr bwMode="auto">
            <a:xfrm>
              <a:off x="4694" y="784"/>
              <a:ext cx="134" cy="469"/>
              <a:chOff x="4740" y="784"/>
              <a:chExt cx="88" cy="692"/>
            </a:xfrm>
          </p:grpSpPr>
          <p:sp>
            <p:nvSpPr>
              <p:cNvPr id="406666" name="Line 138"/>
              <p:cNvSpPr>
                <a:spLocks noChangeShapeType="1"/>
              </p:cNvSpPr>
              <p:nvPr/>
            </p:nvSpPr>
            <p:spPr bwMode="auto">
              <a:xfrm>
                <a:off x="4771" y="1032"/>
                <a:ext cx="29" cy="1"/>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b="1">
                  <a:solidFill>
                    <a:srgbClr val="000099"/>
                  </a:solidFill>
                  <a:latin typeface="+mn-lt"/>
                  <a:ea typeface="+mn-ea"/>
                </a:endParaRPr>
              </a:p>
            </p:txBody>
          </p:sp>
          <p:grpSp>
            <p:nvGrpSpPr>
              <p:cNvPr id="25" name="Group 139"/>
              <p:cNvGrpSpPr>
                <a:grpSpLocks/>
              </p:cNvGrpSpPr>
              <p:nvPr/>
            </p:nvGrpSpPr>
            <p:grpSpPr bwMode="auto">
              <a:xfrm>
                <a:off x="4740" y="784"/>
                <a:ext cx="88" cy="692"/>
                <a:chOff x="4740" y="784"/>
                <a:chExt cx="88" cy="692"/>
              </a:xfrm>
            </p:grpSpPr>
            <p:sp>
              <p:nvSpPr>
                <p:cNvPr id="406668" name="Line 140"/>
                <p:cNvSpPr>
                  <a:spLocks noChangeShapeType="1"/>
                </p:cNvSpPr>
                <p:nvPr/>
              </p:nvSpPr>
              <p:spPr bwMode="auto">
                <a:xfrm flipV="1">
                  <a:off x="4785" y="793"/>
                  <a:ext cx="1" cy="139"/>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b="1">
                    <a:solidFill>
                      <a:srgbClr val="000099"/>
                    </a:solidFill>
                    <a:latin typeface="+mn-lt"/>
                    <a:ea typeface="+mn-ea"/>
                  </a:endParaRPr>
                </a:p>
              </p:txBody>
            </p:sp>
            <p:sp>
              <p:nvSpPr>
                <p:cNvPr id="406669" name="Line 141"/>
                <p:cNvSpPr>
                  <a:spLocks noChangeShapeType="1"/>
                </p:cNvSpPr>
                <p:nvPr/>
              </p:nvSpPr>
              <p:spPr bwMode="auto">
                <a:xfrm flipV="1">
                  <a:off x="4740" y="929"/>
                  <a:ext cx="35" cy="547"/>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b="1">
                    <a:solidFill>
                      <a:srgbClr val="000099"/>
                    </a:solidFill>
                    <a:latin typeface="+mn-lt"/>
                    <a:ea typeface="+mn-ea"/>
                  </a:endParaRPr>
                </a:p>
              </p:txBody>
            </p:sp>
            <p:sp>
              <p:nvSpPr>
                <p:cNvPr id="406670" name="Line 142"/>
                <p:cNvSpPr>
                  <a:spLocks noChangeShapeType="1"/>
                </p:cNvSpPr>
                <p:nvPr/>
              </p:nvSpPr>
              <p:spPr bwMode="auto">
                <a:xfrm>
                  <a:off x="4793" y="929"/>
                  <a:ext cx="35" cy="547"/>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b="1">
                    <a:solidFill>
                      <a:srgbClr val="000099"/>
                    </a:solidFill>
                    <a:latin typeface="+mn-lt"/>
                    <a:ea typeface="+mn-ea"/>
                  </a:endParaRPr>
                </a:p>
              </p:txBody>
            </p:sp>
            <p:sp>
              <p:nvSpPr>
                <p:cNvPr id="406671" name="Line 143"/>
                <p:cNvSpPr>
                  <a:spLocks noChangeShapeType="1"/>
                </p:cNvSpPr>
                <p:nvPr/>
              </p:nvSpPr>
              <p:spPr bwMode="auto">
                <a:xfrm>
                  <a:off x="4743" y="1461"/>
                  <a:ext cx="84" cy="1"/>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b="1">
                    <a:solidFill>
                      <a:srgbClr val="000099"/>
                    </a:solidFill>
                    <a:latin typeface="+mn-lt"/>
                    <a:ea typeface="+mn-ea"/>
                  </a:endParaRPr>
                </a:p>
              </p:txBody>
            </p:sp>
            <p:sp>
              <p:nvSpPr>
                <p:cNvPr id="406672" name="Line 144"/>
                <p:cNvSpPr>
                  <a:spLocks noChangeShapeType="1"/>
                </p:cNvSpPr>
                <p:nvPr/>
              </p:nvSpPr>
              <p:spPr bwMode="auto">
                <a:xfrm>
                  <a:off x="4753" y="1312"/>
                  <a:ext cx="66" cy="1"/>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b="1">
                    <a:solidFill>
                      <a:srgbClr val="000099"/>
                    </a:solidFill>
                    <a:latin typeface="+mn-lt"/>
                    <a:ea typeface="+mn-ea"/>
                  </a:endParaRPr>
                </a:p>
              </p:txBody>
            </p:sp>
            <p:sp>
              <p:nvSpPr>
                <p:cNvPr id="406673" name="Line 145"/>
                <p:cNvSpPr>
                  <a:spLocks noChangeShapeType="1"/>
                </p:cNvSpPr>
                <p:nvPr/>
              </p:nvSpPr>
              <p:spPr bwMode="auto">
                <a:xfrm>
                  <a:off x="4752" y="1314"/>
                  <a:ext cx="73" cy="151"/>
                </a:xfrm>
                <a:prstGeom prst="line">
                  <a:avLst/>
                </a:prstGeom>
                <a:noFill/>
                <a:ln w="635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b="1">
                    <a:solidFill>
                      <a:srgbClr val="000099"/>
                    </a:solidFill>
                    <a:latin typeface="+mn-lt"/>
                    <a:ea typeface="+mn-ea"/>
                  </a:endParaRPr>
                </a:p>
              </p:txBody>
            </p:sp>
            <p:sp>
              <p:nvSpPr>
                <p:cNvPr id="406674" name="Line 146"/>
                <p:cNvSpPr>
                  <a:spLocks noChangeShapeType="1"/>
                </p:cNvSpPr>
                <p:nvPr/>
              </p:nvSpPr>
              <p:spPr bwMode="auto">
                <a:xfrm flipH="1">
                  <a:off x="4745" y="1313"/>
                  <a:ext cx="73" cy="149"/>
                </a:xfrm>
                <a:prstGeom prst="line">
                  <a:avLst/>
                </a:prstGeom>
                <a:noFill/>
                <a:ln w="635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b="1">
                    <a:solidFill>
                      <a:srgbClr val="000099"/>
                    </a:solidFill>
                    <a:latin typeface="+mn-lt"/>
                    <a:ea typeface="+mn-ea"/>
                  </a:endParaRPr>
                </a:p>
              </p:txBody>
            </p:sp>
            <p:sp>
              <p:nvSpPr>
                <p:cNvPr id="406675" name="Line 147"/>
                <p:cNvSpPr>
                  <a:spLocks noChangeShapeType="1"/>
                </p:cNvSpPr>
                <p:nvPr/>
              </p:nvSpPr>
              <p:spPr bwMode="auto">
                <a:xfrm>
                  <a:off x="4762" y="1167"/>
                  <a:ext cx="46" cy="1"/>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b="1">
                    <a:solidFill>
                      <a:srgbClr val="000099"/>
                    </a:solidFill>
                    <a:latin typeface="+mn-lt"/>
                    <a:ea typeface="+mn-ea"/>
                  </a:endParaRPr>
                </a:p>
              </p:txBody>
            </p:sp>
            <p:sp>
              <p:nvSpPr>
                <p:cNvPr id="406676" name="Line 148"/>
                <p:cNvSpPr>
                  <a:spLocks noChangeShapeType="1"/>
                </p:cNvSpPr>
                <p:nvPr/>
              </p:nvSpPr>
              <p:spPr bwMode="auto">
                <a:xfrm>
                  <a:off x="4761" y="1166"/>
                  <a:ext cx="54" cy="147"/>
                </a:xfrm>
                <a:prstGeom prst="line">
                  <a:avLst/>
                </a:prstGeom>
                <a:noFill/>
                <a:ln w="635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b="1">
                    <a:solidFill>
                      <a:srgbClr val="000099"/>
                    </a:solidFill>
                    <a:latin typeface="+mn-lt"/>
                    <a:ea typeface="+mn-ea"/>
                  </a:endParaRPr>
                </a:p>
              </p:txBody>
            </p:sp>
            <p:sp>
              <p:nvSpPr>
                <p:cNvPr id="406677" name="Line 149"/>
                <p:cNvSpPr>
                  <a:spLocks noChangeShapeType="1"/>
                </p:cNvSpPr>
                <p:nvPr/>
              </p:nvSpPr>
              <p:spPr bwMode="auto">
                <a:xfrm flipV="1">
                  <a:off x="4750" y="1166"/>
                  <a:ext cx="57" cy="145"/>
                </a:xfrm>
                <a:prstGeom prst="line">
                  <a:avLst/>
                </a:prstGeom>
                <a:noFill/>
                <a:ln w="635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b="1">
                    <a:solidFill>
                      <a:srgbClr val="000099"/>
                    </a:solidFill>
                    <a:latin typeface="+mn-lt"/>
                    <a:ea typeface="+mn-ea"/>
                  </a:endParaRPr>
                </a:p>
              </p:txBody>
            </p:sp>
            <p:sp>
              <p:nvSpPr>
                <p:cNvPr id="406678" name="Line 150"/>
                <p:cNvSpPr>
                  <a:spLocks noChangeShapeType="1"/>
                </p:cNvSpPr>
                <p:nvPr/>
              </p:nvSpPr>
              <p:spPr bwMode="auto">
                <a:xfrm>
                  <a:off x="4768" y="1032"/>
                  <a:ext cx="41" cy="136"/>
                </a:xfrm>
                <a:prstGeom prst="line">
                  <a:avLst/>
                </a:prstGeom>
                <a:noFill/>
                <a:ln w="635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b="1">
                    <a:solidFill>
                      <a:srgbClr val="000099"/>
                    </a:solidFill>
                    <a:latin typeface="+mn-lt"/>
                    <a:ea typeface="+mn-ea"/>
                  </a:endParaRPr>
                </a:p>
              </p:txBody>
            </p:sp>
            <p:sp>
              <p:nvSpPr>
                <p:cNvPr id="406679" name="Line 151"/>
                <p:cNvSpPr>
                  <a:spLocks noChangeShapeType="1"/>
                </p:cNvSpPr>
                <p:nvPr/>
              </p:nvSpPr>
              <p:spPr bwMode="auto">
                <a:xfrm flipV="1">
                  <a:off x="4759" y="1031"/>
                  <a:ext cx="39" cy="138"/>
                </a:xfrm>
                <a:prstGeom prst="line">
                  <a:avLst/>
                </a:prstGeom>
                <a:noFill/>
                <a:ln w="635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b="1">
                    <a:solidFill>
                      <a:srgbClr val="000099"/>
                    </a:solidFill>
                    <a:latin typeface="+mn-lt"/>
                    <a:ea typeface="+mn-ea"/>
                  </a:endParaRPr>
                </a:p>
              </p:txBody>
            </p:sp>
            <p:sp>
              <p:nvSpPr>
                <p:cNvPr id="406680" name="Line 152"/>
                <p:cNvSpPr>
                  <a:spLocks noChangeShapeType="1"/>
                </p:cNvSpPr>
                <p:nvPr/>
              </p:nvSpPr>
              <p:spPr bwMode="auto">
                <a:xfrm flipV="1">
                  <a:off x="4766" y="930"/>
                  <a:ext cx="27" cy="106"/>
                </a:xfrm>
                <a:prstGeom prst="line">
                  <a:avLst/>
                </a:prstGeom>
                <a:noFill/>
                <a:ln w="635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b="1">
                    <a:solidFill>
                      <a:srgbClr val="000099"/>
                    </a:solidFill>
                    <a:latin typeface="+mn-lt"/>
                    <a:ea typeface="+mn-ea"/>
                  </a:endParaRPr>
                </a:p>
              </p:txBody>
            </p:sp>
            <p:sp>
              <p:nvSpPr>
                <p:cNvPr id="406681" name="Oval 153"/>
                <p:cNvSpPr>
                  <a:spLocks noChangeArrowheads="1"/>
                </p:cNvSpPr>
                <p:nvPr/>
              </p:nvSpPr>
              <p:spPr bwMode="auto">
                <a:xfrm>
                  <a:off x="4774" y="784"/>
                  <a:ext cx="22" cy="16"/>
                </a:xfrm>
                <a:prstGeom prst="ellipse">
                  <a:avLst/>
                </a:prstGeom>
                <a:solidFill>
                  <a:srgbClr val="C0C0C0"/>
                </a:solidFill>
                <a:ln w="9525">
                  <a:solidFill>
                    <a:schemeClr val="tx1"/>
                  </a:solidFill>
                  <a:round/>
                  <a:headEnd/>
                  <a:tailEnd/>
                </a:ln>
              </p:spPr>
              <p:txBody>
                <a:bodyPr/>
                <a:lstStyle/>
                <a:p>
                  <a:endParaRPr lang="zh-CN" altLang="en-US" b="1">
                    <a:solidFill>
                      <a:srgbClr val="000099"/>
                    </a:solidFill>
                    <a:latin typeface="+mn-lt"/>
                    <a:ea typeface="+mn-ea"/>
                  </a:endParaRPr>
                </a:p>
              </p:txBody>
            </p:sp>
          </p:grpSp>
        </p:grpSp>
        <p:grpSp>
          <p:nvGrpSpPr>
            <p:cNvPr id="26" name="Group 154"/>
            <p:cNvGrpSpPr>
              <a:grpSpLocks/>
            </p:cNvGrpSpPr>
            <p:nvPr/>
          </p:nvGrpSpPr>
          <p:grpSpPr bwMode="auto">
            <a:xfrm>
              <a:off x="4608" y="700"/>
              <a:ext cx="306" cy="90"/>
              <a:chOff x="748" y="2251"/>
              <a:chExt cx="306" cy="90"/>
            </a:xfrm>
          </p:grpSpPr>
          <p:sp>
            <p:nvSpPr>
              <p:cNvPr id="406683" name="AutoShape 155"/>
              <p:cNvSpPr>
                <a:spLocks noChangeArrowheads="1"/>
              </p:cNvSpPr>
              <p:nvPr/>
            </p:nvSpPr>
            <p:spPr bwMode="auto">
              <a:xfrm>
                <a:off x="748" y="2251"/>
                <a:ext cx="111" cy="90"/>
              </a:xfrm>
              <a:prstGeom prst="moon">
                <a:avLst>
                  <a:gd name="adj" fmla="val 18444"/>
                </a:avLst>
              </a:prstGeom>
              <a:solidFill>
                <a:srgbClr val="80808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mn-ea"/>
                </a:endParaRPr>
              </a:p>
            </p:txBody>
          </p:sp>
          <p:sp>
            <p:nvSpPr>
              <p:cNvPr id="406684" name="AutoShape 156"/>
              <p:cNvSpPr>
                <a:spLocks noChangeArrowheads="1"/>
              </p:cNvSpPr>
              <p:nvPr/>
            </p:nvSpPr>
            <p:spPr bwMode="auto">
              <a:xfrm flipH="1">
                <a:off x="943" y="2251"/>
                <a:ext cx="111" cy="90"/>
              </a:xfrm>
              <a:prstGeom prst="moon">
                <a:avLst>
                  <a:gd name="adj" fmla="val 18444"/>
                </a:avLst>
              </a:prstGeom>
              <a:solidFill>
                <a:srgbClr val="80808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mn-ea"/>
                </a:endParaRPr>
              </a:p>
            </p:txBody>
          </p:sp>
          <p:sp>
            <p:nvSpPr>
              <p:cNvPr id="406685" name="AutoShape 157"/>
              <p:cNvSpPr>
                <a:spLocks noChangeArrowheads="1"/>
              </p:cNvSpPr>
              <p:nvPr/>
            </p:nvSpPr>
            <p:spPr bwMode="auto">
              <a:xfrm flipH="1">
                <a:off x="922" y="2266"/>
                <a:ext cx="70" cy="60"/>
              </a:xfrm>
              <a:prstGeom prst="moon">
                <a:avLst>
                  <a:gd name="adj" fmla="val 18347"/>
                </a:avLst>
              </a:prstGeom>
              <a:solidFill>
                <a:srgbClr val="80808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mn-ea"/>
                </a:endParaRPr>
              </a:p>
            </p:txBody>
          </p:sp>
          <p:sp>
            <p:nvSpPr>
              <p:cNvPr id="406686" name="AutoShape 158"/>
              <p:cNvSpPr>
                <a:spLocks noChangeArrowheads="1"/>
              </p:cNvSpPr>
              <p:nvPr/>
            </p:nvSpPr>
            <p:spPr bwMode="auto">
              <a:xfrm>
                <a:off x="806" y="2266"/>
                <a:ext cx="70" cy="60"/>
              </a:xfrm>
              <a:prstGeom prst="moon">
                <a:avLst>
                  <a:gd name="adj" fmla="val 18347"/>
                </a:avLst>
              </a:prstGeom>
              <a:solidFill>
                <a:srgbClr val="80808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mn-ea"/>
                </a:endParaRPr>
              </a:p>
            </p:txBody>
          </p:sp>
          <p:sp>
            <p:nvSpPr>
              <p:cNvPr id="406687" name="AutoShape 159"/>
              <p:cNvSpPr>
                <a:spLocks noChangeArrowheads="1"/>
              </p:cNvSpPr>
              <p:nvPr/>
            </p:nvSpPr>
            <p:spPr bwMode="auto">
              <a:xfrm flipH="1">
                <a:off x="905" y="2281"/>
                <a:ext cx="35" cy="30"/>
              </a:xfrm>
              <a:prstGeom prst="moon">
                <a:avLst>
                  <a:gd name="adj" fmla="val 41907"/>
                </a:avLst>
              </a:prstGeom>
              <a:solidFill>
                <a:srgbClr val="80808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mn-ea"/>
                </a:endParaRPr>
              </a:p>
            </p:txBody>
          </p:sp>
          <p:sp>
            <p:nvSpPr>
              <p:cNvPr id="406688" name="AutoShape 160"/>
              <p:cNvSpPr>
                <a:spLocks noChangeArrowheads="1"/>
              </p:cNvSpPr>
              <p:nvPr/>
            </p:nvSpPr>
            <p:spPr bwMode="auto">
              <a:xfrm>
                <a:off x="857" y="2281"/>
                <a:ext cx="35" cy="30"/>
              </a:xfrm>
              <a:prstGeom prst="moon">
                <a:avLst>
                  <a:gd name="adj" fmla="val 41907"/>
                </a:avLst>
              </a:prstGeom>
              <a:solidFill>
                <a:srgbClr val="80808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mn-ea"/>
                </a:endParaRPr>
              </a:p>
            </p:txBody>
          </p:sp>
        </p:grpSp>
      </p:grpSp>
      <p:grpSp>
        <p:nvGrpSpPr>
          <p:cNvPr id="27" name="Group 161"/>
          <p:cNvGrpSpPr>
            <a:grpSpLocks/>
          </p:cNvGrpSpPr>
          <p:nvPr/>
        </p:nvGrpSpPr>
        <p:grpSpPr bwMode="auto">
          <a:xfrm>
            <a:off x="971550" y="4237027"/>
            <a:ext cx="204788" cy="417513"/>
            <a:chOff x="4186" y="1736"/>
            <a:chExt cx="229" cy="461"/>
          </a:xfrm>
        </p:grpSpPr>
        <p:pic>
          <p:nvPicPr>
            <p:cNvPr id="406690" name="Picture 162" descr="icon-mobile-phone"/>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flipH="1">
              <a:off x="4258" y="1834"/>
              <a:ext cx="157" cy="363"/>
            </a:xfrm>
            <a:prstGeom prst="rect">
              <a:avLst/>
            </a:prstGeom>
            <a:noFill/>
            <a:extLst>
              <a:ext uri="{909E8E84-426E-40DD-AFC4-6F175D3DCCD1}">
                <a14:hiddenFill xmlns:a14="http://schemas.microsoft.com/office/drawing/2010/main" xmlns="">
                  <a:solidFill>
                    <a:srgbClr val="FFFFFF"/>
                  </a:solidFill>
                </a14:hiddenFill>
              </a:ext>
            </a:extLst>
          </p:spPr>
        </p:pic>
        <p:grpSp>
          <p:nvGrpSpPr>
            <p:cNvPr id="28" name="Group 163"/>
            <p:cNvGrpSpPr>
              <a:grpSpLocks/>
            </p:cNvGrpSpPr>
            <p:nvPr/>
          </p:nvGrpSpPr>
          <p:grpSpPr bwMode="auto">
            <a:xfrm>
              <a:off x="4186" y="1736"/>
              <a:ext cx="198" cy="79"/>
              <a:chOff x="4513" y="1707"/>
              <a:chExt cx="198" cy="177"/>
            </a:xfrm>
          </p:grpSpPr>
          <p:sp>
            <p:nvSpPr>
              <p:cNvPr id="406692" name="AutoShape 164"/>
              <p:cNvSpPr>
                <a:spLocks noChangeArrowheads="1"/>
              </p:cNvSpPr>
              <p:nvPr/>
            </p:nvSpPr>
            <p:spPr bwMode="auto">
              <a:xfrm rot="16200000" flipH="1">
                <a:off x="4546" y="1674"/>
                <a:ext cx="132" cy="198"/>
              </a:xfrm>
              <a:prstGeom prst="moon">
                <a:avLst>
                  <a:gd name="adj" fmla="val 18444"/>
                </a:avLst>
              </a:prstGeom>
              <a:solidFill>
                <a:srgbClr val="80808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mn-ea"/>
                </a:endParaRPr>
              </a:p>
            </p:txBody>
          </p:sp>
          <p:sp>
            <p:nvSpPr>
              <p:cNvPr id="406693" name="AutoShape 165"/>
              <p:cNvSpPr>
                <a:spLocks noChangeArrowheads="1"/>
              </p:cNvSpPr>
              <p:nvPr/>
            </p:nvSpPr>
            <p:spPr bwMode="auto">
              <a:xfrm rot="16200000" flipH="1">
                <a:off x="4570" y="1756"/>
                <a:ext cx="83" cy="132"/>
              </a:xfrm>
              <a:prstGeom prst="moon">
                <a:avLst>
                  <a:gd name="adj" fmla="val 18347"/>
                </a:avLst>
              </a:prstGeom>
              <a:solidFill>
                <a:srgbClr val="80808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mn-ea"/>
                </a:endParaRPr>
              </a:p>
            </p:txBody>
          </p:sp>
          <p:sp>
            <p:nvSpPr>
              <p:cNvPr id="406694" name="AutoShape 166"/>
              <p:cNvSpPr>
                <a:spLocks noChangeArrowheads="1"/>
              </p:cNvSpPr>
              <p:nvPr/>
            </p:nvSpPr>
            <p:spPr bwMode="auto">
              <a:xfrm rot="16200000" flipH="1">
                <a:off x="4591" y="1830"/>
                <a:ext cx="42" cy="66"/>
              </a:xfrm>
              <a:prstGeom prst="moon">
                <a:avLst>
                  <a:gd name="adj" fmla="val 41907"/>
                </a:avLst>
              </a:prstGeom>
              <a:solidFill>
                <a:srgbClr val="80808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mn-ea"/>
                </a:endParaRPr>
              </a:p>
            </p:txBody>
          </p:sp>
        </p:grpSp>
      </p:grpSp>
      <p:grpSp>
        <p:nvGrpSpPr>
          <p:cNvPr id="29" name="Group 167"/>
          <p:cNvGrpSpPr>
            <a:grpSpLocks/>
          </p:cNvGrpSpPr>
          <p:nvPr/>
        </p:nvGrpSpPr>
        <p:grpSpPr bwMode="auto">
          <a:xfrm>
            <a:off x="1547814" y="3948102"/>
            <a:ext cx="204787" cy="417513"/>
            <a:chOff x="4186" y="1736"/>
            <a:chExt cx="229" cy="461"/>
          </a:xfrm>
        </p:grpSpPr>
        <p:pic>
          <p:nvPicPr>
            <p:cNvPr id="406696" name="Picture 168" descr="icon-mobile-phone"/>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flipH="1">
              <a:off x="4258" y="1834"/>
              <a:ext cx="157" cy="363"/>
            </a:xfrm>
            <a:prstGeom prst="rect">
              <a:avLst/>
            </a:prstGeom>
            <a:noFill/>
            <a:extLst>
              <a:ext uri="{909E8E84-426E-40DD-AFC4-6F175D3DCCD1}">
                <a14:hiddenFill xmlns:a14="http://schemas.microsoft.com/office/drawing/2010/main" xmlns="">
                  <a:solidFill>
                    <a:srgbClr val="FFFFFF"/>
                  </a:solidFill>
                </a14:hiddenFill>
              </a:ext>
            </a:extLst>
          </p:spPr>
        </p:pic>
        <p:grpSp>
          <p:nvGrpSpPr>
            <p:cNvPr id="30" name="Group 169"/>
            <p:cNvGrpSpPr>
              <a:grpSpLocks/>
            </p:cNvGrpSpPr>
            <p:nvPr/>
          </p:nvGrpSpPr>
          <p:grpSpPr bwMode="auto">
            <a:xfrm>
              <a:off x="4186" y="1736"/>
              <a:ext cx="198" cy="79"/>
              <a:chOff x="4513" y="1707"/>
              <a:chExt cx="198" cy="177"/>
            </a:xfrm>
          </p:grpSpPr>
          <p:sp>
            <p:nvSpPr>
              <p:cNvPr id="406698" name="AutoShape 170"/>
              <p:cNvSpPr>
                <a:spLocks noChangeArrowheads="1"/>
              </p:cNvSpPr>
              <p:nvPr/>
            </p:nvSpPr>
            <p:spPr bwMode="auto">
              <a:xfrm rot="16200000" flipH="1">
                <a:off x="4546" y="1674"/>
                <a:ext cx="132" cy="198"/>
              </a:xfrm>
              <a:prstGeom prst="moon">
                <a:avLst>
                  <a:gd name="adj" fmla="val 18444"/>
                </a:avLst>
              </a:prstGeom>
              <a:solidFill>
                <a:srgbClr val="80808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mn-ea"/>
                </a:endParaRPr>
              </a:p>
            </p:txBody>
          </p:sp>
          <p:sp>
            <p:nvSpPr>
              <p:cNvPr id="406699" name="AutoShape 171"/>
              <p:cNvSpPr>
                <a:spLocks noChangeArrowheads="1"/>
              </p:cNvSpPr>
              <p:nvPr/>
            </p:nvSpPr>
            <p:spPr bwMode="auto">
              <a:xfrm rot="16200000" flipH="1">
                <a:off x="4570" y="1756"/>
                <a:ext cx="83" cy="132"/>
              </a:xfrm>
              <a:prstGeom prst="moon">
                <a:avLst>
                  <a:gd name="adj" fmla="val 18347"/>
                </a:avLst>
              </a:prstGeom>
              <a:solidFill>
                <a:srgbClr val="80808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mn-ea"/>
                </a:endParaRPr>
              </a:p>
            </p:txBody>
          </p:sp>
          <p:sp>
            <p:nvSpPr>
              <p:cNvPr id="406700" name="AutoShape 172"/>
              <p:cNvSpPr>
                <a:spLocks noChangeArrowheads="1"/>
              </p:cNvSpPr>
              <p:nvPr/>
            </p:nvSpPr>
            <p:spPr bwMode="auto">
              <a:xfrm rot="16200000" flipH="1">
                <a:off x="4591" y="1830"/>
                <a:ext cx="42" cy="66"/>
              </a:xfrm>
              <a:prstGeom prst="moon">
                <a:avLst>
                  <a:gd name="adj" fmla="val 41907"/>
                </a:avLst>
              </a:prstGeom>
              <a:solidFill>
                <a:srgbClr val="80808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mn-ea"/>
                </a:endParaRPr>
              </a:p>
            </p:txBody>
          </p:sp>
        </p:grpSp>
      </p:grpSp>
      <p:grpSp>
        <p:nvGrpSpPr>
          <p:cNvPr id="31" name="Group 173"/>
          <p:cNvGrpSpPr>
            <a:grpSpLocks/>
          </p:cNvGrpSpPr>
          <p:nvPr/>
        </p:nvGrpSpPr>
        <p:grpSpPr bwMode="auto">
          <a:xfrm>
            <a:off x="971550" y="4884727"/>
            <a:ext cx="204788" cy="417513"/>
            <a:chOff x="4186" y="1736"/>
            <a:chExt cx="229" cy="461"/>
          </a:xfrm>
        </p:grpSpPr>
        <p:pic>
          <p:nvPicPr>
            <p:cNvPr id="406702" name="Picture 174" descr="icon-mobile-phone"/>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flipH="1">
              <a:off x="4258" y="1834"/>
              <a:ext cx="157" cy="363"/>
            </a:xfrm>
            <a:prstGeom prst="rect">
              <a:avLst/>
            </a:prstGeom>
            <a:noFill/>
            <a:extLst>
              <a:ext uri="{909E8E84-426E-40DD-AFC4-6F175D3DCCD1}">
                <a14:hiddenFill xmlns:a14="http://schemas.microsoft.com/office/drawing/2010/main" xmlns="">
                  <a:solidFill>
                    <a:srgbClr val="FFFFFF"/>
                  </a:solidFill>
                </a14:hiddenFill>
              </a:ext>
            </a:extLst>
          </p:spPr>
        </p:pic>
        <p:grpSp>
          <p:nvGrpSpPr>
            <p:cNvPr id="406564" name="Group 175"/>
            <p:cNvGrpSpPr>
              <a:grpSpLocks/>
            </p:cNvGrpSpPr>
            <p:nvPr/>
          </p:nvGrpSpPr>
          <p:grpSpPr bwMode="auto">
            <a:xfrm>
              <a:off x="4186" y="1736"/>
              <a:ext cx="198" cy="79"/>
              <a:chOff x="4513" y="1707"/>
              <a:chExt cx="198" cy="177"/>
            </a:xfrm>
          </p:grpSpPr>
          <p:sp>
            <p:nvSpPr>
              <p:cNvPr id="406704" name="AutoShape 176"/>
              <p:cNvSpPr>
                <a:spLocks noChangeArrowheads="1"/>
              </p:cNvSpPr>
              <p:nvPr/>
            </p:nvSpPr>
            <p:spPr bwMode="auto">
              <a:xfrm rot="16200000" flipH="1">
                <a:off x="4546" y="1674"/>
                <a:ext cx="132" cy="198"/>
              </a:xfrm>
              <a:prstGeom prst="moon">
                <a:avLst>
                  <a:gd name="adj" fmla="val 18444"/>
                </a:avLst>
              </a:prstGeom>
              <a:solidFill>
                <a:srgbClr val="80808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mn-ea"/>
                </a:endParaRPr>
              </a:p>
            </p:txBody>
          </p:sp>
          <p:sp>
            <p:nvSpPr>
              <p:cNvPr id="406705" name="AutoShape 177"/>
              <p:cNvSpPr>
                <a:spLocks noChangeArrowheads="1"/>
              </p:cNvSpPr>
              <p:nvPr/>
            </p:nvSpPr>
            <p:spPr bwMode="auto">
              <a:xfrm rot="16200000" flipH="1">
                <a:off x="4570" y="1756"/>
                <a:ext cx="83" cy="132"/>
              </a:xfrm>
              <a:prstGeom prst="moon">
                <a:avLst>
                  <a:gd name="adj" fmla="val 18347"/>
                </a:avLst>
              </a:prstGeom>
              <a:solidFill>
                <a:srgbClr val="80808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mn-ea"/>
                </a:endParaRPr>
              </a:p>
            </p:txBody>
          </p:sp>
          <p:sp>
            <p:nvSpPr>
              <p:cNvPr id="406706" name="AutoShape 178"/>
              <p:cNvSpPr>
                <a:spLocks noChangeArrowheads="1"/>
              </p:cNvSpPr>
              <p:nvPr/>
            </p:nvSpPr>
            <p:spPr bwMode="auto">
              <a:xfrm rot="16200000" flipH="1">
                <a:off x="4591" y="1830"/>
                <a:ext cx="42" cy="66"/>
              </a:xfrm>
              <a:prstGeom prst="moon">
                <a:avLst>
                  <a:gd name="adj" fmla="val 41907"/>
                </a:avLst>
              </a:prstGeom>
              <a:solidFill>
                <a:srgbClr val="80808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mn-ea"/>
                </a:endParaRPr>
              </a:p>
            </p:txBody>
          </p:sp>
        </p:grpSp>
      </p:grpSp>
      <p:graphicFrame>
        <p:nvGraphicFramePr>
          <p:cNvPr id="406707" name="Object 179">
            <a:hlinkClick r:id="" action="ppaction://ole?verb=0"/>
          </p:cNvPr>
          <p:cNvGraphicFramePr>
            <a:graphicFrameLocks/>
          </p:cNvGraphicFramePr>
          <p:nvPr>
            <p:extLst>
              <p:ext uri="{D42A27DB-BD31-4B8C-83A1-F6EECF244321}">
                <p14:modId xmlns:p14="http://schemas.microsoft.com/office/powerpoint/2010/main" xmlns="" val="2086214635"/>
              </p:ext>
            </p:extLst>
          </p:nvPr>
        </p:nvGraphicFramePr>
        <p:xfrm>
          <a:off x="900114" y="5387963"/>
          <a:ext cx="503237" cy="258762"/>
        </p:xfrm>
        <a:graphic>
          <a:graphicData uri="http://schemas.openxmlformats.org/presentationml/2006/ole">
            <p:oleObj spid="_x0000_s587794" name="Microsoft ClipArt Gallery" r:id="rId4" imgW="8839200" imgH="3481388" progId="">
              <p:embed/>
            </p:oleObj>
          </a:graphicData>
        </a:graphic>
      </p:graphicFrame>
      <p:grpSp>
        <p:nvGrpSpPr>
          <p:cNvPr id="406565" name="Group 180"/>
          <p:cNvGrpSpPr>
            <a:grpSpLocks/>
          </p:cNvGrpSpPr>
          <p:nvPr/>
        </p:nvGrpSpPr>
        <p:grpSpPr bwMode="auto">
          <a:xfrm>
            <a:off x="5076826" y="2724139"/>
            <a:ext cx="2736850" cy="1944687"/>
            <a:chOff x="912" y="768"/>
            <a:chExt cx="2400" cy="1584"/>
          </a:xfrm>
        </p:grpSpPr>
        <p:sp>
          <p:nvSpPr>
            <p:cNvPr id="406709" name="Oval 181"/>
            <p:cNvSpPr>
              <a:spLocks noChangeArrowheads="1"/>
            </p:cNvSpPr>
            <p:nvPr/>
          </p:nvSpPr>
          <p:spPr bwMode="auto">
            <a:xfrm>
              <a:off x="1751" y="799"/>
              <a:ext cx="1026" cy="628"/>
            </a:xfrm>
            <a:prstGeom prst="ellipse">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b="1">
                <a:solidFill>
                  <a:srgbClr val="000099"/>
                </a:solidFill>
                <a:latin typeface="+mn-lt"/>
                <a:ea typeface="+mn-ea"/>
              </a:endParaRPr>
            </a:p>
          </p:txBody>
        </p:sp>
        <p:sp>
          <p:nvSpPr>
            <p:cNvPr id="406710" name="Oval 182"/>
            <p:cNvSpPr>
              <a:spLocks noChangeArrowheads="1"/>
            </p:cNvSpPr>
            <p:nvPr/>
          </p:nvSpPr>
          <p:spPr bwMode="auto">
            <a:xfrm>
              <a:off x="1172" y="972"/>
              <a:ext cx="781" cy="627"/>
            </a:xfrm>
            <a:prstGeom prst="ellipse">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b="1">
                <a:solidFill>
                  <a:srgbClr val="000099"/>
                </a:solidFill>
                <a:latin typeface="+mn-lt"/>
                <a:ea typeface="+mn-ea"/>
              </a:endParaRPr>
            </a:p>
          </p:txBody>
        </p:sp>
        <p:sp>
          <p:nvSpPr>
            <p:cNvPr id="406711" name="Oval 183"/>
            <p:cNvSpPr>
              <a:spLocks noChangeArrowheads="1"/>
            </p:cNvSpPr>
            <p:nvPr/>
          </p:nvSpPr>
          <p:spPr bwMode="auto">
            <a:xfrm>
              <a:off x="926" y="1364"/>
              <a:ext cx="521" cy="502"/>
            </a:xfrm>
            <a:prstGeom prst="ellipse">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b="1">
                <a:solidFill>
                  <a:srgbClr val="000099"/>
                </a:solidFill>
                <a:latin typeface="+mn-lt"/>
                <a:ea typeface="+mn-ea"/>
              </a:endParaRPr>
            </a:p>
          </p:txBody>
        </p:sp>
        <p:sp>
          <p:nvSpPr>
            <p:cNvPr id="406712" name="Oval 184"/>
            <p:cNvSpPr>
              <a:spLocks noChangeArrowheads="1"/>
            </p:cNvSpPr>
            <p:nvPr/>
          </p:nvSpPr>
          <p:spPr bwMode="auto">
            <a:xfrm>
              <a:off x="1085" y="1599"/>
              <a:ext cx="796" cy="549"/>
            </a:xfrm>
            <a:prstGeom prst="ellipse">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b="1">
                <a:solidFill>
                  <a:srgbClr val="000099"/>
                </a:solidFill>
                <a:latin typeface="+mn-lt"/>
                <a:ea typeface="+mn-ea"/>
              </a:endParaRPr>
            </a:p>
          </p:txBody>
        </p:sp>
        <p:sp>
          <p:nvSpPr>
            <p:cNvPr id="406713" name="Oval 185"/>
            <p:cNvSpPr>
              <a:spLocks noChangeArrowheads="1"/>
            </p:cNvSpPr>
            <p:nvPr/>
          </p:nvSpPr>
          <p:spPr bwMode="auto">
            <a:xfrm>
              <a:off x="1664" y="1693"/>
              <a:ext cx="1200" cy="659"/>
            </a:xfrm>
            <a:prstGeom prst="ellipse">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b="1">
                <a:solidFill>
                  <a:srgbClr val="000099"/>
                </a:solidFill>
                <a:latin typeface="+mn-lt"/>
                <a:ea typeface="+mn-ea"/>
              </a:endParaRPr>
            </a:p>
          </p:txBody>
        </p:sp>
        <p:sp>
          <p:nvSpPr>
            <p:cNvPr id="406714" name="Oval 186"/>
            <p:cNvSpPr>
              <a:spLocks noChangeArrowheads="1"/>
            </p:cNvSpPr>
            <p:nvPr/>
          </p:nvSpPr>
          <p:spPr bwMode="auto">
            <a:xfrm>
              <a:off x="2445" y="988"/>
              <a:ext cx="751" cy="486"/>
            </a:xfrm>
            <a:prstGeom prst="ellipse">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b="1">
                <a:solidFill>
                  <a:srgbClr val="000099"/>
                </a:solidFill>
                <a:latin typeface="+mn-lt"/>
                <a:ea typeface="+mn-ea"/>
              </a:endParaRPr>
            </a:p>
          </p:txBody>
        </p:sp>
        <p:sp>
          <p:nvSpPr>
            <p:cNvPr id="406715" name="Oval 187"/>
            <p:cNvSpPr>
              <a:spLocks noChangeArrowheads="1"/>
            </p:cNvSpPr>
            <p:nvPr/>
          </p:nvSpPr>
          <p:spPr bwMode="auto">
            <a:xfrm>
              <a:off x="2560" y="1317"/>
              <a:ext cx="752" cy="486"/>
            </a:xfrm>
            <a:prstGeom prst="ellipse">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b="1">
                <a:solidFill>
                  <a:srgbClr val="000099"/>
                </a:solidFill>
                <a:latin typeface="+mn-lt"/>
                <a:ea typeface="+mn-ea"/>
              </a:endParaRPr>
            </a:p>
          </p:txBody>
        </p:sp>
        <p:sp>
          <p:nvSpPr>
            <p:cNvPr id="406716" name="Oval 188"/>
            <p:cNvSpPr>
              <a:spLocks noChangeArrowheads="1"/>
            </p:cNvSpPr>
            <p:nvPr/>
          </p:nvSpPr>
          <p:spPr bwMode="auto">
            <a:xfrm>
              <a:off x="2488" y="1427"/>
              <a:ext cx="752" cy="815"/>
            </a:xfrm>
            <a:prstGeom prst="ellipse">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b="1">
                <a:solidFill>
                  <a:srgbClr val="000099"/>
                </a:solidFill>
                <a:latin typeface="+mn-lt"/>
                <a:ea typeface="+mn-ea"/>
              </a:endParaRPr>
            </a:p>
          </p:txBody>
        </p:sp>
        <p:sp>
          <p:nvSpPr>
            <p:cNvPr id="406717" name="Oval 189"/>
            <p:cNvSpPr>
              <a:spLocks noChangeArrowheads="1"/>
            </p:cNvSpPr>
            <p:nvPr/>
          </p:nvSpPr>
          <p:spPr bwMode="auto">
            <a:xfrm>
              <a:off x="1360" y="1176"/>
              <a:ext cx="1547" cy="815"/>
            </a:xfrm>
            <a:prstGeom prst="ellipse">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b="1">
                <a:solidFill>
                  <a:srgbClr val="000099"/>
                </a:solidFill>
                <a:latin typeface="+mn-lt"/>
                <a:ea typeface="+mn-ea"/>
              </a:endParaRPr>
            </a:p>
          </p:txBody>
        </p:sp>
        <p:grpSp>
          <p:nvGrpSpPr>
            <p:cNvPr id="406567" name="Group 190"/>
            <p:cNvGrpSpPr>
              <a:grpSpLocks/>
            </p:cNvGrpSpPr>
            <p:nvPr/>
          </p:nvGrpSpPr>
          <p:grpSpPr bwMode="auto">
            <a:xfrm>
              <a:off x="912" y="768"/>
              <a:ext cx="2386" cy="1553"/>
              <a:chOff x="912" y="768"/>
              <a:chExt cx="2386" cy="1553"/>
            </a:xfrm>
          </p:grpSpPr>
          <p:sp>
            <p:nvSpPr>
              <p:cNvPr id="406719" name="Oval 191"/>
              <p:cNvSpPr>
                <a:spLocks noChangeArrowheads="1"/>
              </p:cNvSpPr>
              <p:nvPr/>
            </p:nvSpPr>
            <p:spPr bwMode="auto">
              <a:xfrm>
                <a:off x="1736" y="768"/>
                <a:ext cx="1027" cy="627"/>
              </a:xfrm>
              <a:prstGeom prst="ellipse">
                <a:avLst/>
              </a:prstGeom>
              <a:solidFill>
                <a:srgbClr val="DDDDDD"/>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b="1">
                  <a:solidFill>
                    <a:srgbClr val="000099"/>
                  </a:solidFill>
                  <a:latin typeface="+mn-lt"/>
                  <a:ea typeface="+mn-ea"/>
                </a:endParaRPr>
              </a:p>
            </p:txBody>
          </p:sp>
          <p:sp>
            <p:nvSpPr>
              <p:cNvPr id="406720" name="Oval 192"/>
              <p:cNvSpPr>
                <a:spLocks noChangeArrowheads="1"/>
              </p:cNvSpPr>
              <p:nvPr/>
            </p:nvSpPr>
            <p:spPr bwMode="auto">
              <a:xfrm>
                <a:off x="1158" y="941"/>
                <a:ext cx="781" cy="627"/>
              </a:xfrm>
              <a:prstGeom prst="ellipse">
                <a:avLst/>
              </a:prstGeom>
              <a:solidFill>
                <a:srgbClr val="DDDDDD"/>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b="1">
                  <a:solidFill>
                    <a:srgbClr val="000099"/>
                  </a:solidFill>
                  <a:latin typeface="+mn-lt"/>
                  <a:ea typeface="+mn-ea"/>
                </a:endParaRPr>
              </a:p>
            </p:txBody>
          </p:sp>
          <p:sp>
            <p:nvSpPr>
              <p:cNvPr id="406721" name="Oval 193"/>
              <p:cNvSpPr>
                <a:spLocks noChangeArrowheads="1"/>
              </p:cNvSpPr>
              <p:nvPr/>
            </p:nvSpPr>
            <p:spPr bwMode="auto">
              <a:xfrm>
                <a:off x="912" y="1333"/>
                <a:ext cx="520" cy="501"/>
              </a:xfrm>
              <a:prstGeom prst="ellipse">
                <a:avLst/>
              </a:prstGeom>
              <a:solidFill>
                <a:srgbClr val="DDDDDD"/>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b="1">
                  <a:solidFill>
                    <a:srgbClr val="000099"/>
                  </a:solidFill>
                  <a:latin typeface="+mn-lt"/>
                  <a:ea typeface="+mn-ea"/>
                </a:endParaRPr>
              </a:p>
            </p:txBody>
          </p:sp>
          <p:sp>
            <p:nvSpPr>
              <p:cNvPr id="406722" name="Oval 194"/>
              <p:cNvSpPr>
                <a:spLocks noChangeArrowheads="1"/>
              </p:cNvSpPr>
              <p:nvPr/>
            </p:nvSpPr>
            <p:spPr bwMode="auto">
              <a:xfrm>
                <a:off x="1071" y="1568"/>
                <a:ext cx="795" cy="549"/>
              </a:xfrm>
              <a:prstGeom prst="ellipse">
                <a:avLst/>
              </a:prstGeom>
              <a:solidFill>
                <a:srgbClr val="DDDDDD"/>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b="1">
                  <a:solidFill>
                    <a:srgbClr val="000099"/>
                  </a:solidFill>
                  <a:latin typeface="+mn-lt"/>
                  <a:ea typeface="+mn-ea"/>
                </a:endParaRPr>
              </a:p>
            </p:txBody>
          </p:sp>
          <p:sp>
            <p:nvSpPr>
              <p:cNvPr id="406723" name="Oval 195"/>
              <p:cNvSpPr>
                <a:spLocks noChangeArrowheads="1"/>
              </p:cNvSpPr>
              <p:nvPr/>
            </p:nvSpPr>
            <p:spPr bwMode="auto">
              <a:xfrm>
                <a:off x="1649" y="1662"/>
                <a:ext cx="1200" cy="659"/>
              </a:xfrm>
              <a:prstGeom prst="ellipse">
                <a:avLst/>
              </a:prstGeom>
              <a:solidFill>
                <a:srgbClr val="DDDDDD"/>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b="1">
                  <a:solidFill>
                    <a:srgbClr val="000099"/>
                  </a:solidFill>
                  <a:latin typeface="+mn-lt"/>
                  <a:ea typeface="+mn-ea"/>
                </a:endParaRPr>
              </a:p>
            </p:txBody>
          </p:sp>
          <p:sp>
            <p:nvSpPr>
              <p:cNvPr id="406724" name="Oval 196"/>
              <p:cNvSpPr>
                <a:spLocks noChangeArrowheads="1"/>
              </p:cNvSpPr>
              <p:nvPr/>
            </p:nvSpPr>
            <p:spPr bwMode="auto">
              <a:xfrm>
                <a:off x="2430" y="956"/>
                <a:ext cx="752" cy="486"/>
              </a:xfrm>
              <a:prstGeom prst="ellipse">
                <a:avLst/>
              </a:prstGeom>
              <a:solidFill>
                <a:srgbClr val="DDDDDD"/>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b="1">
                  <a:solidFill>
                    <a:srgbClr val="000099"/>
                  </a:solidFill>
                  <a:latin typeface="+mn-lt"/>
                  <a:ea typeface="+mn-ea"/>
                </a:endParaRPr>
              </a:p>
            </p:txBody>
          </p:sp>
          <p:sp>
            <p:nvSpPr>
              <p:cNvPr id="406725" name="Oval 197"/>
              <p:cNvSpPr>
                <a:spLocks noChangeArrowheads="1"/>
              </p:cNvSpPr>
              <p:nvPr/>
            </p:nvSpPr>
            <p:spPr bwMode="auto">
              <a:xfrm>
                <a:off x="2546" y="1286"/>
                <a:ext cx="752" cy="486"/>
              </a:xfrm>
              <a:prstGeom prst="ellipse">
                <a:avLst/>
              </a:prstGeom>
              <a:solidFill>
                <a:srgbClr val="DDDDDD"/>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b="1">
                  <a:solidFill>
                    <a:srgbClr val="000099"/>
                  </a:solidFill>
                  <a:latin typeface="+mn-lt"/>
                  <a:ea typeface="+mn-ea"/>
                </a:endParaRPr>
              </a:p>
            </p:txBody>
          </p:sp>
          <p:sp>
            <p:nvSpPr>
              <p:cNvPr id="406726" name="Oval 198"/>
              <p:cNvSpPr>
                <a:spLocks noChangeArrowheads="1"/>
              </p:cNvSpPr>
              <p:nvPr/>
            </p:nvSpPr>
            <p:spPr bwMode="auto">
              <a:xfrm>
                <a:off x="2473" y="1395"/>
                <a:ext cx="752" cy="816"/>
              </a:xfrm>
              <a:prstGeom prst="ellipse">
                <a:avLst/>
              </a:prstGeom>
              <a:solidFill>
                <a:srgbClr val="DDDDDD"/>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b="1">
                  <a:solidFill>
                    <a:srgbClr val="000099"/>
                  </a:solidFill>
                  <a:latin typeface="+mn-lt"/>
                  <a:ea typeface="+mn-ea"/>
                </a:endParaRPr>
              </a:p>
            </p:txBody>
          </p:sp>
          <p:sp>
            <p:nvSpPr>
              <p:cNvPr id="406727" name="Oval 199"/>
              <p:cNvSpPr>
                <a:spLocks noChangeArrowheads="1"/>
              </p:cNvSpPr>
              <p:nvPr/>
            </p:nvSpPr>
            <p:spPr bwMode="auto">
              <a:xfrm>
                <a:off x="1346" y="1144"/>
                <a:ext cx="1547" cy="816"/>
              </a:xfrm>
              <a:prstGeom prst="ellipse">
                <a:avLst/>
              </a:prstGeom>
              <a:solidFill>
                <a:srgbClr val="DDDDDD"/>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b="1">
                  <a:solidFill>
                    <a:srgbClr val="000099"/>
                  </a:solidFill>
                  <a:latin typeface="+mn-lt"/>
                  <a:ea typeface="+mn-ea"/>
                </a:endParaRPr>
              </a:p>
            </p:txBody>
          </p:sp>
        </p:grpSp>
      </p:grpSp>
      <p:sp>
        <p:nvSpPr>
          <p:cNvPr id="406728" name="Line 200"/>
          <p:cNvSpPr>
            <a:spLocks noChangeShapeType="1"/>
          </p:cNvSpPr>
          <p:nvPr/>
        </p:nvSpPr>
        <p:spPr bwMode="auto">
          <a:xfrm>
            <a:off x="2627314" y="4379902"/>
            <a:ext cx="936625" cy="504825"/>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mn-ea"/>
            </a:endParaRPr>
          </a:p>
        </p:txBody>
      </p:sp>
      <p:sp>
        <p:nvSpPr>
          <p:cNvPr id="406729" name="Line 201"/>
          <p:cNvSpPr>
            <a:spLocks noChangeShapeType="1"/>
          </p:cNvSpPr>
          <p:nvPr/>
        </p:nvSpPr>
        <p:spPr bwMode="auto">
          <a:xfrm flipV="1">
            <a:off x="2484439" y="5027602"/>
            <a:ext cx="1008062" cy="144463"/>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mn-ea"/>
            </a:endParaRPr>
          </a:p>
        </p:txBody>
      </p:sp>
      <p:sp>
        <p:nvSpPr>
          <p:cNvPr id="406730" name="Line 202"/>
          <p:cNvSpPr>
            <a:spLocks noChangeShapeType="1"/>
          </p:cNvSpPr>
          <p:nvPr/>
        </p:nvSpPr>
        <p:spPr bwMode="auto">
          <a:xfrm>
            <a:off x="1979614" y="4884725"/>
            <a:ext cx="1512887" cy="71438"/>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mn-ea"/>
            </a:endParaRPr>
          </a:p>
        </p:txBody>
      </p:sp>
      <p:sp>
        <p:nvSpPr>
          <p:cNvPr id="406731" name="Line 203"/>
          <p:cNvSpPr>
            <a:spLocks noChangeShapeType="1"/>
          </p:cNvSpPr>
          <p:nvPr/>
        </p:nvSpPr>
        <p:spPr bwMode="auto">
          <a:xfrm>
            <a:off x="1908176" y="4164002"/>
            <a:ext cx="1595438" cy="728663"/>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mn-ea"/>
            </a:endParaRPr>
          </a:p>
        </p:txBody>
      </p:sp>
      <p:sp>
        <p:nvSpPr>
          <p:cNvPr id="406732" name="Line 204"/>
          <p:cNvSpPr>
            <a:spLocks noChangeShapeType="1"/>
          </p:cNvSpPr>
          <p:nvPr/>
        </p:nvSpPr>
        <p:spPr bwMode="auto">
          <a:xfrm>
            <a:off x="1331914" y="4524363"/>
            <a:ext cx="2171700" cy="392112"/>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mn-ea"/>
            </a:endParaRPr>
          </a:p>
        </p:txBody>
      </p:sp>
      <p:sp>
        <p:nvSpPr>
          <p:cNvPr id="406733" name="Line 205"/>
          <p:cNvSpPr>
            <a:spLocks noChangeShapeType="1"/>
          </p:cNvSpPr>
          <p:nvPr/>
        </p:nvSpPr>
        <p:spPr bwMode="auto">
          <a:xfrm flipV="1">
            <a:off x="1403351" y="4975213"/>
            <a:ext cx="2087563" cy="19685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mn-ea"/>
            </a:endParaRPr>
          </a:p>
        </p:txBody>
      </p:sp>
      <p:sp>
        <p:nvSpPr>
          <p:cNvPr id="406734" name="Text Box 206"/>
          <p:cNvSpPr txBox="1">
            <a:spLocks noChangeArrowheads="1"/>
          </p:cNvSpPr>
          <p:nvPr/>
        </p:nvSpPr>
        <p:spPr bwMode="auto">
          <a:xfrm>
            <a:off x="5964238" y="3516300"/>
            <a:ext cx="1218603" cy="3385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r>
              <a:rPr kumimoji="1" lang="zh-CN" altLang="en-US" sz="1600" b="1">
                <a:solidFill>
                  <a:srgbClr val="000099"/>
                </a:solidFill>
                <a:latin typeface="+mn-lt"/>
                <a:ea typeface="+mn-ea"/>
              </a:rPr>
              <a:t>公用电话网</a:t>
            </a:r>
          </a:p>
        </p:txBody>
      </p:sp>
      <p:sp>
        <p:nvSpPr>
          <p:cNvPr id="406735" name="Text Box 207"/>
          <p:cNvSpPr txBox="1">
            <a:spLocks noChangeArrowheads="1"/>
          </p:cNvSpPr>
          <p:nvPr/>
        </p:nvSpPr>
        <p:spPr bwMode="auto">
          <a:xfrm>
            <a:off x="3419476" y="5026013"/>
            <a:ext cx="591829" cy="3385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r>
              <a:rPr kumimoji="1" lang="en-US" altLang="zh-CN" sz="1600" b="1">
                <a:solidFill>
                  <a:srgbClr val="000099"/>
                </a:solidFill>
                <a:latin typeface="+mn-lt"/>
                <a:ea typeface="+mn-ea"/>
              </a:rPr>
              <a:t>BSC</a:t>
            </a:r>
          </a:p>
        </p:txBody>
      </p:sp>
      <p:sp>
        <p:nvSpPr>
          <p:cNvPr id="406736" name="Text Box 208"/>
          <p:cNvSpPr txBox="1">
            <a:spLocks noChangeArrowheads="1"/>
          </p:cNvSpPr>
          <p:nvPr/>
        </p:nvSpPr>
        <p:spPr bwMode="auto">
          <a:xfrm>
            <a:off x="2771775" y="3756013"/>
            <a:ext cx="1011815" cy="338554"/>
          </a:xfrm>
          <a:prstGeom prst="rect">
            <a:avLst/>
          </a:prstGeom>
          <a:solidFill>
            <a:schemeClr val="bg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r>
              <a:rPr kumimoji="1" lang="zh-CN" altLang="en-US" sz="1600" b="1">
                <a:solidFill>
                  <a:srgbClr val="000099"/>
                </a:solidFill>
                <a:latin typeface="+mn-lt"/>
                <a:ea typeface="+mn-ea"/>
              </a:rPr>
              <a:t>被访网络</a:t>
            </a:r>
          </a:p>
        </p:txBody>
      </p:sp>
      <p:sp>
        <p:nvSpPr>
          <p:cNvPr id="406737" name="Text Box 209"/>
          <p:cNvSpPr txBox="1">
            <a:spLocks noChangeArrowheads="1"/>
          </p:cNvSpPr>
          <p:nvPr/>
        </p:nvSpPr>
        <p:spPr bwMode="auto">
          <a:xfrm>
            <a:off x="3304143" y="4308464"/>
            <a:ext cx="805029" cy="510909"/>
          </a:xfrm>
          <a:prstGeom prst="rect">
            <a:avLst/>
          </a:prstGeom>
          <a:solidFill>
            <a:schemeClr val="bg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a:lnSpc>
                <a:spcPct val="85000"/>
              </a:lnSpc>
            </a:pPr>
            <a:r>
              <a:rPr kumimoji="1" lang="zh-CN" altLang="en-US" sz="1600" b="1">
                <a:solidFill>
                  <a:srgbClr val="000099"/>
                </a:solidFill>
                <a:latin typeface="+mn-lt"/>
                <a:ea typeface="+mn-ea"/>
              </a:rPr>
              <a:t>基站</a:t>
            </a:r>
          </a:p>
          <a:p>
            <a:pPr algn="ctr">
              <a:lnSpc>
                <a:spcPct val="85000"/>
              </a:lnSpc>
            </a:pPr>
            <a:r>
              <a:rPr kumimoji="1" lang="zh-CN" altLang="en-US" sz="1600" b="1">
                <a:solidFill>
                  <a:srgbClr val="000099"/>
                </a:solidFill>
                <a:latin typeface="+mn-lt"/>
                <a:ea typeface="+mn-ea"/>
              </a:rPr>
              <a:t>控制器</a:t>
            </a:r>
          </a:p>
        </p:txBody>
      </p:sp>
      <p:sp>
        <p:nvSpPr>
          <p:cNvPr id="406738" name="AutoShape 210"/>
          <p:cNvSpPr>
            <a:spLocks noChangeArrowheads="1"/>
          </p:cNvSpPr>
          <p:nvPr/>
        </p:nvSpPr>
        <p:spPr bwMode="auto">
          <a:xfrm>
            <a:off x="3419476" y="4811702"/>
            <a:ext cx="576263" cy="288925"/>
          </a:xfrm>
          <a:prstGeom prst="can">
            <a:avLst>
              <a:gd name="adj" fmla="val 44935"/>
            </a:avLst>
          </a:prstGeom>
          <a:gradFill rotWithShape="1">
            <a:gsLst>
              <a:gs pos="0">
                <a:srgbClr val="DDDDDD"/>
              </a:gs>
              <a:gs pos="50000">
                <a:srgbClr val="DDDDDD">
                  <a:gamma/>
                  <a:shade val="60392"/>
                  <a:invGamma/>
                </a:srgbClr>
              </a:gs>
              <a:gs pos="100000">
                <a:srgbClr val="DDDDDD"/>
              </a:gs>
            </a:gsLst>
            <a:lin ang="0" scaled="1"/>
          </a:gradFill>
          <a:ln w="9525">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mn-ea"/>
            </a:endParaRPr>
          </a:p>
        </p:txBody>
      </p:sp>
      <p:sp>
        <p:nvSpPr>
          <p:cNvPr id="406739" name="Freeform 211"/>
          <p:cNvSpPr>
            <a:spLocks/>
          </p:cNvSpPr>
          <p:nvPr/>
        </p:nvSpPr>
        <p:spPr bwMode="auto">
          <a:xfrm>
            <a:off x="3995738" y="4595802"/>
            <a:ext cx="360362" cy="360363"/>
          </a:xfrm>
          <a:custGeom>
            <a:avLst/>
            <a:gdLst>
              <a:gd name="T0" fmla="*/ 0 w 387"/>
              <a:gd name="T1" fmla="*/ 210 h 210"/>
              <a:gd name="T2" fmla="*/ 387 w 387"/>
              <a:gd name="T3" fmla="*/ 0 h 210"/>
            </a:gdLst>
            <a:ahLst/>
            <a:cxnLst>
              <a:cxn ang="0">
                <a:pos x="T0" y="T1"/>
              </a:cxn>
              <a:cxn ang="0">
                <a:pos x="T2" y="T3"/>
              </a:cxn>
            </a:cxnLst>
            <a:rect l="0" t="0" r="r" b="b"/>
            <a:pathLst>
              <a:path w="387" h="210">
                <a:moveTo>
                  <a:pt x="0" y="210"/>
                </a:moveTo>
                <a:lnTo>
                  <a:pt x="387" y="0"/>
                </a:lnTo>
              </a:path>
            </a:pathLst>
          </a:custGeom>
          <a:noFill/>
          <a:ln w="9525">
            <a:solidFill>
              <a:schemeClr val="tx1"/>
            </a:solidFill>
            <a:round/>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mn-ea"/>
            </a:endParaRPr>
          </a:p>
        </p:txBody>
      </p:sp>
      <p:sp>
        <p:nvSpPr>
          <p:cNvPr id="406740" name="Freeform 212"/>
          <p:cNvSpPr>
            <a:spLocks/>
          </p:cNvSpPr>
          <p:nvPr/>
        </p:nvSpPr>
        <p:spPr bwMode="auto">
          <a:xfrm>
            <a:off x="2124075" y="1643052"/>
            <a:ext cx="2520950" cy="1800225"/>
          </a:xfrm>
          <a:custGeom>
            <a:avLst/>
            <a:gdLst>
              <a:gd name="T0" fmla="*/ 78 w 2210"/>
              <a:gd name="T1" fmla="*/ 404 h 1516"/>
              <a:gd name="T2" fmla="*/ 242 w 2210"/>
              <a:gd name="T3" fmla="*/ 217 h 1516"/>
              <a:gd name="T4" fmla="*/ 399 w 2210"/>
              <a:gd name="T5" fmla="*/ 88 h 1516"/>
              <a:gd name="T6" fmla="*/ 662 w 2210"/>
              <a:gd name="T7" fmla="*/ 12 h 1516"/>
              <a:gd name="T8" fmla="*/ 1045 w 2210"/>
              <a:gd name="T9" fmla="*/ 18 h 1516"/>
              <a:gd name="T10" fmla="*/ 1594 w 2210"/>
              <a:gd name="T11" fmla="*/ 66 h 1516"/>
              <a:gd name="T12" fmla="*/ 2057 w 2210"/>
              <a:gd name="T13" fmla="*/ 131 h 1516"/>
              <a:gd name="T14" fmla="*/ 2175 w 2210"/>
              <a:gd name="T15" fmla="*/ 481 h 1516"/>
              <a:gd name="T16" fmla="*/ 2207 w 2210"/>
              <a:gd name="T17" fmla="*/ 712 h 1516"/>
              <a:gd name="T18" fmla="*/ 2188 w 2210"/>
              <a:gd name="T19" fmla="*/ 958 h 1516"/>
              <a:gd name="T20" fmla="*/ 2072 w 2210"/>
              <a:gd name="T21" fmla="*/ 1124 h 1516"/>
              <a:gd name="T22" fmla="*/ 1908 w 2210"/>
              <a:gd name="T23" fmla="*/ 1254 h 1516"/>
              <a:gd name="T24" fmla="*/ 1682 w 2210"/>
              <a:gd name="T25" fmla="*/ 1345 h 1516"/>
              <a:gd name="T26" fmla="*/ 1400 w 2210"/>
              <a:gd name="T27" fmla="*/ 1396 h 1516"/>
              <a:gd name="T28" fmla="*/ 1071 w 2210"/>
              <a:gd name="T29" fmla="*/ 1498 h 1516"/>
              <a:gd name="T30" fmla="*/ 716 w 2210"/>
              <a:gd name="T31" fmla="*/ 1504 h 1516"/>
              <a:gd name="T32" fmla="*/ 371 w 2210"/>
              <a:gd name="T33" fmla="*/ 1429 h 1516"/>
              <a:gd name="T34" fmla="*/ 94 w 2210"/>
              <a:gd name="T35" fmla="*/ 1209 h 1516"/>
              <a:gd name="T36" fmla="*/ 3 w 2210"/>
              <a:gd name="T37" fmla="*/ 710 h 1516"/>
              <a:gd name="T38" fmla="*/ 78 w 2210"/>
              <a:gd name="T39" fmla="*/ 404 h 1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10" h="1516">
                <a:moveTo>
                  <a:pt x="78" y="404"/>
                </a:moveTo>
                <a:cubicBezTo>
                  <a:pt x="118" y="322"/>
                  <a:pt x="189" y="270"/>
                  <a:pt x="242" y="217"/>
                </a:cubicBezTo>
                <a:cubicBezTo>
                  <a:pt x="295" y="164"/>
                  <a:pt x="329" y="122"/>
                  <a:pt x="399" y="88"/>
                </a:cubicBezTo>
                <a:cubicBezTo>
                  <a:pt x="469" y="54"/>
                  <a:pt x="554" y="24"/>
                  <a:pt x="662" y="12"/>
                </a:cubicBezTo>
                <a:cubicBezTo>
                  <a:pt x="770" y="0"/>
                  <a:pt x="890" y="9"/>
                  <a:pt x="1045" y="18"/>
                </a:cubicBezTo>
                <a:cubicBezTo>
                  <a:pt x="1200" y="27"/>
                  <a:pt x="1425" y="47"/>
                  <a:pt x="1594" y="66"/>
                </a:cubicBezTo>
                <a:cubicBezTo>
                  <a:pt x="1763" y="85"/>
                  <a:pt x="1960" y="62"/>
                  <a:pt x="2057" y="131"/>
                </a:cubicBezTo>
                <a:cubicBezTo>
                  <a:pt x="2154" y="200"/>
                  <a:pt x="2150" y="384"/>
                  <a:pt x="2175" y="481"/>
                </a:cubicBezTo>
                <a:cubicBezTo>
                  <a:pt x="2200" y="578"/>
                  <a:pt x="2205" y="633"/>
                  <a:pt x="2207" y="712"/>
                </a:cubicBezTo>
                <a:cubicBezTo>
                  <a:pt x="2209" y="791"/>
                  <a:pt x="2210" y="889"/>
                  <a:pt x="2188" y="958"/>
                </a:cubicBezTo>
                <a:cubicBezTo>
                  <a:pt x="2166" y="1027"/>
                  <a:pt x="2119" y="1075"/>
                  <a:pt x="2072" y="1124"/>
                </a:cubicBezTo>
                <a:cubicBezTo>
                  <a:pt x="2025" y="1173"/>
                  <a:pt x="1973" y="1217"/>
                  <a:pt x="1908" y="1254"/>
                </a:cubicBezTo>
                <a:cubicBezTo>
                  <a:pt x="1843" y="1291"/>
                  <a:pt x="1767" y="1321"/>
                  <a:pt x="1682" y="1345"/>
                </a:cubicBezTo>
                <a:cubicBezTo>
                  <a:pt x="1597" y="1369"/>
                  <a:pt x="1502" y="1371"/>
                  <a:pt x="1400" y="1396"/>
                </a:cubicBezTo>
                <a:cubicBezTo>
                  <a:pt x="1298" y="1421"/>
                  <a:pt x="1185" y="1480"/>
                  <a:pt x="1071" y="1498"/>
                </a:cubicBezTo>
                <a:cubicBezTo>
                  <a:pt x="957" y="1516"/>
                  <a:pt x="833" y="1515"/>
                  <a:pt x="716" y="1504"/>
                </a:cubicBezTo>
                <a:cubicBezTo>
                  <a:pt x="599" y="1493"/>
                  <a:pt x="475" y="1478"/>
                  <a:pt x="371" y="1429"/>
                </a:cubicBezTo>
                <a:cubicBezTo>
                  <a:pt x="267" y="1380"/>
                  <a:pt x="155" y="1329"/>
                  <a:pt x="94" y="1209"/>
                </a:cubicBezTo>
                <a:cubicBezTo>
                  <a:pt x="33" y="1089"/>
                  <a:pt x="6" y="844"/>
                  <a:pt x="3" y="710"/>
                </a:cubicBezTo>
                <a:cubicBezTo>
                  <a:pt x="0" y="576"/>
                  <a:pt x="43" y="496"/>
                  <a:pt x="78" y="404"/>
                </a:cubicBezTo>
                <a:close/>
              </a:path>
            </a:pathLst>
          </a:custGeom>
          <a:solidFill>
            <a:srgbClr val="FFFF99"/>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mn-ea"/>
            </a:endParaRPr>
          </a:p>
        </p:txBody>
      </p:sp>
      <p:sp>
        <p:nvSpPr>
          <p:cNvPr id="406741" name="Text Box 213"/>
          <p:cNvSpPr txBox="1">
            <a:spLocks noChangeArrowheads="1"/>
          </p:cNvSpPr>
          <p:nvPr/>
        </p:nvSpPr>
        <p:spPr bwMode="auto">
          <a:xfrm>
            <a:off x="2627314" y="1716075"/>
            <a:ext cx="1011815" cy="338554"/>
          </a:xfrm>
          <a:prstGeom prst="rect">
            <a:avLst/>
          </a:prstGeom>
          <a:solidFill>
            <a:schemeClr val="bg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r>
              <a:rPr kumimoji="1" lang="zh-CN" altLang="en-US" sz="1600" b="1">
                <a:solidFill>
                  <a:srgbClr val="000099"/>
                </a:solidFill>
                <a:latin typeface="+mn-lt"/>
                <a:ea typeface="+mn-ea"/>
              </a:rPr>
              <a:t>归属网络</a:t>
            </a:r>
          </a:p>
        </p:txBody>
      </p:sp>
      <p:grpSp>
        <p:nvGrpSpPr>
          <p:cNvPr id="406582" name="Group 214"/>
          <p:cNvGrpSpPr>
            <a:grpSpLocks/>
          </p:cNvGrpSpPr>
          <p:nvPr/>
        </p:nvGrpSpPr>
        <p:grpSpPr bwMode="auto">
          <a:xfrm>
            <a:off x="4067176" y="4092562"/>
            <a:ext cx="720725" cy="552449"/>
            <a:chOff x="2744" y="1646"/>
            <a:chExt cx="454" cy="348"/>
          </a:xfrm>
        </p:grpSpPr>
        <p:sp>
          <p:nvSpPr>
            <p:cNvPr id="406743" name="AutoShape 215"/>
            <p:cNvSpPr>
              <a:spLocks noChangeArrowheads="1"/>
            </p:cNvSpPr>
            <p:nvPr/>
          </p:nvSpPr>
          <p:spPr bwMode="auto">
            <a:xfrm>
              <a:off x="2744" y="1646"/>
              <a:ext cx="454" cy="332"/>
            </a:xfrm>
            <a:prstGeom prst="can">
              <a:avLst>
                <a:gd name="adj" fmla="val 44935"/>
              </a:avLst>
            </a:prstGeom>
            <a:gradFill rotWithShape="1">
              <a:gsLst>
                <a:gs pos="0">
                  <a:srgbClr val="DDDDDD"/>
                </a:gs>
                <a:gs pos="50000">
                  <a:srgbClr val="DDDDDD">
                    <a:gamma/>
                    <a:shade val="85882"/>
                    <a:invGamma/>
                  </a:srgbClr>
                </a:gs>
                <a:gs pos="100000">
                  <a:srgbClr val="DDDDDD"/>
                </a:gs>
              </a:gsLst>
              <a:lin ang="0" scaled="1"/>
            </a:gradFill>
            <a:ln w="9525">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mn-ea"/>
              </a:endParaRPr>
            </a:p>
          </p:txBody>
        </p:sp>
        <p:sp>
          <p:nvSpPr>
            <p:cNvPr id="406744" name="Text Box 216"/>
            <p:cNvSpPr txBox="1">
              <a:spLocks noChangeArrowheads="1"/>
            </p:cNvSpPr>
            <p:nvPr/>
          </p:nvSpPr>
          <p:spPr bwMode="auto">
            <a:xfrm>
              <a:off x="2777" y="1781"/>
              <a:ext cx="371" cy="2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r>
                <a:rPr kumimoji="1" lang="en-US" altLang="zh-CN" sz="1600" b="1">
                  <a:solidFill>
                    <a:srgbClr val="000099"/>
                  </a:solidFill>
                  <a:latin typeface="+mn-lt"/>
                  <a:ea typeface="+mn-ea"/>
                </a:rPr>
                <a:t>VLR</a:t>
              </a:r>
            </a:p>
          </p:txBody>
        </p:sp>
      </p:grpSp>
      <p:grpSp>
        <p:nvGrpSpPr>
          <p:cNvPr id="406589" name="Group 217"/>
          <p:cNvGrpSpPr>
            <a:grpSpLocks/>
          </p:cNvGrpSpPr>
          <p:nvPr/>
        </p:nvGrpSpPr>
        <p:grpSpPr bwMode="auto">
          <a:xfrm>
            <a:off x="2051051" y="2003412"/>
            <a:ext cx="720725" cy="552449"/>
            <a:chOff x="2744" y="1646"/>
            <a:chExt cx="454" cy="348"/>
          </a:xfrm>
        </p:grpSpPr>
        <p:sp>
          <p:nvSpPr>
            <p:cNvPr id="406746" name="AutoShape 218"/>
            <p:cNvSpPr>
              <a:spLocks noChangeArrowheads="1"/>
            </p:cNvSpPr>
            <p:nvPr/>
          </p:nvSpPr>
          <p:spPr bwMode="auto">
            <a:xfrm>
              <a:off x="2744" y="1646"/>
              <a:ext cx="454" cy="332"/>
            </a:xfrm>
            <a:prstGeom prst="can">
              <a:avLst>
                <a:gd name="adj" fmla="val 44935"/>
              </a:avLst>
            </a:prstGeom>
            <a:gradFill rotWithShape="1">
              <a:gsLst>
                <a:gs pos="0">
                  <a:srgbClr val="DDDDDD"/>
                </a:gs>
                <a:gs pos="50000">
                  <a:srgbClr val="DDDDDD">
                    <a:gamma/>
                    <a:shade val="85882"/>
                    <a:invGamma/>
                  </a:srgbClr>
                </a:gs>
                <a:gs pos="100000">
                  <a:srgbClr val="DDDDDD"/>
                </a:gs>
              </a:gsLst>
              <a:lin ang="0" scaled="1"/>
            </a:gradFill>
            <a:ln w="9525">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mn-ea"/>
              </a:endParaRPr>
            </a:p>
          </p:txBody>
        </p:sp>
        <p:sp>
          <p:nvSpPr>
            <p:cNvPr id="406747" name="Text Box 219"/>
            <p:cNvSpPr txBox="1">
              <a:spLocks noChangeArrowheads="1"/>
            </p:cNvSpPr>
            <p:nvPr/>
          </p:nvSpPr>
          <p:spPr bwMode="auto">
            <a:xfrm>
              <a:off x="2777" y="1781"/>
              <a:ext cx="383" cy="2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r>
                <a:rPr kumimoji="1" lang="en-US" altLang="zh-CN" sz="1600" b="1">
                  <a:solidFill>
                    <a:srgbClr val="000099"/>
                  </a:solidFill>
                  <a:latin typeface="+mn-lt"/>
                  <a:ea typeface="+mn-ea"/>
                </a:rPr>
                <a:t>HLR</a:t>
              </a:r>
            </a:p>
          </p:txBody>
        </p:sp>
      </p:grpSp>
      <p:graphicFrame>
        <p:nvGraphicFramePr>
          <p:cNvPr id="406748" name="Object 220">
            <a:hlinkClick r:id="" action="ppaction://ole?verb=0"/>
          </p:cNvPr>
          <p:cNvGraphicFramePr>
            <a:graphicFrameLocks/>
          </p:cNvGraphicFramePr>
          <p:nvPr>
            <p:extLst>
              <p:ext uri="{D42A27DB-BD31-4B8C-83A1-F6EECF244321}">
                <p14:modId xmlns:p14="http://schemas.microsoft.com/office/powerpoint/2010/main" xmlns="" val="435828279"/>
              </p:ext>
            </p:extLst>
          </p:nvPr>
        </p:nvGraphicFramePr>
        <p:xfrm>
          <a:off x="7308851" y="1931975"/>
          <a:ext cx="647700" cy="431800"/>
        </p:xfrm>
        <a:graphic>
          <a:graphicData uri="http://schemas.openxmlformats.org/presentationml/2006/ole">
            <p:oleObj spid="_x0000_s587795" name="Microsoft ClipArt Gallery" r:id="rId5" imgW="5051425" imgH="2659063" progId="">
              <p:embed/>
            </p:oleObj>
          </a:graphicData>
        </a:graphic>
      </p:graphicFrame>
      <p:sp>
        <p:nvSpPr>
          <p:cNvPr id="406749" name="Text Box 221"/>
          <p:cNvSpPr txBox="1">
            <a:spLocks noChangeArrowheads="1"/>
          </p:cNvSpPr>
          <p:nvPr/>
        </p:nvSpPr>
        <p:spPr bwMode="auto">
          <a:xfrm>
            <a:off x="1042989" y="5603863"/>
            <a:ext cx="1011815" cy="3385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r>
              <a:rPr kumimoji="1" lang="zh-CN" altLang="en-US" sz="1600" b="1">
                <a:solidFill>
                  <a:srgbClr val="000099"/>
                </a:solidFill>
                <a:latin typeface="+mn-lt"/>
                <a:ea typeface="+mn-ea"/>
              </a:rPr>
              <a:t>移动用户</a:t>
            </a:r>
          </a:p>
        </p:txBody>
      </p:sp>
      <p:sp>
        <p:nvSpPr>
          <p:cNvPr id="406750" name="Line 222"/>
          <p:cNvSpPr>
            <a:spLocks noChangeShapeType="1"/>
          </p:cNvSpPr>
          <p:nvPr/>
        </p:nvSpPr>
        <p:spPr bwMode="auto">
          <a:xfrm>
            <a:off x="2555875" y="2508238"/>
            <a:ext cx="503238" cy="360362"/>
          </a:xfrm>
          <a:prstGeom prst="line">
            <a:avLst/>
          </a:prstGeom>
          <a:noFill/>
          <a:ln w="38100">
            <a:solidFill>
              <a:schemeClr val="hlink"/>
            </a:solidFill>
            <a:round/>
            <a:headEnd type="triangle" w="med" len="me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mn-ea"/>
            </a:endParaRPr>
          </a:p>
        </p:txBody>
      </p:sp>
      <p:sp>
        <p:nvSpPr>
          <p:cNvPr id="406751" name="Freeform 223"/>
          <p:cNvSpPr>
            <a:spLocks/>
          </p:cNvSpPr>
          <p:nvPr/>
        </p:nvSpPr>
        <p:spPr bwMode="auto">
          <a:xfrm>
            <a:off x="3914775" y="2355840"/>
            <a:ext cx="3600450" cy="930275"/>
          </a:xfrm>
          <a:custGeom>
            <a:avLst/>
            <a:gdLst>
              <a:gd name="T0" fmla="*/ 2268 w 2268"/>
              <a:gd name="T1" fmla="*/ 0 h 586"/>
              <a:gd name="T2" fmla="*/ 1608 w 2268"/>
              <a:gd name="T3" fmla="*/ 504 h 586"/>
              <a:gd name="T4" fmla="*/ 924 w 2268"/>
              <a:gd name="T5" fmla="*/ 492 h 586"/>
              <a:gd name="T6" fmla="*/ 0 w 2268"/>
              <a:gd name="T7" fmla="*/ 288 h 586"/>
            </a:gdLst>
            <a:ahLst/>
            <a:cxnLst>
              <a:cxn ang="0">
                <a:pos x="T0" y="T1"/>
              </a:cxn>
              <a:cxn ang="0">
                <a:pos x="T2" y="T3"/>
              </a:cxn>
              <a:cxn ang="0">
                <a:pos x="T4" y="T5"/>
              </a:cxn>
              <a:cxn ang="0">
                <a:pos x="T6" y="T7"/>
              </a:cxn>
            </a:cxnLst>
            <a:rect l="0" t="0" r="r" b="b"/>
            <a:pathLst>
              <a:path w="2268" h="586">
                <a:moveTo>
                  <a:pt x="2268" y="0"/>
                </a:moveTo>
                <a:cubicBezTo>
                  <a:pt x="2157" y="84"/>
                  <a:pt x="1832" y="422"/>
                  <a:pt x="1608" y="504"/>
                </a:cubicBezTo>
                <a:cubicBezTo>
                  <a:pt x="1384" y="586"/>
                  <a:pt x="1192" y="528"/>
                  <a:pt x="924" y="492"/>
                </a:cubicBezTo>
                <a:cubicBezTo>
                  <a:pt x="656" y="456"/>
                  <a:pt x="192" y="330"/>
                  <a:pt x="0" y="288"/>
                </a:cubicBezTo>
              </a:path>
            </a:pathLst>
          </a:custGeom>
          <a:noFill/>
          <a:ln w="76200" cmpd="sng">
            <a:solidFill>
              <a:schemeClr val="hlink"/>
            </a:solidFill>
            <a:round/>
            <a:headEnd type="none" w="med" len="med"/>
            <a:tailEnd type="triangl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mn-ea"/>
            </a:endParaRPr>
          </a:p>
        </p:txBody>
      </p:sp>
      <p:sp>
        <p:nvSpPr>
          <p:cNvPr id="406752" name="Text Box 224"/>
          <p:cNvSpPr txBox="1">
            <a:spLocks noChangeArrowheads="1"/>
          </p:cNvSpPr>
          <p:nvPr/>
        </p:nvSpPr>
        <p:spPr bwMode="auto">
          <a:xfrm flipH="1">
            <a:off x="6732588" y="2435215"/>
            <a:ext cx="413896"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r>
              <a:rPr kumimoji="1" lang="en-US" altLang="zh-CN" b="1">
                <a:solidFill>
                  <a:srgbClr val="000099"/>
                </a:solidFill>
                <a:latin typeface="+mn-lt"/>
                <a:ea typeface="+mn-ea"/>
                <a:sym typeface="Wingdings" pitchFamily="2" charset="2"/>
              </a:rPr>
              <a:t></a:t>
            </a:r>
          </a:p>
        </p:txBody>
      </p:sp>
      <p:sp>
        <p:nvSpPr>
          <p:cNvPr id="406753" name="Text Box 225"/>
          <p:cNvSpPr txBox="1">
            <a:spLocks noChangeArrowheads="1"/>
          </p:cNvSpPr>
          <p:nvPr/>
        </p:nvSpPr>
        <p:spPr bwMode="auto">
          <a:xfrm flipH="1">
            <a:off x="2411413" y="2579677"/>
            <a:ext cx="413896"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r>
              <a:rPr kumimoji="1" lang="en-US" altLang="zh-CN" b="1">
                <a:solidFill>
                  <a:srgbClr val="000099"/>
                </a:solidFill>
                <a:latin typeface="+mn-lt"/>
                <a:ea typeface="+mn-ea"/>
                <a:sym typeface="Wingdings" pitchFamily="2" charset="2"/>
              </a:rPr>
              <a:t></a:t>
            </a:r>
          </a:p>
        </p:txBody>
      </p:sp>
      <p:sp>
        <p:nvSpPr>
          <p:cNvPr id="406754" name="Text Box 226"/>
          <p:cNvSpPr txBox="1">
            <a:spLocks noChangeArrowheads="1"/>
          </p:cNvSpPr>
          <p:nvPr/>
        </p:nvSpPr>
        <p:spPr bwMode="auto">
          <a:xfrm flipH="1">
            <a:off x="4500563" y="3190865"/>
            <a:ext cx="413896"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r>
              <a:rPr kumimoji="1" lang="en-US" altLang="zh-CN" b="1">
                <a:solidFill>
                  <a:srgbClr val="000099"/>
                </a:solidFill>
                <a:latin typeface="+mn-lt"/>
                <a:ea typeface="+mn-ea"/>
                <a:sym typeface="Wingdings" pitchFamily="2" charset="2"/>
              </a:rPr>
              <a:t></a:t>
            </a:r>
          </a:p>
        </p:txBody>
      </p:sp>
      <p:sp>
        <p:nvSpPr>
          <p:cNvPr id="406755" name="Text Box 227"/>
          <p:cNvSpPr txBox="1">
            <a:spLocks noChangeArrowheads="1"/>
          </p:cNvSpPr>
          <p:nvPr/>
        </p:nvSpPr>
        <p:spPr bwMode="auto">
          <a:xfrm>
            <a:off x="7235825" y="1643050"/>
            <a:ext cx="805029" cy="3385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r>
              <a:rPr kumimoji="1" lang="zh-CN" altLang="en-US" sz="1600" b="1">
                <a:solidFill>
                  <a:srgbClr val="000099"/>
                </a:solidFill>
                <a:latin typeface="+mn-lt"/>
                <a:ea typeface="+mn-ea"/>
              </a:rPr>
              <a:t>通信者</a:t>
            </a:r>
          </a:p>
        </p:txBody>
      </p:sp>
      <p:grpSp>
        <p:nvGrpSpPr>
          <p:cNvPr id="406590" name="Group 228"/>
          <p:cNvGrpSpPr>
            <a:grpSpLocks/>
          </p:cNvGrpSpPr>
          <p:nvPr/>
        </p:nvGrpSpPr>
        <p:grpSpPr bwMode="auto">
          <a:xfrm>
            <a:off x="3924300" y="3587738"/>
            <a:ext cx="865188" cy="576262"/>
            <a:chOff x="3197" y="2387"/>
            <a:chExt cx="545" cy="363"/>
          </a:xfrm>
        </p:grpSpPr>
        <p:sp>
          <p:nvSpPr>
            <p:cNvPr id="406757" name="AutoShape 229"/>
            <p:cNvSpPr>
              <a:spLocks noChangeArrowheads="1"/>
            </p:cNvSpPr>
            <p:nvPr/>
          </p:nvSpPr>
          <p:spPr bwMode="auto">
            <a:xfrm>
              <a:off x="3197" y="2387"/>
              <a:ext cx="545" cy="363"/>
            </a:xfrm>
            <a:prstGeom prst="can">
              <a:avLst>
                <a:gd name="adj" fmla="val 44935"/>
              </a:avLst>
            </a:prstGeom>
            <a:solidFill>
              <a:srgbClr val="EAEAEA"/>
            </a:solidFill>
            <a:ln w="9525">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endParaRPr lang="zh-CN" altLang="zh-CN" sz="1600" b="1">
                <a:solidFill>
                  <a:srgbClr val="000099"/>
                </a:solidFill>
                <a:latin typeface="+mn-lt"/>
                <a:ea typeface="+mn-ea"/>
              </a:endParaRPr>
            </a:p>
          </p:txBody>
        </p:sp>
        <p:sp>
          <p:nvSpPr>
            <p:cNvPr id="406758" name="Text Box 230"/>
            <p:cNvSpPr txBox="1">
              <a:spLocks noChangeArrowheads="1"/>
            </p:cNvSpPr>
            <p:nvPr/>
          </p:nvSpPr>
          <p:spPr bwMode="auto">
            <a:xfrm>
              <a:off x="3287" y="2529"/>
              <a:ext cx="399" cy="2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r>
                <a:rPr kumimoji="1" lang="en-US" altLang="zh-CN" sz="1600" b="1">
                  <a:solidFill>
                    <a:srgbClr val="000099"/>
                  </a:solidFill>
                  <a:latin typeface="+mn-lt"/>
                  <a:ea typeface="+mn-ea"/>
                </a:rPr>
                <a:t>MSC</a:t>
              </a:r>
            </a:p>
          </p:txBody>
        </p:sp>
      </p:grpSp>
      <p:sp>
        <p:nvSpPr>
          <p:cNvPr id="406759" name="Freeform 231"/>
          <p:cNvSpPr>
            <a:spLocks/>
          </p:cNvSpPr>
          <p:nvPr/>
        </p:nvSpPr>
        <p:spPr bwMode="auto">
          <a:xfrm>
            <a:off x="1371600" y="4137013"/>
            <a:ext cx="2895600" cy="1295400"/>
          </a:xfrm>
          <a:custGeom>
            <a:avLst/>
            <a:gdLst>
              <a:gd name="T0" fmla="*/ 1824 w 1824"/>
              <a:gd name="T1" fmla="*/ 0 h 816"/>
              <a:gd name="T2" fmla="*/ 1692 w 1824"/>
              <a:gd name="T3" fmla="*/ 336 h 816"/>
              <a:gd name="T4" fmla="*/ 1428 w 1824"/>
              <a:gd name="T5" fmla="*/ 516 h 816"/>
              <a:gd name="T6" fmla="*/ 786 w 1824"/>
              <a:gd name="T7" fmla="*/ 714 h 816"/>
              <a:gd name="T8" fmla="*/ 396 w 1824"/>
              <a:gd name="T9" fmla="*/ 798 h 816"/>
              <a:gd name="T10" fmla="*/ 0 w 1824"/>
              <a:gd name="T11" fmla="*/ 816 h 816"/>
            </a:gdLst>
            <a:ahLst/>
            <a:cxnLst>
              <a:cxn ang="0">
                <a:pos x="T0" y="T1"/>
              </a:cxn>
              <a:cxn ang="0">
                <a:pos x="T2" y="T3"/>
              </a:cxn>
              <a:cxn ang="0">
                <a:pos x="T4" y="T5"/>
              </a:cxn>
              <a:cxn ang="0">
                <a:pos x="T6" y="T7"/>
              </a:cxn>
              <a:cxn ang="0">
                <a:pos x="T8" y="T9"/>
              </a:cxn>
              <a:cxn ang="0">
                <a:pos x="T10" y="T11"/>
              </a:cxn>
            </a:cxnLst>
            <a:rect l="0" t="0" r="r" b="b"/>
            <a:pathLst>
              <a:path w="1824" h="816">
                <a:moveTo>
                  <a:pt x="1824" y="0"/>
                </a:moveTo>
                <a:cubicBezTo>
                  <a:pt x="1802" y="56"/>
                  <a:pt x="1758" y="250"/>
                  <a:pt x="1692" y="336"/>
                </a:cubicBezTo>
                <a:cubicBezTo>
                  <a:pt x="1626" y="422"/>
                  <a:pt x="1579" y="453"/>
                  <a:pt x="1428" y="516"/>
                </a:cubicBezTo>
                <a:cubicBezTo>
                  <a:pt x="1277" y="579"/>
                  <a:pt x="958" y="667"/>
                  <a:pt x="786" y="714"/>
                </a:cubicBezTo>
                <a:cubicBezTo>
                  <a:pt x="614" y="761"/>
                  <a:pt x="527" y="781"/>
                  <a:pt x="396" y="798"/>
                </a:cubicBezTo>
                <a:cubicBezTo>
                  <a:pt x="265" y="815"/>
                  <a:pt x="82" y="812"/>
                  <a:pt x="0" y="816"/>
                </a:cubicBezTo>
              </a:path>
            </a:pathLst>
          </a:custGeom>
          <a:noFill/>
          <a:ln w="76200" cmpd="sng">
            <a:solidFill>
              <a:schemeClr val="hlink"/>
            </a:solidFill>
            <a:round/>
            <a:headEnd type="none" w="med" len="med"/>
            <a:tailEnd type="triangl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mn-ea"/>
            </a:endParaRPr>
          </a:p>
        </p:txBody>
      </p:sp>
      <p:sp>
        <p:nvSpPr>
          <p:cNvPr id="406760" name="AutoShape 232"/>
          <p:cNvSpPr>
            <a:spLocks noChangeArrowheads="1"/>
          </p:cNvSpPr>
          <p:nvPr/>
        </p:nvSpPr>
        <p:spPr bwMode="auto">
          <a:xfrm>
            <a:off x="3059114" y="2579677"/>
            <a:ext cx="865187" cy="576263"/>
          </a:xfrm>
          <a:prstGeom prst="can">
            <a:avLst>
              <a:gd name="adj" fmla="val 44935"/>
            </a:avLst>
          </a:prstGeom>
          <a:solidFill>
            <a:srgbClr val="EAEAEA"/>
          </a:solidFill>
          <a:ln w="9525">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endParaRPr lang="zh-CN" altLang="zh-CN" sz="1600" b="1">
              <a:solidFill>
                <a:srgbClr val="000099"/>
              </a:solidFill>
              <a:latin typeface="+mn-lt"/>
              <a:ea typeface="+mn-ea"/>
            </a:endParaRPr>
          </a:p>
        </p:txBody>
      </p:sp>
      <p:sp>
        <p:nvSpPr>
          <p:cNvPr id="406761" name="Text Box 233"/>
          <p:cNvSpPr txBox="1">
            <a:spLocks noChangeArrowheads="1"/>
          </p:cNvSpPr>
          <p:nvPr/>
        </p:nvSpPr>
        <p:spPr bwMode="auto">
          <a:xfrm>
            <a:off x="2916238" y="2241538"/>
            <a:ext cx="1107996" cy="3385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r>
              <a:rPr kumimoji="1" lang="zh-CN" altLang="en-US" sz="1600" b="1">
                <a:solidFill>
                  <a:srgbClr val="000099"/>
                </a:solidFill>
                <a:latin typeface="+mn-lt"/>
                <a:ea typeface="+mn-ea"/>
              </a:rPr>
              <a:t>归属 </a:t>
            </a:r>
            <a:r>
              <a:rPr kumimoji="1" lang="en-US" altLang="zh-CN" sz="1600" b="1">
                <a:solidFill>
                  <a:srgbClr val="000099"/>
                </a:solidFill>
                <a:latin typeface="+mn-lt"/>
                <a:ea typeface="+mn-ea"/>
              </a:rPr>
              <a:t>MSC</a:t>
            </a:r>
          </a:p>
        </p:txBody>
      </p:sp>
      <p:sp>
        <p:nvSpPr>
          <p:cNvPr id="406762" name="Freeform 234"/>
          <p:cNvSpPr>
            <a:spLocks/>
          </p:cNvSpPr>
          <p:nvPr/>
        </p:nvSpPr>
        <p:spPr bwMode="auto">
          <a:xfrm>
            <a:off x="3781426" y="3013063"/>
            <a:ext cx="1774825" cy="933450"/>
          </a:xfrm>
          <a:custGeom>
            <a:avLst/>
            <a:gdLst>
              <a:gd name="T0" fmla="*/ 0 w 1118"/>
              <a:gd name="T1" fmla="*/ 0 h 588"/>
              <a:gd name="T2" fmla="*/ 936 w 1118"/>
              <a:gd name="T3" fmla="*/ 246 h 588"/>
              <a:gd name="T4" fmla="*/ 1092 w 1118"/>
              <a:gd name="T5" fmla="*/ 384 h 588"/>
              <a:gd name="T6" fmla="*/ 1008 w 1118"/>
              <a:gd name="T7" fmla="*/ 552 h 588"/>
              <a:gd name="T8" fmla="*/ 636 w 1118"/>
              <a:gd name="T9" fmla="*/ 588 h 588"/>
            </a:gdLst>
            <a:ahLst/>
            <a:cxnLst>
              <a:cxn ang="0">
                <a:pos x="T0" y="T1"/>
              </a:cxn>
              <a:cxn ang="0">
                <a:pos x="T2" y="T3"/>
              </a:cxn>
              <a:cxn ang="0">
                <a:pos x="T4" y="T5"/>
              </a:cxn>
              <a:cxn ang="0">
                <a:pos x="T6" y="T7"/>
              </a:cxn>
              <a:cxn ang="0">
                <a:pos x="T8" y="T9"/>
              </a:cxn>
            </a:cxnLst>
            <a:rect l="0" t="0" r="r" b="b"/>
            <a:pathLst>
              <a:path w="1118" h="588">
                <a:moveTo>
                  <a:pt x="0" y="0"/>
                </a:moveTo>
                <a:cubicBezTo>
                  <a:pt x="156" y="42"/>
                  <a:pt x="754" y="182"/>
                  <a:pt x="936" y="246"/>
                </a:cubicBezTo>
                <a:cubicBezTo>
                  <a:pt x="1118" y="310"/>
                  <a:pt x="1080" y="333"/>
                  <a:pt x="1092" y="384"/>
                </a:cubicBezTo>
                <a:cubicBezTo>
                  <a:pt x="1104" y="435"/>
                  <a:pt x="1084" y="518"/>
                  <a:pt x="1008" y="552"/>
                </a:cubicBezTo>
                <a:cubicBezTo>
                  <a:pt x="932" y="586"/>
                  <a:pt x="713" y="581"/>
                  <a:pt x="636" y="588"/>
                </a:cubicBezTo>
              </a:path>
            </a:pathLst>
          </a:custGeom>
          <a:noFill/>
          <a:ln w="76200" cmpd="sng">
            <a:solidFill>
              <a:schemeClr val="hlink"/>
            </a:solidFill>
            <a:round/>
            <a:headEnd type="none" w="med" len="med"/>
            <a:tailEnd type="triangl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mn-ea"/>
            </a:endParaRPr>
          </a:p>
        </p:txBody>
      </p:sp>
      <p:sp>
        <p:nvSpPr>
          <p:cNvPr id="2" name="矩形 1"/>
          <p:cNvSpPr/>
          <p:nvPr/>
        </p:nvSpPr>
        <p:spPr>
          <a:xfrm>
            <a:off x="4505531" y="5172832"/>
            <a:ext cx="3797835" cy="400110"/>
          </a:xfrm>
          <a:prstGeom prst="rect">
            <a:avLst/>
          </a:prstGeom>
          <a:solidFill>
            <a:srgbClr val="66FF66"/>
          </a:solidFill>
          <a:ln>
            <a:solidFill>
              <a:srgbClr val="000066"/>
            </a:solidFill>
          </a:ln>
        </p:spPr>
        <p:txBody>
          <a:bodyPr wrap="none">
            <a:spAutoFit/>
          </a:bodyPr>
          <a:lstStyle/>
          <a:p>
            <a:r>
              <a:rPr lang="zh-CN" altLang="zh-CN" b="1" dirty="0">
                <a:latin typeface="+mn-lt"/>
                <a:ea typeface="+mn-ea"/>
              </a:rPr>
              <a:t>呼叫过程使用的是间接路由选择</a:t>
            </a:r>
            <a:endParaRPr lang="zh-CN" altLang="en-US" b="1" dirty="0">
              <a:latin typeface="+mn-lt"/>
              <a:ea typeface="+mn-ea"/>
            </a:endParaRPr>
          </a:p>
        </p:txBody>
      </p:sp>
    </p:spTree>
    <p:extLst>
      <p:ext uri="{BB962C8B-B14F-4D97-AF65-F5344CB8AC3E}">
        <p14:creationId xmlns:p14="http://schemas.microsoft.com/office/powerpoint/2010/main" xmlns="" val="2536707889"/>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6530" name="Rectangle 2"/>
          <p:cNvSpPr>
            <a:spLocks noGrp="1" noChangeArrowheads="1"/>
          </p:cNvSpPr>
          <p:nvPr>
            <p:ph type="title"/>
          </p:nvPr>
        </p:nvSpPr>
        <p:spPr/>
        <p:txBody>
          <a:bodyPr/>
          <a:lstStyle/>
          <a:p>
            <a:r>
              <a:rPr lang="zh-CN" altLang="en-US" dirty="0" smtClean="0"/>
              <a:t>蜂窝</a:t>
            </a:r>
            <a:r>
              <a:rPr lang="zh-CN" altLang="en-US" dirty="0"/>
              <a:t>移动通信网</a:t>
            </a:r>
            <a:r>
              <a:rPr lang="zh-CN" altLang="en-US" dirty="0" smtClean="0"/>
              <a:t>中对</a:t>
            </a:r>
            <a:r>
              <a:rPr lang="zh-CN" altLang="en-US" dirty="0"/>
              <a:t>移动用户的路由选择</a:t>
            </a:r>
          </a:p>
        </p:txBody>
      </p:sp>
      <p:sp>
        <p:nvSpPr>
          <p:cNvPr id="2" name="内容占位符 1"/>
          <p:cNvSpPr>
            <a:spLocks noGrp="1"/>
          </p:cNvSpPr>
          <p:nvPr>
            <p:ph idx="1"/>
          </p:nvPr>
        </p:nvSpPr>
        <p:spPr/>
        <p:txBody>
          <a:bodyPr/>
          <a:lstStyle/>
          <a:p>
            <a:pPr marL="457200" indent="-457200">
              <a:spcBef>
                <a:spcPts val="600"/>
              </a:spcBef>
              <a:buClrTx/>
              <a:buFont typeface="+mj-ea"/>
              <a:buAutoNum type="circleNumDbPlain"/>
            </a:pPr>
            <a:r>
              <a:rPr lang="zh-CN" altLang="zh-CN" dirty="0" smtClean="0"/>
              <a:t>找到</a:t>
            </a:r>
            <a:r>
              <a:rPr lang="zh-CN" altLang="zh-CN" dirty="0"/>
              <a:t>移动用户的归属网络</a:t>
            </a:r>
            <a:r>
              <a:rPr lang="zh-CN" altLang="zh-CN" dirty="0" smtClean="0"/>
              <a:t>。</a:t>
            </a:r>
            <a:endParaRPr lang="en-US" altLang="zh-CN" dirty="0" smtClean="0"/>
          </a:p>
          <a:p>
            <a:pPr marL="457200" indent="-457200">
              <a:spcBef>
                <a:spcPts val="600"/>
              </a:spcBef>
              <a:buClrTx/>
              <a:buFont typeface="+mj-ea"/>
              <a:buAutoNum type="circleNumDbPlain"/>
            </a:pPr>
            <a:endParaRPr lang="en-US" altLang="zh-CN" dirty="0" smtClean="0"/>
          </a:p>
          <a:p>
            <a:pPr marL="457200" indent="-457200">
              <a:spcBef>
                <a:spcPts val="600"/>
              </a:spcBef>
              <a:buClrTx/>
              <a:buFont typeface="+mj-ea"/>
              <a:buAutoNum type="circleNumDbPlain"/>
            </a:pPr>
            <a:r>
              <a:rPr lang="zh-CN" altLang="zh-CN" dirty="0" smtClean="0"/>
              <a:t>归属</a:t>
            </a:r>
            <a:r>
              <a:rPr lang="en-US" altLang="zh-CN" dirty="0" smtClean="0"/>
              <a:t> MSC </a:t>
            </a:r>
            <a:r>
              <a:rPr lang="zh-CN" altLang="zh-CN" dirty="0" smtClean="0"/>
              <a:t>向其</a:t>
            </a:r>
            <a:r>
              <a:rPr lang="en-US" altLang="zh-CN" dirty="0" smtClean="0"/>
              <a:t> HLR </a:t>
            </a:r>
            <a:r>
              <a:rPr lang="zh-CN" altLang="zh-CN" dirty="0" smtClean="0">
                <a:solidFill>
                  <a:srgbClr val="FF0000"/>
                </a:solidFill>
              </a:rPr>
              <a:t>查询</a:t>
            </a:r>
            <a:r>
              <a:rPr lang="zh-CN" altLang="zh-CN" dirty="0"/>
              <a:t>现在被叫移动用户的位置。</a:t>
            </a:r>
            <a:r>
              <a:rPr lang="en-US" altLang="zh-CN" dirty="0" smtClean="0"/>
              <a:t>HLR </a:t>
            </a:r>
            <a:r>
              <a:rPr lang="zh-CN" altLang="zh-CN" dirty="0" smtClean="0"/>
              <a:t>向归属</a:t>
            </a:r>
            <a:r>
              <a:rPr lang="en-US" altLang="zh-CN" dirty="0" smtClean="0"/>
              <a:t> MSC </a:t>
            </a:r>
            <a:r>
              <a:rPr lang="zh-CN" altLang="zh-CN" dirty="0" smtClean="0"/>
              <a:t>返回</a:t>
            </a:r>
            <a:r>
              <a:rPr lang="zh-CN" altLang="zh-CN" dirty="0"/>
              <a:t>被叫移动用户的移动站漫游</a:t>
            </a:r>
            <a:r>
              <a:rPr lang="zh-CN" altLang="zh-CN" dirty="0" smtClean="0"/>
              <a:t>号</a:t>
            </a:r>
            <a:r>
              <a:rPr lang="en-US" altLang="zh-CN" dirty="0" smtClean="0"/>
              <a:t>MSRN</a:t>
            </a:r>
            <a:r>
              <a:rPr lang="zh-CN" altLang="zh-CN" dirty="0" smtClean="0"/>
              <a:t>。</a:t>
            </a:r>
            <a:endParaRPr lang="en-US" altLang="zh-CN" dirty="0" smtClean="0"/>
          </a:p>
          <a:p>
            <a:pPr marL="457200" indent="-457200">
              <a:spcBef>
                <a:spcPts val="600"/>
              </a:spcBef>
              <a:buClrTx/>
              <a:buFont typeface="+mj-ea"/>
              <a:buAutoNum type="circleNumDbPlain"/>
            </a:pPr>
            <a:endParaRPr lang="en-US" altLang="zh-CN" dirty="0" smtClean="0"/>
          </a:p>
          <a:p>
            <a:pPr marL="457200" indent="-457200">
              <a:spcBef>
                <a:spcPts val="600"/>
              </a:spcBef>
              <a:buClrTx/>
              <a:buFont typeface="+mj-ea"/>
              <a:buAutoNum type="circleNumDbPlain"/>
            </a:pPr>
            <a:r>
              <a:rPr lang="zh-CN" altLang="zh-CN" dirty="0" smtClean="0"/>
              <a:t>归属</a:t>
            </a:r>
            <a:r>
              <a:rPr lang="en-US" altLang="zh-CN" dirty="0" smtClean="0"/>
              <a:t> MSC </a:t>
            </a:r>
            <a:r>
              <a:rPr lang="zh-CN" altLang="zh-CN" dirty="0" smtClean="0"/>
              <a:t>按照</a:t>
            </a:r>
            <a:r>
              <a:rPr lang="zh-CN" altLang="zh-CN" dirty="0"/>
              <a:t>所得到的漫游</a:t>
            </a:r>
            <a:r>
              <a:rPr lang="zh-CN" altLang="zh-CN" dirty="0" smtClean="0"/>
              <a:t>号码</a:t>
            </a:r>
            <a:r>
              <a:rPr lang="en-US" altLang="zh-CN" dirty="0" smtClean="0"/>
              <a:t> MSRN </a:t>
            </a:r>
            <a:r>
              <a:rPr lang="zh-CN" altLang="zh-CN" dirty="0" smtClean="0"/>
              <a:t>进行</a:t>
            </a:r>
            <a:r>
              <a:rPr lang="zh-CN" altLang="zh-CN" dirty="0"/>
              <a:t>呼叫的第二段，把通信者发起的呼叫从</a:t>
            </a:r>
            <a:r>
              <a:rPr lang="zh-CN" altLang="zh-CN" dirty="0" smtClean="0"/>
              <a:t>归属</a:t>
            </a:r>
            <a:r>
              <a:rPr lang="en-US" altLang="zh-CN" dirty="0" smtClean="0"/>
              <a:t> MSC </a:t>
            </a:r>
            <a:r>
              <a:rPr lang="zh-CN" altLang="zh-CN" dirty="0" smtClean="0">
                <a:solidFill>
                  <a:srgbClr val="FF0000"/>
                </a:solidFill>
              </a:rPr>
              <a:t>传送</a:t>
            </a:r>
            <a:r>
              <a:rPr lang="zh-CN" altLang="zh-CN" dirty="0"/>
              <a:t>到被访网络</a:t>
            </a:r>
            <a:r>
              <a:rPr lang="zh-CN" altLang="zh-CN" dirty="0" smtClean="0"/>
              <a:t>的</a:t>
            </a:r>
            <a:r>
              <a:rPr lang="en-US" altLang="zh-CN" dirty="0" smtClean="0"/>
              <a:t> MSC</a:t>
            </a:r>
            <a:r>
              <a:rPr lang="zh-CN" altLang="zh-CN" dirty="0"/>
              <a:t>，</a:t>
            </a:r>
            <a:r>
              <a:rPr lang="zh-CN" altLang="zh-CN" dirty="0">
                <a:solidFill>
                  <a:srgbClr val="FF0000"/>
                </a:solidFill>
              </a:rPr>
              <a:t>再传送</a:t>
            </a:r>
            <a:r>
              <a:rPr lang="zh-CN" altLang="zh-CN" dirty="0"/>
              <a:t>到该移动用户所漫游到的小区的基站。</a:t>
            </a:r>
            <a:endParaRPr lang="zh-CN" altLang="en-US" dirty="0"/>
          </a:p>
        </p:txBody>
      </p:sp>
    </p:spTree>
    <p:extLst>
      <p:ext uri="{BB962C8B-B14F-4D97-AF65-F5344CB8AC3E}">
        <p14:creationId xmlns:p14="http://schemas.microsoft.com/office/powerpoint/2010/main" xmlns="" val="281282407"/>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pPr eaLnBrk="1" hangingPunct="1"/>
            <a:r>
              <a:rPr lang="zh-CN" altLang="en-US" dirty="0" smtClean="0"/>
              <a:t>第</a:t>
            </a:r>
            <a:r>
              <a:rPr lang="en-US" altLang="zh-CN" dirty="0" smtClean="0"/>
              <a:t>9</a:t>
            </a:r>
            <a:r>
              <a:rPr lang="zh-CN" altLang="en-US" dirty="0" smtClean="0"/>
              <a:t>章 无线网络和移动网络</a:t>
            </a:r>
          </a:p>
        </p:txBody>
      </p:sp>
      <p:sp>
        <p:nvSpPr>
          <p:cNvPr id="5123" name="Rectangle 3"/>
          <p:cNvSpPr>
            <a:spLocks noGrp="1" noChangeArrowheads="1"/>
          </p:cNvSpPr>
          <p:nvPr>
            <p:ph sz="half" idx="1"/>
          </p:nvPr>
        </p:nvSpPr>
        <p:spPr/>
        <p:txBody>
          <a:bodyPr/>
          <a:lstStyle/>
          <a:p>
            <a:pPr>
              <a:buFont typeface="Wingdings" panose="05000000000000000000" pitchFamily="2" charset="2"/>
              <a:buNone/>
            </a:pPr>
            <a:r>
              <a:rPr lang="en-US" altLang="zh-CN" sz="2400" dirty="0" smtClean="0"/>
              <a:t>9.1 </a:t>
            </a:r>
            <a:r>
              <a:rPr lang="zh-CN" altLang="en-US" sz="2400" dirty="0" smtClean="0"/>
              <a:t>无线局域网 </a:t>
            </a:r>
            <a:r>
              <a:rPr lang="en-US" altLang="zh-CN" sz="2400" dirty="0" smtClean="0"/>
              <a:t>WLAN</a:t>
            </a:r>
            <a:endParaRPr lang="en-US" altLang="zh-CN" sz="2400" dirty="0"/>
          </a:p>
          <a:p>
            <a:r>
              <a:rPr lang="zh-CN" altLang="en-US" sz="2300" dirty="0"/>
              <a:t>无线局域网的组成</a:t>
            </a:r>
          </a:p>
          <a:p>
            <a:r>
              <a:rPr lang="en-US" altLang="zh-CN" sz="2300" dirty="0"/>
              <a:t>802.11 </a:t>
            </a:r>
            <a:r>
              <a:rPr lang="zh-CN" altLang="en-US" sz="2300" dirty="0"/>
              <a:t>标准中的物理层</a:t>
            </a:r>
          </a:p>
          <a:p>
            <a:r>
              <a:rPr lang="en-US" altLang="zh-CN" sz="2300" dirty="0" smtClean="0"/>
              <a:t>802.11 </a:t>
            </a:r>
            <a:r>
              <a:rPr lang="zh-CN" altLang="en-US" sz="2300" dirty="0"/>
              <a:t>标准中的 </a:t>
            </a:r>
            <a:r>
              <a:rPr lang="en-US" altLang="zh-CN" sz="2300" dirty="0"/>
              <a:t>MAC </a:t>
            </a:r>
            <a:r>
              <a:rPr lang="zh-CN" altLang="en-US" sz="2300" dirty="0"/>
              <a:t>层</a:t>
            </a:r>
          </a:p>
          <a:p>
            <a:r>
              <a:rPr lang="en-US" altLang="zh-CN" sz="2300" dirty="0"/>
              <a:t>802.11 </a:t>
            </a:r>
            <a:r>
              <a:rPr lang="zh-CN" altLang="en-US" sz="2300" dirty="0"/>
              <a:t>标准中的 </a:t>
            </a:r>
            <a:r>
              <a:rPr lang="en-US" altLang="zh-CN" sz="2300" dirty="0"/>
              <a:t>MAC </a:t>
            </a:r>
            <a:r>
              <a:rPr lang="zh-CN" altLang="en-US" sz="2300" dirty="0"/>
              <a:t>帧</a:t>
            </a:r>
          </a:p>
          <a:p>
            <a:pPr>
              <a:buFont typeface="Wingdings" panose="05000000000000000000" pitchFamily="2" charset="2"/>
              <a:buNone/>
            </a:pPr>
            <a:endParaRPr lang="en-US" altLang="zh-CN" sz="2400" dirty="0" smtClean="0"/>
          </a:p>
          <a:p>
            <a:pPr>
              <a:buNone/>
            </a:pPr>
            <a:r>
              <a:rPr lang="en-US" altLang="zh-CN" sz="2400" dirty="0" smtClean="0"/>
              <a:t>9.2 </a:t>
            </a:r>
            <a:r>
              <a:rPr lang="zh-CN" altLang="en-US" sz="2400" dirty="0" smtClean="0"/>
              <a:t>无线个人区域网</a:t>
            </a:r>
            <a:r>
              <a:rPr lang="en-US" altLang="zh-CN" sz="2400" dirty="0" smtClean="0"/>
              <a:t>WPAN</a:t>
            </a:r>
          </a:p>
          <a:p>
            <a:r>
              <a:rPr lang="zh-CN" altLang="en-US" sz="2300" dirty="0" smtClean="0"/>
              <a:t>蓝牙系统</a:t>
            </a:r>
            <a:endParaRPr lang="en-US" altLang="zh-CN" sz="2300" dirty="0" smtClean="0"/>
          </a:p>
          <a:p>
            <a:r>
              <a:rPr lang="zh-CN" altLang="en-US" sz="2300" dirty="0" smtClean="0"/>
              <a:t>低速</a:t>
            </a:r>
            <a:r>
              <a:rPr lang="en-US" altLang="zh-CN" sz="2300" dirty="0" smtClean="0"/>
              <a:t>WPAN</a:t>
            </a:r>
          </a:p>
          <a:p>
            <a:r>
              <a:rPr lang="zh-CN" altLang="en-US" sz="2300" dirty="0" smtClean="0">
                <a:solidFill>
                  <a:schemeClr val="bg2"/>
                </a:solidFill>
              </a:rPr>
              <a:t>高速</a:t>
            </a:r>
            <a:r>
              <a:rPr lang="en-US" altLang="zh-CN" sz="2300" dirty="0" smtClean="0">
                <a:solidFill>
                  <a:schemeClr val="bg2"/>
                </a:solidFill>
              </a:rPr>
              <a:t>WPAN</a:t>
            </a:r>
          </a:p>
          <a:p>
            <a:pPr>
              <a:buNone/>
            </a:pPr>
            <a:endParaRPr lang="en-US" altLang="zh-CN" sz="2400" dirty="0" smtClean="0"/>
          </a:p>
          <a:p>
            <a:pPr>
              <a:buNone/>
            </a:pPr>
            <a:r>
              <a:rPr lang="en-US" altLang="zh-CN" sz="2400" dirty="0" smtClean="0"/>
              <a:t>9.3 </a:t>
            </a:r>
            <a:r>
              <a:rPr lang="zh-CN" altLang="en-US" sz="2400" dirty="0"/>
              <a:t>无线城域网 </a:t>
            </a:r>
            <a:r>
              <a:rPr lang="en-US" altLang="zh-CN" sz="2400" dirty="0"/>
              <a:t>WMAN </a:t>
            </a:r>
          </a:p>
        </p:txBody>
      </p:sp>
      <p:sp>
        <p:nvSpPr>
          <p:cNvPr id="2" name="内容占位符 1"/>
          <p:cNvSpPr>
            <a:spLocks noGrp="1"/>
          </p:cNvSpPr>
          <p:nvPr>
            <p:ph sz="half" idx="2"/>
          </p:nvPr>
        </p:nvSpPr>
        <p:spPr>
          <a:xfrm>
            <a:off x="4572000" y="1052513"/>
            <a:ext cx="4248150" cy="5148262"/>
          </a:xfrm>
        </p:spPr>
        <p:txBody>
          <a:bodyPr/>
          <a:lstStyle/>
          <a:p>
            <a:pPr>
              <a:buNone/>
            </a:pPr>
            <a:r>
              <a:rPr lang="en-US" altLang="zh-CN" sz="2400" dirty="0" smtClean="0"/>
              <a:t>9.4 </a:t>
            </a:r>
            <a:r>
              <a:rPr lang="zh-CN" altLang="en-US" sz="2400" dirty="0" smtClean="0"/>
              <a:t>蜂窝移动通信网</a:t>
            </a:r>
            <a:endParaRPr lang="zh-CN" altLang="en-US" sz="2400" dirty="0"/>
          </a:p>
          <a:p>
            <a:r>
              <a:rPr lang="zh-CN" altLang="en-US" sz="2300" dirty="0" smtClean="0"/>
              <a:t>蜂窝移动通信技术简介</a:t>
            </a:r>
            <a:endParaRPr lang="zh-CN" altLang="en-US" sz="2300" dirty="0"/>
          </a:p>
          <a:p>
            <a:r>
              <a:rPr lang="zh-CN" altLang="en-US" sz="2300" dirty="0" smtClean="0"/>
              <a:t>移动 </a:t>
            </a:r>
            <a:r>
              <a:rPr lang="en-US" altLang="zh-CN" sz="2300" dirty="0" smtClean="0"/>
              <a:t>IP</a:t>
            </a:r>
            <a:endParaRPr lang="en-US" altLang="zh-CN" sz="2300" dirty="0"/>
          </a:p>
          <a:p>
            <a:r>
              <a:rPr lang="zh-CN" altLang="en-US" sz="2300" dirty="0" smtClean="0"/>
              <a:t>蜂窝</a:t>
            </a:r>
            <a:r>
              <a:rPr lang="zh-CN" altLang="en-US" sz="2300" dirty="0"/>
              <a:t>移动通信网中对移动</a:t>
            </a:r>
            <a:r>
              <a:rPr lang="zh-CN" altLang="en-US" sz="2300" dirty="0" smtClean="0"/>
              <a:t>用户的</a:t>
            </a:r>
            <a:r>
              <a:rPr lang="zh-CN" altLang="en-US" sz="2300" dirty="0"/>
              <a:t>路由选择</a:t>
            </a:r>
          </a:p>
          <a:p>
            <a:r>
              <a:rPr lang="en-US" altLang="zh-CN" sz="2300" dirty="0" smtClean="0">
                <a:solidFill>
                  <a:srgbClr val="FF0000"/>
                </a:solidFill>
              </a:rPr>
              <a:t>GSM </a:t>
            </a:r>
            <a:r>
              <a:rPr lang="zh-CN" altLang="en-US" sz="2300" dirty="0">
                <a:solidFill>
                  <a:srgbClr val="FF0000"/>
                </a:solidFill>
              </a:rPr>
              <a:t>中的切换</a:t>
            </a:r>
          </a:p>
          <a:p>
            <a:r>
              <a:rPr lang="zh-CN" altLang="en-US" sz="2300" dirty="0" smtClean="0"/>
              <a:t>无线</a:t>
            </a:r>
            <a:r>
              <a:rPr lang="zh-CN" altLang="en-US" sz="2300" dirty="0"/>
              <a:t>网络对高层协议的影响</a:t>
            </a:r>
          </a:p>
          <a:p>
            <a:pPr>
              <a:buFont typeface="Wingdings" panose="05000000000000000000" pitchFamily="2" charset="2"/>
              <a:buNone/>
            </a:pPr>
            <a:endParaRPr lang="en-US" altLang="zh-CN" dirty="0" smtClean="0"/>
          </a:p>
          <a:p>
            <a:pPr>
              <a:buNone/>
            </a:pPr>
            <a:r>
              <a:rPr lang="en-US" altLang="zh-CN" sz="2400" dirty="0" smtClean="0"/>
              <a:t>9.5 </a:t>
            </a:r>
            <a:r>
              <a:rPr lang="zh-CN" altLang="en-US" sz="2400" dirty="0" smtClean="0"/>
              <a:t>两种不同的无线上网</a:t>
            </a:r>
            <a:endParaRPr lang="zh-CN" altLang="en-US" sz="2400" dirty="0"/>
          </a:p>
          <a:p>
            <a:endParaRPr lang="zh-CN" altLang="en-US" dirty="0"/>
          </a:p>
        </p:txBody>
      </p:sp>
    </p:spTree>
    <p:extLst>
      <p:ext uri="{BB962C8B-B14F-4D97-AF65-F5344CB8AC3E}">
        <p14:creationId xmlns:p14="http://schemas.microsoft.com/office/powerpoint/2010/main" xmlns="" val="3899434821"/>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8" name="Rectangle 1008"/>
          <p:cNvSpPr>
            <a:spLocks noChangeArrowheads="1"/>
          </p:cNvSpPr>
          <p:nvPr/>
        </p:nvSpPr>
        <p:spPr bwMode="auto">
          <a:xfrm>
            <a:off x="281646" y="980728"/>
            <a:ext cx="8538504" cy="518457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lvl1pPr marL="342900" indent="-342900">
              <a:spcBef>
                <a:spcPct val="20000"/>
              </a:spcBef>
              <a:buClr>
                <a:schemeClr val="folHlink"/>
              </a:buClr>
              <a:buSzPct val="60000"/>
              <a:buFont typeface="Wingdings" panose="05000000000000000000" pitchFamily="2" charset="2"/>
              <a:buChar char="n"/>
              <a:defRPr sz="3200">
                <a:solidFill>
                  <a:srgbClr val="333399"/>
                </a:solidFill>
                <a:latin typeface="Arial" panose="020B0604020202020204" pitchFamily="34" charset="0"/>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0" hangingPunct="0">
              <a:buClr>
                <a:schemeClr val="hlink"/>
              </a:buClr>
              <a:buSzPct val="50000"/>
              <a:buFont typeface="Wingdings" panose="05000000000000000000" pitchFamily="2" charset="2"/>
              <a:buChar char="l"/>
            </a:pPr>
            <a:r>
              <a:rPr lang="zh-CN" altLang="en-US" sz="2400" dirty="0">
                <a:solidFill>
                  <a:schemeClr val="tx1"/>
                </a:solidFill>
                <a:latin typeface="+mn-lt"/>
                <a:ea typeface="+mn-ea"/>
              </a:rPr>
              <a:t>移动用户在和一个基站相关联期间，会周期性地测量来自其当前基站及其邻近基站的信标信号强度，并将测量结果以每秒 </a:t>
            </a:r>
            <a:r>
              <a:rPr lang="en-US" altLang="zh-CN" sz="2400" dirty="0">
                <a:solidFill>
                  <a:schemeClr val="tx1"/>
                </a:solidFill>
                <a:latin typeface="+mn-lt"/>
                <a:ea typeface="+mn-ea"/>
              </a:rPr>
              <a:t>1 ~ 2 </a:t>
            </a:r>
            <a:r>
              <a:rPr lang="zh-CN" altLang="en-US" sz="2400" dirty="0">
                <a:solidFill>
                  <a:schemeClr val="tx1"/>
                </a:solidFill>
                <a:latin typeface="+mn-lt"/>
                <a:ea typeface="+mn-ea"/>
              </a:rPr>
              <a:t>次频率报告给当前基站。</a:t>
            </a:r>
            <a:endParaRPr lang="en-US" altLang="zh-CN" sz="2400" dirty="0">
              <a:solidFill>
                <a:schemeClr val="tx1"/>
              </a:solidFill>
              <a:latin typeface="+mn-lt"/>
              <a:ea typeface="+mn-ea"/>
            </a:endParaRPr>
          </a:p>
          <a:p>
            <a:pPr eaLnBrk="0" hangingPunct="0">
              <a:buClr>
                <a:schemeClr val="hlink"/>
              </a:buClr>
              <a:buSzPct val="50000"/>
              <a:buFont typeface="Wingdings" panose="05000000000000000000" pitchFamily="2" charset="2"/>
              <a:buChar char="l"/>
            </a:pPr>
            <a:endParaRPr lang="en-US" altLang="zh-CN" sz="2400" dirty="0">
              <a:solidFill>
                <a:schemeClr val="tx1"/>
              </a:solidFill>
              <a:latin typeface="+mn-lt"/>
              <a:ea typeface="+mn-ea"/>
            </a:endParaRPr>
          </a:p>
          <a:p>
            <a:pPr eaLnBrk="0" hangingPunct="0">
              <a:buClr>
                <a:schemeClr val="hlink"/>
              </a:buClr>
              <a:buSzPct val="50000"/>
              <a:buFont typeface="Wingdings" panose="05000000000000000000" pitchFamily="2" charset="2"/>
              <a:buChar char="l"/>
            </a:pPr>
            <a:r>
              <a:rPr lang="zh-CN" altLang="en-US" sz="2400" dirty="0">
                <a:solidFill>
                  <a:schemeClr val="tx1"/>
                </a:solidFill>
                <a:latin typeface="+mn-lt"/>
                <a:ea typeface="+mn-ea"/>
              </a:rPr>
              <a:t>根据这些测量数据以及邻近蜂窝的当前负载情况，</a:t>
            </a:r>
            <a:r>
              <a:rPr lang="zh-CN" altLang="en-US" sz="2400" dirty="0">
                <a:solidFill>
                  <a:srgbClr val="C00000"/>
                </a:solidFill>
                <a:latin typeface="+mn-lt"/>
                <a:ea typeface="+mn-ea"/>
              </a:rPr>
              <a:t>当前基站决定是否发起切换</a:t>
            </a:r>
            <a:r>
              <a:rPr lang="zh-CN" altLang="en-US" sz="2400" dirty="0">
                <a:solidFill>
                  <a:schemeClr val="tx1"/>
                </a:solidFill>
                <a:latin typeface="+mn-lt"/>
                <a:ea typeface="+mn-ea"/>
              </a:rPr>
              <a:t>。</a:t>
            </a:r>
            <a:endParaRPr lang="en-US" altLang="zh-CN" sz="2400" dirty="0">
              <a:solidFill>
                <a:schemeClr val="tx1"/>
              </a:solidFill>
              <a:latin typeface="+mn-lt"/>
              <a:ea typeface="+mn-ea"/>
            </a:endParaRPr>
          </a:p>
          <a:p>
            <a:pPr eaLnBrk="0" hangingPunct="0">
              <a:buClr>
                <a:schemeClr val="hlink"/>
              </a:buClr>
              <a:buSzPct val="50000"/>
              <a:buFont typeface="Wingdings" panose="05000000000000000000" pitchFamily="2" charset="2"/>
              <a:buChar char="l"/>
            </a:pPr>
            <a:endParaRPr lang="zh-CN" altLang="en-US" sz="2400" dirty="0">
              <a:solidFill>
                <a:schemeClr val="tx1"/>
              </a:solidFill>
              <a:latin typeface="+mn-lt"/>
              <a:ea typeface="+mn-ea"/>
            </a:endParaRPr>
          </a:p>
          <a:p>
            <a:pPr eaLnBrk="0" hangingPunct="0">
              <a:buClr>
                <a:schemeClr val="hlink"/>
              </a:buClr>
              <a:buSzPct val="50000"/>
              <a:buFont typeface="Wingdings" panose="05000000000000000000" pitchFamily="2" charset="2"/>
              <a:buChar char="l"/>
            </a:pPr>
            <a:r>
              <a:rPr lang="zh-CN" altLang="en-US" sz="2400" dirty="0">
                <a:solidFill>
                  <a:schemeClr val="tx1"/>
                </a:solidFill>
                <a:latin typeface="+mn-lt"/>
                <a:ea typeface="+mn-ea"/>
              </a:rPr>
              <a:t>移动站的切换可能仍处在同一个 </a:t>
            </a:r>
            <a:r>
              <a:rPr lang="en-US" altLang="zh-CN" sz="2400" dirty="0">
                <a:solidFill>
                  <a:schemeClr val="tx1"/>
                </a:solidFill>
                <a:latin typeface="+mn-lt"/>
                <a:ea typeface="+mn-ea"/>
              </a:rPr>
              <a:t>MSC </a:t>
            </a:r>
            <a:r>
              <a:rPr lang="zh-CN" altLang="en-US" sz="2400" dirty="0">
                <a:solidFill>
                  <a:schemeClr val="tx1"/>
                </a:solidFill>
                <a:latin typeface="+mn-lt"/>
                <a:ea typeface="+mn-ea"/>
              </a:rPr>
              <a:t>的控制下，而只是相关联的基站发生了变化。</a:t>
            </a:r>
            <a:endParaRPr lang="en-US" altLang="zh-CN" sz="2400" dirty="0">
              <a:solidFill>
                <a:schemeClr val="tx1"/>
              </a:solidFill>
              <a:latin typeface="+mn-lt"/>
              <a:ea typeface="+mn-ea"/>
            </a:endParaRPr>
          </a:p>
          <a:p>
            <a:pPr eaLnBrk="0" hangingPunct="0">
              <a:buClr>
                <a:schemeClr val="hlink"/>
              </a:buClr>
              <a:buSzPct val="50000"/>
              <a:buFont typeface="Wingdings" panose="05000000000000000000" pitchFamily="2" charset="2"/>
              <a:buChar char="l"/>
            </a:pPr>
            <a:endParaRPr lang="en-US" altLang="zh-CN" sz="2400" dirty="0">
              <a:solidFill>
                <a:schemeClr val="tx1"/>
              </a:solidFill>
              <a:latin typeface="+mn-lt"/>
              <a:ea typeface="+mn-ea"/>
            </a:endParaRPr>
          </a:p>
          <a:p>
            <a:pPr eaLnBrk="0" hangingPunct="0">
              <a:buClr>
                <a:schemeClr val="hlink"/>
              </a:buClr>
              <a:buSzPct val="50000"/>
              <a:buFont typeface="Wingdings" panose="05000000000000000000" pitchFamily="2" charset="2"/>
              <a:buChar char="l"/>
            </a:pPr>
            <a:r>
              <a:rPr lang="zh-CN" altLang="en-US" sz="2400" dirty="0">
                <a:solidFill>
                  <a:schemeClr val="tx1"/>
                </a:solidFill>
                <a:latin typeface="+mn-lt"/>
                <a:ea typeface="+mn-ea"/>
              </a:rPr>
              <a:t>但在许多情况下，移动站的切换是相关联的 </a:t>
            </a:r>
            <a:r>
              <a:rPr lang="en-US" altLang="zh-CN" sz="2400" dirty="0">
                <a:solidFill>
                  <a:schemeClr val="tx1"/>
                </a:solidFill>
                <a:latin typeface="+mn-lt"/>
                <a:ea typeface="+mn-ea"/>
              </a:rPr>
              <a:t>MSC </a:t>
            </a:r>
            <a:r>
              <a:rPr lang="zh-CN" altLang="en-US" sz="2400" dirty="0">
                <a:solidFill>
                  <a:schemeClr val="tx1"/>
                </a:solidFill>
                <a:latin typeface="+mn-lt"/>
                <a:ea typeface="+mn-ea"/>
              </a:rPr>
              <a:t>都改变了。在这种情况下，向移动站的呼叫路由会有很大的变化。 </a:t>
            </a:r>
          </a:p>
        </p:txBody>
      </p:sp>
      <p:sp>
        <p:nvSpPr>
          <p:cNvPr id="2" name="标题 1"/>
          <p:cNvSpPr>
            <a:spLocks noGrp="1"/>
          </p:cNvSpPr>
          <p:nvPr>
            <p:ph type="title"/>
          </p:nvPr>
        </p:nvSpPr>
        <p:spPr/>
        <p:txBody>
          <a:bodyPr/>
          <a:lstStyle/>
          <a:p>
            <a:r>
              <a:rPr lang="en-US" altLang="zh-CN" dirty="0" smtClean="0"/>
              <a:t>GSM </a:t>
            </a:r>
            <a:r>
              <a:rPr lang="zh-CN" altLang="en-US" dirty="0"/>
              <a:t>中的切换</a:t>
            </a:r>
          </a:p>
        </p:txBody>
      </p:sp>
    </p:spTree>
    <p:extLst>
      <p:ext uri="{BB962C8B-B14F-4D97-AF65-F5344CB8AC3E}">
        <p14:creationId xmlns:p14="http://schemas.microsoft.com/office/powerpoint/2010/main" xmlns="" val="2409685093"/>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7556" name="Rectangle 4"/>
          <p:cNvSpPr>
            <a:spLocks noGrp="1" noChangeArrowheads="1"/>
          </p:cNvSpPr>
          <p:nvPr>
            <p:ph type="title"/>
          </p:nvPr>
        </p:nvSpPr>
        <p:spPr/>
        <p:txBody>
          <a:bodyPr/>
          <a:lstStyle/>
          <a:p>
            <a:r>
              <a:rPr lang="en-US" altLang="zh-CN" dirty="0" smtClean="0"/>
              <a:t>GSM </a:t>
            </a:r>
            <a:r>
              <a:rPr lang="zh-CN" altLang="en-US" dirty="0"/>
              <a:t>中的切换</a:t>
            </a:r>
          </a:p>
        </p:txBody>
      </p:sp>
      <p:sp>
        <p:nvSpPr>
          <p:cNvPr id="2" name="内容占位符 1"/>
          <p:cNvSpPr>
            <a:spLocks noGrp="1"/>
          </p:cNvSpPr>
          <p:nvPr>
            <p:ph idx="1"/>
          </p:nvPr>
        </p:nvSpPr>
        <p:spPr>
          <a:noFill/>
          <a:ln>
            <a:noFill/>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r>
              <a:rPr lang="zh-CN" altLang="zh-CN" dirty="0" smtClean="0">
                <a:solidFill>
                  <a:srgbClr val="FF0000"/>
                </a:solidFill>
              </a:rPr>
              <a:t>切换</a:t>
            </a:r>
            <a:r>
              <a:rPr lang="en-US" altLang="zh-CN" dirty="0" smtClean="0"/>
              <a:t>(</a:t>
            </a:r>
            <a:r>
              <a:rPr lang="en-US" altLang="zh-CN" dirty="0"/>
              <a:t>handover</a:t>
            </a:r>
            <a:r>
              <a:rPr lang="en-US" altLang="zh-CN" dirty="0" smtClean="0"/>
              <a:t>)</a:t>
            </a:r>
            <a:r>
              <a:rPr lang="zh-CN" altLang="zh-CN" dirty="0" smtClean="0"/>
              <a:t>就是</a:t>
            </a:r>
            <a:r>
              <a:rPr lang="zh-CN" altLang="zh-CN" dirty="0"/>
              <a:t>移动用户与相关联的基站发生了改变。</a:t>
            </a:r>
            <a:endParaRPr lang="en-US" altLang="zh-CN" dirty="0" smtClean="0"/>
          </a:p>
          <a:p>
            <a:endParaRPr lang="en-US" altLang="zh-CN" dirty="0" smtClean="0"/>
          </a:p>
          <a:p>
            <a:r>
              <a:rPr lang="zh-CN" altLang="en-US" dirty="0" smtClean="0"/>
              <a:t>移动</a:t>
            </a:r>
            <a:r>
              <a:rPr lang="zh-CN" altLang="en-US" dirty="0"/>
              <a:t>用户在和一个基站相关联期间，会</a:t>
            </a:r>
            <a:r>
              <a:rPr lang="zh-CN" altLang="en-US" dirty="0">
                <a:solidFill>
                  <a:srgbClr val="FF0000"/>
                </a:solidFill>
              </a:rPr>
              <a:t>周期性</a:t>
            </a:r>
            <a:r>
              <a:rPr lang="zh-CN" altLang="en-US" dirty="0"/>
              <a:t>地测量来自其当前基站及其邻近基站的</a:t>
            </a:r>
            <a:r>
              <a:rPr lang="zh-CN" altLang="en-US" dirty="0">
                <a:solidFill>
                  <a:srgbClr val="FF0000"/>
                </a:solidFill>
              </a:rPr>
              <a:t>信标信号强度</a:t>
            </a:r>
            <a:r>
              <a:rPr lang="zh-CN" altLang="en-US" dirty="0"/>
              <a:t>，并将测量结果以每秒 </a:t>
            </a:r>
            <a:r>
              <a:rPr lang="en-US" altLang="zh-CN" dirty="0"/>
              <a:t>1 ~ 2 </a:t>
            </a:r>
            <a:r>
              <a:rPr lang="zh-CN" altLang="en-US" dirty="0"/>
              <a:t>次频率报告给当前基站。根据这些测量数据以及邻近蜂窝的当前负载情况，当前基站决定是否发起切换。</a:t>
            </a:r>
          </a:p>
          <a:p>
            <a:endParaRPr lang="en-US" altLang="zh-CN" dirty="0" smtClean="0"/>
          </a:p>
          <a:p>
            <a:r>
              <a:rPr lang="zh-CN" altLang="en-US" dirty="0" smtClean="0"/>
              <a:t>移动站</a:t>
            </a:r>
            <a:r>
              <a:rPr lang="zh-CN" altLang="en-US" dirty="0"/>
              <a:t>的切换可能仍处在同一个 </a:t>
            </a:r>
            <a:r>
              <a:rPr lang="en-US" altLang="zh-CN" dirty="0"/>
              <a:t>MSC </a:t>
            </a:r>
            <a:r>
              <a:rPr lang="zh-CN" altLang="en-US" dirty="0"/>
              <a:t>的控制下，而只是相关联的基站发生了变化。但在许多情况下，移动站的切换是相关联的 </a:t>
            </a:r>
            <a:r>
              <a:rPr lang="en-US" altLang="zh-CN" dirty="0"/>
              <a:t>MSC </a:t>
            </a:r>
            <a:r>
              <a:rPr lang="zh-CN" altLang="en-US" dirty="0"/>
              <a:t>都改变了。在这种情况下，向移动站的呼叫路由会有很大的变化。 </a:t>
            </a:r>
          </a:p>
          <a:p>
            <a:endParaRPr lang="zh-CN" altLang="en-US" sz="2600" dirty="0"/>
          </a:p>
        </p:txBody>
      </p:sp>
    </p:spTree>
    <p:extLst>
      <p:ext uri="{BB962C8B-B14F-4D97-AF65-F5344CB8AC3E}">
        <p14:creationId xmlns:p14="http://schemas.microsoft.com/office/powerpoint/2010/main" xmlns="" val="1468482461"/>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73730" name="Picture 4"/>
          <p:cNvPicPr>
            <a:picLocks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6081713" y="908050"/>
            <a:ext cx="2954337" cy="21605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699">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tx1"/>
                  </a:outerShdw>
                </a:effectLst>
              </a14:hiddenEffects>
            </a:ext>
          </a:extLst>
        </p:spPr>
      </p:pic>
      <p:pic>
        <p:nvPicPr>
          <p:cNvPr id="73731" name="Picture 5"/>
          <p:cNvPicPr>
            <a:picLocks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1547813" y="908050"/>
            <a:ext cx="2954337" cy="21605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699">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tx1"/>
                  </a:outerShdw>
                </a:effectLst>
              </a14:hiddenEffects>
            </a:ext>
          </a:extLst>
        </p:spPr>
      </p:pic>
      <p:sp>
        <p:nvSpPr>
          <p:cNvPr id="73732" name="Freeform 6"/>
          <p:cNvSpPr>
            <a:spLocks/>
          </p:cNvSpPr>
          <p:nvPr/>
        </p:nvSpPr>
        <p:spPr bwMode="auto">
          <a:xfrm>
            <a:off x="34925" y="4799013"/>
            <a:ext cx="2520950" cy="1943100"/>
          </a:xfrm>
          <a:custGeom>
            <a:avLst/>
            <a:gdLst>
              <a:gd name="T0" fmla="*/ 88975 w 2210"/>
              <a:gd name="T1" fmla="*/ 517818 h 1516"/>
              <a:gd name="T2" fmla="*/ 276050 w 2210"/>
              <a:gd name="T3" fmla="*/ 278135 h 1516"/>
              <a:gd name="T4" fmla="*/ 455140 w 2210"/>
              <a:gd name="T5" fmla="*/ 112792 h 1516"/>
              <a:gd name="T6" fmla="*/ 755144 w 2210"/>
              <a:gd name="T7" fmla="*/ 15381 h 1516"/>
              <a:gd name="T8" fmla="*/ 1192033 w 2210"/>
              <a:gd name="T9" fmla="*/ 23071 h 1516"/>
              <a:gd name="T10" fmla="*/ 1818278 w 2210"/>
              <a:gd name="T11" fmla="*/ 84594 h 1516"/>
              <a:gd name="T12" fmla="*/ 2346423 w 2210"/>
              <a:gd name="T13" fmla="*/ 167906 h 1516"/>
              <a:gd name="T14" fmla="*/ 2481025 w 2210"/>
              <a:gd name="T15" fmla="*/ 616511 h 1516"/>
              <a:gd name="T16" fmla="*/ 2517528 w 2210"/>
              <a:gd name="T17" fmla="*/ 912591 h 1516"/>
              <a:gd name="T18" fmla="*/ 2495855 w 2210"/>
              <a:gd name="T19" fmla="*/ 1227896 h 1516"/>
              <a:gd name="T20" fmla="*/ 2363533 w 2210"/>
              <a:gd name="T21" fmla="*/ 1440663 h 1516"/>
              <a:gd name="T22" fmla="*/ 2176458 w 2210"/>
              <a:gd name="T23" fmla="*/ 1607287 h 1516"/>
              <a:gd name="T24" fmla="*/ 1918660 w 2210"/>
              <a:gd name="T25" fmla="*/ 1723924 h 1516"/>
              <a:gd name="T26" fmla="*/ 1596982 w 2210"/>
              <a:gd name="T27" fmla="*/ 1789293 h 1516"/>
              <a:gd name="T28" fmla="*/ 1221691 w 2210"/>
              <a:gd name="T29" fmla="*/ 1920029 h 1516"/>
              <a:gd name="T30" fmla="*/ 816742 w 2210"/>
              <a:gd name="T31" fmla="*/ 1927719 h 1516"/>
              <a:gd name="T32" fmla="*/ 423200 w 2210"/>
              <a:gd name="T33" fmla="*/ 1831590 h 1516"/>
              <a:gd name="T34" fmla="*/ 107226 w 2210"/>
              <a:gd name="T35" fmla="*/ 1549609 h 1516"/>
              <a:gd name="T36" fmla="*/ 3422 w 2210"/>
              <a:gd name="T37" fmla="*/ 910027 h 1516"/>
              <a:gd name="T38" fmla="*/ 88975 w 2210"/>
              <a:gd name="T39" fmla="*/ 517818 h 151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2210" h="1516">
                <a:moveTo>
                  <a:pt x="78" y="404"/>
                </a:moveTo>
                <a:cubicBezTo>
                  <a:pt x="118" y="322"/>
                  <a:pt x="189" y="270"/>
                  <a:pt x="242" y="217"/>
                </a:cubicBezTo>
                <a:cubicBezTo>
                  <a:pt x="295" y="164"/>
                  <a:pt x="329" y="122"/>
                  <a:pt x="399" y="88"/>
                </a:cubicBezTo>
                <a:cubicBezTo>
                  <a:pt x="469" y="54"/>
                  <a:pt x="554" y="24"/>
                  <a:pt x="662" y="12"/>
                </a:cubicBezTo>
                <a:cubicBezTo>
                  <a:pt x="770" y="0"/>
                  <a:pt x="890" y="9"/>
                  <a:pt x="1045" y="18"/>
                </a:cubicBezTo>
                <a:cubicBezTo>
                  <a:pt x="1200" y="27"/>
                  <a:pt x="1425" y="47"/>
                  <a:pt x="1594" y="66"/>
                </a:cubicBezTo>
                <a:cubicBezTo>
                  <a:pt x="1763" y="85"/>
                  <a:pt x="1960" y="62"/>
                  <a:pt x="2057" y="131"/>
                </a:cubicBezTo>
                <a:cubicBezTo>
                  <a:pt x="2154" y="200"/>
                  <a:pt x="2150" y="384"/>
                  <a:pt x="2175" y="481"/>
                </a:cubicBezTo>
                <a:cubicBezTo>
                  <a:pt x="2200" y="578"/>
                  <a:pt x="2205" y="633"/>
                  <a:pt x="2207" y="712"/>
                </a:cubicBezTo>
                <a:cubicBezTo>
                  <a:pt x="2209" y="791"/>
                  <a:pt x="2210" y="889"/>
                  <a:pt x="2188" y="958"/>
                </a:cubicBezTo>
                <a:cubicBezTo>
                  <a:pt x="2166" y="1027"/>
                  <a:pt x="2119" y="1075"/>
                  <a:pt x="2072" y="1124"/>
                </a:cubicBezTo>
                <a:cubicBezTo>
                  <a:pt x="2025" y="1173"/>
                  <a:pt x="1973" y="1217"/>
                  <a:pt x="1908" y="1254"/>
                </a:cubicBezTo>
                <a:cubicBezTo>
                  <a:pt x="1843" y="1291"/>
                  <a:pt x="1767" y="1321"/>
                  <a:pt x="1682" y="1345"/>
                </a:cubicBezTo>
                <a:cubicBezTo>
                  <a:pt x="1597" y="1369"/>
                  <a:pt x="1502" y="1371"/>
                  <a:pt x="1400" y="1396"/>
                </a:cubicBezTo>
                <a:cubicBezTo>
                  <a:pt x="1298" y="1421"/>
                  <a:pt x="1185" y="1480"/>
                  <a:pt x="1071" y="1498"/>
                </a:cubicBezTo>
                <a:cubicBezTo>
                  <a:pt x="957" y="1516"/>
                  <a:pt x="833" y="1515"/>
                  <a:pt x="716" y="1504"/>
                </a:cubicBezTo>
                <a:cubicBezTo>
                  <a:pt x="599" y="1493"/>
                  <a:pt x="475" y="1478"/>
                  <a:pt x="371" y="1429"/>
                </a:cubicBezTo>
                <a:cubicBezTo>
                  <a:pt x="267" y="1380"/>
                  <a:pt x="155" y="1329"/>
                  <a:pt x="94" y="1209"/>
                </a:cubicBezTo>
                <a:cubicBezTo>
                  <a:pt x="33" y="1089"/>
                  <a:pt x="6" y="844"/>
                  <a:pt x="3" y="710"/>
                </a:cubicBezTo>
                <a:cubicBezTo>
                  <a:pt x="0" y="576"/>
                  <a:pt x="43" y="496"/>
                  <a:pt x="78" y="404"/>
                </a:cubicBezTo>
                <a:close/>
              </a:path>
            </a:pathLst>
          </a:custGeom>
          <a:solidFill>
            <a:srgbClr val="99FFCC"/>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73733" name="AutoShape 7"/>
          <p:cNvSpPr>
            <a:spLocks noChangeArrowheads="1"/>
          </p:cNvSpPr>
          <p:nvPr/>
        </p:nvSpPr>
        <p:spPr bwMode="auto">
          <a:xfrm>
            <a:off x="160338" y="5237163"/>
            <a:ext cx="720725" cy="623887"/>
          </a:xfrm>
          <a:prstGeom prst="hexagon">
            <a:avLst>
              <a:gd name="adj" fmla="val 28880"/>
              <a:gd name="vf" fmla="val 115470"/>
            </a:avLst>
          </a:prstGeom>
          <a:solidFill>
            <a:schemeClr val="bg1"/>
          </a:solidFill>
          <a:ln w="9525">
            <a:solidFill>
              <a:schemeClr val="tx1"/>
            </a:solidFill>
            <a:prstDash val="dash"/>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a:solidFill>
                  <a:schemeClr val="tx1"/>
                </a:solidFill>
                <a:latin typeface="Tahoma" panose="020B0604030504040204" pitchFamily="34" charset="0"/>
                <a:ea typeface="宋体" panose="02010600030101010101" pitchFamily="2" charset="-122"/>
              </a:defRPr>
            </a:lvl1pPr>
            <a:lvl2pPr marL="742950" indent="-285750">
              <a:defRPr sz="2000">
                <a:solidFill>
                  <a:schemeClr val="tx1"/>
                </a:solidFill>
                <a:latin typeface="Tahoma" panose="020B0604030504040204" pitchFamily="34" charset="0"/>
                <a:ea typeface="宋体" panose="02010600030101010101" pitchFamily="2" charset="-122"/>
              </a:defRPr>
            </a:lvl2pPr>
            <a:lvl3pPr marL="1143000" indent="-228600">
              <a:defRPr sz="2000">
                <a:solidFill>
                  <a:schemeClr val="tx1"/>
                </a:solidFill>
                <a:latin typeface="Tahoma" panose="020B0604030504040204" pitchFamily="34" charset="0"/>
                <a:ea typeface="宋体" panose="02010600030101010101" pitchFamily="2" charset="-122"/>
              </a:defRPr>
            </a:lvl3pPr>
            <a:lvl4pPr marL="1600200" indent="-228600">
              <a:defRPr sz="2000">
                <a:solidFill>
                  <a:schemeClr val="tx1"/>
                </a:solidFill>
                <a:latin typeface="Tahoma" panose="020B0604030504040204" pitchFamily="34" charset="0"/>
                <a:ea typeface="宋体" panose="02010600030101010101" pitchFamily="2" charset="-122"/>
              </a:defRPr>
            </a:lvl4pPr>
            <a:lvl5pPr marL="2057400" indent="-22860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73734" name="AutoShape 8"/>
          <p:cNvSpPr>
            <a:spLocks noChangeArrowheads="1"/>
          </p:cNvSpPr>
          <p:nvPr/>
        </p:nvSpPr>
        <p:spPr bwMode="auto">
          <a:xfrm>
            <a:off x="700088" y="4919663"/>
            <a:ext cx="720725" cy="623887"/>
          </a:xfrm>
          <a:prstGeom prst="hexagon">
            <a:avLst>
              <a:gd name="adj" fmla="val 28880"/>
              <a:gd name="vf" fmla="val 115470"/>
            </a:avLst>
          </a:prstGeom>
          <a:solidFill>
            <a:schemeClr val="bg1"/>
          </a:solidFill>
          <a:ln w="9525">
            <a:solidFill>
              <a:schemeClr val="tx1"/>
            </a:solidFill>
            <a:prstDash val="dash"/>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a:solidFill>
                  <a:schemeClr val="tx1"/>
                </a:solidFill>
                <a:latin typeface="Tahoma" panose="020B0604030504040204" pitchFamily="34" charset="0"/>
                <a:ea typeface="宋体" panose="02010600030101010101" pitchFamily="2" charset="-122"/>
              </a:defRPr>
            </a:lvl1pPr>
            <a:lvl2pPr marL="742950" indent="-285750">
              <a:defRPr sz="2000">
                <a:solidFill>
                  <a:schemeClr val="tx1"/>
                </a:solidFill>
                <a:latin typeface="Tahoma" panose="020B0604030504040204" pitchFamily="34" charset="0"/>
                <a:ea typeface="宋体" panose="02010600030101010101" pitchFamily="2" charset="-122"/>
              </a:defRPr>
            </a:lvl2pPr>
            <a:lvl3pPr marL="1143000" indent="-228600">
              <a:defRPr sz="2000">
                <a:solidFill>
                  <a:schemeClr val="tx1"/>
                </a:solidFill>
                <a:latin typeface="Tahoma" panose="020B0604030504040204" pitchFamily="34" charset="0"/>
                <a:ea typeface="宋体" panose="02010600030101010101" pitchFamily="2" charset="-122"/>
              </a:defRPr>
            </a:lvl3pPr>
            <a:lvl4pPr marL="1600200" indent="-228600">
              <a:defRPr sz="2000">
                <a:solidFill>
                  <a:schemeClr val="tx1"/>
                </a:solidFill>
                <a:latin typeface="Tahoma" panose="020B0604030504040204" pitchFamily="34" charset="0"/>
                <a:ea typeface="宋体" panose="02010600030101010101" pitchFamily="2" charset="-122"/>
              </a:defRPr>
            </a:lvl4pPr>
            <a:lvl5pPr marL="2057400" indent="-22860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73735" name="AutoShape 9"/>
          <p:cNvSpPr>
            <a:spLocks noChangeArrowheads="1"/>
          </p:cNvSpPr>
          <p:nvPr/>
        </p:nvSpPr>
        <p:spPr bwMode="auto">
          <a:xfrm>
            <a:off x="706438" y="5545138"/>
            <a:ext cx="720725" cy="623887"/>
          </a:xfrm>
          <a:prstGeom prst="hexagon">
            <a:avLst>
              <a:gd name="adj" fmla="val 28880"/>
              <a:gd name="vf" fmla="val 115470"/>
            </a:avLst>
          </a:prstGeom>
          <a:solidFill>
            <a:schemeClr val="bg1"/>
          </a:solidFill>
          <a:ln w="9525">
            <a:solidFill>
              <a:schemeClr val="tx1"/>
            </a:solidFill>
            <a:prstDash val="dash"/>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a:solidFill>
                  <a:schemeClr val="tx1"/>
                </a:solidFill>
                <a:latin typeface="Tahoma" panose="020B0604030504040204" pitchFamily="34" charset="0"/>
                <a:ea typeface="宋体" panose="02010600030101010101" pitchFamily="2" charset="-122"/>
              </a:defRPr>
            </a:lvl1pPr>
            <a:lvl2pPr marL="742950" indent="-285750">
              <a:defRPr sz="2000">
                <a:solidFill>
                  <a:schemeClr val="tx1"/>
                </a:solidFill>
                <a:latin typeface="Tahoma" panose="020B0604030504040204" pitchFamily="34" charset="0"/>
                <a:ea typeface="宋体" panose="02010600030101010101" pitchFamily="2" charset="-122"/>
              </a:defRPr>
            </a:lvl2pPr>
            <a:lvl3pPr marL="1143000" indent="-228600">
              <a:defRPr sz="2000">
                <a:solidFill>
                  <a:schemeClr val="tx1"/>
                </a:solidFill>
                <a:latin typeface="Tahoma" panose="020B0604030504040204" pitchFamily="34" charset="0"/>
                <a:ea typeface="宋体" panose="02010600030101010101" pitchFamily="2" charset="-122"/>
              </a:defRPr>
            </a:lvl3pPr>
            <a:lvl4pPr marL="1600200" indent="-228600">
              <a:defRPr sz="2000">
                <a:solidFill>
                  <a:schemeClr val="tx1"/>
                </a:solidFill>
                <a:latin typeface="Tahoma" panose="020B0604030504040204" pitchFamily="34" charset="0"/>
                <a:ea typeface="宋体" panose="02010600030101010101" pitchFamily="2" charset="-122"/>
              </a:defRPr>
            </a:lvl4pPr>
            <a:lvl5pPr marL="2057400" indent="-22860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73736" name="AutoShape 10"/>
          <p:cNvSpPr>
            <a:spLocks noChangeArrowheads="1"/>
          </p:cNvSpPr>
          <p:nvPr/>
        </p:nvSpPr>
        <p:spPr bwMode="auto">
          <a:xfrm>
            <a:off x="1239838" y="5221288"/>
            <a:ext cx="720725" cy="623887"/>
          </a:xfrm>
          <a:prstGeom prst="hexagon">
            <a:avLst>
              <a:gd name="adj" fmla="val 28880"/>
              <a:gd name="vf" fmla="val 115470"/>
            </a:avLst>
          </a:prstGeom>
          <a:solidFill>
            <a:schemeClr val="bg1"/>
          </a:solidFill>
          <a:ln w="9525">
            <a:solidFill>
              <a:schemeClr val="tx1"/>
            </a:solidFill>
            <a:prstDash val="dash"/>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a:solidFill>
                  <a:schemeClr val="tx1"/>
                </a:solidFill>
                <a:latin typeface="Tahoma" panose="020B0604030504040204" pitchFamily="34" charset="0"/>
                <a:ea typeface="宋体" panose="02010600030101010101" pitchFamily="2" charset="-122"/>
              </a:defRPr>
            </a:lvl1pPr>
            <a:lvl2pPr marL="742950" indent="-285750">
              <a:defRPr sz="2000">
                <a:solidFill>
                  <a:schemeClr val="tx1"/>
                </a:solidFill>
                <a:latin typeface="Tahoma" panose="020B0604030504040204" pitchFamily="34" charset="0"/>
                <a:ea typeface="宋体" panose="02010600030101010101" pitchFamily="2" charset="-122"/>
              </a:defRPr>
            </a:lvl2pPr>
            <a:lvl3pPr marL="1143000" indent="-228600">
              <a:defRPr sz="2000">
                <a:solidFill>
                  <a:schemeClr val="tx1"/>
                </a:solidFill>
                <a:latin typeface="Tahoma" panose="020B0604030504040204" pitchFamily="34" charset="0"/>
                <a:ea typeface="宋体" panose="02010600030101010101" pitchFamily="2" charset="-122"/>
              </a:defRPr>
            </a:lvl3pPr>
            <a:lvl4pPr marL="1600200" indent="-228600">
              <a:defRPr sz="2000">
                <a:solidFill>
                  <a:schemeClr val="tx1"/>
                </a:solidFill>
                <a:latin typeface="Tahoma" panose="020B0604030504040204" pitchFamily="34" charset="0"/>
                <a:ea typeface="宋体" panose="02010600030101010101" pitchFamily="2" charset="-122"/>
              </a:defRPr>
            </a:lvl4pPr>
            <a:lvl5pPr marL="2057400" indent="-22860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73737" name="AutoShape 11"/>
          <p:cNvSpPr>
            <a:spLocks noChangeArrowheads="1"/>
          </p:cNvSpPr>
          <p:nvPr/>
        </p:nvSpPr>
        <p:spPr bwMode="auto">
          <a:xfrm>
            <a:off x="168275" y="5862638"/>
            <a:ext cx="720725" cy="623887"/>
          </a:xfrm>
          <a:prstGeom prst="hexagon">
            <a:avLst>
              <a:gd name="adj" fmla="val 28880"/>
              <a:gd name="vf" fmla="val 115470"/>
            </a:avLst>
          </a:prstGeom>
          <a:solidFill>
            <a:schemeClr val="bg1"/>
          </a:solidFill>
          <a:ln w="9525">
            <a:solidFill>
              <a:schemeClr val="tx1"/>
            </a:solidFill>
            <a:prstDash val="dash"/>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a:solidFill>
                  <a:schemeClr val="tx1"/>
                </a:solidFill>
                <a:latin typeface="Tahoma" panose="020B0604030504040204" pitchFamily="34" charset="0"/>
                <a:ea typeface="宋体" panose="02010600030101010101" pitchFamily="2" charset="-122"/>
              </a:defRPr>
            </a:lvl1pPr>
            <a:lvl2pPr marL="742950" indent="-285750">
              <a:defRPr sz="2000">
                <a:solidFill>
                  <a:schemeClr val="tx1"/>
                </a:solidFill>
                <a:latin typeface="Tahoma" panose="020B0604030504040204" pitchFamily="34" charset="0"/>
                <a:ea typeface="宋体" panose="02010600030101010101" pitchFamily="2" charset="-122"/>
              </a:defRPr>
            </a:lvl2pPr>
            <a:lvl3pPr marL="1143000" indent="-228600">
              <a:defRPr sz="2000">
                <a:solidFill>
                  <a:schemeClr val="tx1"/>
                </a:solidFill>
                <a:latin typeface="Tahoma" panose="020B0604030504040204" pitchFamily="34" charset="0"/>
                <a:ea typeface="宋体" panose="02010600030101010101" pitchFamily="2" charset="-122"/>
              </a:defRPr>
            </a:lvl3pPr>
            <a:lvl4pPr marL="1600200" indent="-228600">
              <a:defRPr sz="2000">
                <a:solidFill>
                  <a:schemeClr val="tx1"/>
                </a:solidFill>
                <a:latin typeface="Tahoma" panose="020B0604030504040204" pitchFamily="34" charset="0"/>
                <a:ea typeface="宋体" panose="02010600030101010101" pitchFamily="2" charset="-122"/>
              </a:defRPr>
            </a:lvl4pPr>
            <a:lvl5pPr marL="2057400" indent="-22860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nvGrpSpPr>
          <p:cNvPr id="73738" name="Group 12"/>
          <p:cNvGrpSpPr>
            <a:grpSpLocks/>
          </p:cNvGrpSpPr>
          <p:nvPr/>
        </p:nvGrpSpPr>
        <p:grpSpPr bwMode="auto">
          <a:xfrm>
            <a:off x="930275" y="4681538"/>
            <a:ext cx="287338" cy="504825"/>
            <a:chOff x="4608" y="700"/>
            <a:chExt cx="306" cy="553"/>
          </a:xfrm>
        </p:grpSpPr>
        <p:grpSp>
          <p:nvGrpSpPr>
            <p:cNvPr id="74709" name="Group 13"/>
            <p:cNvGrpSpPr>
              <a:grpSpLocks/>
            </p:cNvGrpSpPr>
            <p:nvPr/>
          </p:nvGrpSpPr>
          <p:grpSpPr bwMode="auto">
            <a:xfrm>
              <a:off x="4694" y="784"/>
              <a:ext cx="134" cy="469"/>
              <a:chOff x="4740" y="784"/>
              <a:chExt cx="88" cy="692"/>
            </a:xfrm>
          </p:grpSpPr>
          <p:sp>
            <p:nvSpPr>
              <p:cNvPr id="74717" name="Line 14"/>
              <p:cNvSpPr>
                <a:spLocks noChangeShapeType="1"/>
              </p:cNvSpPr>
              <p:nvPr/>
            </p:nvSpPr>
            <p:spPr bwMode="auto">
              <a:xfrm>
                <a:off x="4771" y="1032"/>
                <a:ext cx="29" cy="1"/>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grpSp>
            <p:nvGrpSpPr>
              <p:cNvPr id="74718" name="Group 15"/>
              <p:cNvGrpSpPr>
                <a:grpSpLocks/>
              </p:cNvGrpSpPr>
              <p:nvPr/>
            </p:nvGrpSpPr>
            <p:grpSpPr bwMode="auto">
              <a:xfrm>
                <a:off x="4740" y="784"/>
                <a:ext cx="88" cy="692"/>
                <a:chOff x="4740" y="784"/>
                <a:chExt cx="88" cy="692"/>
              </a:xfrm>
            </p:grpSpPr>
            <p:sp>
              <p:nvSpPr>
                <p:cNvPr id="74719" name="Line 16"/>
                <p:cNvSpPr>
                  <a:spLocks noChangeShapeType="1"/>
                </p:cNvSpPr>
                <p:nvPr/>
              </p:nvSpPr>
              <p:spPr bwMode="auto">
                <a:xfrm flipV="1">
                  <a:off x="4785" y="793"/>
                  <a:ext cx="1" cy="139"/>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74720" name="Line 17"/>
                <p:cNvSpPr>
                  <a:spLocks noChangeShapeType="1"/>
                </p:cNvSpPr>
                <p:nvPr/>
              </p:nvSpPr>
              <p:spPr bwMode="auto">
                <a:xfrm flipV="1">
                  <a:off x="4740" y="929"/>
                  <a:ext cx="35" cy="547"/>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74721" name="Line 18"/>
                <p:cNvSpPr>
                  <a:spLocks noChangeShapeType="1"/>
                </p:cNvSpPr>
                <p:nvPr/>
              </p:nvSpPr>
              <p:spPr bwMode="auto">
                <a:xfrm>
                  <a:off x="4793" y="929"/>
                  <a:ext cx="35" cy="547"/>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74722" name="Line 19"/>
                <p:cNvSpPr>
                  <a:spLocks noChangeShapeType="1"/>
                </p:cNvSpPr>
                <p:nvPr/>
              </p:nvSpPr>
              <p:spPr bwMode="auto">
                <a:xfrm>
                  <a:off x="4743" y="1461"/>
                  <a:ext cx="84" cy="1"/>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74723" name="Line 20"/>
                <p:cNvSpPr>
                  <a:spLocks noChangeShapeType="1"/>
                </p:cNvSpPr>
                <p:nvPr/>
              </p:nvSpPr>
              <p:spPr bwMode="auto">
                <a:xfrm>
                  <a:off x="4753" y="1312"/>
                  <a:ext cx="66" cy="1"/>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74724" name="Line 21"/>
                <p:cNvSpPr>
                  <a:spLocks noChangeShapeType="1"/>
                </p:cNvSpPr>
                <p:nvPr/>
              </p:nvSpPr>
              <p:spPr bwMode="auto">
                <a:xfrm>
                  <a:off x="4752" y="1314"/>
                  <a:ext cx="73" cy="151"/>
                </a:xfrm>
                <a:prstGeom prst="line">
                  <a:avLst/>
                </a:prstGeom>
                <a:noFill/>
                <a:ln w="635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74725" name="Line 22"/>
                <p:cNvSpPr>
                  <a:spLocks noChangeShapeType="1"/>
                </p:cNvSpPr>
                <p:nvPr/>
              </p:nvSpPr>
              <p:spPr bwMode="auto">
                <a:xfrm flipH="1">
                  <a:off x="4745" y="1313"/>
                  <a:ext cx="73" cy="149"/>
                </a:xfrm>
                <a:prstGeom prst="line">
                  <a:avLst/>
                </a:prstGeom>
                <a:noFill/>
                <a:ln w="635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74726" name="Line 23"/>
                <p:cNvSpPr>
                  <a:spLocks noChangeShapeType="1"/>
                </p:cNvSpPr>
                <p:nvPr/>
              </p:nvSpPr>
              <p:spPr bwMode="auto">
                <a:xfrm>
                  <a:off x="4762" y="1167"/>
                  <a:ext cx="46" cy="1"/>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74727" name="Line 24"/>
                <p:cNvSpPr>
                  <a:spLocks noChangeShapeType="1"/>
                </p:cNvSpPr>
                <p:nvPr/>
              </p:nvSpPr>
              <p:spPr bwMode="auto">
                <a:xfrm>
                  <a:off x="4761" y="1166"/>
                  <a:ext cx="54" cy="147"/>
                </a:xfrm>
                <a:prstGeom prst="line">
                  <a:avLst/>
                </a:prstGeom>
                <a:noFill/>
                <a:ln w="635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74728" name="Line 25"/>
                <p:cNvSpPr>
                  <a:spLocks noChangeShapeType="1"/>
                </p:cNvSpPr>
                <p:nvPr/>
              </p:nvSpPr>
              <p:spPr bwMode="auto">
                <a:xfrm flipV="1">
                  <a:off x="4750" y="1166"/>
                  <a:ext cx="57" cy="145"/>
                </a:xfrm>
                <a:prstGeom prst="line">
                  <a:avLst/>
                </a:prstGeom>
                <a:noFill/>
                <a:ln w="635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74729" name="Line 26"/>
                <p:cNvSpPr>
                  <a:spLocks noChangeShapeType="1"/>
                </p:cNvSpPr>
                <p:nvPr/>
              </p:nvSpPr>
              <p:spPr bwMode="auto">
                <a:xfrm>
                  <a:off x="4768" y="1032"/>
                  <a:ext cx="41" cy="136"/>
                </a:xfrm>
                <a:prstGeom prst="line">
                  <a:avLst/>
                </a:prstGeom>
                <a:noFill/>
                <a:ln w="635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74730" name="Line 27"/>
                <p:cNvSpPr>
                  <a:spLocks noChangeShapeType="1"/>
                </p:cNvSpPr>
                <p:nvPr/>
              </p:nvSpPr>
              <p:spPr bwMode="auto">
                <a:xfrm flipV="1">
                  <a:off x="4759" y="1031"/>
                  <a:ext cx="39" cy="138"/>
                </a:xfrm>
                <a:prstGeom prst="line">
                  <a:avLst/>
                </a:prstGeom>
                <a:noFill/>
                <a:ln w="635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74731" name="Line 28"/>
                <p:cNvSpPr>
                  <a:spLocks noChangeShapeType="1"/>
                </p:cNvSpPr>
                <p:nvPr/>
              </p:nvSpPr>
              <p:spPr bwMode="auto">
                <a:xfrm flipV="1">
                  <a:off x="4766" y="930"/>
                  <a:ext cx="27" cy="106"/>
                </a:xfrm>
                <a:prstGeom prst="line">
                  <a:avLst/>
                </a:prstGeom>
                <a:noFill/>
                <a:ln w="635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74732" name="Oval 29"/>
                <p:cNvSpPr>
                  <a:spLocks noChangeArrowheads="1"/>
                </p:cNvSpPr>
                <p:nvPr/>
              </p:nvSpPr>
              <p:spPr bwMode="auto">
                <a:xfrm>
                  <a:off x="4774" y="784"/>
                  <a:ext cx="22" cy="16"/>
                </a:xfrm>
                <a:prstGeom prst="ellipse">
                  <a:avLst/>
                </a:prstGeom>
                <a:solidFill>
                  <a:srgbClr val="C0C0C0"/>
                </a:solidFill>
                <a:ln w="9525">
                  <a:solidFill>
                    <a:schemeClr val="tx1"/>
                  </a:solidFill>
                  <a:round/>
                  <a:headEnd/>
                  <a:tailEnd/>
                </a:ln>
              </p:spPr>
              <p:txBody>
                <a:bodyPr/>
                <a:lstStyle>
                  <a:lvl1pPr>
                    <a:defRPr sz="2000">
                      <a:solidFill>
                        <a:schemeClr val="tx1"/>
                      </a:solidFill>
                      <a:latin typeface="Tahoma" panose="020B0604030504040204" pitchFamily="34" charset="0"/>
                      <a:ea typeface="宋体" panose="02010600030101010101" pitchFamily="2" charset="-122"/>
                    </a:defRPr>
                  </a:lvl1pPr>
                  <a:lvl2pPr marL="742950" indent="-285750">
                    <a:defRPr sz="2000">
                      <a:solidFill>
                        <a:schemeClr val="tx1"/>
                      </a:solidFill>
                      <a:latin typeface="Tahoma" panose="020B0604030504040204" pitchFamily="34" charset="0"/>
                      <a:ea typeface="宋体" panose="02010600030101010101" pitchFamily="2" charset="-122"/>
                    </a:defRPr>
                  </a:lvl2pPr>
                  <a:lvl3pPr marL="1143000" indent="-228600">
                    <a:defRPr sz="2000">
                      <a:solidFill>
                        <a:schemeClr val="tx1"/>
                      </a:solidFill>
                      <a:latin typeface="Tahoma" panose="020B0604030504040204" pitchFamily="34" charset="0"/>
                      <a:ea typeface="宋体" panose="02010600030101010101" pitchFamily="2" charset="-122"/>
                    </a:defRPr>
                  </a:lvl3pPr>
                  <a:lvl4pPr marL="1600200" indent="-228600">
                    <a:defRPr sz="2000">
                      <a:solidFill>
                        <a:schemeClr val="tx1"/>
                      </a:solidFill>
                      <a:latin typeface="Tahoma" panose="020B0604030504040204" pitchFamily="34" charset="0"/>
                      <a:ea typeface="宋体" panose="02010600030101010101" pitchFamily="2" charset="-122"/>
                    </a:defRPr>
                  </a:lvl4pPr>
                  <a:lvl5pPr marL="2057400" indent="-22860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grpSp>
        <p:grpSp>
          <p:nvGrpSpPr>
            <p:cNvPr id="74710" name="Group 30"/>
            <p:cNvGrpSpPr>
              <a:grpSpLocks/>
            </p:cNvGrpSpPr>
            <p:nvPr/>
          </p:nvGrpSpPr>
          <p:grpSpPr bwMode="auto">
            <a:xfrm>
              <a:off x="4608" y="700"/>
              <a:ext cx="306" cy="90"/>
              <a:chOff x="748" y="2251"/>
              <a:chExt cx="306" cy="90"/>
            </a:xfrm>
          </p:grpSpPr>
          <p:sp>
            <p:nvSpPr>
              <p:cNvPr id="74711" name="AutoShape 31"/>
              <p:cNvSpPr>
                <a:spLocks noChangeArrowheads="1"/>
              </p:cNvSpPr>
              <p:nvPr/>
            </p:nvSpPr>
            <p:spPr bwMode="auto">
              <a:xfrm>
                <a:off x="748" y="2251"/>
                <a:ext cx="111" cy="90"/>
              </a:xfrm>
              <a:prstGeom prst="moon">
                <a:avLst>
                  <a:gd name="adj" fmla="val 18444"/>
                </a:avLst>
              </a:prstGeom>
              <a:solidFill>
                <a:srgbClr val="80808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a:solidFill>
                      <a:schemeClr val="tx1"/>
                    </a:solidFill>
                    <a:latin typeface="Tahoma" panose="020B0604030504040204" pitchFamily="34" charset="0"/>
                    <a:ea typeface="宋体" panose="02010600030101010101" pitchFamily="2" charset="-122"/>
                  </a:defRPr>
                </a:lvl1pPr>
                <a:lvl2pPr marL="742950" indent="-285750">
                  <a:defRPr sz="2000">
                    <a:solidFill>
                      <a:schemeClr val="tx1"/>
                    </a:solidFill>
                    <a:latin typeface="Tahoma" panose="020B0604030504040204" pitchFamily="34" charset="0"/>
                    <a:ea typeface="宋体" panose="02010600030101010101" pitchFamily="2" charset="-122"/>
                  </a:defRPr>
                </a:lvl2pPr>
                <a:lvl3pPr marL="1143000" indent="-228600">
                  <a:defRPr sz="2000">
                    <a:solidFill>
                      <a:schemeClr val="tx1"/>
                    </a:solidFill>
                    <a:latin typeface="Tahoma" panose="020B0604030504040204" pitchFamily="34" charset="0"/>
                    <a:ea typeface="宋体" panose="02010600030101010101" pitchFamily="2" charset="-122"/>
                  </a:defRPr>
                </a:lvl3pPr>
                <a:lvl4pPr marL="1600200" indent="-228600">
                  <a:defRPr sz="2000">
                    <a:solidFill>
                      <a:schemeClr val="tx1"/>
                    </a:solidFill>
                    <a:latin typeface="Tahoma" panose="020B0604030504040204" pitchFamily="34" charset="0"/>
                    <a:ea typeface="宋体" panose="02010600030101010101" pitchFamily="2" charset="-122"/>
                  </a:defRPr>
                </a:lvl4pPr>
                <a:lvl5pPr marL="2057400" indent="-22860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74712" name="AutoShape 32"/>
              <p:cNvSpPr>
                <a:spLocks noChangeArrowheads="1"/>
              </p:cNvSpPr>
              <p:nvPr/>
            </p:nvSpPr>
            <p:spPr bwMode="auto">
              <a:xfrm flipH="1">
                <a:off x="943" y="2251"/>
                <a:ext cx="111" cy="90"/>
              </a:xfrm>
              <a:prstGeom prst="moon">
                <a:avLst>
                  <a:gd name="adj" fmla="val 18444"/>
                </a:avLst>
              </a:prstGeom>
              <a:solidFill>
                <a:srgbClr val="80808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a:solidFill>
                      <a:schemeClr val="tx1"/>
                    </a:solidFill>
                    <a:latin typeface="Tahoma" panose="020B0604030504040204" pitchFamily="34" charset="0"/>
                    <a:ea typeface="宋体" panose="02010600030101010101" pitchFamily="2" charset="-122"/>
                  </a:defRPr>
                </a:lvl1pPr>
                <a:lvl2pPr marL="742950" indent="-285750">
                  <a:defRPr sz="2000">
                    <a:solidFill>
                      <a:schemeClr val="tx1"/>
                    </a:solidFill>
                    <a:latin typeface="Tahoma" panose="020B0604030504040204" pitchFamily="34" charset="0"/>
                    <a:ea typeface="宋体" panose="02010600030101010101" pitchFamily="2" charset="-122"/>
                  </a:defRPr>
                </a:lvl2pPr>
                <a:lvl3pPr marL="1143000" indent="-228600">
                  <a:defRPr sz="2000">
                    <a:solidFill>
                      <a:schemeClr val="tx1"/>
                    </a:solidFill>
                    <a:latin typeface="Tahoma" panose="020B0604030504040204" pitchFamily="34" charset="0"/>
                    <a:ea typeface="宋体" panose="02010600030101010101" pitchFamily="2" charset="-122"/>
                  </a:defRPr>
                </a:lvl3pPr>
                <a:lvl4pPr marL="1600200" indent="-228600">
                  <a:defRPr sz="2000">
                    <a:solidFill>
                      <a:schemeClr val="tx1"/>
                    </a:solidFill>
                    <a:latin typeface="Tahoma" panose="020B0604030504040204" pitchFamily="34" charset="0"/>
                    <a:ea typeface="宋体" panose="02010600030101010101" pitchFamily="2" charset="-122"/>
                  </a:defRPr>
                </a:lvl4pPr>
                <a:lvl5pPr marL="2057400" indent="-22860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74713" name="AutoShape 33"/>
              <p:cNvSpPr>
                <a:spLocks noChangeArrowheads="1"/>
              </p:cNvSpPr>
              <p:nvPr/>
            </p:nvSpPr>
            <p:spPr bwMode="auto">
              <a:xfrm flipH="1">
                <a:off x="922" y="2266"/>
                <a:ext cx="70" cy="60"/>
              </a:xfrm>
              <a:prstGeom prst="moon">
                <a:avLst>
                  <a:gd name="adj" fmla="val 18347"/>
                </a:avLst>
              </a:prstGeom>
              <a:solidFill>
                <a:srgbClr val="80808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a:solidFill>
                      <a:schemeClr val="tx1"/>
                    </a:solidFill>
                    <a:latin typeface="Tahoma" panose="020B0604030504040204" pitchFamily="34" charset="0"/>
                    <a:ea typeface="宋体" panose="02010600030101010101" pitchFamily="2" charset="-122"/>
                  </a:defRPr>
                </a:lvl1pPr>
                <a:lvl2pPr marL="742950" indent="-285750">
                  <a:defRPr sz="2000">
                    <a:solidFill>
                      <a:schemeClr val="tx1"/>
                    </a:solidFill>
                    <a:latin typeface="Tahoma" panose="020B0604030504040204" pitchFamily="34" charset="0"/>
                    <a:ea typeface="宋体" panose="02010600030101010101" pitchFamily="2" charset="-122"/>
                  </a:defRPr>
                </a:lvl2pPr>
                <a:lvl3pPr marL="1143000" indent="-228600">
                  <a:defRPr sz="2000">
                    <a:solidFill>
                      <a:schemeClr val="tx1"/>
                    </a:solidFill>
                    <a:latin typeface="Tahoma" panose="020B0604030504040204" pitchFamily="34" charset="0"/>
                    <a:ea typeface="宋体" panose="02010600030101010101" pitchFamily="2" charset="-122"/>
                  </a:defRPr>
                </a:lvl3pPr>
                <a:lvl4pPr marL="1600200" indent="-228600">
                  <a:defRPr sz="2000">
                    <a:solidFill>
                      <a:schemeClr val="tx1"/>
                    </a:solidFill>
                    <a:latin typeface="Tahoma" panose="020B0604030504040204" pitchFamily="34" charset="0"/>
                    <a:ea typeface="宋体" panose="02010600030101010101" pitchFamily="2" charset="-122"/>
                  </a:defRPr>
                </a:lvl4pPr>
                <a:lvl5pPr marL="2057400" indent="-22860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74714" name="AutoShape 34"/>
              <p:cNvSpPr>
                <a:spLocks noChangeArrowheads="1"/>
              </p:cNvSpPr>
              <p:nvPr/>
            </p:nvSpPr>
            <p:spPr bwMode="auto">
              <a:xfrm>
                <a:off x="806" y="2266"/>
                <a:ext cx="70" cy="60"/>
              </a:xfrm>
              <a:prstGeom prst="moon">
                <a:avLst>
                  <a:gd name="adj" fmla="val 18347"/>
                </a:avLst>
              </a:prstGeom>
              <a:solidFill>
                <a:srgbClr val="80808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a:solidFill>
                      <a:schemeClr val="tx1"/>
                    </a:solidFill>
                    <a:latin typeface="Tahoma" panose="020B0604030504040204" pitchFamily="34" charset="0"/>
                    <a:ea typeface="宋体" panose="02010600030101010101" pitchFamily="2" charset="-122"/>
                  </a:defRPr>
                </a:lvl1pPr>
                <a:lvl2pPr marL="742950" indent="-285750">
                  <a:defRPr sz="2000">
                    <a:solidFill>
                      <a:schemeClr val="tx1"/>
                    </a:solidFill>
                    <a:latin typeface="Tahoma" panose="020B0604030504040204" pitchFamily="34" charset="0"/>
                    <a:ea typeface="宋体" panose="02010600030101010101" pitchFamily="2" charset="-122"/>
                  </a:defRPr>
                </a:lvl2pPr>
                <a:lvl3pPr marL="1143000" indent="-228600">
                  <a:defRPr sz="2000">
                    <a:solidFill>
                      <a:schemeClr val="tx1"/>
                    </a:solidFill>
                    <a:latin typeface="Tahoma" panose="020B0604030504040204" pitchFamily="34" charset="0"/>
                    <a:ea typeface="宋体" panose="02010600030101010101" pitchFamily="2" charset="-122"/>
                  </a:defRPr>
                </a:lvl3pPr>
                <a:lvl4pPr marL="1600200" indent="-228600">
                  <a:defRPr sz="2000">
                    <a:solidFill>
                      <a:schemeClr val="tx1"/>
                    </a:solidFill>
                    <a:latin typeface="Tahoma" panose="020B0604030504040204" pitchFamily="34" charset="0"/>
                    <a:ea typeface="宋体" panose="02010600030101010101" pitchFamily="2" charset="-122"/>
                  </a:defRPr>
                </a:lvl4pPr>
                <a:lvl5pPr marL="2057400" indent="-22860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74715" name="AutoShape 35"/>
              <p:cNvSpPr>
                <a:spLocks noChangeArrowheads="1"/>
              </p:cNvSpPr>
              <p:nvPr/>
            </p:nvSpPr>
            <p:spPr bwMode="auto">
              <a:xfrm flipH="1">
                <a:off x="905" y="2281"/>
                <a:ext cx="35" cy="30"/>
              </a:xfrm>
              <a:prstGeom prst="moon">
                <a:avLst>
                  <a:gd name="adj" fmla="val 41907"/>
                </a:avLst>
              </a:prstGeom>
              <a:solidFill>
                <a:srgbClr val="80808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a:solidFill>
                      <a:schemeClr val="tx1"/>
                    </a:solidFill>
                    <a:latin typeface="Tahoma" panose="020B0604030504040204" pitchFamily="34" charset="0"/>
                    <a:ea typeface="宋体" panose="02010600030101010101" pitchFamily="2" charset="-122"/>
                  </a:defRPr>
                </a:lvl1pPr>
                <a:lvl2pPr marL="742950" indent="-285750">
                  <a:defRPr sz="2000">
                    <a:solidFill>
                      <a:schemeClr val="tx1"/>
                    </a:solidFill>
                    <a:latin typeface="Tahoma" panose="020B0604030504040204" pitchFamily="34" charset="0"/>
                    <a:ea typeface="宋体" panose="02010600030101010101" pitchFamily="2" charset="-122"/>
                  </a:defRPr>
                </a:lvl2pPr>
                <a:lvl3pPr marL="1143000" indent="-228600">
                  <a:defRPr sz="2000">
                    <a:solidFill>
                      <a:schemeClr val="tx1"/>
                    </a:solidFill>
                    <a:latin typeface="Tahoma" panose="020B0604030504040204" pitchFamily="34" charset="0"/>
                    <a:ea typeface="宋体" panose="02010600030101010101" pitchFamily="2" charset="-122"/>
                  </a:defRPr>
                </a:lvl3pPr>
                <a:lvl4pPr marL="1600200" indent="-228600">
                  <a:defRPr sz="2000">
                    <a:solidFill>
                      <a:schemeClr val="tx1"/>
                    </a:solidFill>
                    <a:latin typeface="Tahoma" panose="020B0604030504040204" pitchFamily="34" charset="0"/>
                    <a:ea typeface="宋体" panose="02010600030101010101" pitchFamily="2" charset="-122"/>
                  </a:defRPr>
                </a:lvl4pPr>
                <a:lvl5pPr marL="2057400" indent="-22860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74716" name="AutoShape 36"/>
              <p:cNvSpPr>
                <a:spLocks noChangeArrowheads="1"/>
              </p:cNvSpPr>
              <p:nvPr/>
            </p:nvSpPr>
            <p:spPr bwMode="auto">
              <a:xfrm>
                <a:off x="857" y="2281"/>
                <a:ext cx="35" cy="30"/>
              </a:xfrm>
              <a:prstGeom prst="moon">
                <a:avLst>
                  <a:gd name="adj" fmla="val 41907"/>
                </a:avLst>
              </a:prstGeom>
              <a:solidFill>
                <a:srgbClr val="80808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a:solidFill>
                      <a:schemeClr val="tx1"/>
                    </a:solidFill>
                    <a:latin typeface="Tahoma" panose="020B0604030504040204" pitchFamily="34" charset="0"/>
                    <a:ea typeface="宋体" panose="02010600030101010101" pitchFamily="2" charset="-122"/>
                  </a:defRPr>
                </a:lvl1pPr>
                <a:lvl2pPr marL="742950" indent="-285750">
                  <a:defRPr sz="2000">
                    <a:solidFill>
                      <a:schemeClr val="tx1"/>
                    </a:solidFill>
                    <a:latin typeface="Tahoma" panose="020B0604030504040204" pitchFamily="34" charset="0"/>
                    <a:ea typeface="宋体" panose="02010600030101010101" pitchFamily="2" charset="-122"/>
                  </a:defRPr>
                </a:lvl2pPr>
                <a:lvl3pPr marL="1143000" indent="-228600">
                  <a:defRPr sz="2000">
                    <a:solidFill>
                      <a:schemeClr val="tx1"/>
                    </a:solidFill>
                    <a:latin typeface="Tahoma" panose="020B0604030504040204" pitchFamily="34" charset="0"/>
                    <a:ea typeface="宋体" panose="02010600030101010101" pitchFamily="2" charset="-122"/>
                  </a:defRPr>
                </a:lvl3pPr>
                <a:lvl4pPr marL="1600200" indent="-228600">
                  <a:defRPr sz="2000">
                    <a:solidFill>
                      <a:schemeClr val="tx1"/>
                    </a:solidFill>
                    <a:latin typeface="Tahoma" panose="020B0604030504040204" pitchFamily="34" charset="0"/>
                    <a:ea typeface="宋体" panose="02010600030101010101" pitchFamily="2" charset="-122"/>
                  </a:defRPr>
                </a:lvl4pPr>
                <a:lvl5pPr marL="2057400" indent="-22860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grpSp>
      <p:grpSp>
        <p:nvGrpSpPr>
          <p:cNvPr id="73739" name="Group 37"/>
          <p:cNvGrpSpPr>
            <a:grpSpLocks/>
          </p:cNvGrpSpPr>
          <p:nvPr/>
        </p:nvGrpSpPr>
        <p:grpSpPr bwMode="auto">
          <a:xfrm>
            <a:off x="354013" y="5041900"/>
            <a:ext cx="287337" cy="504825"/>
            <a:chOff x="4608" y="700"/>
            <a:chExt cx="306" cy="553"/>
          </a:xfrm>
        </p:grpSpPr>
        <p:grpSp>
          <p:nvGrpSpPr>
            <p:cNvPr id="74685" name="Group 38"/>
            <p:cNvGrpSpPr>
              <a:grpSpLocks/>
            </p:cNvGrpSpPr>
            <p:nvPr/>
          </p:nvGrpSpPr>
          <p:grpSpPr bwMode="auto">
            <a:xfrm>
              <a:off x="4694" y="784"/>
              <a:ext cx="134" cy="469"/>
              <a:chOff x="4740" y="784"/>
              <a:chExt cx="88" cy="692"/>
            </a:xfrm>
          </p:grpSpPr>
          <p:sp>
            <p:nvSpPr>
              <p:cNvPr id="74693" name="Line 39"/>
              <p:cNvSpPr>
                <a:spLocks noChangeShapeType="1"/>
              </p:cNvSpPr>
              <p:nvPr/>
            </p:nvSpPr>
            <p:spPr bwMode="auto">
              <a:xfrm>
                <a:off x="4771" y="1032"/>
                <a:ext cx="29" cy="1"/>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grpSp>
            <p:nvGrpSpPr>
              <p:cNvPr id="74694" name="Group 40"/>
              <p:cNvGrpSpPr>
                <a:grpSpLocks/>
              </p:cNvGrpSpPr>
              <p:nvPr/>
            </p:nvGrpSpPr>
            <p:grpSpPr bwMode="auto">
              <a:xfrm>
                <a:off x="4740" y="784"/>
                <a:ext cx="88" cy="692"/>
                <a:chOff x="4740" y="784"/>
                <a:chExt cx="88" cy="692"/>
              </a:xfrm>
            </p:grpSpPr>
            <p:sp>
              <p:nvSpPr>
                <p:cNvPr id="74695" name="Line 41"/>
                <p:cNvSpPr>
                  <a:spLocks noChangeShapeType="1"/>
                </p:cNvSpPr>
                <p:nvPr/>
              </p:nvSpPr>
              <p:spPr bwMode="auto">
                <a:xfrm flipV="1">
                  <a:off x="4785" y="793"/>
                  <a:ext cx="1" cy="139"/>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74696" name="Line 42"/>
                <p:cNvSpPr>
                  <a:spLocks noChangeShapeType="1"/>
                </p:cNvSpPr>
                <p:nvPr/>
              </p:nvSpPr>
              <p:spPr bwMode="auto">
                <a:xfrm flipV="1">
                  <a:off x="4740" y="929"/>
                  <a:ext cx="35" cy="547"/>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74697" name="Line 43"/>
                <p:cNvSpPr>
                  <a:spLocks noChangeShapeType="1"/>
                </p:cNvSpPr>
                <p:nvPr/>
              </p:nvSpPr>
              <p:spPr bwMode="auto">
                <a:xfrm>
                  <a:off x="4793" y="929"/>
                  <a:ext cx="35" cy="547"/>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74698" name="Line 44"/>
                <p:cNvSpPr>
                  <a:spLocks noChangeShapeType="1"/>
                </p:cNvSpPr>
                <p:nvPr/>
              </p:nvSpPr>
              <p:spPr bwMode="auto">
                <a:xfrm>
                  <a:off x="4743" y="1461"/>
                  <a:ext cx="84" cy="1"/>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74699" name="Line 45"/>
                <p:cNvSpPr>
                  <a:spLocks noChangeShapeType="1"/>
                </p:cNvSpPr>
                <p:nvPr/>
              </p:nvSpPr>
              <p:spPr bwMode="auto">
                <a:xfrm>
                  <a:off x="4753" y="1312"/>
                  <a:ext cx="66" cy="1"/>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74700" name="Line 46"/>
                <p:cNvSpPr>
                  <a:spLocks noChangeShapeType="1"/>
                </p:cNvSpPr>
                <p:nvPr/>
              </p:nvSpPr>
              <p:spPr bwMode="auto">
                <a:xfrm>
                  <a:off x="4752" y="1314"/>
                  <a:ext cx="73" cy="151"/>
                </a:xfrm>
                <a:prstGeom prst="line">
                  <a:avLst/>
                </a:prstGeom>
                <a:noFill/>
                <a:ln w="635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74701" name="Line 47"/>
                <p:cNvSpPr>
                  <a:spLocks noChangeShapeType="1"/>
                </p:cNvSpPr>
                <p:nvPr/>
              </p:nvSpPr>
              <p:spPr bwMode="auto">
                <a:xfrm flipH="1">
                  <a:off x="4745" y="1313"/>
                  <a:ext cx="73" cy="149"/>
                </a:xfrm>
                <a:prstGeom prst="line">
                  <a:avLst/>
                </a:prstGeom>
                <a:noFill/>
                <a:ln w="635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74702" name="Line 48"/>
                <p:cNvSpPr>
                  <a:spLocks noChangeShapeType="1"/>
                </p:cNvSpPr>
                <p:nvPr/>
              </p:nvSpPr>
              <p:spPr bwMode="auto">
                <a:xfrm>
                  <a:off x="4762" y="1167"/>
                  <a:ext cx="46" cy="1"/>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74703" name="Line 49"/>
                <p:cNvSpPr>
                  <a:spLocks noChangeShapeType="1"/>
                </p:cNvSpPr>
                <p:nvPr/>
              </p:nvSpPr>
              <p:spPr bwMode="auto">
                <a:xfrm>
                  <a:off x="4761" y="1166"/>
                  <a:ext cx="54" cy="147"/>
                </a:xfrm>
                <a:prstGeom prst="line">
                  <a:avLst/>
                </a:prstGeom>
                <a:noFill/>
                <a:ln w="635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74704" name="Line 50"/>
                <p:cNvSpPr>
                  <a:spLocks noChangeShapeType="1"/>
                </p:cNvSpPr>
                <p:nvPr/>
              </p:nvSpPr>
              <p:spPr bwMode="auto">
                <a:xfrm flipV="1">
                  <a:off x="4750" y="1166"/>
                  <a:ext cx="57" cy="145"/>
                </a:xfrm>
                <a:prstGeom prst="line">
                  <a:avLst/>
                </a:prstGeom>
                <a:noFill/>
                <a:ln w="635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74705" name="Line 51"/>
                <p:cNvSpPr>
                  <a:spLocks noChangeShapeType="1"/>
                </p:cNvSpPr>
                <p:nvPr/>
              </p:nvSpPr>
              <p:spPr bwMode="auto">
                <a:xfrm>
                  <a:off x="4768" y="1032"/>
                  <a:ext cx="41" cy="136"/>
                </a:xfrm>
                <a:prstGeom prst="line">
                  <a:avLst/>
                </a:prstGeom>
                <a:noFill/>
                <a:ln w="635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74706" name="Line 52"/>
                <p:cNvSpPr>
                  <a:spLocks noChangeShapeType="1"/>
                </p:cNvSpPr>
                <p:nvPr/>
              </p:nvSpPr>
              <p:spPr bwMode="auto">
                <a:xfrm flipV="1">
                  <a:off x="4759" y="1031"/>
                  <a:ext cx="39" cy="138"/>
                </a:xfrm>
                <a:prstGeom prst="line">
                  <a:avLst/>
                </a:prstGeom>
                <a:noFill/>
                <a:ln w="635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74707" name="Line 53"/>
                <p:cNvSpPr>
                  <a:spLocks noChangeShapeType="1"/>
                </p:cNvSpPr>
                <p:nvPr/>
              </p:nvSpPr>
              <p:spPr bwMode="auto">
                <a:xfrm flipV="1">
                  <a:off x="4766" y="930"/>
                  <a:ext cx="27" cy="106"/>
                </a:xfrm>
                <a:prstGeom prst="line">
                  <a:avLst/>
                </a:prstGeom>
                <a:noFill/>
                <a:ln w="635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74708" name="Oval 54"/>
                <p:cNvSpPr>
                  <a:spLocks noChangeArrowheads="1"/>
                </p:cNvSpPr>
                <p:nvPr/>
              </p:nvSpPr>
              <p:spPr bwMode="auto">
                <a:xfrm>
                  <a:off x="4774" y="784"/>
                  <a:ext cx="22" cy="16"/>
                </a:xfrm>
                <a:prstGeom prst="ellipse">
                  <a:avLst/>
                </a:prstGeom>
                <a:solidFill>
                  <a:srgbClr val="C0C0C0"/>
                </a:solidFill>
                <a:ln w="9525">
                  <a:solidFill>
                    <a:schemeClr val="tx1"/>
                  </a:solidFill>
                  <a:round/>
                  <a:headEnd/>
                  <a:tailEnd/>
                </a:ln>
              </p:spPr>
              <p:txBody>
                <a:bodyPr/>
                <a:lstStyle>
                  <a:lvl1pPr>
                    <a:defRPr sz="2000">
                      <a:solidFill>
                        <a:schemeClr val="tx1"/>
                      </a:solidFill>
                      <a:latin typeface="Tahoma" panose="020B0604030504040204" pitchFamily="34" charset="0"/>
                      <a:ea typeface="宋体" panose="02010600030101010101" pitchFamily="2" charset="-122"/>
                    </a:defRPr>
                  </a:lvl1pPr>
                  <a:lvl2pPr marL="742950" indent="-285750">
                    <a:defRPr sz="2000">
                      <a:solidFill>
                        <a:schemeClr val="tx1"/>
                      </a:solidFill>
                      <a:latin typeface="Tahoma" panose="020B0604030504040204" pitchFamily="34" charset="0"/>
                      <a:ea typeface="宋体" panose="02010600030101010101" pitchFamily="2" charset="-122"/>
                    </a:defRPr>
                  </a:lvl2pPr>
                  <a:lvl3pPr marL="1143000" indent="-228600">
                    <a:defRPr sz="2000">
                      <a:solidFill>
                        <a:schemeClr val="tx1"/>
                      </a:solidFill>
                      <a:latin typeface="Tahoma" panose="020B0604030504040204" pitchFamily="34" charset="0"/>
                      <a:ea typeface="宋体" panose="02010600030101010101" pitchFamily="2" charset="-122"/>
                    </a:defRPr>
                  </a:lvl3pPr>
                  <a:lvl4pPr marL="1600200" indent="-228600">
                    <a:defRPr sz="2000">
                      <a:solidFill>
                        <a:schemeClr val="tx1"/>
                      </a:solidFill>
                      <a:latin typeface="Tahoma" panose="020B0604030504040204" pitchFamily="34" charset="0"/>
                      <a:ea typeface="宋体" panose="02010600030101010101" pitchFamily="2" charset="-122"/>
                    </a:defRPr>
                  </a:lvl4pPr>
                  <a:lvl5pPr marL="2057400" indent="-22860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grpSp>
        <p:grpSp>
          <p:nvGrpSpPr>
            <p:cNvPr id="74686" name="Group 55"/>
            <p:cNvGrpSpPr>
              <a:grpSpLocks/>
            </p:cNvGrpSpPr>
            <p:nvPr/>
          </p:nvGrpSpPr>
          <p:grpSpPr bwMode="auto">
            <a:xfrm>
              <a:off x="4608" y="700"/>
              <a:ext cx="306" cy="90"/>
              <a:chOff x="748" y="2251"/>
              <a:chExt cx="306" cy="90"/>
            </a:xfrm>
          </p:grpSpPr>
          <p:sp>
            <p:nvSpPr>
              <p:cNvPr id="74687" name="AutoShape 56"/>
              <p:cNvSpPr>
                <a:spLocks noChangeArrowheads="1"/>
              </p:cNvSpPr>
              <p:nvPr/>
            </p:nvSpPr>
            <p:spPr bwMode="auto">
              <a:xfrm>
                <a:off x="748" y="2251"/>
                <a:ext cx="111" cy="90"/>
              </a:xfrm>
              <a:prstGeom prst="moon">
                <a:avLst>
                  <a:gd name="adj" fmla="val 18444"/>
                </a:avLst>
              </a:prstGeom>
              <a:solidFill>
                <a:srgbClr val="80808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a:solidFill>
                      <a:schemeClr val="tx1"/>
                    </a:solidFill>
                    <a:latin typeface="Tahoma" panose="020B0604030504040204" pitchFamily="34" charset="0"/>
                    <a:ea typeface="宋体" panose="02010600030101010101" pitchFamily="2" charset="-122"/>
                  </a:defRPr>
                </a:lvl1pPr>
                <a:lvl2pPr marL="742950" indent="-285750">
                  <a:defRPr sz="2000">
                    <a:solidFill>
                      <a:schemeClr val="tx1"/>
                    </a:solidFill>
                    <a:latin typeface="Tahoma" panose="020B0604030504040204" pitchFamily="34" charset="0"/>
                    <a:ea typeface="宋体" panose="02010600030101010101" pitchFamily="2" charset="-122"/>
                  </a:defRPr>
                </a:lvl2pPr>
                <a:lvl3pPr marL="1143000" indent="-228600">
                  <a:defRPr sz="2000">
                    <a:solidFill>
                      <a:schemeClr val="tx1"/>
                    </a:solidFill>
                    <a:latin typeface="Tahoma" panose="020B0604030504040204" pitchFamily="34" charset="0"/>
                    <a:ea typeface="宋体" panose="02010600030101010101" pitchFamily="2" charset="-122"/>
                  </a:defRPr>
                </a:lvl3pPr>
                <a:lvl4pPr marL="1600200" indent="-228600">
                  <a:defRPr sz="2000">
                    <a:solidFill>
                      <a:schemeClr val="tx1"/>
                    </a:solidFill>
                    <a:latin typeface="Tahoma" panose="020B0604030504040204" pitchFamily="34" charset="0"/>
                    <a:ea typeface="宋体" panose="02010600030101010101" pitchFamily="2" charset="-122"/>
                  </a:defRPr>
                </a:lvl4pPr>
                <a:lvl5pPr marL="2057400" indent="-22860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74688" name="AutoShape 57"/>
              <p:cNvSpPr>
                <a:spLocks noChangeArrowheads="1"/>
              </p:cNvSpPr>
              <p:nvPr/>
            </p:nvSpPr>
            <p:spPr bwMode="auto">
              <a:xfrm flipH="1">
                <a:off x="943" y="2251"/>
                <a:ext cx="111" cy="90"/>
              </a:xfrm>
              <a:prstGeom prst="moon">
                <a:avLst>
                  <a:gd name="adj" fmla="val 18444"/>
                </a:avLst>
              </a:prstGeom>
              <a:solidFill>
                <a:srgbClr val="80808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a:solidFill>
                      <a:schemeClr val="tx1"/>
                    </a:solidFill>
                    <a:latin typeface="Tahoma" panose="020B0604030504040204" pitchFamily="34" charset="0"/>
                    <a:ea typeface="宋体" panose="02010600030101010101" pitchFamily="2" charset="-122"/>
                  </a:defRPr>
                </a:lvl1pPr>
                <a:lvl2pPr marL="742950" indent="-285750">
                  <a:defRPr sz="2000">
                    <a:solidFill>
                      <a:schemeClr val="tx1"/>
                    </a:solidFill>
                    <a:latin typeface="Tahoma" panose="020B0604030504040204" pitchFamily="34" charset="0"/>
                    <a:ea typeface="宋体" panose="02010600030101010101" pitchFamily="2" charset="-122"/>
                  </a:defRPr>
                </a:lvl2pPr>
                <a:lvl3pPr marL="1143000" indent="-228600">
                  <a:defRPr sz="2000">
                    <a:solidFill>
                      <a:schemeClr val="tx1"/>
                    </a:solidFill>
                    <a:latin typeface="Tahoma" panose="020B0604030504040204" pitchFamily="34" charset="0"/>
                    <a:ea typeface="宋体" panose="02010600030101010101" pitchFamily="2" charset="-122"/>
                  </a:defRPr>
                </a:lvl3pPr>
                <a:lvl4pPr marL="1600200" indent="-228600">
                  <a:defRPr sz="2000">
                    <a:solidFill>
                      <a:schemeClr val="tx1"/>
                    </a:solidFill>
                    <a:latin typeface="Tahoma" panose="020B0604030504040204" pitchFamily="34" charset="0"/>
                    <a:ea typeface="宋体" panose="02010600030101010101" pitchFamily="2" charset="-122"/>
                  </a:defRPr>
                </a:lvl4pPr>
                <a:lvl5pPr marL="2057400" indent="-22860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74689" name="AutoShape 58"/>
              <p:cNvSpPr>
                <a:spLocks noChangeArrowheads="1"/>
              </p:cNvSpPr>
              <p:nvPr/>
            </p:nvSpPr>
            <p:spPr bwMode="auto">
              <a:xfrm flipH="1">
                <a:off x="922" y="2266"/>
                <a:ext cx="70" cy="60"/>
              </a:xfrm>
              <a:prstGeom prst="moon">
                <a:avLst>
                  <a:gd name="adj" fmla="val 18347"/>
                </a:avLst>
              </a:prstGeom>
              <a:solidFill>
                <a:srgbClr val="80808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a:solidFill>
                      <a:schemeClr val="tx1"/>
                    </a:solidFill>
                    <a:latin typeface="Tahoma" panose="020B0604030504040204" pitchFamily="34" charset="0"/>
                    <a:ea typeface="宋体" panose="02010600030101010101" pitchFamily="2" charset="-122"/>
                  </a:defRPr>
                </a:lvl1pPr>
                <a:lvl2pPr marL="742950" indent="-285750">
                  <a:defRPr sz="2000">
                    <a:solidFill>
                      <a:schemeClr val="tx1"/>
                    </a:solidFill>
                    <a:latin typeface="Tahoma" panose="020B0604030504040204" pitchFamily="34" charset="0"/>
                    <a:ea typeface="宋体" panose="02010600030101010101" pitchFamily="2" charset="-122"/>
                  </a:defRPr>
                </a:lvl2pPr>
                <a:lvl3pPr marL="1143000" indent="-228600">
                  <a:defRPr sz="2000">
                    <a:solidFill>
                      <a:schemeClr val="tx1"/>
                    </a:solidFill>
                    <a:latin typeface="Tahoma" panose="020B0604030504040204" pitchFamily="34" charset="0"/>
                    <a:ea typeface="宋体" panose="02010600030101010101" pitchFamily="2" charset="-122"/>
                  </a:defRPr>
                </a:lvl3pPr>
                <a:lvl4pPr marL="1600200" indent="-228600">
                  <a:defRPr sz="2000">
                    <a:solidFill>
                      <a:schemeClr val="tx1"/>
                    </a:solidFill>
                    <a:latin typeface="Tahoma" panose="020B0604030504040204" pitchFamily="34" charset="0"/>
                    <a:ea typeface="宋体" panose="02010600030101010101" pitchFamily="2" charset="-122"/>
                  </a:defRPr>
                </a:lvl4pPr>
                <a:lvl5pPr marL="2057400" indent="-22860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74690" name="AutoShape 59"/>
              <p:cNvSpPr>
                <a:spLocks noChangeArrowheads="1"/>
              </p:cNvSpPr>
              <p:nvPr/>
            </p:nvSpPr>
            <p:spPr bwMode="auto">
              <a:xfrm>
                <a:off x="806" y="2266"/>
                <a:ext cx="70" cy="60"/>
              </a:xfrm>
              <a:prstGeom prst="moon">
                <a:avLst>
                  <a:gd name="adj" fmla="val 18347"/>
                </a:avLst>
              </a:prstGeom>
              <a:solidFill>
                <a:srgbClr val="80808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a:solidFill>
                      <a:schemeClr val="tx1"/>
                    </a:solidFill>
                    <a:latin typeface="Tahoma" panose="020B0604030504040204" pitchFamily="34" charset="0"/>
                    <a:ea typeface="宋体" panose="02010600030101010101" pitchFamily="2" charset="-122"/>
                  </a:defRPr>
                </a:lvl1pPr>
                <a:lvl2pPr marL="742950" indent="-285750">
                  <a:defRPr sz="2000">
                    <a:solidFill>
                      <a:schemeClr val="tx1"/>
                    </a:solidFill>
                    <a:latin typeface="Tahoma" panose="020B0604030504040204" pitchFamily="34" charset="0"/>
                    <a:ea typeface="宋体" panose="02010600030101010101" pitchFamily="2" charset="-122"/>
                  </a:defRPr>
                </a:lvl2pPr>
                <a:lvl3pPr marL="1143000" indent="-228600">
                  <a:defRPr sz="2000">
                    <a:solidFill>
                      <a:schemeClr val="tx1"/>
                    </a:solidFill>
                    <a:latin typeface="Tahoma" panose="020B0604030504040204" pitchFamily="34" charset="0"/>
                    <a:ea typeface="宋体" panose="02010600030101010101" pitchFamily="2" charset="-122"/>
                  </a:defRPr>
                </a:lvl3pPr>
                <a:lvl4pPr marL="1600200" indent="-228600">
                  <a:defRPr sz="2000">
                    <a:solidFill>
                      <a:schemeClr val="tx1"/>
                    </a:solidFill>
                    <a:latin typeface="Tahoma" panose="020B0604030504040204" pitchFamily="34" charset="0"/>
                    <a:ea typeface="宋体" panose="02010600030101010101" pitchFamily="2" charset="-122"/>
                  </a:defRPr>
                </a:lvl4pPr>
                <a:lvl5pPr marL="2057400" indent="-22860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74691" name="AutoShape 60"/>
              <p:cNvSpPr>
                <a:spLocks noChangeArrowheads="1"/>
              </p:cNvSpPr>
              <p:nvPr/>
            </p:nvSpPr>
            <p:spPr bwMode="auto">
              <a:xfrm flipH="1">
                <a:off x="905" y="2281"/>
                <a:ext cx="35" cy="30"/>
              </a:xfrm>
              <a:prstGeom prst="moon">
                <a:avLst>
                  <a:gd name="adj" fmla="val 41907"/>
                </a:avLst>
              </a:prstGeom>
              <a:solidFill>
                <a:srgbClr val="80808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a:solidFill>
                      <a:schemeClr val="tx1"/>
                    </a:solidFill>
                    <a:latin typeface="Tahoma" panose="020B0604030504040204" pitchFamily="34" charset="0"/>
                    <a:ea typeface="宋体" panose="02010600030101010101" pitchFamily="2" charset="-122"/>
                  </a:defRPr>
                </a:lvl1pPr>
                <a:lvl2pPr marL="742950" indent="-285750">
                  <a:defRPr sz="2000">
                    <a:solidFill>
                      <a:schemeClr val="tx1"/>
                    </a:solidFill>
                    <a:latin typeface="Tahoma" panose="020B0604030504040204" pitchFamily="34" charset="0"/>
                    <a:ea typeface="宋体" panose="02010600030101010101" pitchFamily="2" charset="-122"/>
                  </a:defRPr>
                </a:lvl2pPr>
                <a:lvl3pPr marL="1143000" indent="-228600">
                  <a:defRPr sz="2000">
                    <a:solidFill>
                      <a:schemeClr val="tx1"/>
                    </a:solidFill>
                    <a:latin typeface="Tahoma" panose="020B0604030504040204" pitchFamily="34" charset="0"/>
                    <a:ea typeface="宋体" panose="02010600030101010101" pitchFamily="2" charset="-122"/>
                  </a:defRPr>
                </a:lvl3pPr>
                <a:lvl4pPr marL="1600200" indent="-228600">
                  <a:defRPr sz="2000">
                    <a:solidFill>
                      <a:schemeClr val="tx1"/>
                    </a:solidFill>
                    <a:latin typeface="Tahoma" panose="020B0604030504040204" pitchFamily="34" charset="0"/>
                    <a:ea typeface="宋体" panose="02010600030101010101" pitchFamily="2" charset="-122"/>
                  </a:defRPr>
                </a:lvl4pPr>
                <a:lvl5pPr marL="2057400" indent="-22860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74692" name="AutoShape 61"/>
              <p:cNvSpPr>
                <a:spLocks noChangeArrowheads="1"/>
              </p:cNvSpPr>
              <p:nvPr/>
            </p:nvSpPr>
            <p:spPr bwMode="auto">
              <a:xfrm>
                <a:off x="857" y="2281"/>
                <a:ext cx="35" cy="30"/>
              </a:xfrm>
              <a:prstGeom prst="moon">
                <a:avLst>
                  <a:gd name="adj" fmla="val 41907"/>
                </a:avLst>
              </a:prstGeom>
              <a:solidFill>
                <a:srgbClr val="80808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a:solidFill>
                      <a:schemeClr val="tx1"/>
                    </a:solidFill>
                    <a:latin typeface="Tahoma" panose="020B0604030504040204" pitchFamily="34" charset="0"/>
                    <a:ea typeface="宋体" panose="02010600030101010101" pitchFamily="2" charset="-122"/>
                  </a:defRPr>
                </a:lvl1pPr>
                <a:lvl2pPr marL="742950" indent="-285750">
                  <a:defRPr sz="2000">
                    <a:solidFill>
                      <a:schemeClr val="tx1"/>
                    </a:solidFill>
                    <a:latin typeface="Tahoma" panose="020B0604030504040204" pitchFamily="34" charset="0"/>
                    <a:ea typeface="宋体" panose="02010600030101010101" pitchFamily="2" charset="-122"/>
                  </a:defRPr>
                </a:lvl2pPr>
                <a:lvl3pPr marL="1143000" indent="-228600">
                  <a:defRPr sz="2000">
                    <a:solidFill>
                      <a:schemeClr val="tx1"/>
                    </a:solidFill>
                    <a:latin typeface="Tahoma" panose="020B0604030504040204" pitchFamily="34" charset="0"/>
                    <a:ea typeface="宋体" panose="02010600030101010101" pitchFamily="2" charset="-122"/>
                  </a:defRPr>
                </a:lvl3pPr>
                <a:lvl4pPr marL="1600200" indent="-228600">
                  <a:defRPr sz="2000">
                    <a:solidFill>
                      <a:schemeClr val="tx1"/>
                    </a:solidFill>
                    <a:latin typeface="Tahoma" panose="020B0604030504040204" pitchFamily="34" charset="0"/>
                    <a:ea typeface="宋体" panose="02010600030101010101" pitchFamily="2" charset="-122"/>
                  </a:defRPr>
                </a:lvl4pPr>
                <a:lvl5pPr marL="2057400" indent="-22860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grpSp>
      <p:grpSp>
        <p:nvGrpSpPr>
          <p:cNvPr id="73740" name="Group 62"/>
          <p:cNvGrpSpPr>
            <a:grpSpLocks/>
          </p:cNvGrpSpPr>
          <p:nvPr/>
        </p:nvGrpSpPr>
        <p:grpSpPr bwMode="auto">
          <a:xfrm>
            <a:off x="1001713" y="5402263"/>
            <a:ext cx="287337" cy="504825"/>
            <a:chOff x="4608" y="700"/>
            <a:chExt cx="306" cy="553"/>
          </a:xfrm>
        </p:grpSpPr>
        <p:grpSp>
          <p:nvGrpSpPr>
            <p:cNvPr id="74661" name="Group 63"/>
            <p:cNvGrpSpPr>
              <a:grpSpLocks/>
            </p:cNvGrpSpPr>
            <p:nvPr/>
          </p:nvGrpSpPr>
          <p:grpSpPr bwMode="auto">
            <a:xfrm>
              <a:off x="4694" y="784"/>
              <a:ext cx="134" cy="469"/>
              <a:chOff x="4740" y="784"/>
              <a:chExt cx="88" cy="692"/>
            </a:xfrm>
          </p:grpSpPr>
          <p:sp>
            <p:nvSpPr>
              <p:cNvPr id="74669" name="Line 64"/>
              <p:cNvSpPr>
                <a:spLocks noChangeShapeType="1"/>
              </p:cNvSpPr>
              <p:nvPr/>
            </p:nvSpPr>
            <p:spPr bwMode="auto">
              <a:xfrm>
                <a:off x="4771" y="1032"/>
                <a:ext cx="29" cy="1"/>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grpSp>
            <p:nvGrpSpPr>
              <p:cNvPr id="74670" name="Group 65"/>
              <p:cNvGrpSpPr>
                <a:grpSpLocks/>
              </p:cNvGrpSpPr>
              <p:nvPr/>
            </p:nvGrpSpPr>
            <p:grpSpPr bwMode="auto">
              <a:xfrm>
                <a:off x="4740" y="784"/>
                <a:ext cx="88" cy="692"/>
                <a:chOff x="4740" y="784"/>
                <a:chExt cx="88" cy="692"/>
              </a:xfrm>
            </p:grpSpPr>
            <p:sp>
              <p:nvSpPr>
                <p:cNvPr id="74671" name="Line 66"/>
                <p:cNvSpPr>
                  <a:spLocks noChangeShapeType="1"/>
                </p:cNvSpPr>
                <p:nvPr/>
              </p:nvSpPr>
              <p:spPr bwMode="auto">
                <a:xfrm flipV="1">
                  <a:off x="4785" y="793"/>
                  <a:ext cx="1" cy="139"/>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74672" name="Line 67"/>
                <p:cNvSpPr>
                  <a:spLocks noChangeShapeType="1"/>
                </p:cNvSpPr>
                <p:nvPr/>
              </p:nvSpPr>
              <p:spPr bwMode="auto">
                <a:xfrm flipV="1">
                  <a:off x="4740" y="929"/>
                  <a:ext cx="35" cy="547"/>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74673" name="Line 68"/>
                <p:cNvSpPr>
                  <a:spLocks noChangeShapeType="1"/>
                </p:cNvSpPr>
                <p:nvPr/>
              </p:nvSpPr>
              <p:spPr bwMode="auto">
                <a:xfrm>
                  <a:off x="4793" y="929"/>
                  <a:ext cx="35" cy="547"/>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74674" name="Line 69"/>
                <p:cNvSpPr>
                  <a:spLocks noChangeShapeType="1"/>
                </p:cNvSpPr>
                <p:nvPr/>
              </p:nvSpPr>
              <p:spPr bwMode="auto">
                <a:xfrm>
                  <a:off x="4743" y="1461"/>
                  <a:ext cx="84" cy="1"/>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74675" name="Line 70"/>
                <p:cNvSpPr>
                  <a:spLocks noChangeShapeType="1"/>
                </p:cNvSpPr>
                <p:nvPr/>
              </p:nvSpPr>
              <p:spPr bwMode="auto">
                <a:xfrm>
                  <a:off x="4753" y="1312"/>
                  <a:ext cx="66" cy="1"/>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74676" name="Line 71"/>
                <p:cNvSpPr>
                  <a:spLocks noChangeShapeType="1"/>
                </p:cNvSpPr>
                <p:nvPr/>
              </p:nvSpPr>
              <p:spPr bwMode="auto">
                <a:xfrm>
                  <a:off x="4752" y="1314"/>
                  <a:ext cx="73" cy="151"/>
                </a:xfrm>
                <a:prstGeom prst="line">
                  <a:avLst/>
                </a:prstGeom>
                <a:noFill/>
                <a:ln w="635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74677" name="Line 72"/>
                <p:cNvSpPr>
                  <a:spLocks noChangeShapeType="1"/>
                </p:cNvSpPr>
                <p:nvPr/>
              </p:nvSpPr>
              <p:spPr bwMode="auto">
                <a:xfrm flipH="1">
                  <a:off x="4745" y="1313"/>
                  <a:ext cx="73" cy="149"/>
                </a:xfrm>
                <a:prstGeom prst="line">
                  <a:avLst/>
                </a:prstGeom>
                <a:noFill/>
                <a:ln w="635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74678" name="Line 73"/>
                <p:cNvSpPr>
                  <a:spLocks noChangeShapeType="1"/>
                </p:cNvSpPr>
                <p:nvPr/>
              </p:nvSpPr>
              <p:spPr bwMode="auto">
                <a:xfrm>
                  <a:off x="4762" y="1167"/>
                  <a:ext cx="46" cy="1"/>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74679" name="Line 74"/>
                <p:cNvSpPr>
                  <a:spLocks noChangeShapeType="1"/>
                </p:cNvSpPr>
                <p:nvPr/>
              </p:nvSpPr>
              <p:spPr bwMode="auto">
                <a:xfrm>
                  <a:off x="4761" y="1166"/>
                  <a:ext cx="54" cy="147"/>
                </a:xfrm>
                <a:prstGeom prst="line">
                  <a:avLst/>
                </a:prstGeom>
                <a:noFill/>
                <a:ln w="635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74680" name="Line 75"/>
                <p:cNvSpPr>
                  <a:spLocks noChangeShapeType="1"/>
                </p:cNvSpPr>
                <p:nvPr/>
              </p:nvSpPr>
              <p:spPr bwMode="auto">
                <a:xfrm flipV="1">
                  <a:off x="4750" y="1166"/>
                  <a:ext cx="57" cy="145"/>
                </a:xfrm>
                <a:prstGeom prst="line">
                  <a:avLst/>
                </a:prstGeom>
                <a:noFill/>
                <a:ln w="635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74681" name="Line 76"/>
                <p:cNvSpPr>
                  <a:spLocks noChangeShapeType="1"/>
                </p:cNvSpPr>
                <p:nvPr/>
              </p:nvSpPr>
              <p:spPr bwMode="auto">
                <a:xfrm>
                  <a:off x="4768" y="1032"/>
                  <a:ext cx="41" cy="136"/>
                </a:xfrm>
                <a:prstGeom prst="line">
                  <a:avLst/>
                </a:prstGeom>
                <a:noFill/>
                <a:ln w="635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74682" name="Line 77"/>
                <p:cNvSpPr>
                  <a:spLocks noChangeShapeType="1"/>
                </p:cNvSpPr>
                <p:nvPr/>
              </p:nvSpPr>
              <p:spPr bwMode="auto">
                <a:xfrm flipV="1">
                  <a:off x="4759" y="1031"/>
                  <a:ext cx="39" cy="138"/>
                </a:xfrm>
                <a:prstGeom prst="line">
                  <a:avLst/>
                </a:prstGeom>
                <a:noFill/>
                <a:ln w="635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74683" name="Line 78"/>
                <p:cNvSpPr>
                  <a:spLocks noChangeShapeType="1"/>
                </p:cNvSpPr>
                <p:nvPr/>
              </p:nvSpPr>
              <p:spPr bwMode="auto">
                <a:xfrm flipV="1">
                  <a:off x="4766" y="930"/>
                  <a:ext cx="27" cy="106"/>
                </a:xfrm>
                <a:prstGeom prst="line">
                  <a:avLst/>
                </a:prstGeom>
                <a:noFill/>
                <a:ln w="635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74684" name="Oval 79"/>
                <p:cNvSpPr>
                  <a:spLocks noChangeArrowheads="1"/>
                </p:cNvSpPr>
                <p:nvPr/>
              </p:nvSpPr>
              <p:spPr bwMode="auto">
                <a:xfrm>
                  <a:off x="4774" y="784"/>
                  <a:ext cx="22" cy="16"/>
                </a:xfrm>
                <a:prstGeom prst="ellipse">
                  <a:avLst/>
                </a:prstGeom>
                <a:solidFill>
                  <a:srgbClr val="C0C0C0"/>
                </a:solidFill>
                <a:ln w="9525">
                  <a:solidFill>
                    <a:schemeClr val="tx1"/>
                  </a:solidFill>
                  <a:round/>
                  <a:headEnd/>
                  <a:tailEnd/>
                </a:ln>
              </p:spPr>
              <p:txBody>
                <a:bodyPr/>
                <a:lstStyle>
                  <a:lvl1pPr>
                    <a:defRPr sz="2000">
                      <a:solidFill>
                        <a:schemeClr val="tx1"/>
                      </a:solidFill>
                      <a:latin typeface="Tahoma" panose="020B0604030504040204" pitchFamily="34" charset="0"/>
                      <a:ea typeface="宋体" panose="02010600030101010101" pitchFamily="2" charset="-122"/>
                    </a:defRPr>
                  </a:lvl1pPr>
                  <a:lvl2pPr marL="742950" indent="-285750">
                    <a:defRPr sz="2000">
                      <a:solidFill>
                        <a:schemeClr val="tx1"/>
                      </a:solidFill>
                      <a:latin typeface="Tahoma" panose="020B0604030504040204" pitchFamily="34" charset="0"/>
                      <a:ea typeface="宋体" panose="02010600030101010101" pitchFamily="2" charset="-122"/>
                    </a:defRPr>
                  </a:lvl2pPr>
                  <a:lvl3pPr marL="1143000" indent="-228600">
                    <a:defRPr sz="2000">
                      <a:solidFill>
                        <a:schemeClr val="tx1"/>
                      </a:solidFill>
                      <a:latin typeface="Tahoma" panose="020B0604030504040204" pitchFamily="34" charset="0"/>
                      <a:ea typeface="宋体" panose="02010600030101010101" pitchFamily="2" charset="-122"/>
                    </a:defRPr>
                  </a:lvl3pPr>
                  <a:lvl4pPr marL="1600200" indent="-228600">
                    <a:defRPr sz="2000">
                      <a:solidFill>
                        <a:schemeClr val="tx1"/>
                      </a:solidFill>
                      <a:latin typeface="Tahoma" panose="020B0604030504040204" pitchFamily="34" charset="0"/>
                      <a:ea typeface="宋体" panose="02010600030101010101" pitchFamily="2" charset="-122"/>
                    </a:defRPr>
                  </a:lvl4pPr>
                  <a:lvl5pPr marL="2057400" indent="-22860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grpSp>
        <p:grpSp>
          <p:nvGrpSpPr>
            <p:cNvPr id="74662" name="Group 80"/>
            <p:cNvGrpSpPr>
              <a:grpSpLocks/>
            </p:cNvGrpSpPr>
            <p:nvPr/>
          </p:nvGrpSpPr>
          <p:grpSpPr bwMode="auto">
            <a:xfrm>
              <a:off x="4608" y="700"/>
              <a:ext cx="306" cy="90"/>
              <a:chOff x="748" y="2251"/>
              <a:chExt cx="306" cy="90"/>
            </a:xfrm>
          </p:grpSpPr>
          <p:sp>
            <p:nvSpPr>
              <p:cNvPr id="74663" name="AutoShape 81"/>
              <p:cNvSpPr>
                <a:spLocks noChangeArrowheads="1"/>
              </p:cNvSpPr>
              <p:nvPr/>
            </p:nvSpPr>
            <p:spPr bwMode="auto">
              <a:xfrm>
                <a:off x="748" y="2251"/>
                <a:ext cx="111" cy="90"/>
              </a:xfrm>
              <a:prstGeom prst="moon">
                <a:avLst>
                  <a:gd name="adj" fmla="val 18444"/>
                </a:avLst>
              </a:prstGeom>
              <a:solidFill>
                <a:srgbClr val="80808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a:solidFill>
                      <a:schemeClr val="tx1"/>
                    </a:solidFill>
                    <a:latin typeface="Tahoma" panose="020B0604030504040204" pitchFamily="34" charset="0"/>
                    <a:ea typeface="宋体" panose="02010600030101010101" pitchFamily="2" charset="-122"/>
                  </a:defRPr>
                </a:lvl1pPr>
                <a:lvl2pPr marL="742950" indent="-285750">
                  <a:defRPr sz="2000">
                    <a:solidFill>
                      <a:schemeClr val="tx1"/>
                    </a:solidFill>
                    <a:latin typeface="Tahoma" panose="020B0604030504040204" pitchFamily="34" charset="0"/>
                    <a:ea typeface="宋体" panose="02010600030101010101" pitchFamily="2" charset="-122"/>
                  </a:defRPr>
                </a:lvl2pPr>
                <a:lvl3pPr marL="1143000" indent="-228600">
                  <a:defRPr sz="2000">
                    <a:solidFill>
                      <a:schemeClr val="tx1"/>
                    </a:solidFill>
                    <a:latin typeface="Tahoma" panose="020B0604030504040204" pitchFamily="34" charset="0"/>
                    <a:ea typeface="宋体" panose="02010600030101010101" pitchFamily="2" charset="-122"/>
                  </a:defRPr>
                </a:lvl3pPr>
                <a:lvl4pPr marL="1600200" indent="-228600">
                  <a:defRPr sz="2000">
                    <a:solidFill>
                      <a:schemeClr val="tx1"/>
                    </a:solidFill>
                    <a:latin typeface="Tahoma" panose="020B0604030504040204" pitchFamily="34" charset="0"/>
                    <a:ea typeface="宋体" panose="02010600030101010101" pitchFamily="2" charset="-122"/>
                  </a:defRPr>
                </a:lvl4pPr>
                <a:lvl5pPr marL="2057400" indent="-22860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74664" name="AutoShape 82"/>
              <p:cNvSpPr>
                <a:spLocks noChangeArrowheads="1"/>
              </p:cNvSpPr>
              <p:nvPr/>
            </p:nvSpPr>
            <p:spPr bwMode="auto">
              <a:xfrm flipH="1">
                <a:off x="943" y="2251"/>
                <a:ext cx="111" cy="90"/>
              </a:xfrm>
              <a:prstGeom prst="moon">
                <a:avLst>
                  <a:gd name="adj" fmla="val 18444"/>
                </a:avLst>
              </a:prstGeom>
              <a:solidFill>
                <a:srgbClr val="80808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a:solidFill>
                      <a:schemeClr val="tx1"/>
                    </a:solidFill>
                    <a:latin typeface="Tahoma" panose="020B0604030504040204" pitchFamily="34" charset="0"/>
                    <a:ea typeface="宋体" panose="02010600030101010101" pitchFamily="2" charset="-122"/>
                  </a:defRPr>
                </a:lvl1pPr>
                <a:lvl2pPr marL="742950" indent="-285750">
                  <a:defRPr sz="2000">
                    <a:solidFill>
                      <a:schemeClr val="tx1"/>
                    </a:solidFill>
                    <a:latin typeface="Tahoma" panose="020B0604030504040204" pitchFamily="34" charset="0"/>
                    <a:ea typeface="宋体" panose="02010600030101010101" pitchFamily="2" charset="-122"/>
                  </a:defRPr>
                </a:lvl2pPr>
                <a:lvl3pPr marL="1143000" indent="-228600">
                  <a:defRPr sz="2000">
                    <a:solidFill>
                      <a:schemeClr val="tx1"/>
                    </a:solidFill>
                    <a:latin typeface="Tahoma" panose="020B0604030504040204" pitchFamily="34" charset="0"/>
                    <a:ea typeface="宋体" panose="02010600030101010101" pitchFamily="2" charset="-122"/>
                  </a:defRPr>
                </a:lvl3pPr>
                <a:lvl4pPr marL="1600200" indent="-228600">
                  <a:defRPr sz="2000">
                    <a:solidFill>
                      <a:schemeClr val="tx1"/>
                    </a:solidFill>
                    <a:latin typeface="Tahoma" panose="020B0604030504040204" pitchFamily="34" charset="0"/>
                    <a:ea typeface="宋体" panose="02010600030101010101" pitchFamily="2" charset="-122"/>
                  </a:defRPr>
                </a:lvl4pPr>
                <a:lvl5pPr marL="2057400" indent="-22860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74665" name="AutoShape 83"/>
              <p:cNvSpPr>
                <a:spLocks noChangeArrowheads="1"/>
              </p:cNvSpPr>
              <p:nvPr/>
            </p:nvSpPr>
            <p:spPr bwMode="auto">
              <a:xfrm flipH="1">
                <a:off x="922" y="2266"/>
                <a:ext cx="70" cy="60"/>
              </a:xfrm>
              <a:prstGeom prst="moon">
                <a:avLst>
                  <a:gd name="adj" fmla="val 18347"/>
                </a:avLst>
              </a:prstGeom>
              <a:solidFill>
                <a:srgbClr val="80808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a:solidFill>
                      <a:schemeClr val="tx1"/>
                    </a:solidFill>
                    <a:latin typeface="Tahoma" panose="020B0604030504040204" pitchFamily="34" charset="0"/>
                    <a:ea typeface="宋体" panose="02010600030101010101" pitchFamily="2" charset="-122"/>
                  </a:defRPr>
                </a:lvl1pPr>
                <a:lvl2pPr marL="742950" indent="-285750">
                  <a:defRPr sz="2000">
                    <a:solidFill>
                      <a:schemeClr val="tx1"/>
                    </a:solidFill>
                    <a:latin typeface="Tahoma" panose="020B0604030504040204" pitchFamily="34" charset="0"/>
                    <a:ea typeface="宋体" panose="02010600030101010101" pitchFamily="2" charset="-122"/>
                  </a:defRPr>
                </a:lvl2pPr>
                <a:lvl3pPr marL="1143000" indent="-228600">
                  <a:defRPr sz="2000">
                    <a:solidFill>
                      <a:schemeClr val="tx1"/>
                    </a:solidFill>
                    <a:latin typeface="Tahoma" panose="020B0604030504040204" pitchFamily="34" charset="0"/>
                    <a:ea typeface="宋体" panose="02010600030101010101" pitchFamily="2" charset="-122"/>
                  </a:defRPr>
                </a:lvl3pPr>
                <a:lvl4pPr marL="1600200" indent="-228600">
                  <a:defRPr sz="2000">
                    <a:solidFill>
                      <a:schemeClr val="tx1"/>
                    </a:solidFill>
                    <a:latin typeface="Tahoma" panose="020B0604030504040204" pitchFamily="34" charset="0"/>
                    <a:ea typeface="宋体" panose="02010600030101010101" pitchFamily="2" charset="-122"/>
                  </a:defRPr>
                </a:lvl4pPr>
                <a:lvl5pPr marL="2057400" indent="-22860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74666" name="AutoShape 84"/>
              <p:cNvSpPr>
                <a:spLocks noChangeArrowheads="1"/>
              </p:cNvSpPr>
              <p:nvPr/>
            </p:nvSpPr>
            <p:spPr bwMode="auto">
              <a:xfrm>
                <a:off x="806" y="2266"/>
                <a:ext cx="70" cy="60"/>
              </a:xfrm>
              <a:prstGeom prst="moon">
                <a:avLst>
                  <a:gd name="adj" fmla="val 18347"/>
                </a:avLst>
              </a:prstGeom>
              <a:solidFill>
                <a:srgbClr val="80808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a:solidFill>
                      <a:schemeClr val="tx1"/>
                    </a:solidFill>
                    <a:latin typeface="Tahoma" panose="020B0604030504040204" pitchFamily="34" charset="0"/>
                    <a:ea typeface="宋体" panose="02010600030101010101" pitchFamily="2" charset="-122"/>
                  </a:defRPr>
                </a:lvl1pPr>
                <a:lvl2pPr marL="742950" indent="-285750">
                  <a:defRPr sz="2000">
                    <a:solidFill>
                      <a:schemeClr val="tx1"/>
                    </a:solidFill>
                    <a:latin typeface="Tahoma" panose="020B0604030504040204" pitchFamily="34" charset="0"/>
                    <a:ea typeface="宋体" panose="02010600030101010101" pitchFamily="2" charset="-122"/>
                  </a:defRPr>
                </a:lvl2pPr>
                <a:lvl3pPr marL="1143000" indent="-228600">
                  <a:defRPr sz="2000">
                    <a:solidFill>
                      <a:schemeClr val="tx1"/>
                    </a:solidFill>
                    <a:latin typeface="Tahoma" panose="020B0604030504040204" pitchFamily="34" charset="0"/>
                    <a:ea typeface="宋体" panose="02010600030101010101" pitchFamily="2" charset="-122"/>
                  </a:defRPr>
                </a:lvl3pPr>
                <a:lvl4pPr marL="1600200" indent="-228600">
                  <a:defRPr sz="2000">
                    <a:solidFill>
                      <a:schemeClr val="tx1"/>
                    </a:solidFill>
                    <a:latin typeface="Tahoma" panose="020B0604030504040204" pitchFamily="34" charset="0"/>
                    <a:ea typeface="宋体" panose="02010600030101010101" pitchFamily="2" charset="-122"/>
                  </a:defRPr>
                </a:lvl4pPr>
                <a:lvl5pPr marL="2057400" indent="-22860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74667" name="AutoShape 85"/>
              <p:cNvSpPr>
                <a:spLocks noChangeArrowheads="1"/>
              </p:cNvSpPr>
              <p:nvPr/>
            </p:nvSpPr>
            <p:spPr bwMode="auto">
              <a:xfrm flipH="1">
                <a:off x="905" y="2281"/>
                <a:ext cx="35" cy="30"/>
              </a:xfrm>
              <a:prstGeom prst="moon">
                <a:avLst>
                  <a:gd name="adj" fmla="val 41907"/>
                </a:avLst>
              </a:prstGeom>
              <a:solidFill>
                <a:srgbClr val="80808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a:solidFill>
                      <a:schemeClr val="tx1"/>
                    </a:solidFill>
                    <a:latin typeface="Tahoma" panose="020B0604030504040204" pitchFamily="34" charset="0"/>
                    <a:ea typeface="宋体" panose="02010600030101010101" pitchFamily="2" charset="-122"/>
                  </a:defRPr>
                </a:lvl1pPr>
                <a:lvl2pPr marL="742950" indent="-285750">
                  <a:defRPr sz="2000">
                    <a:solidFill>
                      <a:schemeClr val="tx1"/>
                    </a:solidFill>
                    <a:latin typeface="Tahoma" panose="020B0604030504040204" pitchFamily="34" charset="0"/>
                    <a:ea typeface="宋体" panose="02010600030101010101" pitchFamily="2" charset="-122"/>
                  </a:defRPr>
                </a:lvl2pPr>
                <a:lvl3pPr marL="1143000" indent="-228600">
                  <a:defRPr sz="2000">
                    <a:solidFill>
                      <a:schemeClr val="tx1"/>
                    </a:solidFill>
                    <a:latin typeface="Tahoma" panose="020B0604030504040204" pitchFamily="34" charset="0"/>
                    <a:ea typeface="宋体" panose="02010600030101010101" pitchFamily="2" charset="-122"/>
                  </a:defRPr>
                </a:lvl3pPr>
                <a:lvl4pPr marL="1600200" indent="-228600">
                  <a:defRPr sz="2000">
                    <a:solidFill>
                      <a:schemeClr val="tx1"/>
                    </a:solidFill>
                    <a:latin typeface="Tahoma" panose="020B0604030504040204" pitchFamily="34" charset="0"/>
                    <a:ea typeface="宋体" panose="02010600030101010101" pitchFamily="2" charset="-122"/>
                  </a:defRPr>
                </a:lvl4pPr>
                <a:lvl5pPr marL="2057400" indent="-22860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74668" name="AutoShape 86"/>
              <p:cNvSpPr>
                <a:spLocks noChangeArrowheads="1"/>
              </p:cNvSpPr>
              <p:nvPr/>
            </p:nvSpPr>
            <p:spPr bwMode="auto">
              <a:xfrm>
                <a:off x="857" y="2281"/>
                <a:ext cx="35" cy="30"/>
              </a:xfrm>
              <a:prstGeom prst="moon">
                <a:avLst>
                  <a:gd name="adj" fmla="val 41907"/>
                </a:avLst>
              </a:prstGeom>
              <a:solidFill>
                <a:srgbClr val="80808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a:solidFill>
                      <a:schemeClr val="tx1"/>
                    </a:solidFill>
                    <a:latin typeface="Tahoma" panose="020B0604030504040204" pitchFamily="34" charset="0"/>
                    <a:ea typeface="宋体" panose="02010600030101010101" pitchFamily="2" charset="-122"/>
                  </a:defRPr>
                </a:lvl1pPr>
                <a:lvl2pPr marL="742950" indent="-285750">
                  <a:defRPr sz="2000">
                    <a:solidFill>
                      <a:schemeClr val="tx1"/>
                    </a:solidFill>
                    <a:latin typeface="Tahoma" panose="020B0604030504040204" pitchFamily="34" charset="0"/>
                    <a:ea typeface="宋体" panose="02010600030101010101" pitchFamily="2" charset="-122"/>
                  </a:defRPr>
                </a:lvl2pPr>
                <a:lvl3pPr marL="1143000" indent="-228600">
                  <a:defRPr sz="2000">
                    <a:solidFill>
                      <a:schemeClr val="tx1"/>
                    </a:solidFill>
                    <a:latin typeface="Tahoma" panose="020B0604030504040204" pitchFamily="34" charset="0"/>
                    <a:ea typeface="宋体" panose="02010600030101010101" pitchFamily="2" charset="-122"/>
                  </a:defRPr>
                </a:lvl3pPr>
                <a:lvl4pPr marL="1600200" indent="-228600">
                  <a:defRPr sz="2000">
                    <a:solidFill>
                      <a:schemeClr val="tx1"/>
                    </a:solidFill>
                    <a:latin typeface="Tahoma" panose="020B0604030504040204" pitchFamily="34" charset="0"/>
                    <a:ea typeface="宋体" panose="02010600030101010101" pitchFamily="2" charset="-122"/>
                  </a:defRPr>
                </a:lvl4pPr>
                <a:lvl5pPr marL="2057400" indent="-22860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grpSp>
      <p:grpSp>
        <p:nvGrpSpPr>
          <p:cNvPr id="73741" name="Group 87"/>
          <p:cNvGrpSpPr>
            <a:grpSpLocks/>
          </p:cNvGrpSpPr>
          <p:nvPr/>
        </p:nvGrpSpPr>
        <p:grpSpPr bwMode="auto">
          <a:xfrm>
            <a:off x="1577975" y="4968875"/>
            <a:ext cx="287338" cy="504825"/>
            <a:chOff x="4608" y="700"/>
            <a:chExt cx="306" cy="553"/>
          </a:xfrm>
        </p:grpSpPr>
        <p:grpSp>
          <p:nvGrpSpPr>
            <p:cNvPr id="74637" name="Group 88"/>
            <p:cNvGrpSpPr>
              <a:grpSpLocks/>
            </p:cNvGrpSpPr>
            <p:nvPr/>
          </p:nvGrpSpPr>
          <p:grpSpPr bwMode="auto">
            <a:xfrm>
              <a:off x="4694" y="784"/>
              <a:ext cx="134" cy="469"/>
              <a:chOff x="4740" y="784"/>
              <a:chExt cx="88" cy="692"/>
            </a:xfrm>
          </p:grpSpPr>
          <p:sp>
            <p:nvSpPr>
              <p:cNvPr id="74645" name="Line 89"/>
              <p:cNvSpPr>
                <a:spLocks noChangeShapeType="1"/>
              </p:cNvSpPr>
              <p:nvPr/>
            </p:nvSpPr>
            <p:spPr bwMode="auto">
              <a:xfrm>
                <a:off x="4771" y="1032"/>
                <a:ext cx="29" cy="1"/>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grpSp>
            <p:nvGrpSpPr>
              <p:cNvPr id="74646" name="Group 90"/>
              <p:cNvGrpSpPr>
                <a:grpSpLocks/>
              </p:cNvGrpSpPr>
              <p:nvPr/>
            </p:nvGrpSpPr>
            <p:grpSpPr bwMode="auto">
              <a:xfrm>
                <a:off x="4740" y="784"/>
                <a:ext cx="88" cy="692"/>
                <a:chOff x="4740" y="784"/>
                <a:chExt cx="88" cy="692"/>
              </a:xfrm>
            </p:grpSpPr>
            <p:sp>
              <p:nvSpPr>
                <p:cNvPr id="74647" name="Line 91"/>
                <p:cNvSpPr>
                  <a:spLocks noChangeShapeType="1"/>
                </p:cNvSpPr>
                <p:nvPr/>
              </p:nvSpPr>
              <p:spPr bwMode="auto">
                <a:xfrm flipV="1">
                  <a:off x="4785" y="793"/>
                  <a:ext cx="1" cy="139"/>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74648" name="Line 92"/>
                <p:cNvSpPr>
                  <a:spLocks noChangeShapeType="1"/>
                </p:cNvSpPr>
                <p:nvPr/>
              </p:nvSpPr>
              <p:spPr bwMode="auto">
                <a:xfrm flipV="1">
                  <a:off x="4740" y="929"/>
                  <a:ext cx="35" cy="547"/>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74649" name="Line 93"/>
                <p:cNvSpPr>
                  <a:spLocks noChangeShapeType="1"/>
                </p:cNvSpPr>
                <p:nvPr/>
              </p:nvSpPr>
              <p:spPr bwMode="auto">
                <a:xfrm>
                  <a:off x="4793" y="929"/>
                  <a:ext cx="35" cy="547"/>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74650" name="Line 94"/>
                <p:cNvSpPr>
                  <a:spLocks noChangeShapeType="1"/>
                </p:cNvSpPr>
                <p:nvPr/>
              </p:nvSpPr>
              <p:spPr bwMode="auto">
                <a:xfrm>
                  <a:off x="4743" y="1461"/>
                  <a:ext cx="84" cy="1"/>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74651" name="Line 95"/>
                <p:cNvSpPr>
                  <a:spLocks noChangeShapeType="1"/>
                </p:cNvSpPr>
                <p:nvPr/>
              </p:nvSpPr>
              <p:spPr bwMode="auto">
                <a:xfrm>
                  <a:off x="4753" y="1312"/>
                  <a:ext cx="66" cy="1"/>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74652" name="Line 96"/>
                <p:cNvSpPr>
                  <a:spLocks noChangeShapeType="1"/>
                </p:cNvSpPr>
                <p:nvPr/>
              </p:nvSpPr>
              <p:spPr bwMode="auto">
                <a:xfrm>
                  <a:off x="4752" y="1314"/>
                  <a:ext cx="73" cy="151"/>
                </a:xfrm>
                <a:prstGeom prst="line">
                  <a:avLst/>
                </a:prstGeom>
                <a:noFill/>
                <a:ln w="635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74653" name="Line 97"/>
                <p:cNvSpPr>
                  <a:spLocks noChangeShapeType="1"/>
                </p:cNvSpPr>
                <p:nvPr/>
              </p:nvSpPr>
              <p:spPr bwMode="auto">
                <a:xfrm flipH="1">
                  <a:off x="4745" y="1313"/>
                  <a:ext cx="73" cy="149"/>
                </a:xfrm>
                <a:prstGeom prst="line">
                  <a:avLst/>
                </a:prstGeom>
                <a:noFill/>
                <a:ln w="635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74654" name="Line 98"/>
                <p:cNvSpPr>
                  <a:spLocks noChangeShapeType="1"/>
                </p:cNvSpPr>
                <p:nvPr/>
              </p:nvSpPr>
              <p:spPr bwMode="auto">
                <a:xfrm>
                  <a:off x="4762" y="1167"/>
                  <a:ext cx="46" cy="1"/>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74655" name="Line 99"/>
                <p:cNvSpPr>
                  <a:spLocks noChangeShapeType="1"/>
                </p:cNvSpPr>
                <p:nvPr/>
              </p:nvSpPr>
              <p:spPr bwMode="auto">
                <a:xfrm>
                  <a:off x="4761" y="1166"/>
                  <a:ext cx="54" cy="147"/>
                </a:xfrm>
                <a:prstGeom prst="line">
                  <a:avLst/>
                </a:prstGeom>
                <a:noFill/>
                <a:ln w="635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74656" name="Line 100"/>
                <p:cNvSpPr>
                  <a:spLocks noChangeShapeType="1"/>
                </p:cNvSpPr>
                <p:nvPr/>
              </p:nvSpPr>
              <p:spPr bwMode="auto">
                <a:xfrm flipV="1">
                  <a:off x="4750" y="1166"/>
                  <a:ext cx="57" cy="145"/>
                </a:xfrm>
                <a:prstGeom prst="line">
                  <a:avLst/>
                </a:prstGeom>
                <a:noFill/>
                <a:ln w="635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74657" name="Line 101"/>
                <p:cNvSpPr>
                  <a:spLocks noChangeShapeType="1"/>
                </p:cNvSpPr>
                <p:nvPr/>
              </p:nvSpPr>
              <p:spPr bwMode="auto">
                <a:xfrm>
                  <a:off x="4768" y="1032"/>
                  <a:ext cx="41" cy="136"/>
                </a:xfrm>
                <a:prstGeom prst="line">
                  <a:avLst/>
                </a:prstGeom>
                <a:noFill/>
                <a:ln w="635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74658" name="Line 102"/>
                <p:cNvSpPr>
                  <a:spLocks noChangeShapeType="1"/>
                </p:cNvSpPr>
                <p:nvPr/>
              </p:nvSpPr>
              <p:spPr bwMode="auto">
                <a:xfrm flipV="1">
                  <a:off x="4759" y="1031"/>
                  <a:ext cx="39" cy="138"/>
                </a:xfrm>
                <a:prstGeom prst="line">
                  <a:avLst/>
                </a:prstGeom>
                <a:noFill/>
                <a:ln w="635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74659" name="Line 103"/>
                <p:cNvSpPr>
                  <a:spLocks noChangeShapeType="1"/>
                </p:cNvSpPr>
                <p:nvPr/>
              </p:nvSpPr>
              <p:spPr bwMode="auto">
                <a:xfrm flipV="1">
                  <a:off x="4766" y="930"/>
                  <a:ext cx="27" cy="106"/>
                </a:xfrm>
                <a:prstGeom prst="line">
                  <a:avLst/>
                </a:prstGeom>
                <a:noFill/>
                <a:ln w="635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74660" name="Oval 104"/>
                <p:cNvSpPr>
                  <a:spLocks noChangeArrowheads="1"/>
                </p:cNvSpPr>
                <p:nvPr/>
              </p:nvSpPr>
              <p:spPr bwMode="auto">
                <a:xfrm>
                  <a:off x="4774" y="784"/>
                  <a:ext cx="22" cy="16"/>
                </a:xfrm>
                <a:prstGeom prst="ellipse">
                  <a:avLst/>
                </a:prstGeom>
                <a:solidFill>
                  <a:srgbClr val="C0C0C0"/>
                </a:solidFill>
                <a:ln w="9525">
                  <a:solidFill>
                    <a:schemeClr val="tx1"/>
                  </a:solidFill>
                  <a:round/>
                  <a:headEnd/>
                  <a:tailEnd/>
                </a:ln>
              </p:spPr>
              <p:txBody>
                <a:bodyPr/>
                <a:lstStyle>
                  <a:lvl1pPr>
                    <a:defRPr sz="2000">
                      <a:solidFill>
                        <a:schemeClr val="tx1"/>
                      </a:solidFill>
                      <a:latin typeface="Tahoma" panose="020B0604030504040204" pitchFamily="34" charset="0"/>
                      <a:ea typeface="宋体" panose="02010600030101010101" pitchFamily="2" charset="-122"/>
                    </a:defRPr>
                  </a:lvl1pPr>
                  <a:lvl2pPr marL="742950" indent="-285750">
                    <a:defRPr sz="2000">
                      <a:solidFill>
                        <a:schemeClr val="tx1"/>
                      </a:solidFill>
                      <a:latin typeface="Tahoma" panose="020B0604030504040204" pitchFamily="34" charset="0"/>
                      <a:ea typeface="宋体" panose="02010600030101010101" pitchFamily="2" charset="-122"/>
                    </a:defRPr>
                  </a:lvl2pPr>
                  <a:lvl3pPr marL="1143000" indent="-228600">
                    <a:defRPr sz="2000">
                      <a:solidFill>
                        <a:schemeClr val="tx1"/>
                      </a:solidFill>
                      <a:latin typeface="Tahoma" panose="020B0604030504040204" pitchFamily="34" charset="0"/>
                      <a:ea typeface="宋体" panose="02010600030101010101" pitchFamily="2" charset="-122"/>
                    </a:defRPr>
                  </a:lvl3pPr>
                  <a:lvl4pPr marL="1600200" indent="-228600">
                    <a:defRPr sz="2000">
                      <a:solidFill>
                        <a:schemeClr val="tx1"/>
                      </a:solidFill>
                      <a:latin typeface="Tahoma" panose="020B0604030504040204" pitchFamily="34" charset="0"/>
                      <a:ea typeface="宋体" panose="02010600030101010101" pitchFamily="2" charset="-122"/>
                    </a:defRPr>
                  </a:lvl4pPr>
                  <a:lvl5pPr marL="2057400" indent="-22860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grpSp>
        <p:grpSp>
          <p:nvGrpSpPr>
            <p:cNvPr id="74638" name="Group 105"/>
            <p:cNvGrpSpPr>
              <a:grpSpLocks/>
            </p:cNvGrpSpPr>
            <p:nvPr/>
          </p:nvGrpSpPr>
          <p:grpSpPr bwMode="auto">
            <a:xfrm>
              <a:off x="4608" y="700"/>
              <a:ext cx="306" cy="90"/>
              <a:chOff x="748" y="2251"/>
              <a:chExt cx="306" cy="90"/>
            </a:xfrm>
          </p:grpSpPr>
          <p:sp>
            <p:nvSpPr>
              <p:cNvPr id="74639" name="AutoShape 106"/>
              <p:cNvSpPr>
                <a:spLocks noChangeArrowheads="1"/>
              </p:cNvSpPr>
              <p:nvPr/>
            </p:nvSpPr>
            <p:spPr bwMode="auto">
              <a:xfrm>
                <a:off x="748" y="2251"/>
                <a:ext cx="111" cy="90"/>
              </a:xfrm>
              <a:prstGeom prst="moon">
                <a:avLst>
                  <a:gd name="adj" fmla="val 18444"/>
                </a:avLst>
              </a:prstGeom>
              <a:solidFill>
                <a:srgbClr val="80808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a:solidFill>
                      <a:schemeClr val="tx1"/>
                    </a:solidFill>
                    <a:latin typeface="Tahoma" panose="020B0604030504040204" pitchFamily="34" charset="0"/>
                    <a:ea typeface="宋体" panose="02010600030101010101" pitchFamily="2" charset="-122"/>
                  </a:defRPr>
                </a:lvl1pPr>
                <a:lvl2pPr marL="742950" indent="-285750">
                  <a:defRPr sz="2000">
                    <a:solidFill>
                      <a:schemeClr val="tx1"/>
                    </a:solidFill>
                    <a:latin typeface="Tahoma" panose="020B0604030504040204" pitchFamily="34" charset="0"/>
                    <a:ea typeface="宋体" panose="02010600030101010101" pitchFamily="2" charset="-122"/>
                  </a:defRPr>
                </a:lvl2pPr>
                <a:lvl3pPr marL="1143000" indent="-228600">
                  <a:defRPr sz="2000">
                    <a:solidFill>
                      <a:schemeClr val="tx1"/>
                    </a:solidFill>
                    <a:latin typeface="Tahoma" panose="020B0604030504040204" pitchFamily="34" charset="0"/>
                    <a:ea typeface="宋体" panose="02010600030101010101" pitchFamily="2" charset="-122"/>
                  </a:defRPr>
                </a:lvl3pPr>
                <a:lvl4pPr marL="1600200" indent="-228600">
                  <a:defRPr sz="2000">
                    <a:solidFill>
                      <a:schemeClr val="tx1"/>
                    </a:solidFill>
                    <a:latin typeface="Tahoma" panose="020B0604030504040204" pitchFamily="34" charset="0"/>
                    <a:ea typeface="宋体" panose="02010600030101010101" pitchFamily="2" charset="-122"/>
                  </a:defRPr>
                </a:lvl4pPr>
                <a:lvl5pPr marL="2057400" indent="-22860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74640" name="AutoShape 107"/>
              <p:cNvSpPr>
                <a:spLocks noChangeArrowheads="1"/>
              </p:cNvSpPr>
              <p:nvPr/>
            </p:nvSpPr>
            <p:spPr bwMode="auto">
              <a:xfrm flipH="1">
                <a:off x="943" y="2251"/>
                <a:ext cx="111" cy="90"/>
              </a:xfrm>
              <a:prstGeom prst="moon">
                <a:avLst>
                  <a:gd name="adj" fmla="val 18444"/>
                </a:avLst>
              </a:prstGeom>
              <a:solidFill>
                <a:srgbClr val="80808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a:solidFill>
                      <a:schemeClr val="tx1"/>
                    </a:solidFill>
                    <a:latin typeface="Tahoma" panose="020B0604030504040204" pitchFamily="34" charset="0"/>
                    <a:ea typeface="宋体" panose="02010600030101010101" pitchFamily="2" charset="-122"/>
                  </a:defRPr>
                </a:lvl1pPr>
                <a:lvl2pPr marL="742950" indent="-285750">
                  <a:defRPr sz="2000">
                    <a:solidFill>
                      <a:schemeClr val="tx1"/>
                    </a:solidFill>
                    <a:latin typeface="Tahoma" panose="020B0604030504040204" pitchFamily="34" charset="0"/>
                    <a:ea typeface="宋体" panose="02010600030101010101" pitchFamily="2" charset="-122"/>
                  </a:defRPr>
                </a:lvl2pPr>
                <a:lvl3pPr marL="1143000" indent="-228600">
                  <a:defRPr sz="2000">
                    <a:solidFill>
                      <a:schemeClr val="tx1"/>
                    </a:solidFill>
                    <a:latin typeface="Tahoma" panose="020B0604030504040204" pitchFamily="34" charset="0"/>
                    <a:ea typeface="宋体" panose="02010600030101010101" pitchFamily="2" charset="-122"/>
                  </a:defRPr>
                </a:lvl3pPr>
                <a:lvl4pPr marL="1600200" indent="-228600">
                  <a:defRPr sz="2000">
                    <a:solidFill>
                      <a:schemeClr val="tx1"/>
                    </a:solidFill>
                    <a:latin typeface="Tahoma" panose="020B0604030504040204" pitchFamily="34" charset="0"/>
                    <a:ea typeface="宋体" panose="02010600030101010101" pitchFamily="2" charset="-122"/>
                  </a:defRPr>
                </a:lvl4pPr>
                <a:lvl5pPr marL="2057400" indent="-22860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74641" name="AutoShape 108"/>
              <p:cNvSpPr>
                <a:spLocks noChangeArrowheads="1"/>
              </p:cNvSpPr>
              <p:nvPr/>
            </p:nvSpPr>
            <p:spPr bwMode="auto">
              <a:xfrm flipH="1">
                <a:off x="922" y="2266"/>
                <a:ext cx="70" cy="60"/>
              </a:xfrm>
              <a:prstGeom prst="moon">
                <a:avLst>
                  <a:gd name="adj" fmla="val 18347"/>
                </a:avLst>
              </a:prstGeom>
              <a:solidFill>
                <a:srgbClr val="80808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a:solidFill>
                      <a:schemeClr val="tx1"/>
                    </a:solidFill>
                    <a:latin typeface="Tahoma" panose="020B0604030504040204" pitchFamily="34" charset="0"/>
                    <a:ea typeface="宋体" panose="02010600030101010101" pitchFamily="2" charset="-122"/>
                  </a:defRPr>
                </a:lvl1pPr>
                <a:lvl2pPr marL="742950" indent="-285750">
                  <a:defRPr sz="2000">
                    <a:solidFill>
                      <a:schemeClr val="tx1"/>
                    </a:solidFill>
                    <a:latin typeface="Tahoma" panose="020B0604030504040204" pitchFamily="34" charset="0"/>
                    <a:ea typeface="宋体" panose="02010600030101010101" pitchFamily="2" charset="-122"/>
                  </a:defRPr>
                </a:lvl2pPr>
                <a:lvl3pPr marL="1143000" indent="-228600">
                  <a:defRPr sz="2000">
                    <a:solidFill>
                      <a:schemeClr val="tx1"/>
                    </a:solidFill>
                    <a:latin typeface="Tahoma" panose="020B0604030504040204" pitchFamily="34" charset="0"/>
                    <a:ea typeface="宋体" panose="02010600030101010101" pitchFamily="2" charset="-122"/>
                  </a:defRPr>
                </a:lvl3pPr>
                <a:lvl4pPr marL="1600200" indent="-228600">
                  <a:defRPr sz="2000">
                    <a:solidFill>
                      <a:schemeClr val="tx1"/>
                    </a:solidFill>
                    <a:latin typeface="Tahoma" panose="020B0604030504040204" pitchFamily="34" charset="0"/>
                    <a:ea typeface="宋体" panose="02010600030101010101" pitchFamily="2" charset="-122"/>
                  </a:defRPr>
                </a:lvl4pPr>
                <a:lvl5pPr marL="2057400" indent="-22860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74642" name="AutoShape 109"/>
              <p:cNvSpPr>
                <a:spLocks noChangeArrowheads="1"/>
              </p:cNvSpPr>
              <p:nvPr/>
            </p:nvSpPr>
            <p:spPr bwMode="auto">
              <a:xfrm>
                <a:off x="806" y="2266"/>
                <a:ext cx="70" cy="60"/>
              </a:xfrm>
              <a:prstGeom prst="moon">
                <a:avLst>
                  <a:gd name="adj" fmla="val 18347"/>
                </a:avLst>
              </a:prstGeom>
              <a:solidFill>
                <a:srgbClr val="80808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a:solidFill>
                      <a:schemeClr val="tx1"/>
                    </a:solidFill>
                    <a:latin typeface="Tahoma" panose="020B0604030504040204" pitchFamily="34" charset="0"/>
                    <a:ea typeface="宋体" panose="02010600030101010101" pitchFamily="2" charset="-122"/>
                  </a:defRPr>
                </a:lvl1pPr>
                <a:lvl2pPr marL="742950" indent="-285750">
                  <a:defRPr sz="2000">
                    <a:solidFill>
                      <a:schemeClr val="tx1"/>
                    </a:solidFill>
                    <a:latin typeface="Tahoma" panose="020B0604030504040204" pitchFamily="34" charset="0"/>
                    <a:ea typeface="宋体" panose="02010600030101010101" pitchFamily="2" charset="-122"/>
                  </a:defRPr>
                </a:lvl2pPr>
                <a:lvl3pPr marL="1143000" indent="-228600">
                  <a:defRPr sz="2000">
                    <a:solidFill>
                      <a:schemeClr val="tx1"/>
                    </a:solidFill>
                    <a:latin typeface="Tahoma" panose="020B0604030504040204" pitchFamily="34" charset="0"/>
                    <a:ea typeface="宋体" panose="02010600030101010101" pitchFamily="2" charset="-122"/>
                  </a:defRPr>
                </a:lvl3pPr>
                <a:lvl4pPr marL="1600200" indent="-228600">
                  <a:defRPr sz="2000">
                    <a:solidFill>
                      <a:schemeClr val="tx1"/>
                    </a:solidFill>
                    <a:latin typeface="Tahoma" panose="020B0604030504040204" pitchFamily="34" charset="0"/>
                    <a:ea typeface="宋体" panose="02010600030101010101" pitchFamily="2" charset="-122"/>
                  </a:defRPr>
                </a:lvl4pPr>
                <a:lvl5pPr marL="2057400" indent="-22860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74643" name="AutoShape 110"/>
              <p:cNvSpPr>
                <a:spLocks noChangeArrowheads="1"/>
              </p:cNvSpPr>
              <p:nvPr/>
            </p:nvSpPr>
            <p:spPr bwMode="auto">
              <a:xfrm flipH="1">
                <a:off x="905" y="2281"/>
                <a:ext cx="35" cy="30"/>
              </a:xfrm>
              <a:prstGeom prst="moon">
                <a:avLst>
                  <a:gd name="adj" fmla="val 41907"/>
                </a:avLst>
              </a:prstGeom>
              <a:solidFill>
                <a:srgbClr val="80808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a:solidFill>
                      <a:schemeClr val="tx1"/>
                    </a:solidFill>
                    <a:latin typeface="Tahoma" panose="020B0604030504040204" pitchFamily="34" charset="0"/>
                    <a:ea typeface="宋体" panose="02010600030101010101" pitchFamily="2" charset="-122"/>
                  </a:defRPr>
                </a:lvl1pPr>
                <a:lvl2pPr marL="742950" indent="-285750">
                  <a:defRPr sz="2000">
                    <a:solidFill>
                      <a:schemeClr val="tx1"/>
                    </a:solidFill>
                    <a:latin typeface="Tahoma" panose="020B0604030504040204" pitchFamily="34" charset="0"/>
                    <a:ea typeface="宋体" panose="02010600030101010101" pitchFamily="2" charset="-122"/>
                  </a:defRPr>
                </a:lvl2pPr>
                <a:lvl3pPr marL="1143000" indent="-228600">
                  <a:defRPr sz="2000">
                    <a:solidFill>
                      <a:schemeClr val="tx1"/>
                    </a:solidFill>
                    <a:latin typeface="Tahoma" panose="020B0604030504040204" pitchFamily="34" charset="0"/>
                    <a:ea typeface="宋体" panose="02010600030101010101" pitchFamily="2" charset="-122"/>
                  </a:defRPr>
                </a:lvl3pPr>
                <a:lvl4pPr marL="1600200" indent="-228600">
                  <a:defRPr sz="2000">
                    <a:solidFill>
                      <a:schemeClr val="tx1"/>
                    </a:solidFill>
                    <a:latin typeface="Tahoma" panose="020B0604030504040204" pitchFamily="34" charset="0"/>
                    <a:ea typeface="宋体" panose="02010600030101010101" pitchFamily="2" charset="-122"/>
                  </a:defRPr>
                </a:lvl4pPr>
                <a:lvl5pPr marL="2057400" indent="-22860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74644" name="AutoShape 111"/>
              <p:cNvSpPr>
                <a:spLocks noChangeArrowheads="1"/>
              </p:cNvSpPr>
              <p:nvPr/>
            </p:nvSpPr>
            <p:spPr bwMode="auto">
              <a:xfrm>
                <a:off x="857" y="2281"/>
                <a:ext cx="35" cy="30"/>
              </a:xfrm>
              <a:prstGeom prst="moon">
                <a:avLst>
                  <a:gd name="adj" fmla="val 41907"/>
                </a:avLst>
              </a:prstGeom>
              <a:solidFill>
                <a:srgbClr val="80808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a:solidFill>
                      <a:schemeClr val="tx1"/>
                    </a:solidFill>
                    <a:latin typeface="Tahoma" panose="020B0604030504040204" pitchFamily="34" charset="0"/>
                    <a:ea typeface="宋体" panose="02010600030101010101" pitchFamily="2" charset="-122"/>
                  </a:defRPr>
                </a:lvl1pPr>
                <a:lvl2pPr marL="742950" indent="-285750">
                  <a:defRPr sz="2000">
                    <a:solidFill>
                      <a:schemeClr val="tx1"/>
                    </a:solidFill>
                    <a:latin typeface="Tahoma" panose="020B0604030504040204" pitchFamily="34" charset="0"/>
                    <a:ea typeface="宋体" panose="02010600030101010101" pitchFamily="2" charset="-122"/>
                  </a:defRPr>
                </a:lvl2pPr>
                <a:lvl3pPr marL="1143000" indent="-228600">
                  <a:defRPr sz="2000">
                    <a:solidFill>
                      <a:schemeClr val="tx1"/>
                    </a:solidFill>
                    <a:latin typeface="Tahoma" panose="020B0604030504040204" pitchFamily="34" charset="0"/>
                    <a:ea typeface="宋体" panose="02010600030101010101" pitchFamily="2" charset="-122"/>
                  </a:defRPr>
                </a:lvl3pPr>
                <a:lvl4pPr marL="1600200" indent="-228600">
                  <a:defRPr sz="2000">
                    <a:solidFill>
                      <a:schemeClr val="tx1"/>
                    </a:solidFill>
                    <a:latin typeface="Tahoma" panose="020B0604030504040204" pitchFamily="34" charset="0"/>
                    <a:ea typeface="宋体" panose="02010600030101010101" pitchFamily="2" charset="-122"/>
                  </a:defRPr>
                </a:lvl4pPr>
                <a:lvl5pPr marL="2057400" indent="-22860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grpSp>
      <p:grpSp>
        <p:nvGrpSpPr>
          <p:cNvPr id="73742" name="Group 112"/>
          <p:cNvGrpSpPr>
            <a:grpSpLocks/>
          </p:cNvGrpSpPr>
          <p:nvPr/>
        </p:nvGrpSpPr>
        <p:grpSpPr bwMode="auto">
          <a:xfrm>
            <a:off x="425450" y="5689600"/>
            <a:ext cx="287338" cy="504825"/>
            <a:chOff x="4608" y="700"/>
            <a:chExt cx="306" cy="553"/>
          </a:xfrm>
        </p:grpSpPr>
        <p:grpSp>
          <p:nvGrpSpPr>
            <p:cNvPr id="74613" name="Group 113"/>
            <p:cNvGrpSpPr>
              <a:grpSpLocks/>
            </p:cNvGrpSpPr>
            <p:nvPr/>
          </p:nvGrpSpPr>
          <p:grpSpPr bwMode="auto">
            <a:xfrm>
              <a:off x="4694" y="784"/>
              <a:ext cx="134" cy="469"/>
              <a:chOff x="4740" y="784"/>
              <a:chExt cx="88" cy="692"/>
            </a:xfrm>
          </p:grpSpPr>
          <p:sp>
            <p:nvSpPr>
              <p:cNvPr id="74621" name="Line 114"/>
              <p:cNvSpPr>
                <a:spLocks noChangeShapeType="1"/>
              </p:cNvSpPr>
              <p:nvPr/>
            </p:nvSpPr>
            <p:spPr bwMode="auto">
              <a:xfrm>
                <a:off x="4771" y="1032"/>
                <a:ext cx="29" cy="1"/>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grpSp>
            <p:nvGrpSpPr>
              <p:cNvPr id="74622" name="Group 115"/>
              <p:cNvGrpSpPr>
                <a:grpSpLocks/>
              </p:cNvGrpSpPr>
              <p:nvPr/>
            </p:nvGrpSpPr>
            <p:grpSpPr bwMode="auto">
              <a:xfrm>
                <a:off x="4740" y="784"/>
                <a:ext cx="88" cy="692"/>
                <a:chOff x="4740" y="784"/>
                <a:chExt cx="88" cy="692"/>
              </a:xfrm>
            </p:grpSpPr>
            <p:sp>
              <p:nvSpPr>
                <p:cNvPr id="74623" name="Line 116"/>
                <p:cNvSpPr>
                  <a:spLocks noChangeShapeType="1"/>
                </p:cNvSpPr>
                <p:nvPr/>
              </p:nvSpPr>
              <p:spPr bwMode="auto">
                <a:xfrm flipV="1">
                  <a:off x="4785" y="793"/>
                  <a:ext cx="1" cy="139"/>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74624" name="Line 117"/>
                <p:cNvSpPr>
                  <a:spLocks noChangeShapeType="1"/>
                </p:cNvSpPr>
                <p:nvPr/>
              </p:nvSpPr>
              <p:spPr bwMode="auto">
                <a:xfrm flipV="1">
                  <a:off x="4740" y="929"/>
                  <a:ext cx="35" cy="547"/>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74625" name="Line 118"/>
                <p:cNvSpPr>
                  <a:spLocks noChangeShapeType="1"/>
                </p:cNvSpPr>
                <p:nvPr/>
              </p:nvSpPr>
              <p:spPr bwMode="auto">
                <a:xfrm>
                  <a:off x="4793" y="929"/>
                  <a:ext cx="35" cy="547"/>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74626" name="Line 119"/>
                <p:cNvSpPr>
                  <a:spLocks noChangeShapeType="1"/>
                </p:cNvSpPr>
                <p:nvPr/>
              </p:nvSpPr>
              <p:spPr bwMode="auto">
                <a:xfrm>
                  <a:off x="4743" y="1461"/>
                  <a:ext cx="84" cy="1"/>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74627" name="Line 120"/>
                <p:cNvSpPr>
                  <a:spLocks noChangeShapeType="1"/>
                </p:cNvSpPr>
                <p:nvPr/>
              </p:nvSpPr>
              <p:spPr bwMode="auto">
                <a:xfrm>
                  <a:off x="4753" y="1312"/>
                  <a:ext cx="66" cy="1"/>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74628" name="Line 121"/>
                <p:cNvSpPr>
                  <a:spLocks noChangeShapeType="1"/>
                </p:cNvSpPr>
                <p:nvPr/>
              </p:nvSpPr>
              <p:spPr bwMode="auto">
                <a:xfrm>
                  <a:off x="4752" y="1314"/>
                  <a:ext cx="73" cy="151"/>
                </a:xfrm>
                <a:prstGeom prst="line">
                  <a:avLst/>
                </a:prstGeom>
                <a:noFill/>
                <a:ln w="635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74629" name="Line 122"/>
                <p:cNvSpPr>
                  <a:spLocks noChangeShapeType="1"/>
                </p:cNvSpPr>
                <p:nvPr/>
              </p:nvSpPr>
              <p:spPr bwMode="auto">
                <a:xfrm flipH="1">
                  <a:off x="4745" y="1313"/>
                  <a:ext cx="73" cy="149"/>
                </a:xfrm>
                <a:prstGeom prst="line">
                  <a:avLst/>
                </a:prstGeom>
                <a:noFill/>
                <a:ln w="635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74630" name="Line 123"/>
                <p:cNvSpPr>
                  <a:spLocks noChangeShapeType="1"/>
                </p:cNvSpPr>
                <p:nvPr/>
              </p:nvSpPr>
              <p:spPr bwMode="auto">
                <a:xfrm>
                  <a:off x="4762" y="1167"/>
                  <a:ext cx="46" cy="1"/>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74631" name="Line 124"/>
                <p:cNvSpPr>
                  <a:spLocks noChangeShapeType="1"/>
                </p:cNvSpPr>
                <p:nvPr/>
              </p:nvSpPr>
              <p:spPr bwMode="auto">
                <a:xfrm>
                  <a:off x="4761" y="1166"/>
                  <a:ext cx="54" cy="147"/>
                </a:xfrm>
                <a:prstGeom prst="line">
                  <a:avLst/>
                </a:prstGeom>
                <a:noFill/>
                <a:ln w="635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74632" name="Line 125"/>
                <p:cNvSpPr>
                  <a:spLocks noChangeShapeType="1"/>
                </p:cNvSpPr>
                <p:nvPr/>
              </p:nvSpPr>
              <p:spPr bwMode="auto">
                <a:xfrm flipV="1">
                  <a:off x="4750" y="1166"/>
                  <a:ext cx="57" cy="145"/>
                </a:xfrm>
                <a:prstGeom prst="line">
                  <a:avLst/>
                </a:prstGeom>
                <a:noFill/>
                <a:ln w="635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74633" name="Line 126"/>
                <p:cNvSpPr>
                  <a:spLocks noChangeShapeType="1"/>
                </p:cNvSpPr>
                <p:nvPr/>
              </p:nvSpPr>
              <p:spPr bwMode="auto">
                <a:xfrm>
                  <a:off x="4768" y="1032"/>
                  <a:ext cx="41" cy="136"/>
                </a:xfrm>
                <a:prstGeom prst="line">
                  <a:avLst/>
                </a:prstGeom>
                <a:noFill/>
                <a:ln w="635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74634" name="Line 127"/>
                <p:cNvSpPr>
                  <a:spLocks noChangeShapeType="1"/>
                </p:cNvSpPr>
                <p:nvPr/>
              </p:nvSpPr>
              <p:spPr bwMode="auto">
                <a:xfrm flipV="1">
                  <a:off x="4759" y="1031"/>
                  <a:ext cx="39" cy="138"/>
                </a:xfrm>
                <a:prstGeom prst="line">
                  <a:avLst/>
                </a:prstGeom>
                <a:noFill/>
                <a:ln w="635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74635" name="Line 128"/>
                <p:cNvSpPr>
                  <a:spLocks noChangeShapeType="1"/>
                </p:cNvSpPr>
                <p:nvPr/>
              </p:nvSpPr>
              <p:spPr bwMode="auto">
                <a:xfrm flipV="1">
                  <a:off x="4766" y="930"/>
                  <a:ext cx="27" cy="106"/>
                </a:xfrm>
                <a:prstGeom prst="line">
                  <a:avLst/>
                </a:prstGeom>
                <a:noFill/>
                <a:ln w="635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74636" name="Oval 129"/>
                <p:cNvSpPr>
                  <a:spLocks noChangeArrowheads="1"/>
                </p:cNvSpPr>
                <p:nvPr/>
              </p:nvSpPr>
              <p:spPr bwMode="auto">
                <a:xfrm>
                  <a:off x="4774" y="784"/>
                  <a:ext cx="22" cy="16"/>
                </a:xfrm>
                <a:prstGeom prst="ellipse">
                  <a:avLst/>
                </a:prstGeom>
                <a:solidFill>
                  <a:srgbClr val="C0C0C0"/>
                </a:solidFill>
                <a:ln w="9525">
                  <a:solidFill>
                    <a:schemeClr val="tx1"/>
                  </a:solidFill>
                  <a:round/>
                  <a:headEnd/>
                  <a:tailEnd/>
                </a:ln>
              </p:spPr>
              <p:txBody>
                <a:bodyPr/>
                <a:lstStyle>
                  <a:lvl1pPr>
                    <a:defRPr sz="2000">
                      <a:solidFill>
                        <a:schemeClr val="tx1"/>
                      </a:solidFill>
                      <a:latin typeface="Tahoma" panose="020B0604030504040204" pitchFamily="34" charset="0"/>
                      <a:ea typeface="宋体" panose="02010600030101010101" pitchFamily="2" charset="-122"/>
                    </a:defRPr>
                  </a:lvl1pPr>
                  <a:lvl2pPr marL="742950" indent="-285750">
                    <a:defRPr sz="2000">
                      <a:solidFill>
                        <a:schemeClr val="tx1"/>
                      </a:solidFill>
                      <a:latin typeface="Tahoma" panose="020B0604030504040204" pitchFamily="34" charset="0"/>
                      <a:ea typeface="宋体" panose="02010600030101010101" pitchFamily="2" charset="-122"/>
                    </a:defRPr>
                  </a:lvl2pPr>
                  <a:lvl3pPr marL="1143000" indent="-228600">
                    <a:defRPr sz="2000">
                      <a:solidFill>
                        <a:schemeClr val="tx1"/>
                      </a:solidFill>
                      <a:latin typeface="Tahoma" panose="020B0604030504040204" pitchFamily="34" charset="0"/>
                      <a:ea typeface="宋体" panose="02010600030101010101" pitchFamily="2" charset="-122"/>
                    </a:defRPr>
                  </a:lvl3pPr>
                  <a:lvl4pPr marL="1600200" indent="-228600">
                    <a:defRPr sz="2000">
                      <a:solidFill>
                        <a:schemeClr val="tx1"/>
                      </a:solidFill>
                      <a:latin typeface="Tahoma" panose="020B0604030504040204" pitchFamily="34" charset="0"/>
                      <a:ea typeface="宋体" panose="02010600030101010101" pitchFamily="2" charset="-122"/>
                    </a:defRPr>
                  </a:lvl4pPr>
                  <a:lvl5pPr marL="2057400" indent="-22860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grpSp>
        <p:grpSp>
          <p:nvGrpSpPr>
            <p:cNvPr id="74614" name="Group 130"/>
            <p:cNvGrpSpPr>
              <a:grpSpLocks/>
            </p:cNvGrpSpPr>
            <p:nvPr/>
          </p:nvGrpSpPr>
          <p:grpSpPr bwMode="auto">
            <a:xfrm>
              <a:off x="4608" y="700"/>
              <a:ext cx="306" cy="90"/>
              <a:chOff x="748" y="2251"/>
              <a:chExt cx="306" cy="90"/>
            </a:xfrm>
          </p:grpSpPr>
          <p:sp>
            <p:nvSpPr>
              <p:cNvPr id="74615" name="AutoShape 131"/>
              <p:cNvSpPr>
                <a:spLocks noChangeArrowheads="1"/>
              </p:cNvSpPr>
              <p:nvPr/>
            </p:nvSpPr>
            <p:spPr bwMode="auto">
              <a:xfrm>
                <a:off x="748" y="2251"/>
                <a:ext cx="111" cy="90"/>
              </a:xfrm>
              <a:prstGeom prst="moon">
                <a:avLst>
                  <a:gd name="adj" fmla="val 18444"/>
                </a:avLst>
              </a:prstGeom>
              <a:solidFill>
                <a:srgbClr val="80808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a:solidFill>
                      <a:schemeClr val="tx1"/>
                    </a:solidFill>
                    <a:latin typeface="Tahoma" panose="020B0604030504040204" pitchFamily="34" charset="0"/>
                    <a:ea typeface="宋体" panose="02010600030101010101" pitchFamily="2" charset="-122"/>
                  </a:defRPr>
                </a:lvl1pPr>
                <a:lvl2pPr marL="742950" indent="-285750">
                  <a:defRPr sz="2000">
                    <a:solidFill>
                      <a:schemeClr val="tx1"/>
                    </a:solidFill>
                    <a:latin typeface="Tahoma" panose="020B0604030504040204" pitchFamily="34" charset="0"/>
                    <a:ea typeface="宋体" panose="02010600030101010101" pitchFamily="2" charset="-122"/>
                  </a:defRPr>
                </a:lvl2pPr>
                <a:lvl3pPr marL="1143000" indent="-228600">
                  <a:defRPr sz="2000">
                    <a:solidFill>
                      <a:schemeClr val="tx1"/>
                    </a:solidFill>
                    <a:latin typeface="Tahoma" panose="020B0604030504040204" pitchFamily="34" charset="0"/>
                    <a:ea typeface="宋体" panose="02010600030101010101" pitchFamily="2" charset="-122"/>
                  </a:defRPr>
                </a:lvl3pPr>
                <a:lvl4pPr marL="1600200" indent="-228600">
                  <a:defRPr sz="2000">
                    <a:solidFill>
                      <a:schemeClr val="tx1"/>
                    </a:solidFill>
                    <a:latin typeface="Tahoma" panose="020B0604030504040204" pitchFamily="34" charset="0"/>
                    <a:ea typeface="宋体" panose="02010600030101010101" pitchFamily="2" charset="-122"/>
                  </a:defRPr>
                </a:lvl4pPr>
                <a:lvl5pPr marL="2057400" indent="-22860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74616" name="AutoShape 132"/>
              <p:cNvSpPr>
                <a:spLocks noChangeArrowheads="1"/>
              </p:cNvSpPr>
              <p:nvPr/>
            </p:nvSpPr>
            <p:spPr bwMode="auto">
              <a:xfrm flipH="1">
                <a:off x="943" y="2251"/>
                <a:ext cx="111" cy="90"/>
              </a:xfrm>
              <a:prstGeom prst="moon">
                <a:avLst>
                  <a:gd name="adj" fmla="val 18444"/>
                </a:avLst>
              </a:prstGeom>
              <a:solidFill>
                <a:srgbClr val="80808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a:solidFill>
                      <a:schemeClr val="tx1"/>
                    </a:solidFill>
                    <a:latin typeface="Tahoma" panose="020B0604030504040204" pitchFamily="34" charset="0"/>
                    <a:ea typeface="宋体" panose="02010600030101010101" pitchFamily="2" charset="-122"/>
                  </a:defRPr>
                </a:lvl1pPr>
                <a:lvl2pPr marL="742950" indent="-285750">
                  <a:defRPr sz="2000">
                    <a:solidFill>
                      <a:schemeClr val="tx1"/>
                    </a:solidFill>
                    <a:latin typeface="Tahoma" panose="020B0604030504040204" pitchFamily="34" charset="0"/>
                    <a:ea typeface="宋体" panose="02010600030101010101" pitchFamily="2" charset="-122"/>
                  </a:defRPr>
                </a:lvl2pPr>
                <a:lvl3pPr marL="1143000" indent="-228600">
                  <a:defRPr sz="2000">
                    <a:solidFill>
                      <a:schemeClr val="tx1"/>
                    </a:solidFill>
                    <a:latin typeface="Tahoma" panose="020B0604030504040204" pitchFamily="34" charset="0"/>
                    <a:ea typeface="宋体" panose="02010600030101010101" pitchFamily="2" charset="-122"/>
                  </a:defRPr>
                </a:lvl3pPr>
                <a:lvl4pPr marL="1600200" indent="-228600">
                  <a:defRPr sz="2000">
                    <a:solidFill>
                      <a:schemeClr val="tx1"/>
                    </a:solidFill>
                    <a:latin typeface="Tahoma" panose="020B0604030504040204" pitchFamily="34" charset="0"/>
                    <a:ea typeface="宋体" panose="02010600030101010101" pitchFamily="2" charset="-122"/>
                  </a:defRPr>
                </a:lvl4pPr>
                <a:lvl5pPr marL="2057400" indent="-22860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74617" name="AutoShape 133"/>
              <p:cNvSpPr>
                <a:spLocks noChangeArrowheads="1"/>
              </p:cNvSpPr>
              <p:nvPr/>
            </p:nvSpPr>
            <p:spPr bwMode="auto">
              <a:xfrm flipH="1">
                <a:off x="922" y="2266"/>
                <a:ext cx="70" cy="60"/>
              </a:xfrm>
              <a:prstGeom prst="moon">
                <a:avLst>
                  <a:gd name="adj" fmla="val 18347"/>
                </a:avLst>
              </a:prstGeom>
              <a:solidFill>
                <a:srgbClr val="80808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a:solidFill>
                      <a:schemeClr val="tx1"/>
                    </a:solidFill>
                    <a:latin typeface="Tahoma" panose="020B0604030504040204" pitchFamily="34" charset="0"/>
                    <a:ea typeface="宋体" panose="02010600030101010101" pitchFamily="2" charset="-122"/>
                  </a:defRPr>
                </a:lvl1pPr>
                <a:lvl2pPr marL="742950" indent="-285750">
                  <a:defRPr sz="2000">
                    <a:solidFill>
                      <a:schemeClr val="tx1"/>
                    </a:solidFill>
                    <a:latin typeface="Tahoma" panose="020B0604030504040204" pitchFamily="34" charset="0"/>
                    <a:ea typeface="宋体" panose="02010600030101010101" pitchFamily="2" charset="-122"/>
                  </a:defRPr>
                </a:lvl2pPr>
                <a:lvl3pPr marL="1143000" indent="-228600">
                  <a:defRPr sz="2000">
                    <a:solidFill>
                      <a:schemeClr val="tx1"/>
                    </a:solidFill>
                    <a:latin typeface="Tahoma" panose="020B0604030504040204" pitchFamily="34" charset="0"/>
                    <a:ea typeface="宋体" panose="02010600030101010101" pitchFamily="2" charset="-122"/>
                  </a:defRPr>
                </a:lvl3pPr>
                <a:lvl4pPr marL="1600200" indent="-228600">
                  <a:defRPr sz="2000">
                    <a:solidFill>
                      <a:schemeClr val="tx1"/>
                    </a:solidFill>
                    <a:latin typeface="Tahoma" panose="020B0604030504040204" pitchFamily="34" charset="0"/>
                    <a:ea typeface="宋体" panose="02010600030101010101" pitchFamily="2" charset="-122"/>
                  </a:defRPr>
                </a:lvl4pPr>
                <a:lvl5pPr marL="2057400" indent="-22860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74618" name="AutoShape 134"/>
              <p:cNvSpPr>
                <a:spLocks noChangeArrowheads="1"/>
              </p:cNvSpPr>
              <p:nvPr/>
            </p:nvSpPr>
            <p:spPr bwMode="auto">
              <a:xfrm>
                <a:off x="806" y="2266"/>
                <a:ext cx="70" cy="60"/>
              </a:xfrm>
              <a:prstGeom prst="moon">
                <a:avLst>
                  <a:gd name="adj" fmla="val 18347"/>
                </a:avLst>
              </a:prstGeom>
              <a:solidFill>
                <a:srgbClr val="80808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a:solidFill>
                      <a:schemeClr val="tx1"/>
                    </a:solidFill>
                    <a:latin typeface="Tahoma" panose="020B0604030504040204" pitchFamily="34" charset="0"/>
                    <a:ea typeface="宋体" panose="02010600030101010101" pitchFamily="2" charset="-122"/>
                  </a:defRPr>
                </a:lvl1pPr>
                <a:lvl2pPr marL="742950" indent="-285750">
                  <a:defRPr sz="2000">
                    <a:solidFill>
                      <a:schemeClr val="tx1"/>
                    </a:solidFill>
                    <a:latin typeface="Tahoma" panose="020B0604030504040204" pitchFamily="34" charset="0"/>
                    <a:ea typeface="宋体" panose="02010600030101010101" pitchFamily="2" charset="-122"/>
                  </a:defRPr>
                </a:lvl2pPr>
                <a:lvl3pPr marL="1143000" indent="-228600">
                  <a:defRPr sz="2000">
                    <a:solidFill>
                      <a:schemeClr val="tx1"/>
                    </a:solidFill>
                    <a:latin typeface="Tahoma" panose="020B0604030504040204" pitchFamily="34" charset="0"/>
                    <a:ea typeface="宋体" panose="02010600030101010101" pitchFamily="2" charset="-122"/>
                  </a:defRPr>
                </a:lvl3pPr>
                <a:lvl4pPr marL="1600200" indent="-228600">
                  <a:defRPr sz="2000">
                    <a:solidFill>
                      <a:schemeClr val="tx1"/>
                    </a:solidFill>
                    <a:latin typeface="Tahoma" panose="020B0604030504040204" pitchFamily="34" charset="0"/>
                    <a:ea typeface="宋体" panose="02010600030101010101" pitchFamily="2" charset="-122"/>
                  </a:defRPr>
                </a:lvl4pPr>
                <a:lvl5pPr marL="2057400" indent="-22860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74619" name="AutoShape 135"/>
              <p:cNvSpPr>
                <a:spLocks noChangeArrowheads="1"/>
              </p:cNvSpPr>
              <p:nvPr/>
            </p:nvSpPr>
            <p:spPr bwMode="auto">
              <a:xfrm flipH="1">
                <a:off x="905" y="2281"/>
                <a:ext cx="35" cy="30"/>
              </a:xfrm>
              <a:prstGeom prst="moon">
                <a:avLst>
                  <a:gd name="adj" fmla="val 41907"/>
                </a:avLst>
              </a:prstGeom>
              <a:solidFill>
                <a:srgbClr val="80808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a:solidFill>
                      <a:schemeClr val="tx1"/>
                    </a:solidFill>
                    <a:latin typeface="Tahoma" panose="020B0604030504040204" pitchFamily="34" charset="0"/>
                    <a:ea typeface="宋体" panose="02010600030101010101" pitchFamily="2" charset="-122"/>
                  </a:defRPr>
                </a:lvl1pPr>
                <a:lvl2pPr marL="742950" indent="-285750">
                  <a:defRPr sz="2000">
                    <a:solidFill>
                      <a:schemeClr val="tx1"/>
                    </a:solidFill>
                    <a:latin typeface="Tahoma" panose="020B0604030504040204" pitchFamily="34" charset="0"/>
                    <a:ea typeface="宋体" panose="02010600030101010101" pitchFamily="2" charset="-122"/>
                  </a:defRPr>
                </a:lvl2pPr>
                <a:lvl3pPr marL="1143000" indent="-228600">
                  <a:defRPr sz="2000">
                    <a:solidFill>
                      <a:schemeClr val="tx1"/>
                    </a:solidFill>
                    <a:latin typeface="Tahoma" panose="020B0604030504040204" pitchFamily="34" charset="0"/>
                    <a:ea typeface="宋体" panose="02010600030101010101" pitchFamily="2" charset="-122"/>
                  </a:defRPr>
                </a:lvl3pPr>
                <a:lvl4pPr marL="1600200" indent="-228600">
                  <a:defRPr sz="2000">
                    <a:solidFill>
                      <a:schemeClr val="tx1"/>
                    </a:solidFill>
                    <a:latin typeface="Tahoma" panose="020B0604030504040204" pitchFamily="34" charset="0"/>
                    <a:ea typeface="宋体" panose="02010600030101010101" pitchFamily="2" charset="-122"/>
                  </a:defRPr>
                </a:lvl4pPr>
                <a:lvl5pPr marL="2057400" indent="-22860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74620" name="AutoShape 136"/>
              <p:cNvSpPr>
                <a:spLocks noChangeArrowheads="1"/>
              </p:cNvSpPr>
              <p:nvPr/>
            </p:nvSpPr>
            <p:spPr bwMode="auto">
              <a:xfrm>
                <a:off x="857" y="2281"/>
                <a:ext cx="35" cy="30"/>
              </a:xfrm>
              <a:prstGeom prst="moon">
                <a:avLst>
                  <a:gd name="adj" fmla="val 41907"/>
                </a:avLst>
              </a:prstGeom>
              <a:solidFill>
                <a:srgbClr val="80808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a:solidFill>
                      <a:schemeClr val="tx1"/>
                    </a:solidFill>
                    <a:latin typeface="Tahoma" panose="020B0604030504040204" pitchFamily="34" charset="0"/>
                    <a:ea typeface="宋体" panose="02010600030101010101" pitchFamily="2" charset="-122"/>
                  </a:defRPr>
                </a:lvl1pPr>
                <a:lvl2pPr marL="742950" indent="-285750">
                  <a:defRPr sz="2000">
                    <a:solidFill>
                      <a:schemeClr val="tx1"/>
                    </a:solidFill>
                    <a:latin typeface="Tahoma" panose="020B0604030504040204" pitchFamily="34" charset="0"/>
                    <a:ea typeface="宋体" panose="02010600030101010101" pitchFamily="2" charset="-122"/>
                  </a:defRPr>
                </a:lvl2pPr>
                <a:lvl3pPr marL="1143000" indent="-228600">
                  <a:defRPr sz="2000">
                    <a:solidFill>
                      <a:schemeClr val="tx1"/>
                    </a:solidFill>
                    <a:latin typeface="Tahoma" panose="020B0604030504040204" pitchFamily="34" charset="0"/>
                    <a:ea typeface="宋体" panose="02010600030101010101" pitchFamily="2" charset="-122"/>
                  </a:defRPr>
                </a:lvl3pPr>
                <a:lvl4pPr marL="1600200" indent="-228600">
                  <a:defRPr sz="2000">
                    <a:solidFill>
                      <a:schemeClr val="tx1"/>
                    </a:solidFill>
                    <a:latin typeface="Tahoma" panose="020B0604030504040204" pitchFamily="34" charset="0"/>
                    <a:ea typeface="宋体" panose="02010600030101010101" pitchFamily="2" charset="-122"/>
                  </a:defRPr>
                </a:lvl4pPr>
                <a:lvl5pPr marL="2057400" indent="-22860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grpSp>
      <p:sp>
        <p:nvSpPr>
          <p:cNvPr id="73743" name="Line 137"/>
          <p:cNvSpPr>
            <a:spLocks noChangeShapeType="1"/>
          </p:cNvSpPr>
          <p:nvPr/>
        </p:nvSpPr>
        <p:spPr bwMode="auto">
          <a:xfrm flipV="1">
            <a:off x="1763713" y="4941888"/>
            <a:ext cx="0" cy="503237"/>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73744" name="Line 138"/>
          <p:cNvSpPr>
            <a:spLocks noChangeShapeType="1"/>
          </p:cNvSpPr>
          <p:nvPr/>
        </p:nvSpPr>
        <p:spPr bwMode="auto">
          <a:xfrm flipV="1">
            <a:off x="1146175" y="4941888"/>
            <a:ext cx="546100" cy="892175"/>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73745" name="Line 139"/>
          <p:cNvSpPr>
            <a:spLocks noChangeShapeType="1"/>
          </p:cNvSpPr>
          <p:nvPr/>
        </p:nvSpPr>
        <p:spPr bwMode="auto">
          <a:xfrm flipV="1">
            <a:off x="1074738" y="4797425"/>
            <a:ext cx="401637" cy="315913"/>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73746" name="Line 140"/>
          <p:cNvSpPr>
            <a:spLocks noChangeShapeType="1"/>
          </p:cNvSpPr>
          <p:nvPr/>
        </p:nvSpPr>
        <p:spPr bwMode="auto">
          <a:xfrm flipV="1">
            <a:off x="539750" y="4868863"/>
            <a:ext cx="1079500" cy="64770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73747" name="Line 141"/>
          <p:cNvSpPr>
            <a:spLocks noChangeShapeType="1"/>
          </p:cNvSpPr>
          <p:nvPr/>
        </p:nvSpPr>
        <p:spPr bwMode="auto">
          <a:xfrm flipV="1">
            <a:off x="569913" y="4868863"/>
            <a:ext cx="1049337" cy="1252537"/>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73748" name="Text Box 142"/>
          <p:cNvSpPr txBox="1">
            <a:spLocks noChangeArrowheads="1"/>
          </p:cNvSpPr>
          <p:nvPr/>
        </p:nvSpPr>
        <p:spPr bwMode="auto">
          <a:xfrm>
            <a:off x="3059113" y="2205038"/>
            <a:ext cx="1200150"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sz="2000">
                <a:solidFill>
                  <a:schemeClr val="tx1"/>
                </a:solidFill>
                <a:latin typeface="Tahoma" panose="020B0604030504040204" pitchFamily="34" charset="0"/>
                <a:ea typeface="宋体" panose="02010600030101010101" pitchFamily="2" charset="-122"/>
              </a:defRPr>
            </a:lvl1pPr>
            <a:lvl2pPr marL="742950" indent="-285750">
              <a:defRPr sz="2000">
                <a:solidFill>
                  <a:schemeClr val="tx1"/>
                </a:solidFill>
                <a:latin typeface="Tahoma" panose="020B0604030504040204" pitchFamily="34" charset="0"/>
                <a:ea typeface="宋体" panose="02010600030101010101" pitchFamily="2" charset="-122"/>
              </a:defRPr>
            </a:lvl2pPr>
            <a:lvl3pPr marL="1143000" indent="-228600">
              <a:defRPr sz="2000">
                <a:solidFill>
                  <a:schemeClr val="tx1"/>
                </a:solidFill>
                <a:latin typeface="Tahoma" panose="020B0604030504040204" pitchFamily="34" charset="0"/>
                <a:ea typeface="宋体" panose="02010600030101010101" pitchFamily="2" charset="-122"/>
              </a:defRPr>
            </a:lvl3pPr>
            <a:lvl4pPr marL="1600200" indent="-228600">
              <a:defRPr sz="2000">
                <a:solidFill>
                  <a:schemeClr val="tx1"/>
                </a:solidFill>
                <a:latin typeface="Tahoma" panose="020B0604030504040204" pitchFamily="34" charset="0"/>
                <a:ea typeface="宋体" panose="02010600030101010101" pitchFamily="2" charset="-122"/>
              </a:defRPr>
            </a:lvl4pPr>
            <a:lvl5pPr marL="2057400" indent="-22860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r>
              <a:rPr kumimoji="1" lang="zh-CN" altLang="en-US" sz="1600">
                <a:solidFill>
                  <a:srgbClr val="0033CC"/>
                </a:solidFill>
                <a:latin typeface="Arial" panose="020B0604020202020204" pitchFamily="34" charset="0"/>
                <a:ea typeface="黑体" panose="02010609060101010101" pitchFamily="49" charset="-122"/>
              </a:rPr>
              <a:t>公用电话网</a:t>
            </a:r>
          </a:p>
        </p:txBody>
      </p:sp>
      <p:sp>
        <p:nvSpPr>
          <p:cNvPr id="73749" name="Freeform 143"/>
          <p:cNvSpPr>
            <a:spLocks/>
          </p:cNvSpPr>
          <p:nvPr/>
        </p:nvSpPr>
        <p:spPr bwMode="auto">
          <a:xfrm>
            <a:off x="250825" y="0"/>
            <a:ext cx="2160588" cy="1368425"/>
          </a:xfrm>
          <a:custGeom>
            <a:avLst/>
            <a:gdLst>
              <a:gd name="T0" fmla="*/ 76256 w 2210"/>
              <a:gd name="T1" fmla="*/ 364673 h 1516"/>
              <a:gd name="T2" fmla="*/ 236589 w 2210"/>
              <a:gd name="T3" fmla="*/ 195876 h 1516"/>
              <a:gd name="T4" fmla="*/ 390079 w 2210"/>
              <a:gd name="T5" fmla="*/ 79434 h 1516"/>
              <a:gd name="T6" fmla="*/ 647199 w 2210"/>
              <a:gd name="T7" fmla="*/ 10832 h 1516"/>
              <a:gd name="T8" fmla="*/ 1021636 w 2210"/>
              <a:gd name="T9" fmla="*/ 16248 h 1516"/>
              <a:gd name="T10" fmla="*/ 1558361 w 2210"/>
              <a:gd name="T11" fmla="*/ 59575 h 1516"/>
              <a:gd name="T12" fmla="*/ 2011009 w 2210"/>
              <a:gd name="T13" fmla="*/ 118248 h 1516"/>
              <a:gd name="T14" fmla="*/ 2126371 w 2210"/>
              <a:gd name="T15" fmla="*/ 434177 h 1516"/>
              <a:gd name="T16" fmla="*/ 2157655 w 2210"/>
              <a:gd name="T17" fmla="*/ 642690 h 1516"/>
              <a:gd name="T18" fmla="*/ 2139080 w 2210"/>
              <a:gd name="T19" fmla="*/ 864744 h 1516"/>
              <a:gd name="T20" fmla="*/ 2025673 w 2210"/>
              <a:gd name="T21" fmla="*/ 1014584 h 1516"/>
              <a:gd name="T22" fmla="*/ 1865340 w 2210"/>
              <a:gd name="T23" fmla="*/ 1131929 h 1516"/>
              <a:gd name="T24" fmla="*/ 1644393 w 2210"/>
              <a:gd name="T25" fmla="*/ 1214071 h 1516"/>
              <a:gd name="T26" fmla="*/ 1368698 w 2210"/>
              <a:gd name="T27" fmla="*/ 1260106 h 1516"/>
              <a:gd name="T28" fmla="*/ 1047054 w 2210"/>
              <a:gd name="T29" fmla="*/ 1352177 h 1516"/>
              <a:gd name="T30" fmla="*/ 699991 w 2210"/>
              <a:gd name="T31" fmla="*/ 1357593 h 1516"/>
              <a:gd name="T32" fmla="*/ 362705 w 2210"/>
              <a:gd name="T33" fmla="*/ 1289894 h 1516"/>
              <a:gd name="T34" fmla="*/ 91898 w 2210"/>
              <a:gd name="T35" fmla="*/ 1091310 h 1516"/>
              <a:gd name="T36" fmla="*/ 2933 w 2210"/>
              <a:gd name="T37" fmla="*/ 640885 h 1516"/>
              <a:gd name="T38" fmla="*/ 76256 w 2210"/>
              <a:gd name="T39" fmla="*/ 364673 h 151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2210" h="1516">
                <a:moveTo>
                  <a:pt x="78" y="404"/>
                </a:moveTo>
                <a:cubicBezTo>
                  <a:pt x="118" y="322"/>
                  <a:pt x="189" y="270"/>
                  <a:pt x="242" y="217"/>
                </a:cubicBezTo>
                <a:cubicBezTo>
                  <a:pt x="295" y="164"/>
                  <a:pt x="329" y="122"/>
                  <a:pt x="399" y="88"/>
                </a:cubicBezTo>
                <a:cubicBezTo>
                  <a:pt x="469" y="54"/>
                  <a:pt x="554" y="24"/>
                  <a:pt x="662" y="12"/>
                </a:cubicBezTo>
                <a:cubicBezTo>
                  <a:pt x="770" y="0"/>
                  <a:pt x="890" y="9"/>
                  <a:pt x="1045" y="18"/>
                </a:cubicBezTo>
                <a:cubicBezTo>
                  <a:pt x="1200" y="27"/>
                  <a:pt x="1425" y="47"/>
                  <a:pt x="1594" y="66"/>
                </a:cubicBezTo>
                <a:cubicBezTo>
                  <a:pt x="1763" y="85"/>
                  <a:pt x="1960" y="62"/>
                  <a:pt x="2057" y="131"/>
                </a:cubicBezTo>
                <a:cubicBezTo>
                  <a:pt x="2154" y="200"/>
                  <a:pt x="2150" y="384"/>
                  <a:pt x="2175" y="481"/>
                </a:cubicBezTo>
                <a:cubicBezTo>
                  <a:pt x="2200" y="578"/>
                  <a:pt x="2205" y="633"/>
                  <a:pt x="2207" y="712"/>
                </a:cubicBezTo>
                <a:cubicBezTo>
                  <a:pt x="2209" y="791"/>
                  <a:pt x="2210" y="889"/>
                  <a:pt x="2188" y="958"/>
                </a:cubicBezTo>
                <a:cubicBezTo>
                  <a:pt x="2166" y="1027"/>
                  <a:pt x="2119" y="1075"/>
                  <a:pt x="2072" y="1124"/>
                </a:cubicBezTo>
                <a:cubicBezTo>
                  <a:pt x="2025" y="1173"/>
                  <a:pt x="1973" y="1217"/>
                  <a:pt x="1908" y="1254"/>
                </a:cubicBezTo>
                <a:cubicBezTo>
                  <a:pt x="1843" y="1291"/>
                  <a:pt x="1767" y="1321"/>
                  <a:pt x="1682" y="1345"/>
                </a:cubicBezTo>
                <a:cubicBezTo>
                  <a:pt x="1597" y="1369"/>
                  <a:pt x="1502" y="1371"/>
                  <a:pt x="1400" y="1396"/>
                </a:cubicBezTo>
                <a:cubicBezTo>
                  <a:pt x="1298" y="1421"/>
                  <a:pt x="1185" y="1480"/>
                  <a:pt x="1071" y="1498"/>
                </a:cubicBezTo>
                <a:cubicBezTo>
                  <a:pt x="957" y="1516"/>
                  <a:pt x="833" y="1515"/>
                  <a:pt x="716" y="1504"/>
                </a:cubicBezTo>
                <a:cubicBezTo>
                  <a:pt x="599" y="1493"/>
                  <a:pt x="475" y="1478"/>
                  <a:pt x="371" y="1429"/>
                </a:cubicBezTo>
                <a:cubicBezTo>
                  <a:pt x="267" y="1380"/>
                  <a:pt x="155" y="1329"/>
                  <a:pt x="94" y="1209"/>
                </a:cubicBezTo>
                <a:cubicBezTo>
                  <a:pt x="33" y="1089"/>
                  <a:pt x="6" y="844"/>
                  <a:pt x="3" y="710"/>
                </a:cubicBezTo>
                <a:cubicBezTo>
                  <a:pt x="0" y="576"/>
                  <a:pt x="43" y="496"/>
                  <a:pt x="78" y="404"/>
                </a:cubicBezTo>
                <a:close/>
              </a:path>
            </a:pathLst>
          </a:custGeom>
          <a:solidFill>
            <a:srgbClr val="FFFF99"/>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73750" name="Text Box 144"/>
          <p:cNvSpPr txBox="1">
            <a:spLocks noChangeArrowheads="1"/>
          </p:cNvSpPr>
          <p:nvPr/>
        </p:nvSpPr>
        <p:spPr bwMode="auto">
          <a:xfrm>
            <a:off x="684213" y="115888"/>
            <a:ext cx="996950" cy="336550"/>
          </a:xfrm>
          <a:prstGeom prst="rect">
            <a:avLst/>
          </a:prstGeom>
          <a:solidFill>
            <a:schemeClr val="bg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sz="2000">
                <a:solidFill>
                  <a:schemeClr val="tx1"/>
                </a:solidFill>
                <a:latin typeface="Tahoma" panose="020B0604030504040204" pitchFamily="34" charset="0"/>
                <a:ea typeface="宋体" panose="02010600030101010101" pitchFamily="2" charset="-122"/>
              </a:defRPr>
            </a:lvl1pPr>
            <a:lvl2pPr marL="742950" indent="-285750">
              <a:defRPr sz="2000">
                <a:solidFill>
                  <a:schemeClr val="tx1"/>
                </a:solidFill>
                <a:latin typeface="Tahoma" panose="020B0604030504040204" pitchFamily="34" charset="0"/>
                <a:ea typeface="宋体" panose="02010600030101010101" pitchFamily="2" charset="-122"/>
              </a:defRPr>
            </a:lvl2pPr>
            <a:lvl3pPr marL="1143000" indent="-228600">
              <a:defRPr sz="2000">
                <a:solidFill>
                  <a:schemeClr val="tx1"/>
                </a:solidFill>
                <a:latin typeface="Tahoma" panose="020B0604030504040204" pitchFamily="34" charset="0"/>
                <a:ea typeface="宋体" panose="02010600030101010101" pitchFamily="2" charset="-122"/>
              </a:defRPr>
            </a:lvl3pPr>
            <a:lvl4pPr marL="1600200" indent="-228600">
              <a:defRPr sz="2000">
                <a:solidFill>
                  <a:schemeClr val="tx1"/>
                </a:solidFill>
                <a:latin typeface="Tahoma" panose="020B0604030504040204" pitchFamily="34" charset="0"/>
                <a:ea typeface="宋体" panose="02010600030101010101" pitchFamily="2" charset="-122"/>
              </a:defRPr>
            </a:lvl4pPr>
            <a:lvl5pPr marL="2057400" indent="-22860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r>
              <a:rPr kumimoji="1" lang="zh-CN" altLang="en-US" sz="1600">
                <a:solidFill>
                  <a:srgbClr val="0033CC"/>
                </a:solidFill>
                <a:latin typeface="Arial" panose="020B0604020202020204" pitchFamily="34" charset="0"/>
                <a:ea typeface="黑体" panose="02010609060101010101" pitchFamily="49" charset="-122"/>
              </a:rPr>
              <a:t>归属网络</a:t>
            </a:r>
          </a:p>
        </p:txBody>
      </p:sp>
      <p:graphicFrame>
        <p:nvGraphicFramePr>
          <p:cNvPr id="73751" name="Object 145">
            <a:hlinkClick r:id="" action="ppaction://ole?verb=0"/>
          </p:cNvPr>
          <p:cNvGraphicFramePr>
            <a:graphicFrameLocks/>
          </p:cNvGraphicFramePr>
          <p:nvPr/>
        </p:nvGraphicFramePr>
        <p:xfrm>
          <a:off x="3349625" y="476250"/>
          <a:ext cx="647700" cy="431800"/>
        </p:xfrm>
        <a:graphic>
          <a:graphicData uri="http://schemas.openxmlformats.org/presentationml/2006/ole">
            <p:oleObj spid="_x0000_s5168" name="Microsoft ClipArt Gallery" r:id="rId4" imgW="5051425" imgH="2659063" progId="">
              <p:embed/>
            </p:oleObj>
          </a:graphicData>
        </a:graphic>
      </p:graphicFrame>
      <p:sp>
        <p:nvSpPr>
          <p:cNvPr id="73752" name="Text Box 146"/>
          <p:cNvSpPr txBox="1">
            <a:spLocks noChangeArrowheads="1"/>
          </p:cNvSpPr>
          <p:nvPr/>
        </p:nvSpPr>
        <p:spPr bwMode="auto">
          <a:xfrm>
            <a:off x="3276600" y="187325"/>
            <a:ext cx="793750"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sz="2000">
                <a:solidFill>
                  <a:schemeClr val="tx1"/>
                </a:solidFill>
                <a:latin typeface="Tahoma" panose="020B0604030504040204" pitchFamily="34" charset="0"/>
                <a:ea typeface="宋体" panose="02010600030101010101" pitchFamily="2" charset="-122"/>
              </a:defRPr>
            </a:lvl1pPr>
            <a:lvl2pPr marL="742950" indent="-285750">
              <a:defRPr sz="2000">
                <a:solidFill>
                  <a:schemeClr val="tx1"/>
                </a:solidFill>
                <a:latin typeface="Tahoma" panose="020B0604030504040204" pitchFamily="34" charset="0"/>
                <a:ea typeface="宋体" panose="02010600030101010101" pitchFamily="2" charset="-122"/>
              </a:defRPr>
            </a:lvl2pPr>
            <a:lvl3pPr marL="1143000" indent="-228600">
              <a:defRPr sz="2000">
                <a:solidFill>
                  <a:schemeClr val="tx1"/>
                </a:solidFill>
                <a:latin typeface="Tahoma" panose="020B0604030504040204" pitchFamily="34" charset="0"/>
                <a:ea typeface="宋体" panose="02010600030101010101" pitchFamily="2" charset="-122"/>
              </a:defRPr>
            </a:lvl3pPr>
            <a:lvl4pPr marL="1600200" indent="-228600">
              <a:defRPr sz="2000">
                <a:solidFill>
                  <a:schemeClr val="tx1"/>
                </a:solidFill>
                <a:latin typeface="Tahoma" panose="020B0604030504040204" pitchFamily="34" charset="0"/>
                <a:ea typeface="宋体" panose="02010600030101010101" pitchFamily="2" charset="-122"/>
              </a:defRPr>
            </a:lvl4pPr>
            <a:lvl5pPr marL="2057400" indent="-22860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r>
              <a:rPr kumimoji="1" lang="zh-CN" altLang="en-US" sz="1600">
                <a:solidFill>
                  <a:srgbClr val="0033CC"/>
                </a:solidFill>
                <a:latin typeface="Arial" panose="020B0604020202020204" pitchFamily="34" charset="0"/>
                <a:ea typeface="黑体" panose="02010609060101010101" pitchFamily="49" charset="-122"/>
              </a:rPr>
              <a:t>通信者</a:t>
            </a:r>
          </a:p>
        </p:txBody>
      </p:sp>
      <p:sp>
        <p:nvSpPr>
          <p:cNvPr id="73753" name="AutoShape 147"/>
          <p:cNvSpPr>
            <a:spLocks noChangeArrowheads="1"/>
          </p:cNvSpPr>
          <p:nvPr/>
        </p:nvSpPr>
        <p:spPr bwMode="auto">
          <a:xfrm>
            <a:off x="1044575" y="669925"/>
            <a:ext cx="865188" cy="576263"/>
          </a:xfrm>
          <a:prstGeom prst="can">
            <a:avLst>
              <a:gd name="adj" fmla="val 44935"/>
            </a:avLst>
          </a:prstGeom>
          <a:solidFill>
            <a:srgbClr val="EAEAEA"/>
          </a:solidFill>
          <a:ln w="9525">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a:solidFill>
                  <a:schemeClr val="tx1"/>
                </a:solidFill>
                <a:latin typeface="Tahoma" panose="020B0604030504040204" pitchFamily="34" charset="0"/>
                <a:ea typeface="宋体" panose="02010600030101010101" pitchFamily="2" charset="-122"/>
              </a:defRPr>
            </a:lvl1pPr>
            <a:lvl2pPr marL="742950" indent="-285750">
              <a:defRPr sz="2000">
                <a:solidFill>
                  <a:schemeClr val="tx1"/>
                </a:solidFill>
                <a:latin typeface="Tahoma" panose="020B0604030504040204" pitchFamily="34" charset="0"/>
                <a:ea typeface="宋体" panose="02010600030101010101" pitchFamily="2" charset="-122"/>
              </a:defRPr>
            </a:lvl2pPr>
            <a:lvl3pPr marL="1143000" indent="-228600">
              <a:defRPr sz="2000">
                <a:solidFill>
                  <a:schemeClr val="tx1"/>
                </a:solidFill>
                <a:latin typeface="Tahoma" panose="020B0604030504040204" pitchFamily="34" charset="0"/>
                <a:ea typeface="宋体" panose="02010600030101010101" pitchFamily="2" charset="-122"/>
              </a:defRPr>
            </a:lvl3pPr>
            <a:lvl4pPr marL="1600200" indent="-228600">
              <a:defRPr sz="2000">
                <a:solidFill>
                  <a:schemeClr val="tx1"/>
                </a:solidFill>
                <a:latin typeface="Tahoma" panose="020B0604030504040204" pitchFamily="34" charset="0"/>
                <a:ea typeface="宋体" panose="02010600030101010101" pitchFamily="2" charset="-122"/>
              </a:defRPr>
            </a:lvl4pPr>
            <a:lvl5pPr marL="2057400" indent="-22860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algn="ctr" eaLnBrk="1" hangingPunct="1"/>
            <a:endParaRPr lang="zh-CN" altLang="zh-CN" sz="1600">
              <a:solidFill>
                <a:srgbClr val="0033CC"/>
              </a:solidFill>
              <a:latin typeface="Arial" panose="020B0604020202020204" pitchFamily="34" charset="0"/>
              <a:ea typeface="黑体" panose="02010609060101010101" pitchFamily="49" charset="-122"/>
            </a:endParaRPr>
          </a:p>
        </p:txBody>
      </p:sp>
      <p:sp>
        <p:nvSpPr>
          <p:cNvPr id="73754" name="Text Box 148"/>
          <p:cNvSpPr txBox="1">
            <a:spLocks noChangeArrowheads="1"/>
          </p:cNvSpPr>
          <p:nvPr/>
        </p:nvSpPr>
        <p:spPr bwMode="auto">
          <a:xfrm>
            <a:off x="900113" y="403225"/>
            <a:ext cx="1098550"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sz="2000">
                <a:solidFill>
                  <a:schemeClr val="tx1"/>
                </a:solidFill>
                <a:latin typeface="Tahoma" panose="020B0604030504040204" pitchFamily="34" charset="0"/>
                <a:ea typeface="宋体" panose="02010600030101010101" pitchFamily="2" charset="-122"/>
              </a:defRPr>
            </a:lvl1pPr>
            <a:lvl2pPr marL="742950" indent="-285750">
              <a:defRPr sz="2000">
                <a:solidFill>
                  <a:schemeClr val="tx1"/>
                </a:solidFill>
                <a:latin typeface="Tahoma" panose="020B0604030504040204" pitchFamily="34" charset="0"/>
                <a:ea typeface="宋体" panose="02010600030101010101" pitchFamily="2" charset="-122"/>
              </a:defRPr>
            </a:lvl2pPr>
            <a:lvl3pPr marL="1143000" indent="-228600">
              <a:defRPr sz="2000">
                <a:solidFill>
                  <a:schemeClr val="tx1"/>
                </a:solidFill>
                <a:latin typeface="Tahoma" panose="020B0604030504040204" pitchFamily="34" charset="0"/>
                <a:ea typeface="宋体" panose="02010600030101010101" pitchFamily="2" charset="-122"/>
              </a:defRPr>
            </a:lvl3pPr>
            <a:lvl4pPr marL="1600200" indent="-228600">
              <a:defRPr sz="2000">
                <a:solidFill>
                  <a:schemeClr val="tx1"/>
                </a:solidFill>
                <a:latin typeface="Tahoma" panose="020B0604030504040204" pitchFamily="34" charset="0"/>
                <a:ea typeface="宋体" panose="02010600030101010101" pitchFamily="2" charset="-122"/>
              </a:defRPr>
            </a:lvl4pPr>
            <a:lvl5pPr marL="2057400" indent="-22860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r>
              <a:rPr kumimoji="1" lang="zh-CN" altLang="en-US" sz="1600">
                <a:solidFill>
                  <a:srgbClr val="0033CC"/>
                </a:solidFill>
                <a:latin typeface="Arial" panose="020B0604020202020204" pitchFamily="34" charset="0"/>
                <a:ea typeface="黑体" panose="02010609060101010101" pitchFamily="49" charset="-122"/>
              </a:rPr>
              <a:t>归属 </a:t>
            </a:r>
            <a:r>
              <a:rPr kumimoji="1" lang="en-US" altLang="zh-CN" sz="1600">
                <a:solidFill>
                  <a:srgbClr val="0033CC"/>
                </a:solidFill>
                <a:latin typeface="Arial" panose="020B0604020202020204" pitchFamily="34" charset="0"/>
                <a:ea typeface="黑体" panose="02010609060101010101" pitchFamily="49" charset="-122"/>
              </a:rPr>
              <a:t>MSC</a:t>
            </a:r>
          </a:p>
        </p:txBody>
      </p:sp>
      <p:sp>
        <p:nvSpPr>
          <p:cNvPr id="73755" name="Freeform 149"/>
          <p:cNvSpPr>
            <a:spLocks/>
          </p:cNvSpPr>
          <p:nvPr/>
        </p:nvSpPr>
        <p:spPr bwMode="auto">
          <a:xfrm>
            <a:off x="1873250" y="863600"/>
            <a:ext cx="1822450" cy="452438"/>
          </a:xfrm>
          <a:custGeom>
            <a:avLst/>
            <a:gdLst>
              <a:gd name="T0" fmla="*/ 1822450 w 1148"/>
              <a:gd name="T1" fmla="*/ 0 h 285"/>
              <a:gd name="T2" fmla="*/ 1257300 w 1148"/>
              <a:gd name="T3" fmla="*/ 438150 h 285"/>
              <a:gd name="T4" fmla="*/ 0 w 1148"/>
              <a:gd name="T5" fmla="*/ 88900 h 285"/>
              <a:gd name="T6" fmla="*/ 0 60000 65536"/>
              <a:gd name="T7" fmla="*/ 0 60000 65536"/>
              <a:gd name="T8" fmla="*/ 0 60000 65536"/>
            </a:gdLst>
            <a:ahLst/>
            <a:cxnLst>
              <a:cxn ang="T6">
                <a:pos x="T0" y="T1"/>
              </a:cxn>
              <a:cxn ang="T7">
                <a:pos x="T2" y="T3"/>
              </a:cxn>
              <a:cxn ang="T8">
                <a:pos x="T4" y="T5"/>
              </a:cxn>
            </a:cxnLst>
            <a:rect l="0" t="0" r="r" b="b"/>
            <a:pathLst>
              <a:path w="1148" h="285">
                <a:moveTo>
                  <a:pt x="1148" y="0"/>
                </a:moveTo>
                <a:cubicBezTo>
                  <a:pt x="1089" y="45"/>
                  <a:pt x="983" y="267"/>
                  <a:pt x="792" y="276"/>
                </a:cubicBezTo>
                <a:cubicBezTo>
                  <a:pt x="601" y="285"/>
                  <a:pt x="165" y="102"/>
                  <a:pt x="0" y="56"/>
                </a:cubicBezTo>
              </a:path>
            </a:pathLst>
          </a:custGeom>
          <a:noFill/>
          <a:ln w="76200" cmpd="sng">
            <a:solidFill>
              <a:schemeClr val="hlink"/>
            </a:solidFill>
            <a:round/>
            <a:headEnd type="none" w="med" len="med"/>
            <a:tailEnd type="triangl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grpSp>
        <p:nvGrpSpPr>
          <p:cNvPr id="73756" name="Group 150"/>
          <p:cNvGrpSpPr>
            <a:grpSpLocks/>
          </p:cNvGrpSpPr>
          <p:nvPr/>
        </p:nvGrpSpPr>
        <p:grpSpPr bwMode="auto">
          <a:xfrm>
            <a:off x="611188" y="6308725"/>
            <a:ext cx="503237" cy="258763"/>
            <a:chOff x="3561" y="3339"/>
            <a:chExt cx="317" cy="163"/>
          </a:xfrm>
        </p:grpSpPr>
        <p:sp>
          <p:nvSpPr>
            <p:cNvPr id="74488" name="AutoShape 151"/>
            <p:cNvSpPr>
              <a:spLocks noChangeAspect="1" noChangeArrowheads="1" noTextEdit="1"/>
            </p:cNvSpPr>
            <p:nvPr/>
          </p:nvSpPr>
          <p:spPr bwMode="auto">
            <a:xfrm flipH="1">
              <a:off x="3561" y="3339"/>
              <a:ext cx="317" cy="1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zh-CN" altLang="en-US"/>
            </a:p>
          </p:txBody>
        </p:sp>
        <p:grpSp>
          <p:nvGrpSpPr>
            <p:cNvPr id="74489" name="Group 152"/>
            <p:cNvGrpSpPr>
              <a:grpSpLocks/>
            </p:cNvGrpSpPr>
            <p:nvPr/>
          </p:nvGrpSpPr>
          <p:grpSpPr bwMode="auto">
            <a:xfrm flipH="1">
              <a:off x="3676" y="3344"/>
              <a:ext cx="45" cy="34"/>
              <a:chOff x="3037" y="3208"/>
              <a:chExt cx="45" cy="34"/>
            </a:xfrm>
          </p:grpSpPr>
          <p:sp>
            <p:nvSpPr>
              <p:cNvPr id="74611" name="Freeform 153"/>
              <p:cNvSpPr>
                <a:spLocks/>
              </p:cNvSpPr>
              <p:nvPr/>
            </p:nvSpPr>
            <p:spPr bwMode="auto">
              <a:xfrm>
                <a:off x="3073" y="3208"/>
                <a:ext cx="9" cy="32"/>
              </a:xfrm>
              <a:custGeom>
                <a:avLst/>
                <a:gdLst>
                  <a:gd name="T0" fmla="*/ 9 w 157"/>
                  <a:gd name="T1" fmla="*/ 0 h 444"/>
                  <a:gd name="T2" fmla="*/ 7 w 157"/>
                  <a:gd name="T3" fmla="*/ 2 h 444"/>
                  <a:gd name="T4" fmla="*/ 3 w 157"/>
                  <a:gd name="T5" fmla="*/ 19 h 444"/>
                  <a:gd name="T6" fmla="*/ 0 w 157"/>
                  <a:gd name="T7" fmla="*/ 32 h 444"/>
                  <a:gd name="T8" fmla="*/ 3 w 157"/>
                  <a:gd name="T9" fmla="*/ 32 h 444"/>
                  <a:gd name="T10" fmla="*/ 9 w 157"/>
                  <a:gd name="T11" fmla="*/ 0 h 44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57" h="444">
                    <a:moveTo>
                      <a:pt x="157" y="0"/>
                    </a:moveTo>
                    <a:lnTo>
                      <a:pt x="128" y="26"/>
                    </a:lnTo>
                    <a:lnTo>
                      <a:pt x="58" y="267"/>
                    </a:lnTo>
                    <a:lnTo>
                      <a:pt x="0" y="444"/>
                    </a:lnTo>
                    <a:lnTo>
                      <a:pt x="45" y="439"/>
                    </a:lnTo>
                    <a:lnTo>
                      <a:pt x="157" y="0"/>
                    </a:lnTo>
                    <a:close/>
                  </a:path>
                </a:pathLst>
              </a:custGeom>
              <a:solidFill>
                <a:srgbClr val="20202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74612" name="Freeform 154"/>
              <p:cNvSpPr>
                <a:spLocks/>
              </p:cNvSpPr>
              <p:nvPr/>
            </p:nvSpPr>
            <p:spPr bwMode="auto">
              <a:xfrm>
                <a:off x="3037" y="3209"/>
                <a:ext cx="19" cy="33"/>
              </a:xfrm>
              <a:custGeom>
                <a:avLst/>
                <a:gdLst>
                  <a:gd name="T0" fmla="*/ 15 w 340"/>
                  <a:gd name="T1" fmla="*/ 0 h 465"/>
                  <a:gd name="T2" fmla="*/ 0 w 340"/>
                  <a:gd name="T3" fmla="*/ 33 h 465"/>
                  <a:gd name="T4" fmla="*/ 6 w 340"/>
                  <a:gd name="T5" fmla="*/ 33 h 465"/>
                  <a:gd name="T6" fmla="*/ 19 w 340"/>
                  <a:gd name="T7" fmla="*/ 1 h 465"/>
                  <a:gd name="T8" fmla="*/ 15 w 340"/>
                  <a:gd name="T9" fmla="*/ 0 h 46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40" h="465">
                    <a:moveTo>
                      <a:pt x="262" y="0"/>
                    </a:moveTo>
                    <a:lnTo>
                      <a:pt x="0" y="465"/>
                    </a:lnTo>
                    <a:lnTo>
                      <a:pt x="111" y="464"/>
                    </a:lnTo>
                    <a:lnTo>
                      <a:pt x="340" y="11"/>
                    </a:lnTo>
                    <a:lnTo>
                      <a:pt x="262" y="0"/>
                    </a:lnTo>
                    <a:close/>
                  </a:path>
                </a:pathLst>
              </a:custGeom>
              <a:solidFill>
                <a:srgbClr val="20202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grpSp>
        <p:grpSp>
          <p:nvGrpSpPr>
            <p:cNvPr id="74490" name="Group 155"/>
            <p:cNvGrpSpPr>
              <a:grpSpLocks/>
            </p:cNvGrpSpPr>
            <p:nvPr/>
          </p:nvGrpSpPr>
          <p:grpSpPr bwMode="auto">
            <a:xfrm flipH="1">
              <a:off x="3614" y="3351"/>
              <a:ext cx="168" cy="55"/>
              <a:chOff x="2976" y="3215"/>
              <a:chExt cx="168" cy="55"/>
            </a:xfrm>
          </p:grpSpPr>
          <p:sp>
            <p:nvSpPr>
              <p:cNvPr id="74595" name="Freeform 156"/>
              <p:cNvSpPr>
                <a:spLocks/>
              </p:cNvSpPr>
              <p:nvPr/>
            </p:nvSpPr>
            <p:spPr bwMode="auto">
              <a:xfrm>
                <a:off x="2981" y="3231"/>
                <a:ext cx="163" cy="30"/>
              </a:xfrm>
              <a:custGeom>
                <a:avLst/>
                <a:gdLst>
                  <a:gd name="T0" fmla="*/ 91 w 2926"/>
                  <a:gd name="T1" fmla="*/ 8 h 418"/>
                  <a:gd name="T2" fmla="*/ 94 w 2926"/>
                  <a:gd name="T3" fmla="*/ 5 h 418"/>
                  <a:gd name="T4" fmla="*/ 96 w 2926"/>
                  <a:gd name="T5" fmla="*/ 3 h 418"/>
                  <a:gd name="T6" fmla="*/ 98 w 2926"/>
                  <a:gd name="T7" fmla="*/ 1 h 418"/>
                  <a:gd name="T8" fmla="*/ 101 w 2926"/>
                  <a:gd name="T9" fmla="*/ 0 h 418"/>
                  <a:gd name="T10" fmla="*/ 106 w 2926"/>
                  <a:gd name="T11" fmla="*/ 0 h 418"/>
                  <a:gd name="T12" fmla="*/ 148 w 2926"/>
                  <a:gd name="T13" fmla="*/ 3 h 418"/>
                  <a:gd name="T14" fmla="*/ 152 w 2926"/>
                  <a:gd name="T15" fmla="*/ 4 h 418"/>
                  <a:gd name="T16" fmla="*/ 154 w 2926"/>
                  <a:gd name="T17" fmla="*/ 4 h 418"/>
                  <a:gd name="T18" fmla="*/ 156 w 2926"/>
                  <a:gd name="T19" fmla="*/ 5 h 418"/>
                  <a:gd name="T20" fmla="*/ 157 w 2926"/>
                  <a:gd name="T21" fmla="*/ 5 h 418"/>
                  <a:gd name="T22" fmla="*/ 159 w 2926"/>
                  <a:gd name="T23" fmla="*/ 7 h 418"/>
                  <a:gd name="T24" fmla="*/ 160 w 2926"/>
                  <a:gd name="T25" fmla="*/ 8 h 418"/>
                  <a:gd name="T26" fmla="*/ 161 w 2926"/>
                  <a:gd name="T27" fmla="*/ 9 h 418"/>
                  <a:gd name="T28" fmla="*/ 162 w 2926"/>
                  <a:gd name="T29" fmla="*/ 11 h 418"/>
                  <a:gd name="T30" fmla="*/ 163 w 2926"/>
                  <a:gd name="T31" fmla="*/ 15 h 418"/>
                  <a:gd name="T32" fmla="*/ 162 w 2926"/>
                  <a:gd name="T33" fmla="*/ 23 h 418"/>
                  <a:gd name="T34" fmla="*/ 98 w 2926"/>
                  <a:gd name="T35" fmla="*/ 30 h 418"/>
                  <a:gd name="T36" fmla="*/ 54 w 2926"/>
                  <a:gd name="T37" fmla="*/ 23 h 418"/>
                  <a:gd name="T38" fmla="*/ 0 w 2926"/>
                  <a:gd name="T39" fmla="*/ 14 h 418"/>
                  <a:gd name="T40" fmla="*/ 50 w 2926"/>
                  <a:gd name="T41" fmla="*/ 9 h 418"/>
                  <a:gd name="T42" fmla="*/ 82 w 2926"/>
                  <a:gd name="T43" fmla="*/ 9 h 418"/>
                  <a:gd name="T44" fmla="*/ 91 w 2926"/>
                  <a:gd name="T45" fmla="*/ 8 h 418"/>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2926" h="418">
                    <a:moveTo>
                      <a:pt x="1633" y="113"/>
                    </a:moveTo>
                    <a:lnTo>
                      <a:pt x="1686" y="67"/>
                    </a:lnTo>
                    <a:lnTo>
                      <a:pt x="1721" y="37"/>
                    </a:lnTo>
                    <a:lnTo>
                      <a:pt x="1768" y="20"/>
                    </a:lnTo>
                    <a:lnTo>
                      <a:pt x="1821" y="0"/>
                    </a:lnTo>
                    <a:lnTo>
                      <a:pt x="1902" y="0"/>
                    </a:lnTo>
                    <a:lnTo>
                      <a:pt x="2656" y="44"/>
                    </a:lnTo>
                    <a:lnTo>
                      <a:pt x="2725" y="50"/>
                    </a:lnTo>
                    <a:lnTo>
                      <a:pt x="2763" y="54"/>
                    </a:lnTo>
                    <a:lnTo>
                      <a:pt x="2796" y="64"/>
                    </a:lnTo>
                    <a:lnTo>
                      <a:pt x="2823" y="76"/>
                    </a:lnTo>
                    <a:lnTo>
                      <a:pt x="2851" y="91"/>
                    </a:lnTo>
                    <a:lnTo>
                      <a:pt x="2868" y="105"/>
                    </a:lnTo>
                    <a:lnTo>
                      <a:pt x="2886" y="128"/>
                    </a:lnTo>
                    <a:lnTo>
                      <a:pt x="2902" y="152"/>
                    </a:lnTo>
                    <a:lnTo>
                      <a:pt x="2926" y="208"/>
                    </a:lnTo>
                    <a:lnTo>
                      <a:pt x="2900" y="316"/>
                    </a:lnTo>
                    <a:lnTo>
                      <a:pt x="1766" y="418"/>
                    </a:lnTo>
                    <a:lnTo>
                      <a:pt x="961" y="316"/>
                    </a:lnTo>
                    <a:lnTo>
                      <a:pt x="0" y="198"/>
                    </a:lnTo>
                    <a:lnTo>
                      <a:pt x="889" y="130"/>
                    </a:lnTo>
                    <a:lnTo>
                      <a:pt x="1466" y="125"/>
                    </a:lnTo>
                    <a:lnTo>
                      <a:pt x="1633" y="113"/>
                    </a:lnTo>
                    <a:close/>
                  </a:path>
                </a:pathLst>
              </a:custGeom>
              <a:solidFill>
                <a:srgbClr val="201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grpSp>
            <p:nvGrpSpPr>
              <p:cNvPr id="74596" name="Group 157"/>
              <p:cNvGrpSpPr>
                <a:grpSpLocks/>
              </p:cNvGrpSpPr>
              <p:nvPr/>
            </p:nvGrpSpPr>
            <p:grpSpPr bwMode="auto">
              <a:xfrm>
                <a:off x="2976" y="3215"/>
                <a:ext cx="132" cy="55"/>
                <a:chOff x="2976" y="3215"/>
                <a:chExt cx="132" cy="55"/>
              </a:xfrm>
            </p:grpSpPr>
            <p:grpSp>
              <p:nvGrpSpPr>
                <p:cNvPr id="74597" name="Group 158"/>
                <p:cNvGrpSpPr>
                  <a:grpSpLocks/>
                </p:cNvGrpSpPr>
                <p:nvPr/>
              </p:nvGrpSpPr>
              <p:grpSpPr bwMode="auto">
                <a:xfrm>
                  <a:off x="3014" y="3215"/>
                  <a:ext cx="94" cy="55"/>
                  <a:chOff x="3014" y="3215"/>
                  <a:chExt cx="94" cy="55"/>
                </a:xfrm>
              </p:grpSpPr>
              <p:grpSp>
                <p:nvGrpSpPr>
                  <p:cNvPr id="74599" name="Group 159"/>
                  <p:cNvGrpSpPr>
                    <a:grpSpLocks/>
                  </p:cNvGrpSpPr>
                  <p:nvPr/>
                </p:nvGrpSpPr>
                <p:grpSpPr bwMode="auto">
                  <a:xfrm>
                    <a:off x="3054" y="3218"/>
                    <a:ext cx="54" cy="52"/>
                    <a:chOff x="3054" y="3218"/>
                    <a:chExt cx="54" cy="52"/>
                  </a:xfrm>
                </p:grpSpPr>
                <p:grpSp>
                  <p:nvGrpSpPr>
                    <p:cNvPr id="74606" name="Group 160"/>
                    <p:cNvGrpSpPr>
                      <a:grpSpLocks/>
                    </p:cNvGrpSpPr>
                    <p:nvPr/>
                  </p:nvGrpSpPr>
                  <p:grpSpPr bwMode="auto">
                    <a:xfrm>
                      <a:off x="3090" y="3228"/>
                      <a:ext cx="9" cy="3"/>
                      <a:chOff x="3090" y="3228"/>
                      <a:chExt cx="9" cy="3"/>
                    </a:xfrm>
                  </p:grpSpPr>
                  <p:sp>
                    <p:nvSpPr>
                      <p:cNvPr id="74609" name="Line 161"/>
                      <p:cNvSpPr>
                        <a:spLocks noChangeShapeType="1"/>
                      </p:cNvSpPr>
                      <p:nvPr/>
                    </p:nvSpPr>
                    <p:spPr bwMode="auto">
                      <a:xfrm flipH="1">
                        <a:off x="3090" y="3228"/>
                        <a:ext cx="1" cy="3"/>
                      </a:xfrm>
                      <a:prstGeom prst="line">
                        <a:avLst/>
                      </a:prstGeom>
                      <a:noFill/>
                      <a:ln w="0">
                        <a:solidFill>
                          <a:srgbClr val="201000"/>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74610" name="Line 162"/>
                      <p:cNvSpPr>
                        <a:spLocks noChangeShapeType="1"/>
                      </p:cNvSpPr>
                      <p:nvPr/>
                    </p:nvSpPr>
                    <p:spPr bwMode="auto">
                      <a:xfrm flipH="1">
                        <a:off x="3098" y="3228"/>
                        <a:ext cx="1" cy="3"/>
                      </a:xfrm>
                      <a:prstGeom prst="line">
                        <a:avLst/>
                      </a:prstGeom>
                      <a:noFill/>
                      <a:ln w="0">
                        <a:solidFill>
                          <a:srgbClr val="201000"/>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grpSp>
                <p:sp>
                  <p:nvSpPr>
                    <p:cNvPr id="74607" name="Freeform 163"/>
                    <p:cNvSpPr>
                      <a:spLocks/>
                    </p:cNvSpPr>
                    <p:nvPr/>
                  </p:nvSpPr>
                  <p:spPr bwMode="auto">
                    <a:xfrm>
                      <a:off x="3054" y="3229"/>
                      <a:ext cx="54" cy="41"/>
                    </a:xfrm>
                    <a:custGeom>
                      <a:avLst/>
                      <a:gdLst>
                        <a:gd name="T0" fmla="*/ 15 w 974"/>
                        <a:gd name="T1" fmla="*/ 16 h 579"/>
                        <a:gd name="T2" fmla="*/ 17 w 974"/>
                        <a:gd name="T3" fmla="*/ 13 h 579"/>
                        <a:gd name="T4" fmla="*/ 19 w 974"/>
                        <a:gd name="T5" fmla="*/ 11 h 579"/>
                        <a:gd name="T6" fmla="*/ 25 w 974"/>
                        <a:gd name="T7" fmla="*/ 2 h 579"/>
                        <a:gd name="T8" fmla="*/ 26 w 974"/>
                        <a:gd name="T9" fmla="*/ 1 h 579"/>
                        <a:gd name="T10" fmla="*/ 26 w 974"/>
                        <a:gd name="T11" fmla="*/ 0 h 579"/>
                        <a:gd name="T12" fmla="*/ 27 w 974"/>
                        <a:gd name="T13" fmla="*/ 0 h 579"/>
                        <a:gd name="T14" fmla="*/ 28 w 974"/>
                        <a:gd name="T15" fmla="*/ 0 h 579"/>
                        <a:gd name="T16" fmla="*/ 29 w 974"/>
                        <a:gd name="T17" fmla="*/ 0 h 579"/>
                        <a:gd name="T18" fmla="*/ 47 w 974"/>
                        <a:gd name="T19" fmla="*/ 1 h 579"/>
                        <a:gd name="T20" fmla="*/ 48 w 974"/>
                        <a:gd name="T21" fmla="*/ 1 h 579"/>
                        <a:gd name="T22" fmla="*/ 50 w 974"/>
                        <a:gd name="T23" fmla="*/ 2 h 579"/>
                        <a:gd name="T24" fmla="*/ 51 w 974"/>
                        <a:gd name="T25" fmla="*/ 2 h 579"/>
                        <a:gd name="T26" fmla="*/ 52 w 974"/>
                        <a:gd name="T27" fmla="*/ 2 h 579"/>
                        <a:gd name="T28" fmla="*/ 53 w 974"/>
                        <a:gd name="T29" fmla="*/ 3 h 579"/>
                        <a:gd name="T30" fmla="*/ 54 w 974"/>
                        <a:gd name="T31" fmla="*/ 4 h 579"/>
                        <a:gd name="T32" fmla="*/ 54 w 974"/>
                        <a:gd name="T33" fmla="*/ 5 h 579"/>
                        <a:gd name="T34" fmla="*/ 54 w 974"/>
                        <a:gd name="T35" fmla="*/ 6 h 579"/>
                        <a:gd name="T36" fmla="*/ 54 w 974"/>
                        <a:gd name="T37" fmla="*/ 7 h 579"/>
                        <a:gd name="T38" fmla="*/ 54 w 974"/>
                        <a:gd name="T39" fmla="*/ 9 h 579"/>
                        <a:gd name="T40" fmla="*/ 49 w 974"/>
                        <a:gd name="T41" fmla="*/ 17 h 579"/>
                        <a:gd name="T42" fmla="*/ 47 w 974"/>
                        <a:gd name="T43" fmla="*/ 21 h 579"/>
                        <a:gd name="T44" fmla="*/ 46 w 974"/>
                        <a:gd name="T45" fmla="*/ 23 h 579"/>
                        <a:gd name="T46" fmla="*/ 44 w 974"/>
                        <a:gd name="T47" fmla="*/ 26 h 579"/>
                        <a:gd name="T48" fmla="*/ 43 w 974"/>
                        <a:gd name="T49" fmla="*/ 28 h 579"/>
                        <a:gd name="T50" fmla="*/ 41 w 974"/>
                        <a:gd name="T51" fmla="*/ 31 h 579"/>
                        <a:gd name="T52" fmla="*/ 32 w 974"/>
                        <a:gd name="T53" fmla="*/ 41 h 579"/>
                        <a:gd name="T54" fmla="*/ 0 w 974"/>
                        <a:gd name="T55" fmla="*/ 36 h 579"/>
                        <a:gd name="T56" fmla="*/ 12 w 974"/>
                        <a:gd name="T57" fmla="*/ 20 h 579"/>
                        <a:gd name="T58" fmla="*/ 13 w 974"/>
                        <a:gd name="T59" fmla="*/ 18 h 579"/>
                        <a:gd name="T60" fmla="*/ 15 w 974"/>
                        <a:gd name="T61" fmla="*/ 16 h 579"/>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974" h="579">
                          <a:moveTo>
                            <a:pt x="279" y="220"/>
                          </a:moveTo>
                          <a:lnTo>
                            <a:pt x="311" y="187"/>
                          </a:lnTo>
                          <a:lnTo>
                            <a:pt x="338" y="150"/>
                          </a:lnTo>
                          <a:lnTo>
                            <a:pt x="447" y="24"/>
                          </a:lnTo>
                          <a:lnTo>
                            <a:pt x="463" y="14"/>
                          </a:lnTo>
                          <a:lnTo>
                            <a:pt x="477" y="7"/>
                          </a:lnTo>
                          <a:lnTo>
                            <a:pt x="491" y="4"/>
                          </a:lnTo>
                          <a:lnTo>
                            <a:pt x="512" y="0"/>
                          </a:lnTo>
                          <a:lnTo>
                            <a:pt x="531" y="2"/>
                          </a:lnTo>
                          <a:lnTo>
                            <a:pt x="852" y="19"/>
                          </a:lnTo>
                          <a:lnTo>
                            <a:pt x="869" y="20"/>
                          </a:lnTo>
                          <a:lnTo>
                            <a:pt x="895" y="23"/>
                          </a:lnTo>
                          <a:lnTo>
                            <a:pt x="914" y="24"/>
                          </a:lnTo>
                          <a:lnTo>
                            <a:pt x="939" y="32"/>
                          </a:lnTo>
                          <a:lnTo>
                            <a:pt x="954" y="39"/>
                          </a:lnTo>
                          <a:lnTo>
                            <a:pt x="965" y="50"/>
                          </a:lnTo>
                          <a:lnTo>
                            <a:pt x="968" y="65"/>
                          </a:lnTo>
                          <a:lnTo>
                            <a:pt x="974" y="89"/>
                          </a:lnTo>
                          <a:lnTo>
                            <a:pt x="972" y="103"/>
                          </a:lnTo>
                          <a:lnTo>
                            <a:pt x="967" y="121"/>
                          </a:lnTo>
                          <a:lnTo>
                            <a:pt x="881" y="246"/>
                          </a:lnTo>
                          <a:lnTo>
                            <a:pt x="850" y="292"/>
                          </a:lnTo>
                          <a:lnTo>
                            <a:pt x="826" y="323"/>
                          </a:lnTo>
                          <a:lnTo>
                            <a:pt x="800" y="363"/>
                          </a:lnTo>
                          <a:lnTo>
                            <a:pt x="768" y="402"/>
                          </a:lnTo>
                          <a:lnTo>
                            <a:pt x="735" y="434"/>
                          </a:lnTo>
                          <a:lnTo>
                            <a:pt x="580" y="579"/>
                          </a:lnTo>
                          <a:lnTo>
                            <a:pt x="0" y="502"/>
                          </a:lnTo>
                          <a:lnTo>
                            <a:pt x="209" y="284"/>
                          </a:lnTo>
                          <a:lnTo>
                            <a:pt x="242" y="256"/>
                          </a:lnTo>
                          <a:lnTo>
                            <a:pt x="279" y="220"/>
                          </a:lnTo>
                          <a:close/>
                        </a:path>
                      </a:pathLst>
                    </a:custGeom>
                    <a:solidFill>
                      <a:srgbClr val="402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74608" name="Freeform 164"/>
                    <p:cNvSpPr>
                      <a:spLocks/>
                    </p:cNvSpPr>
                    <p:nvPr/>
                  </p:nvSpPr>
                  <p:spPr bwMode="auto">
                    <a:xfrm>
                      <a:off x="3084" y="3218"/>
                      <a:ext cx="20" cy="11"/>
                    </a:xfrm>
                    <a:custGeom>
                      <a:avLst/>
                      <a:gdLst>
                        <a:gd name="T0" fmla="*/ 2 w 345"/>
                        <a:gd name="T1" fmla="*/ 1 h 159"/>
                        <a:gd name="T2" fmla="*/ 0 w 345"/>
                        <a:gd name="T3" fmla="*/ 7 h 159"/>
                        <a:gd name="T4" fmla="*/ 0 w 345"/>
                        <a:gd name="T5" fmla="*/ 8 h 159"/>
                        <a:gd name="T6" fmla="*/ 0 w 345"/>
                        <a:gd name="T7" fmla="*/ 9 h 159"/>
                        <a:gd name="T8" fmla="*/ 1 w 345"/>
                        <a:gd name="T9" fmla="*/ 9 h 159"/>
                        <a:gd name="T10" fmla="*/ 1 w 345"/>
                        <a:gd name="T11" fmla="*/ 10 h 159"/>
                        <a:gd name="T12" fmla="*/ 17 w 345"/>
                        <a:gd name="T13" fmla="*/ 11 h 159"/>
                        <a:gd name="T14" fmla="*/ 18 w 345"/>
                        <a:gd name="T15" fmla="*/ 11 h 159"/>
                        <a:gd name="T16" fmla="*/ 19 w 345"/>
                        <a:gd name="T17" fmla="*/ 11 h 159"/>
                        <a:gd name="T18" fmla="*/ 19 w 345"/>
                        <a:gd name="T19" fmla="*/ 10 h 159"/>
                        <a:gd name="T20" fmla="*/ 20 w 345"/>
                        <a:gd name="T21" fmla="*/ 9 h 159"/>
                        <a:gd name="T22" fmla="*/ 20 w 345"/>
                        <a:gd name="T23" fmla="*/ 8 h 159"/>
                        <a:gd name="T24" fmla="*/ 19 w 345"/>
                        <a:gd name="T25" fmla="*/ 2 h 159"/>
                        <a:gd name="T26" fmla="*/ 18 w 345"/>
                        <a:gd name="T27" fmla="*/ 1 h 159"/>
                        <a:gd name="T28" fmla="*/ 17 w 345"/>
                        <a:gd name="T29" fmla="*/ 0 h 159"/>
                        <a:gd name="T30" fmla="*/ 16 w 345"/>
                        <a:gd name="T31" fmla="*/ 0 h 159"/>
                        <a:gd name="T32" fmla="*/ 4 w 345"/>
                        <a:gd name="T33" fmla="*/ 0 h 159"/>
                        <a:gd name="T34" fmla="*/ 3 w 345"/>
                        <a:gd name="T35" fmla="*/ 1 h 159"/>
                        <a:gd name="T36" fmla="*/ 2 w 345"/>
                        <a:gd name="T37" fmla="*/ 1 h 15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345" h="159">
                          <a:moveTo>
                            <a:pt x="42" y="15"/>
                          </a:moveTo>
                          <a:lnTo>
                            <a:pt x="0" y="103"/>
                          </a:lnTo>
                          <a:lnTo>
                            <a:pt x="0" y="112"/>
                          </a:lnTo>
                          <a:lnTo>
                            <a:pt x="2" y="123"/>
                          </a:lnTo>
                          <a:lnTo>
                            <a:pt x="10" y="134"/>
                          </a:lnTo>
                          <a:lnTo>
                            <a:pt x="17" y="138"/>
                          </a:lnTo>
                          <a:lnTo>
                            <a:pt x="292" y="159"/>
                          </a:lnTo>
                          <a:lnTo>
                            <a:pt x="309" y="157"/>
                          </a:lnTo>
                          <a:lnTo>
                            <a:pt x="322" y="157"/>
                          </a:lnTo>
                          <a:lnTo>
                            <a:pt x="334" y="145"/>
                          </a:lnTo>
                          <a:lnTo>
                            <a:pt x="342" y="134"/>
                          </a:lnTo>
                          <a:lnTo>
                            <a:pt x="345" y="122"/>
                          </a:lnTo>
                          <a:lnTo>
                            <a:pt x="334" y="26"/>
                          </a:lnTo>
                          <a:lnTo>
                            <a:pt x="312" y="8"/>
                          </a:lnTo>
                          <a:lnTo>
                            <a:pt x="297" y="1"/>
                          </a:lnTo>
                          <a:lnTo>
                            <a:pt x="278" y="0"/>
                          </a:lnTo>
                          <a:lnTo>
                            <a:pt x="62" y="3"/>
                          </a:lnTo>
                          <a:lnTo>
                            <a:pt x="49" y="8"/>
                          </a:lnTo>
                          <a:lnTo>
                            <a:pt x="42" y="15"/>
                          </a:lnTo>
                          <a:close/>
                        </a:path>
                      </a:pathLst>
                    </a:custGeom>
                    <a:solidFill>
                      <a:srgbClr val="402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grpSp>
              <p:grpSp>
                <p:nvGrpSpPr>
                  <p:cNvPr id="74600" name="Group 165"/>
                  <p:cNvGrpSpPr>
                    <a:grpSpLocks/>
                  </p:cNvGrpSpPr>
                  <p:nvPr/>
                </p:nvGrpSpPr>
                <p:grpSpPr bwMode="auto">
                  <a:xfrm>
                    <a:off x="3014" y="3215"/>
                    <a:ext cx="54" cy="53"/>
                    <a:chOff x="3014" y="3215"/>
                    <a:chExt cx="54" cy="53"/>
                  </a:xfrm>
                </p:grpSpPr>
                <p:grpSp>
                  <p:nvGrpSpPr>
                    <p:cNvPr id="74601" name="Group 166"/>
                    <p:cNvGrpSpPr>
                      <a:grpSpLocks/>
                    </p:cNvGrpSpPr>
                    <p:nvPr/>
                  </p:nvGrpSpPr>
                  <p:grpSpPr bwMode="auto">
                    <a:xfrm>
                      <a:off x="3050" y="3224"/>
                      <a:ext cx="10" cy="4"/>
                      <a:chOff x="3050" y="3224"/>
                      <a:chExt cx="10" cy="4"/>
                    </a:xfrm>
                  </p:grpSpPr>
                  <p:sp>
                    <p:nvSpPr>
                      <p:cNvPr id="74604" name="Line 167"/>
                      <p:cNvSpPr>
                        <a:spLocks noChangeShapeType="1"/>
                      </p:cNvSpPr>
                      <p:nvPr/>
                    </p:nvSpPr>
                    <p:spPr bwMode="auto">
                      <a:xfrm flipH="1">
                        <a:off x="3050" y="3224"/>
                        <a:ext cx="1" cy="4"/>
                      </a:xfrm>
                      <a:prstGeom prst="line">
                        <a:avLst/>
                      </a:prstGeom>
                      <a:noFill/>
                      <a:ln w="0">
                        <a:solidFill>
                          <a:srgbClr val="201000"/>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74605" name="Line 168"/>
                      <p:cNvSpPr>
                        <a:spLocks noChangeShapeType="1"/>
                      </p:cNvSpPr>
                      <p:nvPr/>
                    </p:nvSpPr>
                    <p:spPr bwMode="auto">
                      <a:xfrm flipH="1">
                        <a:off x="3059" y="3225"/>
                        <a:ext cx="1" cy="3"/>
                      </a:xfrm>
                      <a:prstGeom prst="line">
                        <a:avLst/>
                      </a:prstGeom>
                      <a:noFill/>
                      <a:ln w="0">
                        <a:solidFill>
                          <a:srgbClr val="201000"/>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grpSp>
                <p:sp>
                  <p:nvSpPr>
                    <p:cNvPr id="74602" name="Freeform 169"/>
                    <p:cNvSpPr>
                      <a:spLocks/>
                    </p:cNvSpPr>
                    <p:nvPr/>
                  </p:nvSpPr>
                  <p:spPr bwMode="auto">
                    <a:xfrm>
                      <a:off x="3014" y="3227"/>
                      <a:ext cx="54" cy="41"/>
                    </a:xfrm>
                    <a:custGeom>
                      <a:avLst/>
                      <a:gdLst>
                        <a:gd name="T0" fmla="*/ 16 w 974"/>
                        <a:gd name="T1" fmla="*/ 15 h 577"/>
                        <a:gd name="T2" fmla="*/ 17 w 974"/>
                        <a:gd name="T3" fmla="*/ 13 h 577"/>
                        <a:gd name="T4" fmla="*/ 19 w 974"/>
                        <a:gd name="T5" fmla="*/ 11 h 577"/>
                        <a:gd name="T6" fmla="*/ 25 w 974"/>
                        <a:gd name="T7" fmla="*/ 2 h 577"/>
                        <a:gd name="T8" fmla="*/ 26 w 974"/>
                        <a:gd name="T9" fmla="*/ 1 h 577"/>
                        <a:gd name="T10" fmla="*/ 26 w 974"/>
                        <a:gd name="T11" fmla="*/ 0 h 577"/>
                        <a:gd name="T12" fmla="*/ 27 w 974"/>
                        <a:gd name="T13" fmla="*/ 0 h 577"/>
                        <a:gd name="T14" fmla="*/ 28 w 974"/>
                        <a:gd name="T15" fmla="*/ 0 h 577"/>
                        <a:gd name="T16" fmla="*/ 29 w 974"/>
                        <a:gd name="T17" fmla="*/ 0 h 577"/>
                        <a:gd name="T18" fmla="*/ 47 w 974"/>
                        <a:gd name="T19" fmla="*/ 1 h 577"/>
                        <a:gd name="T20" fmla="*/ 48 w 974"/>
                        <a:gd name="T21" fmla="*/ 1 h 577"/>
                        <a:gd name="T22" fmla="*/ 50 w 974"/>
                        <a:gd name="T23" fmla="*/ 2 h 577"/>
                        <a:gd name="T24" fmla="*/ 51 w 974"/>
                        <a:gd name="T25" fmla="*/ 2 h 577"/>
                        <a:gd name="T26" fmla="*/ 52 w 974"/>
                        <a:gd name="T27" fmla="*/ 2 h 577"/>
                        <a:gd name="T28" fmla="*/ 53 w 974"/>
                        <a:gd name="T29" fmla="*/ 3 h 577"/>
                        <a:gd name="T30" fmla="*/ 53 w 974"/>
                        <a:gd name="T31" fmla="*/ 3 h 577"/>
                        <a:gd name="T32" fmla="*/ 54 w 974"/>
                        <a:gd name="T33" fmla="*/ 5 h 577"/>
                        <a:gd name="T34" fmla="*/ 54 w 974"/>
                        <a:gd name="T35" fmla="*/ 6 h 577"/>
                        <a:gd name="T36" fmla="*/ 54 w 974"/>
                        <a:gd name="T37" fmla="*/ 7 h 577"/>
                        <a:gd name="T38" fmla="*/ 54 w 974"/>
                        <a:gd name="T39" fmla="*/ 8 h 577"/>
                        <a:gd name="T40" fmla="*/ 49 w 974"/>
                        <a:gd name="T41" fmla="*/ 17 h 577"/>
                        <a:gd name="T42" fmla="*/ 47 w 974"/>
                        <a:gd name="T43" fmla="*/ 21 h 577"/>
                        <a:gd name="T44" fmla="*/ 46 w 974"/>
                        <a:gd name="T45" fmla="*/ 23 h 577"/>
                        <a:gd name="T46" fmla="*/ 44 w 974"/>
                        <a:gd name="T47" fmla="*/ 26 h 577"/>
                        <a:gd name="T48" fmla="*/ 43 w 974"/>
                        <a:gd name="T49" fmla="*/ 28 h 577"/>
                        <a:gd name="T50" fmla="*/ 41 w 974"/>
                        <a:gd name="T51" fmla="*/ 31 h 577"/>
                        <a:gd name="T52" fmla="*/ 32 w 974"/>
                        <a:gd name="T53" fmla="*/ 41 h 577"/>
                        <a:gd name="T54" fmla="*/ 0 w 974"/>
                        <a:gd name="T55" fmla="*/ 35 h 577"/>
                        <a:gd name="T56" fmla="*/ 11 w 974"/>
                        <a:gd name="T57" fmla="*/ 20 h 577"/>
                        <a:gd name="T58" fmla="*/ 13 w 974"/>
                        <a:gd name="T59" fmla="*/ 18 h 577"/>
                        <a:gd name="T60" fmla="*/ 16 w 974"/>
                        <a:gd name="T61" fmla="*/ 15 h 577"/>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974" h="577">
                          <a:moveTo>
                            <a:pt x="281" y="218"/>
                          </a:moveTo>
                          <a:lnTo>
                            <a:pt x="310" y="185"/>
                          </a:lnTo>
                          <a:lnTo>
                            <a:pt x="337" y="150"/>
                          </a:lnTo>
                          <a:lnTo>
                            <a:pt x="448" y="23"/>
                          </a:lnTo>
                          <a:lnTo>
                            <a:pt x="462" y="13"/>
                          </a:lnTo>
                          <a:lnTo>
                            <a:pt x="475" y="5"/>
                          </a:lnTo>
                          <a:lnTo>
                            <a:pt x="490" y="3"/>
                          </a:lnTo>
                          <a:lnTo>
                            <a:pt x="512" y="0"/>
                          </a:lnTo>
                          <a:lnTo>
                            <a:pt x="530" y="1"/>
                          </a:lnTo>
                          <a:lnTo>
                            <a:pt x="852" y="17"/>
                          </a:lnTo>
                          <a:lnTo>
                            <a:pt x="869" y="21"/>
                          </a:lnTo>
                          <a:lnTo>
                            <a:pt x="894" y="22"/>
                          </a:lnTo>
                          <a:lnTo>
                            <a:pt x="915" y="23"/>
                          </a:lnTo>
                          <a:lnTo>
                            <a:pt x="938" y="28"/>
                          </a:lnTo>
                          <a:lnTo>
                            <a:pt x="953" y="39"/>
                          </a:lnTo>
                          <a:lnTo>
                            <a:pt x="963" y="49"/>
                          </a:lnTo>
                          <a:lnTo>
                            <a:pt x="970" y="64"/>
                          </a:lnTo>
                          <a:lnTo>
                            <a:pt x="974" y="87"/>
                          </a:lnTo>
                          <a:lnTo>
                            <a:pt x="971" y="104"/>
                          </a:lnTo>
                          <a:lnTo>
                            <a:pt x="969" y="119"/>
                          </a:lnTo>
                          <a:lnTo>
                            <a:pt x="881" y="245"/>
                          </a:lnTo>
                          <a:lnTo>
                            <a:pt x="849" y="291"/>
                          </a:lnTo>
                          <a:lnTo>
                            <a:pt x="826" y="319"/>
                          </a:lnTo>
                          <a:lnTo>
                            <a:pt x="802" y="363"/>
                          </a:lnTo>
                          <a:lnTo>
                            <a:pt x="769" y="401"/>
                          </a:lnTo>
                          <a:lnTo>
                            <a:pt x="736" y="433"/>
                          </a:lnTo>
                          <a:lnTo>
                            <a:pt x="579" y="577"/>
                          </a:lnTo>
                          <a:lnTo>
                            <a:pt x="0" y="499"/>
                          </a:lnTo>
                          <a:lnTo>
                            <a:pt x="207" y="285"/>
                          </a:lnTo>
                          <a:lnTo>
                            <a:pt x="240" y="255"/>
                          </a:lnTo>
                          <a:lnTo>
                            <a:pt x="281" y="218"/>
                          </a:lnTo>
                          <a:close/>
                        </a:path>
                      </a:pathLst>
                    </a:custGeom>
                    <a:solidFill>
                      <a:srgbClr val="402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74603" name="Freeform 170"/>
                    <p:cNvSpPr>
                      <a:spLocks/>
                    </p:cNvSpPr>
                    <p:nvPr/>
                  </p:nvSpPr>
                  <p:spPr bwMode="auto">
                    <a:xfrm>
                      <a:off x="3045" y="3215"/>
                      <a:ext cx="19" cy="12"/>
                    </a:xfrm>
                    <a:custGeom>
                      <a:avLst/>
                      <a:gdLst>
                        <a:gd name="T0" fmla="*/ 2 w 345"/>
                        <a:gd name="T1" fmla="*/ 1 h 159"/>
                        <a:gd name="T2" fmla="*/ 0 w 345"/>
                        <a:gd name="T3" fmla="*/ 8 h 159"/>
                        <a:gd name="T4" fmla="*/ 0 w 345"/>
                        <a:gd name="T5" fmla="*/ 9 h 159"/>
                        <a:gd name="T6" fmla="*/ 0 w 345"/>
                        <a:gd name="T7" fmla="*/ 9 h 159"/>
                        <a:gd name="T8" fmla="*/ 0 w 345"/>
                        <a:gd name="T9" fmla="*/ 10 h 159"/>
                        <a:gd name="T10" fmla="*/ 1 w 345"/>
                        <a:gd name="T11" fmla="*/ 10 h 159"/>
                        <a:gd name="T12" fmla="*/ 16 w 345"/>
                        <a:gd name="T13" fmla="*/ 12 h 159"/>
                        <a:gd name="T14" fmla="*/ 17 w 345"/>
                        <a:gd name="T15" fmla="*/ 12 h 159"/>
                        <a:gd name="T16" fmla="*/ 18 w 345"/>
                        <a:gd name="T17" fmla="*/ 12 h 159"/>
                        <a:gd name="T18" fmla="*/ 18 w 345"/>
                        <a:gd name="T19" fmla="*/ 11 h 159"/>
                        <a:gd name="T20" fmla="*/ 19 w 345"/>
                        <a:gd name="T21" fmla="*/ 10 h 159"/>
                        <a:gd name="T22" fmla="*/ 19 w 345"/>
                        <a:gd name="T23" fmla="*/ 9 h 159"/>
                        <a:gd name="T24" fmla="*/ 18 w 345"/>
                        <a:gd name="T25" fmla="*/ 2 h 159"/>
                        <a:gd name="T26" fmla="*/ 17 w 345"/>
                        <a:gd name="T27" fmla="*/ 1 h 159"/>
                        <a:gd name="T28" fmla="*/ 16 w 345"/>
                        <a:gd name="T29" fmla="*/ 0 h 159"/>
                        <a:gd name="T30" fmla="*/ 15 w 345"/>
                        <a:gd name="T31" fmla="*/ 0 h 159"/>
                        <a:gd name="T32" fmla="*/ 3 w 345"/>
                        <a:gd name="T33" fmla="*/ 0 h 159"/>
                        <a:gd name="T34" fmla="*/ 3 w 345"/>
                        <a:gd name="T35" fmla="*/ 1 h 159"/>
                        <a:gd name="T36" fmla="*/ 2 w 345"/>
                        <a:gd name="T37" fmla="*/ 1 h 15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345" h="159">
                          <a:moveTo>
                            <a:pt x="41" y="16"/>
                          </a:moveTo>
                          <a:lnTo>
                            <a:pt x="0" y="103"/>
                          </a:lnTo>
                          <a:lnTo>
                            <a:pt x="0" y="113"/>
                          </a:lnTo>
                          <a:lnTo>
                            <a:pt x="1" y="123"/>
                          </a:lnTo>
                          <a:lnTo>
                            <a:pt x="9" y="134"/>
                          </a:lnTo>
                          <a:lnTo>
                            <a:pt x="18" y="139"/>
                          </a:lnTo>
                          <a:lnTo>
                            <a:pt x="294" y="159"/>
                          </a:lnTo>
                          <a:lnTo>
                            <a:pt x="308" y="158"/>
                          </a:lnTo>
                          <a:lnTo>
                            <a:pt x="320" y="158"/>
                          </a:lnTo>
                          <a:lnTo>
                            <a:pt x="333" y="146"/>
                          </a:lnTo>
                          <a:lnTo>
                            <a:pt x="341" y="134"/>
                          </a:lnTo>
                          <a:lnTo>
                            <a:pt x="345" y="121"/>
                          </a:lnTo>
                          <a:lnTo>
                            <a:pt x="333" y="26"/>
                          </a:lnTo>
                          <a:lnTo>
                            <a:pt x="312" y="7"/>
                          </a:lnTo>
                          <a:lnTo>
                            <a:pt x="296" y="1"/>
                          </a:lnTo>
                          <a:lnTo>
                            <a:pt x="276" y="0"/>
                          </a:lnTo>
                          <a:lnTo>
                            <a:pt x="63" y="4"/>
                          </a:lnTo>
                          <a:lnTo>
                            <a:pt x="50" y="7"/>
                          </a:lnTo>
                          <a:lnTo>
                            <a:pt x="41" y="16"/>
                          </a:lnTo>
                          <a:close/>
                        </a:path>
                      </a:pathLst>
                    </a:custGeom>
                    <a:solidFill>
                      <a:srgbClr val="402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grpSp>
            </p:grpSp>
            <p:sp>
              <p:nvSpPr>
                <p:cNvPr id="74598" name="Freeform 171"/>
                <p:cNvSpPr>
                  <a:spLocks/>
                </p:cNvSpPr>
                <p:nvPr/>
              </p:nvSpPr>
              <p:spPr bwMode="auto">
                <a:xfrm>
                  <a:off x="2976" y="3244"/>
                  <a:ext cx="96" cy="14"/>
                </a:xfrm>
                <a:custGeom>
                  <a:avLst/>
                  <a:gdLst>
                    <a:gd name="T0" fmla="*/ 5 w 1729"/>
                    <a:gd name="T1" fmla="*/ 1 h 194"/>
                    <a:gd name="T2" fmla="*/ 12 w 1729"/>
                    <a:gd name="T3" fmla="*/ 0 h 194"/>
                    <a:gd name="T4" fmla="*/ 17 w 1729"/>
                    <a:gd name="T5" fmla="*/ 0 h 194"/>
                    <a:gd name="T6" fmla="*/ 20 w 1729"/>
                    <a:gd name="T7" fmla="*/ 0 h 194"/>
                    <a:gd name="T8" fmla="*/ 38 w 1729"/>
                    <a:gd name="T9" fmla="*/ 1 h 194"/>
                    <a:gd name="T10" fmla="*/ 41 w 1729"/>
                    <a:gd name="T11" fmla="*/ 1 h 194"/>
                    <a:gd name="T12" fmla="*/ 43 w 1729"/>
                    <a:gd name="T13" fmla="*/ 1 h 194"/>
                    <a:gd name="T14" fmla="*/ 45 w 1729"/>
                    <a:gd name="T15" fmla="*/ 0 h 194"/>
                    <a:gd name="T16" fmla="*/ 46 w 1729"/>
                    <a:gd name="T17" fmla="*/ 0 h 194"/>
                    <a:gd name="T18" fmla="*/ 57 w 1729"/>
                    <a:gd name="T19" fmla="*/ 0 h 194"/>
                    <a:gd name="T20" fmla="*/ 67 w 1729"/>
                    <a:gd name="T21" fmla="*/ 1 h 194"/>
                    <a:gd name="T22" fmla="*/ 71 w 1729"/>
                    <a:gd name="T23" fmla="*/ 2 h 194"/>
                    <a:gd name="T24" fmla="*/ 74 w 1729"/>
                    <a:gd name="T25" fmla="*/ 3 h 194"/>
                    <a:gd name="T26" fmla="*/ 78 w 1729"/>
                    <a:gd name="T27" fmla="*/ 3 h 194"/>
                    <a:gd name="T28" fmla="*/ 82 w 1729"/>
                    <a:gd name="T29" fmla="*/ 5 h 194"/>
                    <a:gd name="T30" fmla="*/ 86 w 1729"/>
                    <a:gd name="T31" fmla="*/ 6 h 194"/>
                    <a:gd name="T32" fmla="*/ 89 w 1729"/>
                    <a:gd name="T33" fmla="*/ 8 h 194"/>
                    <a:gd name="T34" fmla="*/ 96 w 1729"/>
                    <a:gd name="T35" fmla="*/ 13 h 194"/>
                    <a:gd name="T36" fmla="*/ 76 w 1729"/>
                    <a:gd name="T37" fmla="*/ 14 h 194"/>
                    <a:gd name="T38" fmla="*/ 0 w 1729"/>
                    <a:gd name="T39" fmla="*/ 2 h 194"/>
                    <a:gd name="T40" fmla="*/ 5 w 1729"/>
                    <a:gd name="T41" fmla="*/ 1 h 19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729" h="194">
                      <a:moveTo>
                        <a:pt x="84" y="16"/>
                      </a:moveTo>
                      <a:lnTo>
                        <a:pt x="215" y="5"/>
                      </a:lnTo>
                      <a:lnTo>
                        <a:pt x="303" y="2"/>
                      </a:lnTo>
                      <a:lnTo>
                        <a:pt x="368" y="0"/>
                      </a:lnTo>
                      <a:lnTo>
                        <a:pt x="687" y="12"/>
                      </a:lnTo>
                      <a:lnTo>
                        <a:pt x="733" y="12"/>
                      </a:lnTo>
                      <a:lnTo>
                        <a:pt x="772" y="7"/>
                      </a:lnTo>
                      <a:lnTo>
                        <a:pt x="803" y="2"/>
                      </a:lnTo>
                      <a:lnTo>
                        <a:pt x="837" y="0"/>
                      </a:lnTo>
                      <a:lnTo>
                        <a:pt x="1020" y="0"/>
                      </a:lnTo>
                      <a:lnTo>
                        <a:pt x="1214" y="16"/>
                      </a:lnTo>
                      <a:lnTo>
                        <a:pt x="1273" y="26"/>
                      </a:lnTo>
                      <a:lnTo>
                        <a:pt x="1337" y="35"/>
                      </a:lnTo>
                      <a:lnTo>
                        <a:pt x="1405" y="48"/>
                      </a:lnTo>
                      <a:lnTo>
                        <a:pt x="1472" y="66"/>
                      </a:lnTo>
                      <a:lnTo>
                        <a:pt x="1540" y="89"/>
                      </a:lnTo>
                      <a:lnTo>
                        <a:pt x="1598" y="115"/>
                      </a:lnTo>
                      <a:lnTo>
                        <a:pt x="1729" y="180"/>
                      </a:lnTo>
                      <a:lnTo>
                        <a:pt x="1375" y="194"/>
                      </a:lnTo>
                      <a:lnTo>
                        <a:pt x="0" y="32"/>
                      </a:lnTo>
                      <a:lnTo>
                        <a:pt x="84" y="16"/>
                      </a:lnTo>
                      <a:close/>
                    </a:path>
                  </a:pathLst>
                </a:custGeom>
                <a:solidFill>
                  <a:srgbClr val="603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grpSp>
        </p:grpSp>
        <p:grpSp>
          <p:nvGrpSpPr>
            <p:cNvPr id="74491" name="Group 172"/>
            <p:cNvGrpSpPr>
              <a:grpSpLocks/>
            </p:cNvGrpSpPr>
            <p:nvPr/>
          </p:nvGrpSpPr>
          <p:grpSpPr bwMode="auto">
            <a:xfrm flipH="1">
              <a:off x="3626" y="3348"/>
              <a:ext cx="7" cy="35"/>
              <a:chOff x="3125" y="3212"/>
              <a:chExt cx="7" cy="35"/>
            </a:xfrm>
          </p:grpSpPr>
          <p:sp>
            <p:nvSpPr>
              <p:cNvPr id="74593" name="Freeform 173"/>
              <p:cNvSpPr>
                <a:spLocks/>
              </p:cNvSpPr>
              <p:nvPr/>
            </p:nvSpPr>
            <p:spPr bwMode="auto">
              <a:xfrm>
                <a:off x="3125" y="3212"/>
                <a:ext cx="7" cy="35"/>
              </a:xfrm>
              <a:custGeom>
                <a:avLst/>
                <a:gdLst>
                  <a:gd name="T0" fmla="*/ 1 w 129"/>
                  <a:gd name="T1" fmla="*/ 1 h 487"/>
                  <a:gd name="T2" fmla="*/ 2 w 129"/>
                  <a:gd name="T3" fmla="*/ 2 h 487"/>
                  <a:gd name="T4" fmla="*/ 2 w 129"/>
                  <a:gd name="T5" fmla="*/ 6 h 487"/>
                  <a:gd name="T6" fmla="*/ 3 w 129"/>
                  <a:gd name="T7" fmla="*/ 10 h 487"/>
                  <a:gd name="T8" fmla="*/ 4 w 129"/>
                  <a:gd name="T9" fmla="*/ 13 h 487"/>
                  <a:gd name="T10" fmla="*/ 4 w 129"/>
                  <a:gd name="T11" fmla="*/ 17 h 487"/>
                  <a:gd name="T12" fmla="*/ 5 w 129"/>
                  <a:gd name="T13" fmla="*/ 20 h 487"/>
                  <a:gd name="T14" fmla="*/ 6 w 129"/>
                  <a:gd name="T15" fmla="*/ 26 h 487"/>
                  <a:gd name="T16" fmla="*/ 7 w 129"/>
                  <a:gd name="T17" fmla="*/ 35 h 487"/>
                  <a:gd name="T18" fmla="*/ 5 w 129"/>
                  <a:gd name="T19" fmla="*/ 35 h 487"/>
                  <a:gd name="T20" fmla="*/ 5 w 129"/>
                  <a:gd name="T21" fmla="*/ 29 h 487"/>
                  <a:gd name="T22" fmla="*/ 4 w 129"/>
                  <a:gd name="T23" fmla="*/ 20 h 487"/>
                  <a:gd name="T24" fmla="*/ 3 w 129"/>
                  <a:gd name="T25" fmla="*/ 16 h 487"/>
                  <a:gd name="T26" fmla="*/ 3 w 129"/>
                  <a:gd name="T27" fmla="*/ 13 h 487"/>
                  <a:gd name="T28" fmla="*/ 2 w 129"/>
                  <a:gd name="T29" fmla="*/ 10 h 487"/>
                  <a:gd name="T30" fmla="*/ 1 w 129"/>
                  <a:gd name="T31" fmla="*/ 6 h 487"/>
                  <a:gd name="T32" fmla="*/ 0 w 129"/>
                  <a:gd name="T33" fmla="*/ 0 h 487"/>
                  <a:gd name="T34" fmla="*/ 1 w 129"/>
                  <a:gd name="T35" fmla="*/ 1 h 48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129" h="487">
                    <a:moveTo>
                      <a:pt x="20" y="7"/>
                    </a:moveTo>
                    <a:lnTo>
                      <a:pt x="30" y="30"/>
                    </a:lnTo>
                    <a:lnTo>
                      <a:pt x="45" y="90"/>
                    </a:lnTo>
                    <a:lnTo>
                      <a:pt x="59" y="143"/>
                    </a:lnTo>
                    <a:lnTo>
                      <a:pt x="68" y="180"/>
                    </a:lnTo>
                    <a:lnTo>
                      <a:pt x="80" y="235"/>
                    </a:lnTo>
                    <a:lnTo>
                      <a:pt x="89" y="278"/>
                    </a:lnTo>
                    <a:lnTo>
                      <a:pt x="105" y="356"/>
                    </a:lnTo>
                    <a:lnTo>
                      <a:pt x="129" y="486"/>
                    </a:lnTo>
                    <a:lnTo>
                      <a:pt x="98" y="487"/>
                    </a:lnTo>
                    <a:lnTo>
                      <a:pt x="88" y="407"/>
                    </a:lnTo>
                    <a:lnTo>
                      <a:pt x="67" y="280"/>
                    </a:lnTo>
                    <a:lnTo>
                      <a:pt x="57" y="227"/>
                    </a:lnTo>
                    <a:lnTo>
                      <a:pt x="48" y="181"/>
                    </a:lnTo>
                    <a:lnTo>
                      <a:pt x="36" y="136"/>
                    </a:lnTo>
                    <a:lnTo>
                      <a:pt x="24" y="86"/>
                    </a:lnTo>
                    <a:lnTo>
                      <a:pt x="0" y="0"/>
                    </a:lnTo>
                    <a:lnTo>
                      <a:pt x="20" y="7"/>
                    </a:lnTo>
                    <a:close/>
                  </a:path>
                </a:pathLst>
              </a:custGeom>
              <a:solidFill>
                <a:srgbClr val="20202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74594" name="Freeform 174"/>
              <p:cNvSpPr>
                <a:spLocks/>
              </p:cNvSpPr>
              <p:nvPr/>
            </p:nvSpPr>
            <p:spPr bwMode="auto">
              <a:xfrm>
                <a:off x="3125" y="3212"/>
                <a:ext cx="7" cy="35"/>
              </a:xfrm>
              <a:custGeom>
                <a:avLst/>
                <a:gdLst>
                  <a:gd name="T0" fmla="*/ 1 w 130"/>
                  <a:gd name="T1" fmla="*/ 1 h 487"/>
                  <a:gd name="T2" fmla="*/ 2 w 130"/>
                  <a:gd name="T3" fmla="*/ 2 h 487"/>
                  <a:gd name="T4" fmla="*/ 3 w 130"/>
                  <a:gd name="T5" fmla="*/ 6 h 487"/>
                  <a:gd name="T6" fmla="*/ 3 w 130"/>
                  <a:gd name="T7" fmla="*/ 10 h 487"/>
                  <a:gd name="T8" fmla="*/ 4 w 130"/>
                  <a:gd name="T9" fmla="*/ 13 h 487"/>
                  <a:gd name="T10" fmla="*/ 4 w 130"/>
                  <a:gd name="T11" fmla="*/ 17 h 487"/>
                  <a:gd name="T12" fmla="*/ 5 w 130"/>
                  <a:gd name="T13" fmla="*/ 20 h 487"/>
                  <a:gd name="T14" fmla="*/ 6 w 130"/>
                  <a:gd name="T15" fmla="*/ 26 h 487"/>
                  <a:gd name="T16" fmla="*/ 7 w 130"/>
                  <a:gd name="T17" fmla="*/ 35 h 487"/>
                  <a:gd name="T18" fmla="*/ 5 w 130"/>
                  <a:gd name="T19" fmla="*/ 35 h 487"/>
                  <a:gd name="T20" fmla="*/ 5 w 130"/>
                  <a:gd name="T21" fmla="*/ 29 h 487"/>
                  <a:gd name="T22" fmla="*/ 4 w 130"/>
                  <a:gd name="T23" fmla="*/ 20 h 487"/>
                  <a:gd name="T24" fmla="*/ 3 w 130"/>
                  <a:gd name="T25" fmla="*/ 16 h 487"/>
                  <a:gd name="T26" fmla="*/ 3 w 130"/>
                  <a:gd name="T27" fmla="*/ 13 h 487"/>
                  <a:gd name="T28" fmla="*/ 2 w 130"/>
                  <a:gd name="T29" fmla="*/ 10 h 487"/>
                  <a:gd name="T30" fmla="*/ 1 w 130"/>
                  <a:gd name="T31" fmla="*/ 6 h 487"/>
                  <a:gd name="T32" fmla="*/ 0 w 130"/>
                  <a:gd name="T33" fmla="*/ 0 h 487"/>
                  <a:gd name="T34" fmla="*/ 1 w 130"/>
                  <a:gd name="T35" fmla="*/ 1 h 48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130" h="487">
                    <a:moveTo>
                      <a:pt x="24" y="7"/>
                    </a:moveTo>
                    <a:lnTo>
                      <a:pt x="30" y="30"/>
                    </a:lnTo>
                    <a:lnTo>
                      <a:pt x="48" y="90"/>
                    </a:lnTo>
                    <a:lnTo>
                      <a:pt x="61" y="143"/>
                    </a:lnTo>
                    <a:lnTo>
                      <a:pt x="69" y="180"/>
                    </a:lnTo>
                    <a:lnTo>
                      <a:pt x="83" y="235"/>
                    </a:lnTo>
                    <a:lnTo>
                      <a:pt x="92" y="278"/>
                    </a:lnTo>
                    <a:lnTo>
                      <a:pt x="105" y="356"/>
                    </a:lnTo>
                    <a:lnTo>
                      <a:pt x="130" y="486"/>
                    </a:lnTo>
                    <a:lnTo>
                      <a:pt x="100" y="487"/>
                    </a:lnTo>
                    <a:lnTo>
                      <a:pt x="90" y="407"/>
                    </a:lnTo>
                    <a:lnTo>
                      <a:pt x="69" y="280"/>
                    </a:lnTo>
                    <a:lnTo>
                      <a:pt x="58" y="227"/>
                    </a:lnTo>
                    <a:lnTo>
                      <a:pt x="49" y="181"/>
                    </a:lnTo>
                    <a:lnTo>
                      <a:pt x="39" y="136"/>
                    </a:lnTo>
                    <a:lnTo>
                      <a:pt x="26" y="86"/>
                    </a:lnTo>
                    <a:lnTo>
                      <a:pt x="0" y="0"/>
                    </a:lnTo>
                    <a:lnTo>
                      <a:pt x="24" y="7"/>
                    </a:lnTo>
                    <a:close/>
                  </a:path>
                </a:pathLst>
              </a:custGeom>
              <a:solidFill>
                <a:srgbClr val="60606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grpSp>
        <p:grpSp>
          <p:nvGrpSpPr>
            <p:cNvPr id="74492" name="Group 175"/>
            <p:cNvGrpSpPr>
              <a:grpSpLocks/>
            </p:cNvGrpSpPr>
            <p:nvPr/>
          </p:nvGrpSpPr>
          <p:grpSpPr bwMode="auto">
            <a:xfrm flipH="1">
              <a:off x="3655" y="3348"/>
              <a:ext cx="9" cy="38"/>
              <a:chOff x="3094" y="3212"/>
              <a:chExt cx="9" cy="38"/>
            </a:xfrm>
          </p:grpSpPr>
          <p:sp>
            <p:nvSpPr>
              <p:cNvPr id="74591" name="Freeform 176"/>
              <p:cNvSpPr>
                <a:spLocks/>
              </p:cNvSpPr>
              <p:nvPr/>
            </p:nvSpPr>
            <p:spPr bwMode="auto">
              <a:xfrm>
                <a:off x="3094" y="3212"/>
                <a:ext cx="9" cy="38"/>
              </a:xfrm>
              <a:custGeom>
                <a:avLst/>
                <a:gdLst>
                  <a:gd name="T0" fmla="*/ 3 w 155"/>
                  <a:gd name="T1" fmla="*/ 0 h 535"/>
                  <a:gd name="T2" fmla="*/ 4 w 155"/>
                  <a:gd name="T3" fmla="*/ 6 h 535"/>
                  <a:gd name="T4" fmla="*/ 5 w 155"/>
                  <a:gd name="T5" fmla="*/ 11 h 535"/>
                  <a:gd name="T6" fmla="*/ 7 w 155"/>
                  <a:gd name="T7" fmla="*/ 19 h 535"/>
                  <a:gd name="T8" fmla="*/ 8 w 155"/>
                  <a:gd name="T9" fmla="*/ 27 h 535"/>
                  <a:gd name="T10" fmla="*/ 8 w 155"/>
                  <a:gd name="T11" fmla="*/ 31 h 535"/>
                  <a:gd name="T12" fmla="*/ 9 w 155"/>
                  <a:gd name="T13" fmla="*/ 38 h 535"/>
                  <a:gd name="T14" fmla="*/ 5 w 155"/>
                  <a:gd name="T15" fmla="*/ 38 h 535"/>
                  <a:gd name="T16" fmla="*/ 4 w 155"/>
                  <a:gd name="T17" fmla="*/ 30 h 535"/>
                  <a:gd name="T18" fmla="*/ 4 w 155"/>
                  <a:gd name="T19" fmla="*/ 24 h 535"/>
                  <a:gd name="T20" fmla="*/ 3 w 155"/>
                  <a:gd name="T21" fmla="*/ 16 h 535"/>
                  <a:gd name="T22" fmla="*/ 2 w 155"/>
                  <a:gd name="T23" fmla="*/ 8 h 535"/>
                  <a:gd name="T24" fmla="*/ 0 w 155"/>
                  <a:gd name="T25" fmla="*/ 0 h 535"/>
                  <a:gd name="T26" fmla="*/ 3 w 155"/>
                  <a:gd name="T27" fmla="*/ 0 h 53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55" h="535">
                    <a:moveTo>
                      <a:pt x="48" y="0"/>
                    </a:moveTo>
                    <a:lnTo>
                      <a:pt x="71" y="84"/>
                    </a:lnTo>
                    <a:lnTo>
                      <a:pt x="90" y="152"/>
                    </a:lnTo>
                    <a:lnTo>
                      <a:pt x="116" y="272"/>
                    </a:lnTo>
                    <a:lnTo>
                      <a:pt x="133" y="378"/>
                    </a:lnTo>
                    <a:lnTo>
                      <a:pt x="145" y="440"/>
                    </a:lnTo>
                    <a:lnTo>
                      <a:pt x="155" y="534"/>
                    </a:lnTo>
                    <a:lnTo>
                      <a:pt x="83" y="535"/>
                    </a:lnTo>
                    <a:lnTo>
                      <a:pt x="71" y="416"/>
                    </a:lnTo>
                    <a:lnTo>
                      <a:pt x="65" y="341"/>
                    </a:lnTo>
                    <a:lnTo>
                      <a:pt x="45" y="225"/>
                    </a:lnTo>
                    <a:lnTo>
                      <a:pt x="26" y="111"/>
                    </a:lnTo>
                    <a:lnTo>
                      <a:pt x="0" y="0"/>
                    </a:lnTo>
                    <a:lnTo>
                      <a:pt x="48" y="0"/>
                    </a:lnTo>
                    <a:close/>
                  </a:path>
                </a:pathLst>
              </a:custGeom>
              <a:solidFill>
                <a:srgbClr val="20202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74592" name="Freeform 177"/>
              <p:cNvSpPr>
                <a:spLocks/>
              </p:cNvSpPr>
              <p:nvPr/>
            </p:nvSpPr>
            <p:spPr bwMode="auto">
              <a:xfrm>
                <a:off x="3095" y="3212"/>
                <a:ext cx="8" cy="38"/>
              </a:xfrm>
              <a:custGeom>
                <a:avLst/>
                <a:gdLst>
                  <a:gd name="T0" fmla="*/ 3 w 156"/>
                  <a:gd name="T1" fmla="*/ 0 h 535"/>
                  <a:gd name="T2" fmla="*/ 4 w 156"/>
                  <a:gd name="T3" fmla="*/ 6 h 535"/>
                  <a:gd name="T4" fmla="*/ 5 w 156"/>
                  <a:gd name="T5" fmla="*/ 11 h 535"/>
                  <a:gd name="T6" fmla="*/ 6 w 156"/>
                  <a:gd name="T7" fmla="*/ 19 h 535"/>
                  <a:gd name="T8" fmla="*/ 7 w 156"/>
                  <a:gd name="T9" fmla="*/ 27 h 535"/>
                  <a:gd name="T10" fmla="*/ 7 w 156"/>
                  <a:gd name="T11" fmla="*/ 31 h 535"/>
                  <a:gd name="T12" fmla="*/ 8 w 156"/>
                  <a:gd name="T13" fmla="*/ 38 h 535"/>
                  <a:gd name="T14" fmla="*/ 4 w 156"/>
                  <a:gd name="T15" fmla="*/ 38 h 535"/>
                  <a:gd name="T16" fmla="*/ 4 w 156"/>
                  <a:gd name="T17" fmla="*/ 29 h 535"/>
                  <a:gd name="T18" fmla="*/ 3 w 156"/>
                  <a:gd name="T19" fmla="*/ 24 h 535"/>
                  <a:gd name="T20" fmla="*/ 2 w 156"/>
                  <a:gd name="T21" fmla="*/ 16 h 535"/>
                  <a:gd name="T22" fmla="*/ 1 w 156"/>
                  <a:gd name="T23" fmla="*/ 8 h 535"/>
                  <a:gd name="T24" fmla="*/ 0 w 156"/>
                  <a:gd name="T25" fmla="*/ 0 h 535"/>
                  <a:gd name="T26" fmla="*/ 3 w 156"/>
                  <a:gd name="T27" fmla="*/ 0 h 53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56" h="535">
                    <a:moveTo>
                      <a:pt x="49" y="0"/>
                    </a:moveTo>
                    <a:lnTo>
                      <a:pt x="72" y="83"/>
                    </a:lnTo>
                    <a:lnTo>
                      <a:pt x="93" y="150"/>
                    </a:lnTo>
                    <a:lnTo>
                      <a:pt x="117" y="271"/>
                    </a:lnTo>
                    <a:lnTo>
                      <a:pt x="136" y="377"/>
                    </a:lnTo>
                    <a:lnTo>
                      <a:pt x="145" y="440"/>
                    </a:lnTo>
                    <a:lnTo>
                      <a:pt x="156" y="532"/>
                    </a:lnTo>
                    <a:lnTo>
                      <a:pt x="85" y="535"/>
                    </a:lnTo>
                    <a:lnTo>
                      <a:pt x="72" y="413"/>
                    </a:lnTo>
                    <a:lnTo>
                      <a:pt x="65" y="341"/>
                    </a:lnTo>
                    <a:lnTo>
                      <a:pt x="48" y="222"/>
                    </a:lnTo>
                    <a:lnTo>
                      <a:pt x="26" y="109"/>
                    </a:lnTo>
                    <a:lnTo>
                      <a:pt x="0" y="0"/>
                    </a:lnTo>
                    <a:lnTo>
                      <a:pt x="49" y="0"/>
                    </a:lnTo>
                    <a:close/>
                  </a:path>
                </a:pathLst>
              </a:custGeom>
              <a:solidFill>
                <a:srgbClr val="60606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grpSp>
        <p:grpSp>
          <p:nvGrpSpPr>
            <p:cNvPr id="74493" name="Group 178"/>
            <p:cNvGrpSpPr>
              <a:grpSpLocks/>
            </p:cNvGrpSpPr>
            <p:nvPr/>
          </p:nvGrpSpPr>
          <p:grpSpPr bwMode="auto">
            <a:xfrm flipH="1">
              <a:off x="3582" y="3404"/>
              <a:ext cx="272" cy="98"/>
              <a:chOff x="2904" y="3268"/>
              <a:chExt cx="272" cy="98"/>
            </a:xfrm>
          </p:grpSpPr>
          <p:grpSp>
            <p:nvGrpSpPr>
              <p:cNvPr id="74564" name="Group 179"/>
              <p:cNvGrpSpPr>
                <a:grpSpLocks/>
              </p:cNvGrpSpPr>
              <p:nvPr/>
            </p:nvGrpSpPr>
            <p:grpSpPr bwMode="auto">
              <a:xfrm>
                <a:off x="2904" y="3289"/>
                <a:ext cx="42" cy="54"/>
                <a:chOff x="2904" y="3289"/>
                <a:chExt cx="42" cy="54"/>
              </a:xfrm>
            </p:grpSpPr>
            <p:sp>
              <p:nvSpPr>
                <p:cNvPr id="74589" name="Oval 180"/>
                <p:cNvSpPr>
                  <a:spLocks noChangeArrowheads="1"/>
                </p:cNvSpPr>
                <p:nvPr/>
              </p:nvSpPr>
              <p:spPr bwMode="auto">
                <a:xfrm>
                  <a:off x="2904" y="3289"/>
                  <a:ext cx="36" cy="53"/>
                </a:xfrm>
                <a:prstGeom prst="ellipse">
                  <a:avLst/>
                </a:prstGeom>
                <a:solidFill>
                  <a:srgbClr val="20202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lvl1pPr>
                    <a:defRPr sz="2000">
                      <a:solidFill>
                        <a:schemeClr val="tx1"/>
                      </a:solidFill>
                      <a:latin typeface="Tahoma" panose="020B0604030504040204" pitchFamily="34" charset="0"/>
                      <a:ea typeface="宋体" panose="02010600030101010101" pitchFamily="2" charset="-122"/>
                    </a:defRPr>
                  </a:lvl1pPr>
                  <a:lvl2pPr marL="742950" indent="-285750">
                    <a:defRPr sz="2000">
                      <a:solidFill>
                        <a:schemeClr val="tx1"/>
                      </a:solidFill>
                      <a:latin typeface="Tahoma" panose="020B0604030504040204" pitchFamily="34" charset="0"/>
                      <a:ea typeface="宋体" panose="02010600030101010101" pitchFamily="2" charset="-122"/>
                    </a:defRPr>
                  </a:lvl2pPr>
                  <a:lvl3pPr marL="1143000" indent="-228600">
                    <a:defRPr sz="2000">
                      <a:solidFill>
                        <a:schemeClr val="tx1"/>
                      </a:solidFill>
                      <a:latin typeface="Tahoma" panose="020B0604030504040204" pitchFamily="34" charset="0"/>
                      <a:ea typeface="宋体" panose="02010600030101010101" pitchFamily="2" charset="-122"/>
                    </a:defRPr>
                  </a:lvl3pPr>
                  <a:lvl4pPr marL="1600200" indent="-228600">
                    <a:defRPr sz="2000">
                      <a:solidFill>
                        <a:schemeClr val="tx1"/>
                      </a:solidFill>
                      <a:latin typeface="Tahoma" panose="020B0604030504040204" pitchFamily="34" charset="0"/>
                      <a:ea typeface="宋体" panose="02010600030101010101" pitchFamily="2" charset="-122"/>
                    </a:defRPr>
                  </a:lvl4pPr>
                  <a:lvl5pPr marL="2057400" indent="-22860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74590" name="Oval 181"/>
                <p:cNvSpPr>
                  <a:spLocks noChangeArrowheads="1"/>
                </p:cNvSpPr>
                <p:nvPr/>
              </p:nvSpPr>
              <p:spPr bwMode="auto">
                <a:xfrm>
                  <a:off x="2910" y="3290"/>
                  <a:ext cx="36" cy="53"/>
                </a:xfrm>
                <a:prstGeom prst="ellipse">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lvl1pPr>
                    <a:defRPr sz="2000">
                      <a:solidFill>
                        <a:schemeClr val="tx1"/>
                      </a:solidFill>
                      <a:latin typeface="Tahoma" panose="020B0604030504040204" pitchFamily="34" charset="0"/>
                      <a:ea typeface="宋体" panose="02010600030101010101" pitchFamily="2" charset="-122"/>
                    </a:defRPr>
                  </a:lvl1pPr>
                  <a:lvl2pPr marL="742950" indent="-285750">
                    <a:defRPr sz="2000">
                      <a:solidFill>
                        <a:schemeClr val="tx1"/>
                      </a:solidFill>
                      <a:latin typeface="Tahoma" panose="020B0604030504040204" pitchFamily="34" charset="0"/>
                      <a:ea typeface="宋体" panose="02010600030101010101" pitchFamily="2" charset="-122"/>
                    </a:defRPr>
                  </a:lvl2pPr>
                  <a:lvl3pPr marL="1143000" indent="-228600">
                    <a:defRPr sz="2000">
                      <a:solidFill>
                        <a:schemeClr val="tx1"/>
                      </a:solidFill>
                      <a:latin typeface="Tahoma" panose="020B0604030504040204" pitchFamily="34" charset="0"/>
                      <a:ea typeface="宋体" panose="02010600030101010101" pitchFamily="2" charset="-122"/>
                    </a:defRPr>
                  </a:lvl3pPr>
                  <a:lvl4pPr marL="1600200" indent="-228600">
                    <a:defRPr sz="2000">
                      <a:solidFill>
                        <a:schemeClr val="tx1"/>
                      </a:solidFill>
                      <a:latin typeface="Tahoma" panose="020B0604030504040204" pitchFamily="34" charset="0"/>
                      <a:ea typeface="宋体" panose="02010600030101010101" pitchFamily="2" charset="-122"/>
                    </a:defRPr>
                  </a:lvl4pPr>
                  <a:lvl5pPr marL="2057400" indent="-22860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grpSp>
            <p:nvGrpSpPr>
              <p:cNvPr id="74565" name="Group 182"/>
              <p:cNvGrpSpPr>
                <a:grpSpLocks/>
              </p:cNvGrpSpPr>
              <p:nvPr/>
            </p:nvGrpSpPr>
            <p:grpSpPr bwMode="auto">
              <a:xfrm>
                <a:off x="2983" y="3281"/>
                <a:ext cx="55" cy="85"/>
                <a:chOff x="2983" y="3281"/>
                <a:chExt cx="55" cy="85"/>
              </a:xfrm>
            </p:grpSpPr>
            <p:sp>
              <p:nvSpPr>
                <p:cNvPr id="74578" name="Freeform 183"/>
                <p:cNvSpPr>
                  <a:spLocks/>
                </p:cNvSpPr>
                <p:nvPr/>
              </p:nvSpPr>
              <p:spPr bwMode="auto">
                <a:xfrm>
                  <a:off x="2997" y="3281"/>
                  <a:ext cx="41" cy="46"/>
                </a:xfrm>
                <a:custGeom>
                  <a:avLst/>
                  <a:gdLst>
                    <a:gd name="T0" fmla="*/ 0 w 734"/>
                    <a:gd name="T1" fmla="*/ 9 h 646"/>
                    <a:gd name="T2" fmla="*/ 5 w 734"/>
                    <a:gd name="T3" fmla="*/ 5 h 646"/>
                    <a:gd name="T4" fmla="*/ 10 w 734"/>
                    <a:gd name="T5" fmla="*/ 2 h 646"/>
                    <a:gd name="T6" fmla="*/ 16 w 734"/>
                    <a:gd name="T7" fmla="*/ 0 h 646"/>
                    <a:gd name="T8" fmla="*/ 20 w 734"/>
                    <a:gd name="T9" fmla="*/ 0 h 646"/>
                    <a:gd name="T10" fmla="*/ 26 w 734"/>
                    <a:gd name="T11" fmla="*/ 1 h 646"/>
                    <a:gd name="T12" fmla="*/ 30 w 734"/>
                    <a:gd name="T13" fmla="*/ 3 h 646"/>
                    <a:gd name="T14" fmla="*/ 34 w 734"/>
                    <a:gd name="T15" fmla="*/ 7 h 646"/>
                    <a:gd name="T16" fmla="*/ 37 w 734"/>
                    <a:gd name="T17" fmla="*/ 11 h 646"/>
                    <a:gd name="T18" fmla="*/ 39 w 734"/>
                    <a:gd name="T19" fmla="*/ 16 h 646"/>
                    <a:gd name="T20" fmla="*/ 41 w 734"/>
                    <a:gd name="T21" fmla="*/ 25 h 646"/>
                    <a:gd name="T22" fmla="*/ 41 w 734"/>
                    <a:gd name="T23" fmla="*/ 32 h 646"/>
                    <a:gd name="T24" fmla="*/ 41 w 734"/>
                    <a:gd name="T25" fmla="*/ 43 h 646"/>
                    <a:gd name="T26" fmla="*/ 40 w 734"/>
                    <a:gd name="T27" fmla="*/ 46 h 646"/>
                    <a:gd name="T28" fmla="*/ 0 w 734"/>
                    <a:gd name="T29" fmla="*/ 26 h 646"/>
                    <a:gd name="T30" fmla="*/ 0 w 734"/>
                    <a:gd name="T31" fmla="*/ 9 h 64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734" h="646">
                      <a:moveTo>
                        <a:pt x="0" y="128"/>
                      </a:moveTo>
                      <a:lnTo>
                        <a:pt x="88" y="64"/>
                      </a:lnTo>
                      <a:lnTo>
                        <a:pt x="171" y="32"/>
                      </a:lnTo>
                      <a:lnTo>
                        <a:pt x="283" y="6"/>
                      </a:lnTo>
                      <a:lnTo>
                        <a:pt x="362" y="0"/>
                      </a:lnTo>
                      <a:lnTo>
                        <a:pt x="459" y="8"/>
                      </a:lnTo>
                      <a:lnTo>
                        <a:pt x="535" y="38"/>
                      </a:lnTo>
                      <a:lnTo>
                        <a:pt x="616" y="95"/>
                      </a:lnTo>
                      <a:lnTo>
                        <a:pt x="662" y="156"/>
                      </a:lnTo>
                      <a:lnTo>
                        <a:pt x="694" y="225"/>
                      </a:lnTo>
                      <a:lnTo>
                        <a:pt x="728" y="354"/>
                      </a:lnTo>
                      <a:lnTo>
                        <a:pt x="734" y="451"/>
                      </a:lnTo>
                      <a:lnTo>
                        <a:pt x="729" y="608"/>
                      </a:lnTo>
                      <a:lnTo>
                        <a:pt x="718" y="646"/>
                      </a:lnTo>
                      <a:lnTo>
                        <a:pt x="6" y="369"/>
                      </a:lnTo>
                      <a:lnTo>
                        <a:pt x="0" y="12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grpSp>
              <p:nvGrpSpPr>
                <p:cNvPr id="74579" name="Group 184"/>
                <p:cNvGrpSpPr>
                  <a:grpSpLocks/>
                </p:cNvGrpSpPr>
                <p:nvPr/>
              </p:nvGrpSpPr>
              <p:grpSpPr bwMode="auto">
                <a:xfrm>
                  <a:off x="2983" y="3290"/>
                  <a:ext cx="49" cy="76"/>
                  <a:chOff x="2983" y="3290"/>
                  <a:chExt cx="49" cy="76"/>
                </a:xfrm>
              </p:grpSpPr>
              <p:sp>
                <p:nvSpPr>
                  <p:cNvPr id="74580" name="Freeform 185"/>
                  <p:cNvSpPr>
                    <a:spLocks/>
                  </p:cNvSpPr>
                  <p:nvPr/>
                </p:nvSpPr>
                <p:spPr bwMode="auto">
                  <a:xfrm>
                    <a:off x="2983" y="3290"/>
                    <a:ext cx="33" cy="76"/>
                  </a:xfrm>
                  <a:custGeom>
                    <a:avLst/>
                    <a:gdLst>
                      <a:gd name="T0" fmla="*/ 33 w 582"/>
                      <a:gd name="T1" fmla="*/ 2 h 1014"/>
                      <a:gd name="T2" fmla="*/ 25 w 582"/>
                      <a:gd name="T3" fmla="*/ 0 h 1014"/>
                      <a:gd name="T4" fmla="*/ 0 w 582"/>
                      <a:gd name="T5" fmla="*/ 38 h 1014"/>
                      <a:gd name="T6" fmla="*/ 25 w 582"/>
                      <a:gd name="T7" fmla="*/ 76 h 1014"/>
                      <a:gd name="T8" fmla="*/ 26 w 582"/>
                      <a:gd name="T9" fmla="*/ 76 h 1014"/>
                      <a:gd name="T10" fmla="*/ 25 w 582"/>
                      <a:gd name="T11" fmla="*/ 38 h 1014"/>
                      <a:gd name="T12" fmla="*/ 33 w 582"/>
                      <a:gd name="T13" fmla="*/ 2 h 101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82" h="1014">
                        <a:moveTo>
                          <a:pt x="582" y="23"/>
                        </a:moveTo>
                        <a:cubicBezTo>
                          <a:pt x="538" y="7"/>
                          <a:pt x="492" y="0"/>
                          <a:pt x="447" y="0"/>
                        </a:cubicBezTo>
                        <a:cubicBezTo>
                          <a:pt x="200" y="0"/>
                          <a:pt x="0" y="226"/>
                          <a:pt x="0" y="507"/>
                        </a:cubicBezTo>
                        <a:cubicBezTo>
                          <a:pt x="0" y="787"/>
                          <a:pt x="200" y="1014"/>
                          <a:pt x="447" y="1014"/>
                        </a:cubicBezTo>
                        <a:cubicBezTo>
                          <a:pt x="452" y="1013"/>
                          <a:pt x="458" y="1013"/>
                          <a:pt x="464" y="1013"/>
                        </a:cubicBezTo>
                        <a:lnTo>
                          <a:pt x="447" y="507"/>
                        </a:lnTo>
                        <a:lnTo>
                          <a:pt x="582" y="23"/>
                        </a:lnTo>
                        <a:close/>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grpSp>
                <p:nvGrpSpPr>
                  <p:cNvPr id="74581" name="Group 186"/>
                  <p:cNvGrpSpPr>
                    <a:grpSpLocks/>
                  </p:cNvGrpSpPr>
                  <p:nvPr/>
                </p:nvGrpSpPr>
                <p:grpSpPr bwMode="auto">
                  <a:xfrm>
                    <a:off x="2992" y="3292"/>
                    <a:ext cx="40" cy="74"/>
                    <a:chOff x="2992" y="3292"/>
                    <a:chExt cx="40" cy="74"/>
                  </a:xfrm>
                </p:grpSpPr>
                <p:sp>
                  <p:nvSpPr>
                    <p:cNvPr id="74582" name="Oval 187"/>
                    <p:cNvSpPr>
                      <a:spLocks noChangeArrowheads="1"/>
                    </p:cNvSpPr>
                    <p:nvPr/>
                  </p:nvSpPr>
                  <p:spPr bwMode="auto">
                    <a:xfrm>
                      <a:off x="2992" y="3292"/>
                      <a:ext cx="40" cy="74"/>
                    </a:xfrm>
                    <a:prstGeom prst="ellipse">
                      <a:avLst/>
                    </a:prstGeom>
                    <a:solidFill>
                      <a:srgbClr val="60606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lvl1pPr>
                        <a:defRPr sz="2000">
                          <a:solidFill>
                            <a:schemeClr val="tx1"/>
                          </a:solidFill>
                          <a:latin typeface="Tahoma" panose="020B0604030504040204" pitchFamily="34" charset="0"/>
                          <a:ea typeface="宋体" panose="02010600030101010101" pitchFamily="2" charset="-122"/>
                        </a:defRPr>
                      </a:lvl1pPr>
                      <a:lvl2pPr marL="742950" indent="-285750">
                        <a:defRPr sz="2000">
                          <a:solidFill>
                            <a:schemeClr val="tx1"/>
                          </a:solidFill>
                          <a:latin typeface="Tahoma" panose="020B0604030504040204" pitchFamily="34" charset="0"/>
                          <a:ea typeface="宋体" panose="02010600030101010101" pitchFamily="2" charset="-122"/>
                        </a:defRPr>
                      </a:lvl2pPr>
                      <a:lvl3pPr marL="1143000" indent="-228600">
                        <a:defRPr sz="2000">
                          <a:solidFill>
                            <a:schemeClr val="tx1"/>
                          </a:solidFill>
                          <a:latin typeface="Tahoma" panose="020B0604030504040204" pitchFamily="34" charset="0"/>
                          <a:ea typeface="宋体" panose="02010600030101010101" pitchFamily="2" charset="-122"/>
                        </a:defRPr>
                      </a:lvl3pPr>
                      <a:lvl4pPr marL="1600200" indent="-228600">
                        <a:defRPr sz="2000">
                          <a:solidFill>
                            <a:schemeClr val="tx1"/>
                          </a:solidFill>
                          <a:latin typeface="Tahoma" panose="020B0604030504040204" pitchFamily="34" charset="0"/>
                          <a:ea typeface="宋体" panose="02010600030101010101" pitchFamily="2" charset="-122"/>
                        </a:defRPr>
                      </a:lvl4pPr>
                      <a:lvl5pPr marL="2057400" indent="-22860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74583" name="Oval 188"/>
                    <p:cNvSpPr>
                      <a:spLocks noChangeArrowheads="1"/>
                    </p:cNvSpPr>
                    <p:nvPr/>
                  </p:nvSpPr>
                  <p:spPr bwMode="auto">
                    <a:xfrm>
                      <a:off x="2995" y="3295"/>
                      <a:ext cx="35" cy="68"/>
                    </a:xfrm>
                    <a:prstGeom prst="ellipse">
                      <a:avLst/>
                    </a:prstGeom>
                    <a:solidFill>
                      <a:srgbClr val="80808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lvl1pPr>
                        <a:defRPr sz="2000">
                          <a:solidFill>
                            <a:schemeClr val="tx1"/>
                          </a:solidFill>
                          <a:latin typeface="Tahoma" panose="020B0604030504040204" pitchFamily="34" charset="0"/>
                          <a:ea typeface="宋体" panose="02010600030101010101" pitchFamily="2" charset="-122"/>
                        </a:defRPr>
                      </a:lvl1pPr>
                      <a:lvl2pPr marL="742950" indent="-285750">
                        <a:defRPr sz="2000">
                          <a:solidFill>
                            <a:schemeClr val="tx1"/>
                          </a:solidFill>
                          <a:latin typeface="Tahoma" panose="020B0604030504040204" pitchFamily="34" charset="0"/>
                          <a:ea typeface="宋体" panose="02010600030101010101" pitchFamily="2" charset="-122"/>
                        </a:defRPr>
                      </a:lvl2pPr>
                      <a:lvl3pPr marL="1143000" indent="-228600">
                        <a:defRPr sz="2000">
                          <a:solidFill>
                            <a:schemeClr val="tx1"/>
                          </a:solidFill>
                          <a:latin typeface="Tahoma" panose="020B0604030504040204" pitchFamily="34" charset="0"/>
                          <a:ea typeface="宋体" panose="02010600030101010101" pitchFamily="2" charset="-122"/>
                        </a:defRPr>
                      </a:lvl3pPr>
                      <a:lvl4pPr marL="1600200" indent="-228600">
                        <a:defRPr sz="2000">
                          <a:solidFill>
                            <a:schemeClr val="tx1"/>
                          </a:solidFill>
                          <a:latin typeface="Tahoma" panose="020B0604030504040204" pitchFamily="34" charset="0"/>
                          <a:ea typeface="宋体" panose="02010600030101010101" pitchFamily="2" charset="-122"/>
                        </a:defRPr>
                      </a:lvl4pPr>
                      <a:lvl5pPr marL="2057400" indent="-22860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74584" name="Oval 189"/>
                    <p:cNvSpPr>
                      <a:spLocks noChangeArrowheads="1"/>
                    </p:cNvSpPr>
                    <p:nvPr/>
                  </p:nvSpPr>
                  <p:spPr bwMode="auto">
                    <a:xfrm>
                      <a:off x="3002" y="3306"/>
                      <a:ext cx="23" cy="47"/>
                    </a:xfrm>
                    <a:prstGeom prst="ellipse">
                      <a:avLst/>
                    </a:prstGeom>
                    <a:solidFill>
                      <a:srgbClr val="404040"/>
                    </a:solidFill>
                    <a:ln w="1588">
                      <a:solidFill>
                        <a:srgbClr val="A0A0A0"/>
                      </a:solidFill>
                      <a:round/>
                      <a:headEnd/>
                      <a:tailEnd/>
                    </a:ln>
                  </p:spPr>
                  <p:txBody>
                    <a:bodyPr/>
                    <a:lstStyle>
                      <a:lvl1pPr>
                        <a:defRPr sz="2000">
                          <a:solidFill>
                            <a:schemeClr val="tx1"/>
                          </a:solidFill>
                          <a:latin typeface="Tahoma" panose="020B0604030504040204" pitchFamily="34" charset="0"/>
                          <a:ea typeface="宋体" panose="02010600030101010101" pitchFamily="2" charset="-122"/>
                        </a:defRPr>
                      </a:lvl1pPr>
                      <a:lvl2pPr marL="742950" indent="-285750">
                        <a:defRPr sz="2000">
                          <a:solidFill>
                            <a:schemeClr val="tx1"/>
                          </a:solidFill>
                          <a:latin typeface="Tahoma" panose="020B0604030504040204" pitchFamily="34" charset="0"/>
                          <a:ea typeface="宋体" panose="02010600030101010101" pitchFamily="2" charset="-122"/>
                        </a:defRPr>
                      </a:lvl2pPr>
                      <a:lvl3pPr marL="1143000" indent="-228600">
                        <a:defRPr sz="2000">
                          <a:solidFill>
                            <a:schemeClr val="tx1"/>
                          </a:solidFill>
                          <a:latin typeface="Tahoma" panose="020B0604030504040204" pitchFamily="34" charset="0"/>
                          <a:ea typeface="宋体" panose="02010600030101010101" pitchFamily="2" charset="-122"/>
                        </a:defRPr>
                      </a:lvl3pPr>
                      <a:lvl4pPr marL="1600200" indent="-228600">
                        <a:defRPr sz="2000">
                          <a:solidFill>
                            <a:schemeClr val="tx1"/>
                          </a:solidFill>
                          <a:latin typeface="Tahoma" panose="020B0604030504040204" pitchFamily="34" charset="0"/>
                          <a:ea typeface="宋体" panose="02010600030101010101" pitchFamily="2" charset="-122"/>
                        </a:defRPr>
                      </a:lvl4pPr>
                      <a:lvl5pPr marL="2057400" indent="-22860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74585" name="Oval 190"/>
                    <p:cNvSpPr>
                      <a:spLocks noChangeArrowheads="1"/>
                    </p:cNvSpPr>
                    <p:nvPr/>
                  </p:nvSpPr>
                  <p:spPr bwMode="auto">
                    <a:xfrm>
                      <a:off x="3004" y="3310"/>
                      <a:ext cx="16" cy="36"/>
                    </a:xfrm>
                    <a:prstGeom prst="ellipse">
                      <a:avLst/>
                    </a:prstGeom>
                    <a:solidFill>
                      <a:srgbClr val="000000"/>
                    </a:solidFill>
                    <a:ln w="0">
                      <a:solidFill>
                        <a:srgbClr val="808080"/>
                      </a:solidFill>
                      <a:round/>
                      <a:headEnd/>
                      <a:tailEnd/>
                    </a:ln>
                  </p:spPr>
                  <p:txBody>
                    <a:bodyPr/>
                    <a:lstStyle>
                      <a:lvl1pPr>
                        <a:defRPr sz="2000">
                          <a:solidFill>
                            <a:schemeClr val="tx1"/>
                          </a:solidFill>
                          <a:latin typeface="Tahoma" panose="020B0604030504040204" pitchFamily="34" charset="0"/>
                          <a:ea typeface="宋体" panose="02010600030101010101" pitchFamily="2" charset="-122"/>
                        </a:defRPr>
                      </a:lvl1pPr>
                      <a:lvl2pPr marL="742950" indent="-285750">
                        <a:defRPr sz="2000">
                          <a:solidFill>
                            <a:schemeClr val="tx1"/>
                          </a:solidFill>
                          <a:latin typeface="Tahoma" panose="020B0604030504040204" pitchFamily="34" charset="0"/>
                          <a:ea typeface="宋体" panose="02010600030101010101" pitchFamily="2" charset="-122"/>
                        </a:defRPr>
                      </a:lvl2pPr>
                      <a:lvl3pPr marL="1143000" indent="-228600">
                        <a:defRPr sz="2000">
                          <a:solidFill>
                            <a:schemeClr val="tx1"/>
                          </a:solidFill>
                          <a:latin typeface="Tahoma" panose="020B0604030504040204" pitchFamily="34" charset="0"/>
                          <a:ea typeface="宋体" panose="02010600030101010101" pitchFamily="2" charset="-122"/>
                        </a:defRPr>
                      </a:lvl3pPr>
                      <a:lvl4pPr marL="1600200" indent="-228600">
                        <a:defRPr sz="2000">
                          <a:solidFill>
                            <a:schemeClr val="tx1"/>
                          </a:solidFill>
                          <a:latin typeface="Tahoma" panose="020B0604030504040204" pitchFamily="34" charset="0"/>
                          <a:ea typeface="宋体" panose="02010600030101010101" pitchFamily="2" charset="-122"/>
                        </a:defRPr>
                      </a:lvl4pPr>
                      <a:lvl5pPr marL="2057400" indent="-22860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nvGrpSpPr>
                    <p:cNvPr id="74586" name="Group 191"/>
                    <p:cNvGrpSpPr>
                      <a:grpSpLocks/>
                    </p:cNvGrpSpPr>
                    <p:nvPr/>
                  </p:nvGrpSpPr>
                  <p:grpSpPr bwMode="auto">
                    <a:xfrm>
                      <a:off x="3009" y="3324"/>
                      <a:ext cx="5" cy="10"/>
                      <a:chOff x="3009" y="3324"/>
                      <a:chExt cx="5" cy="10"/>
                    </a:xfrm>
                  </p:grpSpPr>
                  <p:sp>
                    <p:nvSpPr>
                      <p:cNvPr id="74587" name="Oval 192"/>
                      <p:cNvSpPr>
                        <a:spLocks noChangeArrowheads="1"/>
                      </p:cNvSpPr>
                      <p:nvPr/>
                    </p:nvSpPr>
                    <p:spPr bwMode="auto">
                      <a:xfrm>
                        <a:off x="3009" y="3324"/>
                        <a:ext cx="5" cy="10"/>
                      </a:xfrm>
                      <a:prstGeom prst="ellipse">
                        <a:avLst/>
                      </a:prstGeom>
                      <a:solidFill>
                        <a:srgbClr val="80808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lvl1pPr>
                          <a:defRPr sz="2000">
                            <a:solidFill>
                              <a:schemeClr val="tx1"/>
                            </a:solidFill>
                            <a:latin typeface="Tahoma" panose="020B0604030504040204" pitchFamily="34" charset="0"/>
                            <a:ea typeface="宋体" panose="02010600030101010101" pitchFamily="2" charset="-122"/>
                          </a:defRPr>
                        </a:lvl1pPr>
                        <a:lvl2pPr marL="742950" indent="-285750">
                          <a:defRPr sz="2000">
                            <a:solidFill>
                              <a:schemeClr val="tx1"/>
                            </a:solidFill>
                            <a:latin typeface="Tahoma" panose="020B0604030504040204" pitchFamily="34" charset="0"/>
                            <a:ea typeface="宋体" panose="02010600030101010101" pitchFamily="2" charset="-122"/>
                          </a:defRPr>
                        </a:lvl2pPr>
                        <a:lvl3pPr marL="1143000" indent="-228600">
                          <a:defRPr sz="2000">
                            <a:solidFill>
                              <a:schemeClr val="tx1"/>
                            </a:solidFill>
                            <a:latin typeface="Tahoma" panose="020B0604030504040204" pitchFamily="34" charset="0"/>
                            <a:ea typeface="宋体" panose="02010600030101010101" pitchFamily="2" charset="-122"/>
                          </a:defRPr>
                        </a:lvl3pPr>
                        <a:lvl4pPr marL="1600200" indent="-228600">
                          <a:defRPr sz="2000">
                            <a:solidFill>
                              <a:schemeClr val="tx1"/>
                            </a:solidFill>
                            <a:latin typeface="Tahoma" panose="020B0604030504040204" pitchFamily="34" charset="0"/>
                            <a:ea typeface="宋体" panose="02010600030101010101" pitchFamily="2" charset="-122"/>
                          </a:defRPr>
                        </a:lvl4pPr>
                        <a:lvl5pPr marL="2057400" indent="-22860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74588" name="Oval 193"/>
                      <p:cNvSpPr>
                        <a:spLocks noChangeArrowheads="1"/>
                      </p:cNvSpPr>
                      <p:nvPr/>
                    </p:nvSpPr>
                    <p:spPr bwMode="auto">
                      <a:xfrm>
                        <a:off x="3010" y="3324"/>
                        <a:ext cx="4" cy="10"/>
                      </a:xfrm>
                      <a:prstGeom prst="ellipse">
                        <a:avLst/>
                      </a:prstGeom>
                      <a:solidFill>
                        <a:srgbClr val="E0E0E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lvl1pPr>
                          <a:defRPr sz="2000">
                            <a:solidFill>
                              <a:schemeClr val="tx1"/>
                            </a:solidFill>
                            <a:latin typeface="Tahoma" panose="020B0604030504040204" pitchFamily="34" charset="0"/>
                            <a:ea typeface="宋体" panose="02010600030101010101" pitchFamily="2" charset="-122"/>
                          </a:defRPr>
                        </a:lvl1pPr>
                        <a:lvl2pPr marL="742950" indent="-285750">
                          <a:defRPr sz="2000">
                            <a:solidFill>
                              <a:schemeClr val="tx1"/>
                            </a:solidFill>
                            <a:latin typeface="Tahoma" panose="020B0604030504040204" pitchFamily="34" charset="0"/>
                            <a:ea typeface="宋体" panose="02010600030101010101" pitchFamily="2" charset="-122"/>
                          </a:defRPr>
                        </a:lvl2pPr>
                        <a:lvl3pPr marL="1143000" indent="-228600">
                          <a:defRPr sz="2000">
                            <a:solidFill>
                              <a:schemeClr val="tx1"/>
                            </a:solidFill>
                            <a:latin typeface="Tahoma" panose="020B0604030504040204" pitchFamily="34" charset="0"/>
                            <a:ea typeface="宋体" panose="02010600030101010101" pitchFamily="2" charset="-122"/>
                          </a:defRPr>
                        </a:lvl3pPr>
                        <a:lvl4pPr marL="1600200" indent="-228600">
                          <a:defRPr sz="2000">
                            <a:solidFill>
                              <a:schemeClr val="tx1"/>
                            </a:solidFill>
                            <a:latin typeface="Tahoma" panose="020B0604030504040204" pitchFamily="34" charset="0"/>
                            <a:ea typeface="宋体" panose="02010600030101010101" pitchFamily="2" charset="-122"/>
                          </a:defRPr>
                        </a:lvl4pPr>
                        <a:lvl5pPr marL="2057400" indent="-22860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grpSp>
            </p:grpSp>
          </p:grpSp>
          <p:grpSp>
            <p:nvGrpSpPr>
              <p:cNvPr id="74566" name="Group 194"/>
              <p:cNvGrpSpPr>
                <a:grpSpLocks/>
              </p:cNvGrpSpPr>
              <p:nvPr/>
            </p:nvGrpSpPr>
            <p:grpSpPr bwMode="auto">
              <a:xfrm>
                <a:off x="3137" y="3268"/>
                <a:ext cx="39" cy="59"/>
                <a:chOff x="3137" y="3268"/>
                <a:chExt cx="39" cy="59"/>
              </a:xfrm>
            </p:grpSpPr>
            <p:sp>
              <p:nvSpPr>
                <p:cNvPr id="74567" name="Freeform 195"/>
                <p:cNvSpPr>
                  <a:spLocks/>
                </p:cNvSpPr>
                <p:nvPr/>
              </p:nvSpPr>
              <p:spPr bwMode="auto">
                <a:xfrm>
                  <a:off x="3153" y="3268"/>
                  <a:ext cx="23" cy="29"/>
                </a:xfrm>
                <a:custGeom>
                  <a:avLst/>
                  <a:gdLst>
                    <a:gd name="T0" fmla="*/ 0 w 418"/>
                    <a:gd name="T1" fmla="*/ 4 h 397"/>
                    <a:gd name="T2" fmla="*/ 3 w 418"/>
                    <a:gd name="T3" fmla="*/ 1 h 397"/>
                    <a:gd name="T4" fmla="*/ 7 w 418"/>
                    <a:gd name="T5" fmla="*/ 0 h 397"/>
                    <a:gd name="T6" fmla="*/ 12 w 418"/>
                    <a:gd name="T7" fmla="*/ 0 h 397"/>
                    <a:gd name="T8" fmla="*/ 16 w 418"/>
                    <a:gd name="T9" fmla="*/ 1 h 397"/>
                    <a:gd name="T10" fmla="*/ 19 w 418"/>
                    <a:gd name="T11" fmla="*/ 4 h 397"/>
                    <a:gd name="T12" fmla="*/ 22 w 418"/>
                    <a:gd name="T13" fmla="*/ 10 h 397"/>
                    <a:gd name="T14" fmla="*/ 23 w 418"/>
                    <a:gd name="T15" fmla="*/ 15 h 397"/>
                    <a:gd name="T16" fmla="*/ 23 w 418"/>
                    <a:gd name="T17" fmla="*/ 19 h 397"/>
                    <a:gd name="T18" fmla="*/ 23 w 418"/>
                    <a:gd name="T19" fmla="*/ 26 h 397"/>
                    <a:gd name="T20" fmla="*/ 22 w 418"/>
                    <a:gd name="T21" fmla="*/ 29 h 397"/>
                    <a:gd name="T22" fmla="*/ 5 w 418"/>
                    <a:gd name="T23" fmla="*/ 24 h 397"/>
                    <a:gd name="T24" fmla="*/ 0 w 418"/>
                    <a:gd name="T25" fmla="*/ 4 h 39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18" h="397">
                      <a:moveTo>
                        <a:pt x="0" y="50"/>
                      </a:moveTo>
                      <a:lnTo>
                        <a:pt x="49" y="19"/>
                      </a:lnTo>
                      <a:lnTo>
                        <a:pt x="123" y="0"/>
                      </a:lnTo>
                      <a:lnTo>
                        <a:pt x="213" y="0"/>
                      </a:lnTo>
                      <a:lnTo>
                        <a:pt x="296" y="17"/>
                      </a:lnTo>
                      <a:lnTo>
                        <a:pt x="348" y="61"/>
                      </a:lnTo>
                      <a:lnTo>
                        <a:pt x="395" y="131"/>
                      </a:lnTo>
                      <a:lnTo>
                        <a:pt x="411" y="208"/>
                      </a:lnTo>
                      <a:lnTo>
                        <a:pt x="418" y="263"/>
                      </a:lnTo>
                      <a:lnTo>
                        <a:pt x="416" y="356"/>
                      </a:lnTo>
                      <a:lnTo>
                        <a:pt x="405" y="397"/>
                      </a:lnTo>
                      <a:lnTo>
                        <a:pt x="95" y="331"/>
                      </a:lnTo>
                      <a:lnTo>
                        <a:pt x="0" y="5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grpSp>
              <p:nvGrpSpPr>
                <p:cNvPr id="74568" name="Group 196"/>
                <p:cNvGrpSpPr>
                  <a:grpSpLocks/>
                </p:cNvGrpSpPr>
                <p:nvPr/>
              </p:nvGrpSpPr>
              <p:grpSpPr bwMode="auto">
                <a:xfrm>
                  <a:off x="3137" y="3270"/>
                  <a:ext cx="37" cy="57"/>
                  <a:chOff x="3137" y="3270"/>
                  <a:chExt cx="37" cy="57"/>
                </a:xfrm>
              </p:grpSpPr>
              <p:sp>
                <p:nvSpPr>
                  <p:cNvPr id="74569" name="Freeform 197"/>
                  <p:cNvSpPr>
                    <a:spLocks/>
                  </p:cNvSpPr>
                  <p:nvPr/>
                </p:nvSpPr>
                <p:spPr bwMode="auto">
                  <a:xfrm>
                    <a:off x="3137" y="3270"/>
                    <a:ext cx="25" cy="57"/>
                  </a:xfrm>
                  <a:custGeom>
                    <a:avLst/>
                    <a:gdLst>
                      <a:gd name="T0" fmla="*/ 25 w 428"/>
                      <a:gd name="T1" fmla="*/ 1 h 761"/>
                      <a:gd name="T2" fmla="*/ 19 w 428"/>
                      <a:gd name="T3" fmla="*/ 0 h 761"/>
                      <a:gd name="T4" fmla="*/ 0 w 428"/>
                      <a:gd name="T5" fmla="*/ 28 h 761"/>
                      <a:gd name="T6" fmla="*/ 19 w 428"/>
                      <a:gd name="T7" fmla="*/ 57 h 761"/>
                      <a:gd name="T8" fmla="*/ 20 w 428"/>
                      <a:gd name="T9" fmla="*/ 57 h 761"/>
                      <a:gd name="T10" fmla="*/ 19 w 428"/>
                      <a:gd name="T11" fmla="*/ 28 h 761"/>
                      <a:gd name="T12" fmla="*/ 25 w 428"/>
                      <a:gd name="T13" fmla="*/ 1 h 76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28" h="761">
                        <a:moveTo>
                          <a:pt x="428" y="17"/>
                        </a:moveTo>
                        <a:cubicBezTo>
                          <a:pt x="397" y="5"/>
                          <a:pt x="364" y="0"/>
                          <a:pt x="331" y="0"/>
                        </a:cubicBezTo>
                        <a:cubicBezTo>
                          <a:pt x="148" y="0"/>
                          <a:pt x="0" y="170"/>
                          <a:pt x="0" y="380"/>
                        </a:cubicBezTo>
                        <a:cubicBezTo>
                          <a:pt x="0" y="590"/>
                          <a:pt x="148" y="761"/>
                          <a:pt x="331" y="761"/>
                        </a:cubicBezTo>
                        <a:cubicBezTo>
                          <a:pt x="334" y="760"/>
                          <a:pt x="338" y="760"/>
                          <a:pt x="342" y="760"/>
                        </a:cubicBezTo>
                        <a:lnTo>
                          <a:pt x="331" y="380"/>
                        </a:lnTo>
                        <a:lnTo>
                          <a:pt x="428" y="17"/>
                        </a:lnTo>
                        <a:close/>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grpSp>
                <p:nvGrpSpPr>
                  <p:cNvPr id="74570" name="Group 198"/>
                  <p:cNvGrpSpPr>
                    <a:grpSpLocks/>
                  </p:cNvGrpSpPr>
                  <p:nvPr/>
                </p:nvGrpSpPr>
                <p:grpSpPr bwMode="auto">
                  <a:xfrm>
                    <a:off x="3144" y="3271"/>
                    <a:ext cx="30" cy="56"/>
                    <a:chOff x="3144" y="3271"/>
                    <a:chExt cx="30" cy="56"/>
                  </a:xfrm>
                </p:grpSpPr>
                <p:sp>
                  <p:nvSpPr>
                    <p:cNvPr id="74571" name="Oval 199"/>
                    <p:cNvSpPr>
                      <a:spLocks noChangeArrowheads="1"/>
                    </p:cNvSpPr>
                    <p:nvPr/>
                  </p:nvSpPr>
                  <p:spPr bwMode="auto">
                    <a:xfrm>
                      <a:off x="3144" y="3271"/>
                      <a:ext cx="30" cy="56"/>
                    </a:xfrm>
                    <a:prstGeom prst="ellipse">
                      <a:avLst/>
                    </a:prstGeom>
                    <a:solidFill>
                      <a:srgbClr val="60606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lvl1pPr>
                        <a:defRPr sz="2000">
                          <a:solidFill>
                            <a:schemeClr val="tx1"/>
                          </a:solidFill>
                          <a:latin typeface="Tahoma" panose="020B0604030504040204" pitchFamily="34" charset="0"/>
                          <a:ea typeface="宋体" panose="02010600030101010101" pitchFamily="2" charset="-122"/>
                        </a:defRPr>
                      </a:lvl1pPr>
                      <a:lvl2pPr marL="742950" indent="-285750">
                        <a:defRPr sz="2000">
                          <a:solidFill>
                            <a:schemeClr val="tx1"/>
                          </a:solidFill>
                          <a:latin typeface="Tahoma" panose="020B0604030504040204" pitchFamily="34" charset="0"/>
                          <a:ea typeface="宋体" panose="02010600030101010101" pitchFamily="2" charset="-122"/>
                        </a:defRPr>
                      </a:lvl2pPr>
                      <a:lvl3pPr marL="1143000" indent="-228600">
                        <a:defRPr sz="2000">
                          <a:solidFill>
                            <a:schemeClr val="tx1"/>
                          </a:solidFill>
                          <a:latin typeface="Tahoma" panose="020B0604030504040204" pitchFamily="34" charset="0"/>
                          <a:ea typeface="宋体" panose="02010600030101010101" pitchFamily="2" charset="-122"/>
                        </a:defRPr>
                      </a:lvl3pPr>
                      <a:lvl4pPr marL="1600200" indent="-228600">
                        <a:defRPr sz="2000">
                          <a:solidFill>
                            <a:schemeClr val="tx1"/>
                          </a:solidFill>
                          <a:latin typeface="Tahoma" panose="020B0604030504040204" pitchFamily="34" charset="0"/>
                          <a:ea typeface="宋体" panose="02010600030101010101" pitchFamily="2" charset="-122"/>
                        </a:defRPr>
                      </a:lvl4pPr>
                      <a:lvl5pPr marL="2057400" indent="-22860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74572" name="Oval 200"/>
                    <p:cNvSpPr>
                      <a:spLocks noChangeArrowheads="1"/>
                    </p:cNvSpPr>
                    <p:nvPr/>
                  </p:nvSpPr>
                  <p:spPr bwMode="auto">
                    <a:xfrm>
                      <a:off x="3146" y="3273"/>
                      <a:ext cx="26" cy="51"/>
                    </a:xfrm>
                    <a:prstGeom prst="ellipse">
                      <a:avLst/>
                    </a:prstGeom>
                    <a:solidFill>
                      <a:srgbClr val="80808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lvl1pPr>
                        <a:defRPr sz="2000">
                          <a:solidFill>
                            <a:schemeClr val="tx1"/>
                          </a:solidFill>
                          <a:latin typeface="Tahoma" panose="020B0604030504040204" pitchFamily="34" charset="0"/>
                          <a:ea typeface="宋体" panose="02010600030101010101" pitchFamily="2" charset="-122"/>
                        </a:defRPr>
                      </a:lvl1pPr>
                      <a:lvl2pPr marL="742950" indent="-285750">
                        <a:defRPr sz="2000">
                          <a:solidFill>
                            <a:schemeClr val="tx1"/>
                          </a:solidFill>
                          <a:latin typeface="Tahoma" panose="020B0604030504040204" pitchFamily="34" charset="0"/>
                          <a:ea typeface="宋体" panose="02010600030101010101" pitchFamily="2" charset="-122"/>
                        </a:defRPr>
                      </a:lvl2pPr>
                      <a:lvl3pPr marL="1143000" indent="-228600">
                        <a:defRPr sz="2000">
                          <a:solidFill>
                            <a:schemeClr val="tx1"/>
                          </a:solidFill>
                          <a:latin typeface="Tahoma" panose="020B0604030504040204" pitchFamily="34" charset="0"/>
                          <a:ea typeface="宋体" panose="02010600030101010101" pitchFamily="2" charset="-122"/>
                        </a:defRPr>
                      </a:lvl3pPr>
                      <a:lvl4pPr marL="1600200" indent="-228600">
                        <a:defRPr sz="2000">
                          <a:solidFill>
                            <a:schemeClr val="tx1"/>
                          </a:solidFill>
                          <a:latin typeface="Tahoma" panose="020B0604030504040204" pitchFamily="34" charset="0"/>
                          <a:ea typeface="宋体" panose="02010600030101010101" pitchFamily="2" charset="-122"/>
                        </a:defRPr>
                      </a:lvl4pPr>
                      <a:lvl5pPr marL="2057400" indent="-22860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74573" name="Oval 201"/>
                    <p:cNvSpPr>
                      <a:spLocks noChangeArrowheads="1"/>
                    </p:cNvSpPr>
                    <p:nvPr/>
                  </p:nvSpPr>
                  <p:spPr bwMode="auto">
                    <a:xfrm>
                      <a:off x="3151" y="3281"/>
                      <a:ext cx="17" cy="36"/>
                    </a:xfrm>
                    <a:prstGeom prst="ellipse">
                      <a:avLst/>
                    </a:prstGeom>
                    <a:solidFill>
                      <a:srgbClr val="404040"/>
                    </a:solidFill>
                    <a:ln w="1588">
                      <a:solidFill>
                        <a:srgbClr val="A0A0A0"/>
                      </a:solidFill>
                      <a:round/>
                      <a:headEnd/>
                      <a:tailEnd/>
                    </a:ln>
                  </p:spPr>
                  <p:txBody>
                    <a:bodyPr/>
                    <a:lstStyle>
                      <a:lvl1pPr>
                        <a:defRPr sz="2000">
                          <a:solidFill>
                            <a:schemeClr val="tx1"/>
                          </a:solidFill>
                          <a:latin typeface="Tahoma" panose="020B0604030504040204" pitchFamily="34" charset="0"/>
                          <a:ea typeface="宋体" panose="02010600030101010101" pitchFamily="2" charset="-122"/>
                        </a:defRPr>
                      </a:lvl1pPr>
                      <a:lvl2pPr marL="742950" indent="-285750">
                        <a:defRPr sz="2000">
                          <a:solidFill>
                            <a:schemeClr val="tx1"/>
                          </a:solidFill>
                          <a:latin typeface="Tahoma" panose="020B0604030504040204" pitchFamily="34" charset="0"/>
                          <a:ea typeface="宋体" panose="02010600030101010101" pitchFamily="2" charset="-122"/>
                        </a:defRPr>
                      </a:lvl2pPr>
                      <a:lvl3pPr marL="1143000" indent="-228600">
                        <a:defRPr sz="2000">
                          <a:solidFill>
                            <a:schemeClr val="tx1"/>
                          </a:solidFill>
                          <a:latin typeface="Tahoma" panose="020B0604030504040204" pitchFamily="34" charset="0"/>
                          <a:ea typeface="宋体" panose="02010600030101010101" pitchFamily="2" charset="-122"/>
                        </a:defRPr>
                      </a:lvl3pPr>
                      <a:lvl4pPr marL="1600200" indent="-228600">
                        <a:defRPr sz="2000">
                          <a:solidFill>
                            <a:schemeClr val="tx1"/>
                          </a:solidFill>
                          <a:latin typeface="Tahoma" panose="020B0604030504040204" pitchFamily="34" charset="0"/>
                          <a:ea typeface="宋体" panose="02010600030101010101" pitchFamily="2" charset="-122"/>
                        </a:defRPr>
                      </a:lvl4pPr>
                      <a:lvl5pPr marL="2057400" indent="-22860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74574" name="Oval 202"/>
                    <p:cNvSpPr>
                      <a:spLocks noChangeArrowheads="1"/>
                    </p:cNvSpPr>
                    <p:nvPr/>
                  </p:nvSpPr>
                  <p:spPr bwMode="auto">
                    <a:xfrm>
                      <a:off x="3153" y="3285"/>
                      <a:ext cx="11" cy="26"/>
                    </a:xfrm>
                    <a:prstGeom prst="ellipse">
                      <a:avLst/>
                    </a:prstGeom>
                    <a:solidFill>
                      <a:srgbClr val="000000"/>
                    </a:solidFill>
                    <a:ln w="0">
                      <a:solidFill>
                        <a:srgbClr val="808080"/>
                      </a:solidFill>
                      <a:round/>
                      <a:headEnd/>
                      <a:tailEnd/>
                    </a:ln>
                  </p:spPr>
                  <p:txBody>
                    <a:bodyPr/>
                    <a:lstStyle>
                      <a:lvl1pPr>
                        <a:defRPr sz="2000">
                          <a:solidFill>
                            <a:schemeClr val="tx1"/>
                          </a:solidFill>
                          <a:latin typeface="Tahoma" panose="020B0604030504040204" pitchFamily="34" charset="0"/>
                          <a:ea typeface="宋体" panose="02010600030101010101" pitchFamily="2" charset="-122"/>
                        </a:defRPr>
                      </a:lvl1pPr>
                      <a:lvl2pPr marL="742950" indent="-285750">
                        <a:defRPr sz="2000">
                          <a:solidFill>
                            <a:schemeClr val="tx1"/>
                          </a:solidFill>
                          <a:latin typeface="Tahoma" panose="020B0604030504040204" pitchFamily="34" charset="0"/>
                          <a:ea typeface="宋体" panose="02010600030101010101" pitchFamily="2" charset="-122"/>
                        </a:defRPr>
                      </a:lvl2pPr>
                      <a:lvl3pPr marL="1143000" indent="-228600">
                        <a:defRPr sz="2000">
                          <a:solidFill>
                            <a:schemeClr val="tx1"/>
                          </a:solidFill>
                          <a:latin typeface="Tahoma" panose="020B0604030504040204" pitchFamily="34" charset="0"/>
                          <a:ea typeface="宋体" panose="02010600030101010101" pitchFamily="2" charset="-122"/>
                        </a:defRPr>
                      </a:lvl3pPr>
                      <a:lvl4pPr marL="1600200" indent="-228600">
                        <a:defRPr sz="2000">
                          <a:solidFill>
                            <a:schemeClr val="tx1"/>
                          </a:solidFill>
                          <a:latin typeface="Tahoma" panose="020B0604030504040204" pitchFamily="34" charset="0"/>
                          <a:ea typeface="宋体" panose="02010600030101010101" pitchFamily="2" charset="-122"/>
                        </a:defRPr>
                      </a:lvl4pPr>
                      <a:lvl5pPr marL="2057400" indent="-22860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nvGrpSpPr>
                    <p:cNvPr id="74575" name="Group 203"/>
                    <p:cNvGrpSpPr>
                      <a:grpSpLocks/>
                    </p:cNvGrpSpPr>
                    <p:nvPr/>
                  </p:nvGrpSpPr>
                  <p:grpSpPr bwMode="auto">
                    <a:xfrm>
                      <a:off x="3156" y="3295"/>
                      <a:ext cx="4" cy="8"/>
                      <a:chOff x="3156" y="3295"/>
                      <a:chExt cx="4" cy="8"/>
                    </a:xfrm>
                  </p:grpSpPr>
                  <p:sp>
                    <p:nvSpPr>
                      <p:cNvPr id="74576" name="Oval 204"/>
                      <p:cNvSpPr>
                        <a:spLocks noChangeArrowheads="1"/>
                      </p:cNvSpPr>
                      <p:nvPr/>
                    </p:nvSpPr>
                    <p:spPr bwMode="auto">
                      <a:xfrm>
                        <a:off x="3156" y="3295"/>
                        <a:ext cx="4" cy="8"/>
                      </a:xfrm>
                      <a:prstGeom prst="ellipse">
                        <a:avLst/>
                      </a:prstGeom>
                      <a:solidFill>
                        <a:srgbClr val="80808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lvl1pPr>
                          <a:defRPr sz="2000">
                            <a:solidFill>
                              <a:schemeClr val="tx1"/>
                            </a:solidFill>
                            <a:latin typeface="Tahoma" panose="020B0604030504040204" pitchFamily="34" charset="0"/>
                            <a:ea typeface="宋体" panose="02010600030101010101" pitchFamily="2" charset="-122"/>
                          </a:defRPr>
                        </a:lvl1pPr>
                        <a:lvl2pPr marL="742950" indent="-285750">
                          <a:defRPr sz="2000">
                            <a:solidFill>
                              <a:schemeClr val="tx1"/>
                            </a:solidFill>
                            <a:latin typeface="Tahoma" panose="020B0604030504040204" pitchFamily="34" charset="0"/>
                            <a:ea typeface="宋体" panose="02010600030101010101" pitchFamily="2" charset="-122"/>
                          </a:defRPr>
                        </a:lvl2pPr>
                        <a:lvl3pPr marL="1143000" indent="-228600">
                          <a:defRPr sz="2000">
                            <a:solidFill>
                              <a:schemeClr val="tx1"/>
                            </a:solidFill>
                            <a:latin typeface="Tahoma" panose="020B0604030504040204" pitchFamily="34" charset="0"/>
                            <a:ea typeface="宋体" panose="02010600030101010101" pitchFamily="2" charset="-122"/>
                          </a:defRPr>
                        </a:lvl3pPr>
                        <a:lvl4pPr marL="1600200" indent="-228600">
                          <a:defRPr sz="2000">
                            <a:solidFill>
                              <a:schemeClr val="tx1"/>
                            </a:solidFill>
                            <a:latin typeface="Tahoma" panose="020B0604030504040204" pitchFamily="34" charset="0"/>
                            <a:ea typeface="宋体" panose="02010600030101010101" pitchFamily="2" charset="-122"/>
                          </a:defRPr>
                        </a:lvl4pPr>
                        <a:lvl5pPr marL="2057400" indent="-22860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74577" name="Oval 205"/>
                      <p:cNvSpPr>
                        <a:spLocks noChangeArrowheads="1"/>
                      </p:cNvSpPr>
                      <p:nvPr/>
                    </p:nvSpPr>
                    <p:spPr bwMode="auto">
                      <a:xfrm>
                        <a:off x="3157" y="3295"/>
                        <a:ext cx="3" cy="8"/>
                      </a:xfrm>
                      <a:prstGeom prst="ellipse">
                        <a:avLst/>
                      </a:prstGeom>
                      <a:solidFill>
                        <a:srgbClr val="E0E0E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lvl1pPr>
                          <a:defRPr sz="2000">
                            <a:solidFill>
                              <a:schemeClr val="tx1"/>
                            </a:solidFill>
                            <a:latin typeface="Tahoma" panose="020B0604030504040204" pitchFamily="34" charset="0"/>
                            <a:ea typeface="宋体" panose="02010600030101010101" pitchFamily="2" charset="-122"/>
                          </a:defRPr>
                        </a:lvl1pPr>
                        <a:lvl2pPr marL="742950" indent="-285750">
                          <a:defRPr sz="2000">
                            <a:solidFill>
                              <a:schemeClr val="tx1"/>
                            </a:solidFill>
                            <a:latin typeface="Tahoma" panose="020B0604030504040204" pitchFamily="34" charset="0"/>
                            <a:ea typeface="宋体" panose="02010600030101010101" pitchFamily="2" charset="-122"/>
                          </a:defRPr>
                        </a:lvl2pPr>
                        <a:lvl3pPr marL="1143000" indent="-228600">
                          <a:defRPr sz="2000">
                            <a:solidFill>
                              <a:schemeClr val="tx1"/>
                            </a:solidFill>
                            <a:latin typeface="Tahoma" panose="020B0604030504040204" pitchFamily="34" charset="0"/>
                            <a:ea typeface="宋体" panose="02010600030101010101" pitchFamily="2" charset="-122"/>
                          </a:defRPr>
                        </a:lvl3pPr>
                        <a:lvl4pPr marL="1600200" indent="-228600">
                          <a:defRPr sz="2000">
                            <a:solidFill>
                              <a:schemeClr val="tx1"/>
                            </a:solidFill>
                            <a:latin typeface="Tahoma" panose="020B0604030504040204" pitchFamily="34" charset="0"/>
                            <a:ea typeface="宋体" panose="02010600030101010101" pitchFamily="2" charset="-122"/>
                          </a:defRPr>
                        </a:lvl4pPr>
                        <a:lvl5pPr marL="2057400" indent="-22860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grpSp>
            </p:grpSp>
          </p:grpSp>
        </p:grpSp>
        <p:grpSp>
          <p:nvGrpSpPr>
            <p:cNvPr id="74494" name="Group 206"/>
            <p:cNvGrpSpPr>
              <a:grpSpLocks/>
            </p:cNvGrpSpPr>
            <p:nvPr/>
          </p:nvGrpSpPr>
          <p:grpSpPr bwMode="auto">
            <a:xfrm flipH="1">
              <a:off x="3568" y="3339"/>
              <a:ext cx="307" cy="133"/>
              <a:chOff x="2883" y="3203"/>
              <a:chExt cx="307" cy="133"/>
            </a:xfrm>
          </p:grpSpPr>
          <p:grpSp>
            <p:nvGrpSpPr>
              <p:cNvPr id="74513" name="Group 207"/>
              <p:cNvGrpSpPr>
                <a:grpSpLocks/>
              </p:cNvGrpSpPr>
              <p:nvPr/>
            </p:nvGrpSpPr>
            <p:grpSpPr bwMode="auto">
              <a:xfrm>
                <a:off x="2883" y="3203"/>
                <a:ext cx="307" cy="133"/>
                <a:chOff x="2883" y="3203"/>
                <a:chExt cx="307" cy="133"/>
              </a:xfrm>
            </p:grpSpPr>
            <p:grpSp>
              <p:nvGrpSpPr>
                <p:cNvPr id="74535" name="Group 208"/>
                <p:cNvGrpSpPr>
                  <a:grpSpLocks/>
                </p:cNvGrpSpPr>
                <p:nvPr/>
              </p:nvGrpSpPr>
              <p:grpSpPr bwMode="auto">
                <a:xfrm>
                  <a:off x="2883" y="3203"/>
                  <a:ext cx="307" cy="133"/>
                  <a:chOff x="2883" y="3203"/>
                  <a:chExt cx="307" cy="133"/>
                </a:xfrm>
              </p:grpSpPr>
              <p:sp>
                <p:nvSpPr>
                  <p:cNvPr id="74559" name="Freeform 209"/>
                  <p:cNvSpPr>
                    <a:spLocks/>
                  </p:cNvSpPr>
                  <p:nvPr/>
                </p:nvSpPr>
                <p:spPr bwMode="auto">
                  <a:xfrm>
                    <a:off x="2979" y="3210"/>
                    <a:ext cx="35" cy="37"/>
                  </a:xfrm>
                  <a:custGeom>
                    <a:avLst/>
                    <a:gdLst>
                      <a:gd name="T0" fmla="*/ 33 w 641"/>
                      <a:gd name="T1" fmla="*/ 1 h 522"/>
                      <a:gd name="T2" fmla="*/ 0 w 641"/>
                      <a:gd name="T3" fmla="*/ 36 h 522"/>
                      <a:gd name="T4" fmla="*/ 1 w 641"/>
                      <a:gd name="T5" fmla="*/ 37 h 522"/>
                      <a:gd name="T6" fmla="*/ 4 w 641"/>
                      <a:gd name="T7" fmla="*/ 37 h 522"/>
                      <a:gd name="T8" fmla="*/ 35 w 641"/>
                      <a:gd name="T9" fmla="*/ 0 h 522"/>
                      <a:gd name="T10" fmla="*/ 33 w 641"/>
                      <a:gd name="T11" fmla="*/ 1 h 52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41" h="522">
                        <a:moveTo>
                          <a:pt x="597" y="13"/>
                        </a:moveTo>
                        <a:lnTo>
                          <a:pt x="0" y="510"/>
                        </a:lnTo>
                        <a:lnTo>
                          <a:pt x="26" y="522"/>
                        </a:lnTo>
                        <a:lnTo>
                          <a:pt x="72" y="522"/>
                        </a:lnTo>
                        <a:lnTo>
                          <a:pt x="641" y="0"/>
                        </a:lnTo>
                        <a:lnTo>
                          <a:pt x="597" y="13"/>
                        </a:lnTo>
                        <a:close/>
                      </a:path>
                    </a:pathLst>
                  </a:custGeom>
                  <a:solidFill>
                    <a:srgbClr val="00006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grpSp>
                <p:nvGrpSpPr>
                  <p:cNvPr id="74560" name="Group 210"/>
                  <p:cNvGrpSpPr>
                    <a:grpSpLocks/>
                  </p:cNvGrpSpPr>
                  <p:nvPr/>
                </p:nvGrpSpPr>
                <p:grpSpPr bwMode="auto">
                  <a:xfrm>
                    <a:off x="2883" y="3203"/>
                    <a:ext cx="307" cy="133"/>
                    <a:chOff x="2883" y="3203"/>
                    <a:chExt cx="307" cy="133"/>
                  </a:xfrm>
                </p:grpSpPr>
                <p:sp>
                  <p:nvSpPr>
                    <p:cNvPr id="74561" name="Freeform 211"/>
                    <p:cNvSpPr>
                      <a:spLocks/>
                    </p:cNvSpPr>
                    <p:nvPr/>
                  </p:nvSpPr>
                  <p:spPr bwMode="auto">
                    <a:xfrm>
                      <a:off x="2883" y="3203"/>
                      <a:ext cx="307" cy="132"/>
                    </a:xfrm>
                    <a:custGeom>
                      <a:avLst/>
                      <a:gdLst>
                        <a:gd name="T0" fmla="*/ 1 w 5516"/>
                        <a:gd name="T1" fmla="*/ 74 h 1848"/>
                        <a:gd name="T2" fmla="*/ 14 w 5516"/>
                        <a:gd name="T3" fmla="*/ 66 h 1848"/>
                        <a:gd name="T4" fmla="*/ 38 w 5516"/>
                        <a:gd name="T5" fmla="*/ 56 h 1848"/>
                        <a:gd name="T6" fmla="*/ 60 w 5516"/>
                        <a:gd name="T7" fmla="*/ 50 h 1848"/>
                        <a:gd name="T8" fmla="*/ 84 w 5516"/>
                        <a:gd name="T9" fmla="*/ 45 h 1848"/>
                        <a:gd name="T10" fmla="*/ 94 w 5516"/>
                        <a:gd name="T11" fmla="*/ 43 h 1848"/>
                        <a:gd name="T12" fmla="*/ 141 w 5516"/>
                        <a:gd name="T13" fmla="*/ 46 h 1848"/>
                        <a:gd name="T14" fmla="*/ 160 w 5516"/>
                        <a:gd name="T15" fmla="*/ 49 h 1848"/>
                        <a:gd name="T16" fmla="*/ 171 w 5516"/>
                        <a:gd name="T17" fmla="*/ 48 h 1848"/>
                        <a:gd name="T18" fmla="*/ 183 w 5516"/>
                        <a:gd name="T19" fmla="*/ 19 h 1848"/>
                        <a:gd name="T20" fmla="*/ 183 w 5516"/>
                        <a:gd name="T21" fmla="*/ 11 h 1848"/>
                        <a:gd name="T22" fmla="*/ 166 w 5516"/>
                        <a:gd name="T23" fmla="*/ 6 h 1848"/>
                        <a:gd name="T24" fmla="*/ 138 w 5516"/>
                        <a:gd name="T25" fmla="*/ 6 h 1848"/>
                        <a:gd name="T26" fmla="*/ 132 w 5516"/>
                        <a:gd name="T27" fmla="*/ 6 h 1848"/>
                        <a:gd name="T28" fmla="*/ 152 w 5516"/>
                        <a:gd name="T29" fmla="*/ 2 h 1848"/>
                        <a:gd name="T30" fmla="*/ 174 w 5516"/>
                        <a:gd name="T31" fmla="*/ 0 h 1848"/>
                        <a:gd name="T32" fmla="*/ 193 w 5516"/>
                        <a:gd name="T33" fmla="*/ 12 h 1848"/>
                        <a:gd name="T34" fmla="*/ 187 w 5516"/>
                        <a:gd name="T35" fmla="*/ 18 h 1848"/>
                        <a:gd name="T36" fmla="*/ 178 w 5516"/>
                        <a:gd name="T37" fmla="*/ 47 h 1848"/>
                        <a:gd name="T38" fmla="*/ 179 w 5516"/>
                        <a:gd name="T39" fmla="*/ 51 h 1848"/>
                        <a:gd name="T40" fmla="*/ 259 w 5516"/>
                        <a:gd name="T41" fmla="*/ 41 h 1848"/>
                        <a:gd name="T42" fmla="*/ 261 w 5516"/>
                        <a:gd name="T43" fmla="*/ 33 h 1848"/>
                        <a:gd name="T44" fmla="*/ 252 w 5516"/>
                        <a:gd name="T45" fmla="*/ 20 h 1848"/>
                        <a:gd name="T46" fmla="*/ 242 w 5516"/>
                        <a:gd name="T47" fmla="*/ 10 h 1848"/>
                        <a:gd name="T48" fmla="*/ 212 w 5516"/>
                        <a:gd name="T49" fmla="*/ 9 h 1848"/>
                        <a:gd name="T50" fmla="*/ 187 w 5516"/>
                        <a:gd name="T51" fmla="*/ 0 h 1848"/>
                        <a:gd name="T52" fmla="*/ 207 w 5516"/>
                        <a:gd name="T53" fmla="*/ 0 h 1848"/>
                        <a:gd name="T54" fmla="*/ 227 w 5516"/>
                        <a:gd name="T55" fmla="*/ 2 h 1848"/>
                        <a:gd name="T56" fmla="*/ 241 w 5516"/>
                        <a:gd name="T57" fmla="*/ 4 h 1848"/>
                        <a:gd name="T58" fmla="*/ 247 w 5516"/>
                        <a:gd name="T59" fmla="*/ 7 h 1848"/>
                        <a:gd name="T60" fmla="*/ 265 w 5516"/>
                        <a:gd name="T61" fmla="*/ 31 h 1848"/>
                        <a:gd name="T62" fmla="*/ 271 w 5516"/>
                        <a:gd name="T63" fmla="*/ 38 h 1848"/>
                        <a:gd name="T64" fmla="*/ 280 w 5516"/>
                        <a:gd name="T65" fmla="*/ 40 h 1848"/>
                        <a:gd name="T66" fmla="*/ 288 w 5516"/>
                        <a:gd name="T67" fmla="*/ 41 h 1848"/>
                        <a:gd name="T68" fmla="*/ 300 w 5516"/>
                        <a:gd name="T69" fmla="*/ 45 h 1848"/>
                        <a:gd name="T70" fmla="*/ 305 w 5516"/>
                        <a:gd name="T71" fmla="*/ 48 h 1848"/>
                        <a:gd name="T72" fmla="*/ 305 w 5516"/>
                        <a:gd name="T73" fmla="*/ 66 h 1848"/>
                        <a:gd name="T74" fmla="*/ 296 w 5516"/>
                        <a:gd name="T75" fmla="*/ 91 h 1848"/>
                        <a:gd name="T76" fmla="*/ 292 w 5516"/>
                        <a:gd name="T77" fmla="*/ 88 h 1848"/>
                        <a:gd name="T78" fmla="*/ 290 w 5516"/>
                        <a:gd name="T79" fmla="*/ 75 h 1848"/>
                        <a:gd name="T80" fmla="*/ 283 w 5516"/>
                        <a:gd name="T81" fmla="*/ 68 h 1848"/>
                        <a:gd name="T82" fmla="*/ 274 w 5516"/>
                        <a:gd name="T83" fmla="*/ 70 h 1848"/>
                        <a:gd name="T84" fmla="*/ 269 w 5516"/>
                        <a:gd name="T85" fmla="*/ 76 h 1848"/>
                        <a:gd name="T86" fmla="*/ 265 w 5516"/>
                        <a:gd name="T87" fmla="*/ 86 h 1848"/>
                        <a:gd name="T88" fmla="*/ 261 w 5516"/>
                        <a:gd name="T89" fmla="*/ 98 h 1848"/>
                        <a:gd name="T90" fmla="*/ 154 w 5516"/>
                        <a:gd name="T91" fmla="*/ 123 h 1848"/>
                        <a:gd name="T92" fmla="*/ 154 w 5516"/>
                        <a:gd name="T93" fmla="*/ 108 h 1848"/>
                        <a:gd name="T94" fmla="*/ 151 w 5516"/>
                        <a:gd name="T95" fmla="*/ 96 h 1848"/>
                        <a:gd name="T96" fmla="*/ 146 w 5516"/>
                        <a:gd name="T97" fmla="*/ 86 h 1848"/>
                        <a:gd name="T98" fmla="*/ 138 w 5516"/>
                        <a:gd name="T99" fmla="*/ 82 h 1848"/>
                        <a:gd name="T100" fmla="*/ 128 w 5516"/>
                        <a:gd name="T101" fmla="*/ 83 h 1848"/>
                        <a:gd name="T102" fmla="*/ 118 w 5516"/>
                        <a:gd name="T103" fmla="*/ 88 h 1848"/>
                        <a:gd name="T104" fmla="*/ 110 w 5516"/>
                        <a:gd name="T105" fmla="*/ 98 h 1848"/>
                        <a:gd name="T106" fmla="*/ 104 w 5516"/>
                        <a:gd name="T107" fmla="*/ 112 h 1848"/>
                        <a:gd name="T108" fmla="*/ 100 w 5516"/>
                        <a:gd name="T109" fmla="*/ 127 h 1848"/>
                        <a:gd name="T110" fmla="*/ 93 w 5516"/>
                        <a:gd name="T111" fmla="*/ 131 h 1848"/>
                        <a:gd name="T112" fmla="*/ 72 w 5516"/>
                        <a:gd name="T113" fmla="*/ 112 h 1848"/>
                        <a:gd name="T114" fmla="*/ 52 w 5516"/>
                        <a:gd name="T115" fmla="*/ 94 h 1848"/>
                        <a:gd name="T116" fmla="*/ 39 w 5516"/>
                        <a:gd name="T117" fmla="*/ 92 h 1848"/>
                        <a:gd name="T118" fmla="*/ 21 w 5516"/>
                        <a:gd name="T119" fmla="*/ 88 h 1848"/>
                        <a:gd name="T120" fmla="*/ 8 w 5516"/>
                        <a:gd name="T121" fmla="*/ 83 h 1848"/>
                        <a:gd name="T122" fmla="*/ 1 w 5516"/>
                        <a:gd name="T123" fmla="*/ 79 h 184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5516" h="1848">
                          <a:moveTo>
                            <a:pt x="0" y="1084"/>
                          </a:moveTo>
                          <a:lnTo>
                            <a:pt x="0" y="1068"/>
                          </a:lnTo>
                          <a:lnTo>
                            <a:pt x="2" y="1054"/>
                          </a:lnTo>
                          <a:lnTo>
                            <a:pt x="8" y="1042"/>
                          </a:lnTo>
                          <a:lnTo>
                            <a:pt x="17" y="1032"/>
                          </a:lnTo>
                          <a:lnTo>
                            <a:pt x="33" y="1022"/>
                          </a:lnTo>
                          <a:lnTo>
                            <a:pt x="53" y="1010"/>
                          </a:lnTo>
                          <a:lnTo>
                            <a:pt x="146" y="969"/>
                          </a:lnTo>
                          <a:lnTo>
                            <a:pt x="209" y="946"/>
                          </a:lnTo>
                          <a:lnTo>
                            <a:pt x="259" y="928"/>
                          </a:lnTo>
                          <a:lnTo>
                            <a:pt x="311" y="908"/>
                          </a:lnTo>
                          <a:lnTo>
                            <a:pt x="361" y="890"/>
                          </a:lnTo>
                          <a:lnTo>
                            <a:pt x="425" y="871"/>
                          </a:lnTo>
                          <a:lnTo>
                            <a:pt x="624" y="807"/>
                          </a:lnTo>
                          <a:lnTo>
                            <a:pt x="690" y="787"/>
                          </a:lnTo>
                          <a:lnTo>
                            <a:pt x="763" y="768"/>
                          </a:lnTo>
                          <a:lnTo>
                            <a:pt x="820" y="753"/>
                          </a:lnTo>
                          <a:lnTo>
                            <a:pt x="878" y="741"/>
                          </a:lnTo>
                          <a:lnTo>
                            <a:pt x="991" y="717"/>
                          </a:lnTo>
                          <a:lnTo>
                            <a:pt x="1077" y="700"/>
                          </a:lnTo>
                          <a:lnTo>
                            <a:pt x="1173" y="682"/>
                          </a:lnTo>
                          <a:lnTo>
                            <a:pt x="1332" y="655"/>
                          </a:lnTo>
                          <a:lnTo>
                            <a:pt x="1400" y="641"/>
                          </a:lnTo>
                          <a:lnTo>
                            <a:pt x="1463" y="632"/>
                          </a:lnTo>
                          <a:lnTo>
                            <a:pt x="1502" y="625"/>
                          </a:lnTo>
                          <a:lnTo>
                            <a:pt x="1543" y="622"/>
                          </a:lnTo>
                          <a:lnTo>
                            <a:pt x="1577" y="617"/>
                          </a:lnTo>
                          <a:lnTo>
                            <a:pt x="1635" y="611"/>
                          </a:lnTo>
                          <a:lnTo>
                            <a:pt x="1666" y="604"/>
                          </a:lnTo>
                          <a:lnTo>
                            <a:pt x="1691" y="595"/>
                          </a:lnTo>
                          <a:lnTo>
                            <a:pt x="1712" y="589"/>
                          </a:lnTo>
                          <a:lnTo>
                            <a:pt x="2310" y="111"/>
                          </a:lnTo>
                          <a:lnTo>
                            <a:pt x="1736" y="605"/>
                          </a:lnTo>
                          <a:lnTo>
                            <a:pt x="2439" y="638"/>
                          </a:lnTo>
                          <a:lnTo>
                            <a:pt x="2529" y="648"/>
                          </a:lnTo>
                          <a:lnTo>
                            <a:pt x="2624" y="657"/>
                          </a:lnTo>
                          <a:lnTo>
                            <a:pt x="2701" y="662"/>
                          </a:lnTo>
                          <a:lnTo>
                            <a:pt x="2764" y="668"/>
                          </a:lnTo>
                          <a:lnTo>
                            <a:pt x="2830" y="677"/>
                          </a:lnTo>
                          <a:lnTo>
                            <a:pt x="2881" y="684"/>
                          </a:lnTo>
                          <a:lnTo>
                            <a:pt x="2940" y="693"/>
                          </a:lnTo>
                          <a:lnTo>
                            <a:pt x="2990" y="693"/>
                          </a:lnTo>
                          <a:lnTo>
                            <a:pt x="3035" y="693"/>
                          </a:lnTo>
                          <a:lnTo>
                            <a:pt x="3057" y="690"/>
                          </a:lnTo>
                          <a:lnTo>
                            <a:pt x="3075" y="677"/>
                          </a:lnTo>
                          <a:lnTo>
                            <a:pt x="3093" y="661"/>
                          </a:lnTo>
                          <a:lnTo>
                            <a:pt x="3124" y="609"/>
                          </a:lnTo>
                          <a:lnTo>
                            <a:pt x="3240" y="368"/>
                          </a:lnTo>
                          <a:lnTo>
                            <a:pt x="3273" y="286"/>
                          </a:lnTo>
                          <a:lnTo>
                            <a:pt x="3282" y="261"/>
                          </a:lnTo>
                          <a:lnTo>
                            <a:pt x="3293" y="229"/>
                          </a:lnTo>
                          <a:lnTo>
                            <a:pt x="3298" y="205"/>
                          </a:lnTo>
                          <a:lnTo>
                            <a:pt x="3299" y="183"/>
                          </a:lnTo>
                          <a:lnTo>
                            <a:pt x="3295" y="164"/>
                          </a:lnTo>
                          <a:lnTo>
                            <a:pt x="3286" y="152"/>
                          </a:lnTo>
                          <a:lnTo>
                            <a:pt x="3271" y="139"/>
                          </a:lnTo>
                          <a:lnTo>
                            <a:pt x="3236" y="125"/>
                          </a:lnTo>
                          <a:lnTo>
                            <a:pt x="3154" y="106"/>
                          </a:lnTo>
                          <a:lnTo>
                            <a:pt x="3075" y="94"/>
                          </a:lnTo>
                          <a:lnTo>
                            <a:pt x="2987" y="84"/>
                          </a:lnTo>
                          <a:lnTo>
                            <a:pt x="2881" y="79"/>
                          </a:lnTo>
                          <a:lnTo>
                            <a:pt x="2772" y="75"/>
                          </a:lnTo>
                          <a:lnTo>
                            <a:pt x="2630" y="75"/>
                          </a:lnTo>
                          <a:lnTo>
                            <a:pt x="2547" y="81"/>
                          </a:lnTo>
                          <a:lnTo>
                            <a:pt x="2471" y="87"/>
                          </a:lnTo>
                          <a:lnTo>
                            <a:pt x="2407" y="94"/>
                          </a:lnTo>
                          <a:lnTo>
                            <a:pt x="2360" y="99"/>
                          </a:lnTo>
                          <a:lnTo>
                            <a:pt x="2310" y="107"/>
                          </a:lnTo>
                          <a:lnTo>
                            <a:pt x="2346" y="92"/>
                          </a:lnTo>
                          <a:lnTo>
                            <a:pt x="2378" y="81"/>
                          </a:lnTo>
                          <a:lnTo>
                            <a:pt x="2413" y="75"/>
                          </a:lnTo>
                          <a:lnTo>
                            <a:pt x="2459" y="66"/>
                          </a:lnTo>
                          <a:lnTo>
                            <a:pt x="2540" y="53"/>
                          </a:lnTo>
                          <a:lnTo>
                            <a:pt x="2619" y="42"/>
                          </a:lnTo>
                          <a:lnTo>
                            <a:pt x="2736" y="29"/>
                          </a:lnTo>
                          <a:lnTo>
                            <a:pt x="2804" y="24"/>
                          </a:lnTo>
                          <a:lnTo>
                            <a:pt x="2883" y="19"/>
                          </a:lnTo>
                          <a:lnTo>
                            <a:pt x="2960" y="12"/>
                          </a:lnTo>
                          <a:lnTo>
                            <a:pt x="3042" y="6"/>
                          </a:lnTo>
                          <a:lnTo>
                            <a:pt x="3119" y="1"/>
                          </a:lnTo>
                          <a:lnTo>
                            <a:pt x="3208" y="0"/>
                          </a:lnTo>
                          <a:lnTo>
                            <a:pt x="3266" y="0"/>
                          </a:lnTo>
                          <a:lnTo>
                            <a:pt x="3552" y="148"/>
                          </a:lnTo>
                          <a:lnTo>
                            <a:pt x="3507" y="156"/>
                          </a:lnTo>
                          <a:lnTo>
                            <a:pt x="3461" y="164"/>
                          </a:lnTo>
                          <a:lnTo>
                            <a:pt x="3429" y="176"/>
                          </a:lnTo>
                          <a:lnTo>
                            <a:pt x="3406" y="189"/>
                          </a:lnTo>
                          <a:lnTo>
                            <a:pt x="3395" y="203"/>
                          </a:lnTo>
                          <a:lnTo>
                            <a:pt x="3384" y="215"/>
                          </a:lnTo>
                          <a:lnTo>
                            <a:pt x="3366" y="249"/>
                          </a:lnTo>
                          <a:lnTo>
                            <a:pt x="3287" y="411"/>
                          </a:lnTo>
                          <a:lnTo>
                            <a:pt x="3210" y="576"/>
                          </a:lnTo>
                          <a:lnTo>
                            <a:pt x="3199" y="609"/>
                          </a:lnTo>
                          <a:lnTo>
                            <a:pt x="3192" y="638"/>
                          </a:lnTo>
                          <a:lnTo>
                            <a:pt x="3190" y="662"/>
                          </a:lnTo>
                          <a:lnTo>
                            <a:pt x="3190" y="675"/>
                          </a:lnTo>
                          <a:lnTo>
                            <a:pt x="3192" y="693"/>
                          </a:lnTo>
                          <a:lnTo>
                            <a:pt x="3199" y="702"/>
                          </a:lnTo>
                          <a:lnTo>
                            <a:pt x="3209" y="709"/>
                          </a:lnTo>
                          <a:lnTo>
                            <a:pt x="3225" y="714"/>
                          </a:lnTo>
                          <a:lnTo>
                            <a:pt x="3254" y="716"/>
                          </a:lnTo>
                          <a:lnTo>
                            <a:pt x="4577" y="602"/>
                          </a:lnTo>
                          <a:lnTo>
                            <a:pt x="4611" y="595"/>
                          </a:lnTo>
                          <a:lnTo>
                            <a:pt x="4636" y="589"/>
                          </a:lnTo>
                          <a:lnTo>
                            <a:pt x="4653" y="572"/>
                          </a:lnTo>
                          <a:lnTo>
                            <a:pt x="4666" y="558"/>
                          </a:lnTo>
                          <a:lnTo>
                            <a:pt x="4685" y="533"/>
                          </a:lnTo>
                          <a:lnTo>
                            <a:pt x="4689" y="508"/>
                          </a:lnTo>
                          <a:lnTo>
                            <a:pt x="4689" y="488"/>
                          </a:lnTo>
                          <a:lnTo>
                            <a:pt x="4685" y="468"/>
                          </a:lnTo>
                          <a:lnTo>
                            <a:pt x="4675" y="453"/>
                          </a:lnTo>
                          <a:lnTo>
                            <a:pt x="4664" y="436"/>
                          </a:lnTo>
                          <a:lnTo>
                            <a:pt x="4643" y="411"/>
                          </a:lnTo>
                          <a:lnTo>
                            <a:pt x="4608" y="365"/>
                          </a:lnTo>
                          <a:lnTo>
                            <a:pt x="4534" y="274"/>
                          </a:lnTo>
                          <a:lnTo>
                            <a:pt x="4436" y="182"/>
                          </a:lnTo>
                          <a:lnTo>
                            <a:pt x="4418" y="166"/>
                          </a:lnTo>
                          <a:lnTo>
                            <a:pt x="4402" y="156"/>
                          </a:lnTo>
                          <a:lnTo>
                            <a:pt x="4377" y="144"/>
                          </a:lnTo>
                          <a:lnTo>
                            <a:pt x="4357" y="138"/>
                          </a:lnTo>
                          <a:lnTo>
                            <a:pt x="4333" y="131"/>
                          </a:lnTo>
                          <a:lnTo>
                            <a:pt x="4300" y="126"/>
                          </a:lnTo>
                          <a:lnTo>
                            <a:pt x="4263" y="125"/>
                          </a:lnTo>
                          <a:lnTo>
                            <a:pt x="3899" y="125"/>
                          </a:lnTo>
                          <a:lnTo>
                            <a:pt x="3801" y="130"/>
                          </a:lnTo>
                          <a:lnTo>
                            <a:pt x="3712" y="131"/>
                          </a:lnTo>
                          <a:lnTo>
                            <a:pt x="3614" y="143"/>
                          </a:lnTo>
                          <a:lnTo>
                            <a:pt x="3552" y="148"/>
                          </a:lnTo>
                          <a:lnTo>
                            <a:pt x="3266" y="0"/>
                          </a:lnTo>
                          <a:lnTo>
                            <a:pt x="3353" y="0"/>
                          </a:lnTo>
                          <a:lnTo>
                            <a:pt x="3435" y="0"/>
                          </a:lnTo>
                          <a:lnTo>
                            <a:pt x="3512" y="1"/>
                          </a:lnTo>
                          <a:lnTo>
                            <a:pt x="3592" y="2"/>
                          </a:lnTo>
                          <a:lnTo>
                            <a:pt x="3653" y="3"/>
                          </a:lnTo>
                          <a:lnTo>
                            <a:pt x="3718" y="6"/>
                          </a:lnTo>
                          <a:lnTo>
                            <a:pt x="3801" y="9"/>
                          </a:lnTo>
                          <a:lnTo>
                            <a:pt x="3902" y="12"/>
                          </a:lnTo>
                          <a:lnTo>
                            <a:pt x="3974" y="16"/>
                          </a:lnTo>
                          <a:lnTo>
                            <a:pt x="4032" y="20"/>
                          </a:lnTo>
                          <a:lnTo>
                            <a:pt x="4079" y="24"/>
                          </a:lnTo>
                          <a:lnTo>
                            <a:pt x="4123" y="28"/>
                          </a:lnTo>
                          <a:lnTo>
                            <a:pt x="4180" y="34"/>
                          </a:lnTo>
                          <a:lnTo>
                            <a:pt x="4242" y="42"/>
                          </a:lnTo>
                          <a:lnTo>
                            <a:pt x="4289" y="49"/>
                          </a:lnTo>
                          <a:lnTo>
                            <a:pt x="4332" y="55"/>
                          </a:lnTo>
                          <a:lnTo>
                            <a:pt x="4372" y="65"/>
                          </a:lnTo>
                          <a:lnTo>
                            <a:pt x="4391" y="71"/>
                          </a:lnTo>
                          <a:lnTo>
                            <a:pt x="4410" y="75"/>
                          </a:lnTo>
                          <a:lnTo>
                            <a:pt x="4429" y="85"/>
                          </a:lnTo>
                          <a:lnTo>
                            <a:pt x="4441" y="94"/>
                          </a:lnTo>
                          <a:lnTo>
                            <a:pt x="4454" y="102"/>
                          </a:lnTo>
                          <a:lnTo>
                            <a:pt x="4468" y="114"/>
                          </a:lnTo>
                          <a:lnTo>
                            <a:pt x="4481" y="125"/>
                          </a:lnTo>
                          <a:lnTo>
                            <a:pt x="4572" y="210"/>
                          </a:lnTo>
                          <a:lnTo>
                            <a:pt x="4766" y="436"/>
                          </a:lnTo>
                          <a:lnTo>
                            <a:pt x="4791" y="466"/>
                          </a:lnTo>
                          <a:lnTo>
                            <a:pt x="4815" y="492"/>
                          </a:lnTo>
                          <a:lnTo>
                            <a:pt x="4833" y="508"/>
                          </a:lnTo>
                          <a:lnTo>
                            <a:pt x="4855" y="525"/>
                          </a:lnTo>
                          <a:lnTo>
                            <a:pt x="4874" y="536"/>
                          </a:lnTo>
                          <a:lnTo>
                            <a:pt x="4892" y="544"/>
                          </a:lnTo>
                          <a:lnTo>
                            <a:pt x="4916" y="549"/>
                          </a:lnTo>
                          <a:lnTo>
                            <a:pt x="4951" y="554"/>
                          </a:lnTo>
                          <a:lnTo>
                            <a:pt x="4996" y="558"/>
                          </a:lnTo>
                          <a:lnTo>
                            <a:pt x="5022" y="559"/>
                          </a:lnTo>
                          <a:lnTo>
                            <a:pt x="5054" y="562"/>
                          </a:lnTo>
                          <a:lnTo>
                            <a:pt x="5094" y="566"/>
                          </a:lnTo>
                          <a:lnTo>
                            <a:pt x="5116" y="567"/>
                          </a:lnTo>
                          <a:lnTo>
                            <a:pt x="5143" y="571"/>
                          </a:lnTo>
                          <a:lnTo>
                            <a:pt x="5179" y="579"/>
                          </a:lnTo>
                          <a:lnTo>
                            <a:pt x="5221" y="584"/>
                          </a:lnTo>
                          <a:lnTo>
                            <a:pt x="5259" y="592"/>
                          </a:lnTo>
                          <a:lnTo>
                            <a:pt x="5314" y="602"/>
                          </a:lnTo>
                          <a:lnTo>
                            <a:pt x="5370" y="616"/>
                          </a:lnTo>
                          <a:lnTo>
                            <a:pt x="5395" y="625"/>
                          </a:lnTo>
                          <a:lnTo>
                            <a:pt x="5415" y="636"/>
                          </a:lnTo>
                          <a:lnTo>
                            <a:pt x="5435" y="645"/>
                          </a:lnTo>
                          <a:lnTo>
                            <a:pt x="5454" y="662"/>
                          </a:lnTo>
                          <a:lnTo>
                            <a:pt x="5470" y="670"/>
                          </a:lnTo>
                          <a:lnTo>
                            <a:pt x="5484" y="677"/>
                          </a:lnTo>
                          <a:lnTo>
                            <a:pt x="5516" y="798"/>
                          </a:lnTo>
                          <a:lnTo>
                            <a:pt x="5498" y="841"/>
                          </a:lnTo>
                          <a:lnTo>
                            <a:pt x="5490" y="869"/>
                          </a:lnTo>
                          <a:lnTo>
                            <a:pt x="5483" y="895"/>
                          </a:lnTo>
                          <a:lnTo>
                            <a:pt x="5479" y="928"/>
                          </a:lnTo>
                          <a:lnTo>
                            <a:pt x="5490" y="965"/>
                          </a:lnTo>
                          <a:lnTo>
                            <a:pt x="5383" y="1179"/>
                          </a:lnTo>
                          <a:lnTo>
                            <a:pt x="5360" y="1227"/>
                          </a:lnTo>
                          <a:lnTo>
                            <a:pt x="5342" y="1254"/>
                          </a:lnTo>
                          <a:lnTo>
                            <a:pt x="5327" y="1268"/>
                          </a:lnTo>
                          <a:lnTo>
                            <a:pt x="5312" y="1280"/>
                          </a:lnTo>
                          <a:lnTo>
                            <a:pt x="5282" y="1300"/>
                          </a:lnTo>
                          <a:lnTo>
                            <a:pt x="5254" y="1312"/>
                          </a:lnTo>
                          <a:lnTo>
                            <a:pt x="5251" y="1260"/>
                          </a:lnTo>
                          <a:lnTo>
                            <a:pt x="5247" y="1228"/>
                          </a:lnTo>
                          <a:lnTo>
                            <a:pt x="5245" y="1190"/>
                          </a:lnTo>
                          <a:lnTo>
                            <a:pt x="5237" y="1155"/>
                          </a:lnTo>
                          <a:lnTo>
                            <a:pt x="5230" y="1124"/>
                          </a:lnTo>
                          <a:lnTo>
                            <a:pt x="5223" y="1086"/>
                          </a:lnTo>
                          <a:lnTo>
                            <a:pt x="5209" y="1052"/>
                          </a:lnTo>
                          <a:lnTo>
                            <a:pt x="5190" y="1020"/>
                          </a:lnTo>
                          <a:lnTo>
                            <a:pt x="5165" y="990"/>
                          </a:lnTo>
                          <a:lnTo>
                            <a:pt x="5138" y="965"/>
                          </a:lnTo>
                          <a:lnTo>
                            <a:pt x="5106" y="953"/>
                          </a:lnTo>
                          <a:lnTo>
                            <a:pt x="5079" y="949"/>
                          </a:lnTo>
                          <a:lnTo>
                            <a:pt x="5049" y="949"/>
                          </a:lnTo>
                          <a:lnTo>
                            <a:pt x="5012" y="953"/>
                          </a:lnTo>
                          <a:lnTo>
                            <a:pt x="4981" y="959"/>
                          </a:lnTo>
                          <a:lnTo>
                            <a:pt x="4951" y="967"/>
                          </a:lnTo>
                          <a:lnTo>
                            <a:pt x="4927" y="980"/>
                          </a:lnTo>
                          <a:lnTo>
                            <a:pt x="4906" y="995"/>
                          </a:lnTo>
                          <a:lnTo>
                            <a:pt x="4886" y="1008"/>
                          </a:lnTo>
                          <a:lnTo>
                            <a:pt x="4867" y="1026"/>
                          </a:lnTo>
                          <a:lnTo>
                            <a:pt x="4849" y="1045"/>
                          </a:lnTo>
                          <a:lnTo>
                            <a:pt x="4833" y="1063"/>
                          </a:lnTo>
                          <a:lnTo>
                            <a:pt x="4815" y="1084"/>
                          </a:lnTo>
                          <a:lnTo>
                            <a:pt x="4796" y="1111"/>
                          </a:lnTo>
                          <a:lnTo>
                            <a:pt x="4782" y="1143"/>
                          </a:lnTo>
                          <a:lnTo>
                            <a:pt x="4770" y="1164"/>
                          </a:lnTo>
                          <a:lnTo>
                            <a:pt x="4758" y="1197"/>
                          </a:lnTo>
                          <a:lnTo>
                            <a:pt x="4748" y="1238"/>
                          </a:lnTo>
                          <a:lnTo>
                            <a:pt x="4733" y="1278"/>
                          </a:lnTo>
                          <a:lnTo>
                            <a:pt x="4714" y="1319"/>
                          </a:lnTo>
                          <a:lnTo>
                            <a:pt x="4701" y="1345"/>
                          </a:lnTo>
                          <a:lnTo>
                            <a:pt x="4681" y="1371"/>
                          </a:lnTo>
                          <a:lnTo>
                            <a:pt x="4661" y="1402"/>
                          </a:lnTo>
                          <a:lnTo>
                            <a:pt x="4636" y="1428"/>
                          </a:lnTo>
                          <a:lnTo>
                            <a:pt x="4568" y="1432"/>
                          </a:lnTo>
                          <a:lnTo>
                            <a:pt x="2762" y="1742"/>
                          </a:lnTo>
                          <a:lnTo>
                            <a:pt x="2765" y="1724"/>
                          </a:lnTo>
                          <a:lnTo>
                            <a:pt x="2768" y="1694"/>
                          </a:lnTo>
                          <a:lnTo>
                            <a:pt x="2768" y="1643"/>
                          </a:lnTo>
                          <a:lnTo>
                            <a:pt x="2768" y="1600"/>
                          </a:lnTo>
                          <a:lnTo>
                            <a:pt x="2765" y="1550"/>
                          </a:lnTo>
                          <a:lnTo>
                            <a:pt x="2760" y="1516"/>
                          </a:lnTo>
                          <a:lnTo>
                            <a:pt x="2752" y="1484"/>
                          </a:lnTo>
                          <a:lnTo>
                            <a:pt x="2746" y="1446"/>
                          </a:lnTo>
                          <a:lnTo>
                            <a:pt x="2736" y="1409"/>
                          </a:lnTo>
                          <a:lnTo>
                            <a:pt x="2727" y="1375"/>
                          </a:lnTo>
                          <a:lnTo>
                            <a:pt x="2714" y="1338"/>
                          </a:lnTo>
                          <a:lnTo>
                            <a:pt x="2697" y="1310"/>
                          </a:lnTo>
                          <a:lnTo>
                            <a:pt x="2681" y="1279"/>
                          </a:lnTo>
                          <a:lnTo>
                            <a:pt x="2662" y="1254"/>
                          </a:lnTo>
                          <a:lnTo>
                            <a:pt x="2639" y="1228"/>
                          </a:lnTo>
                          <a:lnTo>
                            <a:pt x="2619" y="1209"/>
                          </a:lnTo>
                          <a:lnTo>
                            <a:pt x="2592" y="1188"/>
                          </a:lnTo>
                          <a:lnTo>
                            <a:pt x="2564" y="1175"/>
                          </a:lnTo>
                          <a:lnTo>
                            <a:pt x="2536" y="1163"/>
                          </a:lnTo>
                          <a:lnTo>
                            <a:pt x="2502" y="1154"/>
                          </a:lnTo>
                          <a:lnTo>
                            <a:pt x="2471" y="1145"/>
                          </a:lnTo>
                          <a:lnTo>
                            <a:pt x="2438" y="1142"/>
                          </a:lnTo>
                          <a:lnTo>
                            <a:pt x="2405" y="1142"/>
                          </a:lnTo>
                          <a:lnTo>
                            <a:pt x="2368" y="1143"/>
                          </a:lnTo>
                          <a:lnTo>
                            <a:pt x="2333" y="1147"/>
                          </a:lnTo>
                          <a:lnTo>
                            <a:pt x="2299" y="1155"/>
                          </a:lnTo>
                          <a:lnTo>
                            <a:pt x="2263" y="1163"/>
                          </a:lnTo>
                          <a:lnTo>
                            <a:pt x="2216" y="1181"/>
                          </a:lnTo>
                          <a:lnTo>
                            <a:pt x="2181" y="1197"/>
                          </a:lnTo>
                          <a:lnTo>
                            <a:pt x="2146" y="1215"/>
                          </a:lnTo>
                          <a:lnTo>
                            <a:pt x="2116" y="1237"/>
                          </a:lnTo>
                          <a:lnTo>
                            <a:pt x="2092" y="1257"/>
                          </a:lnTo>
                          <a:lnTo>
                            <a:pt x="2062" y="1280"/>
                          </a:lnTo>
                          <a:lnTo>
                            <a:pt x="2035" y="1306"/>
                          </a:lnTo>
                          <a:lnTo>
                            <a:pt x="2012" y="1335"/>
                          </a:lnTo>
                          <a:lnTo>
                            <a:pt x="1980" y="1371"/>
                          </a:lnTo>
                          <a:lnTo>
                            <a:pt x="1955" y="1414"/>
                          </a:lnTo>
                          <a:lnTo>
                            <a:pt x="1928" y="1455"/>
                          </a:lnTo>
                          <a:lnTo>
                            <a:pt x="1905" y="1496"/>
                          </a:lnTo>
                          <a:lnTo>
                            <a:pt x="1890" y="1529"/>
                          </a:lnTo>
                          <a:lnTo>
                            <a:pt x="1869" y="1569"/>
                          </a:lnTo>
                          <a:lnTo>
                            <a:pt x="1851" y="1608"/>
                          </a:lnTo>
                          <a:lnTo>
                            <a:pt x="1828" y="1666"/>
                          </a:lnTo>
                          <a:lnTo>
                            <a:pt x="1815" y="1707"/>
                          </a:lnTo>
                          <a:lnTo>
                            <a:pt x="1804" y="1745"/>
                          </a:lnTo>
                          <a:lnTo>
                            <a:pt x="1791" y="1778"/>
                          </a:lnTo>
                          <a:lnTo>
                            <a:pt x="1778" y="1796"/>
                          </a:lnTo>
                          <a:lnTo>
                            <a:pt x="1764" y="1807"/>
                          </a:lnTo>
                          <a:lnTo>
                            <a:pt x="1736" y="1821"/>
                          </a:lnTo>
                          <a:lnTo>
                            <a:pt x="1711" y="1829"/>
                          </a:lnTo>
                          <a:lnTo>
                            <a:pt x="1678" y="1835"/>
                          </a:lnTo>
                          <a:lnTo>
                            <a:pt x="1642" y="1842"/>
                          </a:lnTo>
                          <a:lnTo>
                            <a:pt x="1460" y="1848"/>
                          </a:lnTo>
                          <a:lnTo>
                            <a:pt x="1440" y="1848"/>
                          </a:lnTo>
                          <a:lnTo>
                            <a:pt x="1414" y="1838"/>
                          </a:lnTo>
                          <a:lnTo>
                            <a:pt x="1302" y="1562"/>
                          </a:lnTo>
                          <a:lnTo>
                            <a:pt x="1320" y="1559"/>
                          </a:lnTo>
                          <a:lnTo>
                            <a:pt x="1333" y="1552"/>
                          </a:lnTo>
                          <a:lnTo>
                            <a:pt x="1385" y="1326"/>
                          </a:lnTo>
                          <a:lnTo>
                            <a:pt x="986" y="1319"/>
                          </a:lnTo>
                          <a:lnTo>
                            <a:pt x="941" y="1318"/>
                          </a:lnTo>
                          <a:lnTo>
                            <a:pt x="902" y="1316"/>
                          </a:lnTo>
                          <a:lnTo>
                            <a:pt x="851" y="1312"/>
                          </a:lnTo>
                          <a:lnTo>
                            <a:pt x="795" y="1306"/>
                          </a:lnTo>
                          <a:lnTo>
                            <a:pt x="748" y="1301"/>
                          </a:lnTo>
                          <a:lnTo>
                            <a:pt x="698" y="1292"/>
                          </a:lnTo>
                          <a:lnTo>
                            <a:pt x="632" y="1283"/>
                          </a:lnTo>
                          <a:lnTo>
                            <a:pt x="564" y="1271"/>
                          </a:lnTo>
                          <a:lnTo>
                            <a:pt x="500" y="1259"/>
                          </a:lnTo>
                          <a:lnTo>
                            <a:pt x="434" y="1246"/>
                          </a:lnTo>
                          <a:lnTo>
                            <a:pt x="375" y="1232"/>
                          </a:lnTo>
                          <a:lnTo>
                            <a:pt x="278" y="1205"/>
                          </a:lnTo>
                          <a:lnTo>
                            <a:pt x="253" y="1195"/>
                          </a:lnTo>
                          <a:lnTo>
                            <a:pt x="213" y="1182"/>
                          </a:lnTo>
                          <a:lnTo>
                            <a:pt x="177" y="1170"/>
                          </a:lnTo>
                          <a:lnTo>
                            <a:pt x="142" y="1159"/>
                          </a:lnTo>
                          <a:lnTo>
                            <a:pt x="113" y="1149"/>
                          </a:lnTo>
                          <a:lnTo>
                            <a:pt x="88" y="1137"/>
                          </a:lnTo>
                          <a:lnTo>
                            <a:pt x="60" y="1125"/>
                          </a:lnTo>
                          <a:lnTo>
                            <a:pt x="37" y="1111"/>
                          </a:lnTo>
                          <a:lnTo>
                            <a:pt x="20" y="1100"/>
                          </a:lnTo>
                          <a:lnTo>
                            <a:pt x="0" y="1084"/>
                          </a:lnTo>
                          <a:close/>
                        </a:path>
                      </a:pathLst>
                    </a:custGeom>
                    <a:solidFill>
                      <a:srgbClr val="0000E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74562" name="Freeform 212"/>
                    <p:cNvSpPr>
                      <a:spLocks/>
                    </p:cNvSpPr>
                    <p:nvPr/>
                  </p:nvSpPr>
                  <p:spPr bwMode="auto">
                    <a:xfrm>
                      <a:off x="2951" y="3259"/>
                      <a:ext cx="239" cy="77"/>
                    </a:xfrm>
                    <a:custGeom>
                      <a:avLst/>
                      <a:gdLst>
                        <a:gd name="T0" fmla="*/ 33 w 4297"/>
                        <a:gd name="T1" fmla="*/ 28 h 1071"/>
                        <a:gd name="T2" fmla="*/ 51 w 4297"/>
                        <a:gd name="T3" fmla="*/ 22 h 1071"/>
                        <a:gd name="T4" fmla="*/ 56 w 4297"/>
                        <a:gd name="T5" fmla="*/ 20 h 1071"/>
                        <a:gd name="T6" fmla="*/ 65 w 4297"/>
                        <a:gd name="T7" fmla="*/ 19 h 1071"/>
                        <a:gd name="T8" fmla="*/ 73 w 4297"/>
                        <a:gd name="T9" fmla="*/ 20 h 1071"/>
                        <a:gd name="T10" fmla="*/ 139 w 4297"/>
                        <a:gd name="T11" fmla="*/ 11 h 1071"/>
                        <a:gd name="T12" fmla="*/ 204 w 4297"/>
                        <a:gd name="T13" fmla="*/ 3 h 1071"/>
                        <a:gd name="T14" fmla="*/ 223 w 4297"/>
                        <a:gd name="T15" fmla="*/ 0 h 1071"/>
                        <a:gd name="T16" fmla="*/ 236 w 4297"/>
                        <a:gd name="T17" fmla="*/ 0 h 1071"/>
                        <a:gd name="T18" fmla="*/ 233 w 4297"/>
                        <a:gd name="T19" fmla="*/ 2 h 1071"/>
                        <a:gd name="T20" fmla="*/ 228 w 4297"/>
                        <a:gd name="T21" fmla="*/ 5 h 1071"/>
                        <a:gd name="T22" fmla="*/ 224 w 4297"/>
                        <a:gd name="T23" fmla="*/ 7 h 1071"/>
                        <a:gd name="T24" fmla="*/ 221 w 4297"/>
                        <a:gd name="T25" fmla="*/ 9 h 1071"/>
                        <a:gd name="T26" fmla="*/ 223 w 4297"/>
                        <a:gd name="T27" fmla="*/ 15 h 1071"/>
                        <a:gd name="T28" fmla="*/ 225 w 4297"/>
                        <a:gd name="T29" fmla="*/ 23 h 1071"/>
                        <a:gd name="T30" fmla="*/ 231 w 4297"/>
                        <a:gd name="T31" fmla="*/ 30 h 1071"/>
                        <a:gd name="T32" fmla="*/ 227 w 4297"/>
                        <a:gd name="T33" fmla="*/ 36 h 1071"/>
                        <a:gd name="T34" fmla="*/ 224 w 4297"/>
                        <a:gd name="T35" fmla="*/ 28 h 1071"/>
                        <a:gd name="T36" fmla="*/ 222 w 4297"/>
                        <a:gd name="T37" fmla="*/ 18 h 1071"/>
                        <a:gd name="T38" fmla="*/ 218 w 4297"/>
                        <a:gd name="T39" fmla="*/ 11 h 1071"/>
                        <a:gd name="T40" fmla="*/ 211 w 4297"/>
                        <a:gd name="T41" fmla="*/ 8 h 1071"/>
                        <a:gd name="T42" fmla="*/ 205 w 4297"/>
                        <a:gd name="T43" fmla="*/ 11 h 1071"/>
                        <a:gd name="T44" fmla="*/ 199 w 4297"/>
                        <a:gd name="T45" fmla="*/ 18 h 1071"/>
                        <a:gd name="T46" fmla="*/ 197 w 4297"/>
                        <a:gd name="T47" fmla="*/ 27 h 1071"/>
                        <a:gd name="T48" fmla="*/ 195 w 4297"/>
                        <a:gd name="T49" fmla="*/ 37 h 1071"/>
                        <a:gd name="T50" fmla="*/ 192 w 4297"/>
                        <a:gd name="T51" fmla="*/ 44 h 1071"/>
                        <a:gd name="T52" fmla="*/ 86 w 4297"/>
                        <a:gd name="T53" fmla="*/ 69 h 1071"/>
                        <a:gd name="T54" fmla="*/ 87 w 4297"/>
                        <a:gd name="T55" fmla="*/ 49 h 1071"/>
                        <a:gd name="T56" fmla="*/ 85 w 4297"/>
                        <a:gd name="T57" fmla="*/ 38 h 1071"/>
                        <a:gd name="T58" fmla="*/ 80 w 4297"/>
                        <a:gd name="T59" fmla="*/ 28 h 1071"/>
                        <a:gd name="T60" fmla="*/ 73 w 4297"/>
                        <a:gd name="T61" fmla="*/ 23 h 1071"/>
                        <a:gd name="T62" fmla="*/ 67 w 4297"/>
                        <a:gd name="T63" fmla="*/ 21 h 1071"/>
                        <a:gd name="T64" fmla="*/ 59 w 4297"/>
                        <a:gd name="T65" fmla="*/ 21 h 1071"/>
                        <a:gd name="T66" fmla="*/ 52 w 4297"/>
                        <a:gd name="T67" fmla="*/ 24 h 1071"/>
                        <a:gd name="T68" fmla="*/ 46 w 4297"/>
                        <a:gd name="T69" fmla="*/ 29 h 1071"/>
                        <a:gd name="T70" fmla="*/ 39 w 4297"/>
                        <a:gd name="T71" fmla="*/ 38 h 1071"/>
                        <a:gd name="T72" fmla="*/ 35 w 4297"/>
                        <a:gd name="T73" fmla="*/ 50 h 1071"/>
                        <a:gd name="T74" fmla="*/ 34 w 4297"/>
                        <a:gd name="T75" fmla="*/ 60 h 1071"/>
                        <a:gd name="T76" fmla="*/ 33 w 4297"/>
                        <a:gd name="T77" fmla="*/ 67 h 1071"/>
                        <a:gd name="T78" fmla="*/ 31 w 4297"/>
                        <a:gd name="T79" fmla="*/ 73 h 1071"/>
                        <a:gd name="T80" fmla="*/ 28 w 4297"/>
                        <a:gd name="T81" fmla="*/ 76 h 1071"/>
                        <a:gd name="T82" fmla="*/ 23 w 4297"/>
                        <a:gd name="T83" fmla="*/ 77 h 1071"/>
                        <a:gd name="T84" fmla="*/ 15 w 4297"/>
                        <a:gd name="T85" fmla="*/ 77 h 1071"/>
                        <a:gd name="T86" fmla="*/ 9 w 4297"/>
                        <a:gd name="T87" fmla="*/ 39 h 107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4297" h="1071">
                          <a:moveTo>
                            <a:pt x="155" y="543"/>
                          </a:moveTo>
                          <a:lnTo>
                            <a:pt x="514" y="419"/>
                          </a:lnTo>
                          <a:lnTo>
                            <a:pt x="590" y="395"/>
                          </a:lnTo>
                          <a:lnTo>
                            <a:pt x="721" y="357"/>
                          </a:lnTo>
                          <a:lnTo>
                            <a:pt x="820" y="330"/>
                          </a:lnTo>
                          <a:lnTo>
                            <a:pt x="918" y="302"/>
                          </a:lnTo>
                          <a:lnTo>
                            <a:pt x="955" y="292"/>
                          </a:lnTo>
                          <a:lnTo>
                            <a:pt x="986" y="284"/>
                          </a:lnTo>
                          <a:lnTo>
                            <a:pt x="1013" y="279"/>
                          </a:lnTo>
                          <a:lnTo>
                            <a:pt x="1069" y="270"/>
                          </a:lnTo>
                          <a:lnTo>
                            <a:pt x="1118" y="266"/>
                          </a:lnTo>
                          <a:lnTo>
                            <a:pt x="1166" y="266"/>
                          </a:lnTo>
                          <a:lnTo>
                            <a:pt x="1219" y="268"/>
                          </a:lnTo>
                          <a:lnTo>
                            <a:pt x="1279" y="272"/>
                          </a:lnTo>
                          <a:lnTo>
                            <a:pt x="1320" y="279"/>
                          </a:lnTo>
                          <a:lnTo>
                            <a:pt x="1366" y="280"/>
                          </a:lnTo>
                          <a:lnTo>
                            <a:pt x="2095" y="197"/>
                          </a:lnTo>
                          <a:lnTo>
                            <a:pt x="2494" y="155"/>
                          </a:lnTo>
                          <a:lnTo>
                            <a:pt x="2927" y="107"/>
                          </a:lnTo>
                          <a:lnTo>
                            <a:pt x="3465" y="54"/>
                          </a:lnTo>
                          <a:lnTo>
                            <a:pt x="3666" y="35"/>
                          </a:lnTo>
                          <a:lnTo>
                            <a:pt x="3807" y="23"/>
                          </a:lnTo>
                          <a:lnTo>
                            <a:pt x="3897" y="16"/>
                          </a:lnTo>
                          <a:lnTo>
                            <a:pt x="4009" y="6"/>
                          </a:lnTo>
                          <a:lnTo>
                            <a:pt x="4085" y="0"/>
                          </a:lnTo>
                          <a:lnTo>
                            <a:pt x="4184" y="0"/>
                          </a:lnTo>
                          <a:lnTo>
                            <a:pt x="4235" y="1"/>
                          </a:lnTo>
                          <a:lnTo>
                            <a:pt x="4297" y="19"/>
                          </a:lnTo>
                          <a:lnTo>
                            <a:pt x="4249" y="25"/>
                          </a:lnTo>
                          <a:lnTo>
                            <a:pt x="4197" y="33"/>
                          </a:lnTo>
                          <a:lnTo>
                            <a:pt x="4149" y="45"/>
                          </a:lnTo>
                          <a:lnTo>
                            <a:pt x="4119" y="58"/>
                          </a:lnTo>
                          <a:lnTo>
                            <a:pt x="4100" y="67"/>
                          </a:lnTo>
                          <a:lnTo>
                            <a:pt x="4077" y="79"/>
                          </a:lnTo>
                          <a:lnTo>
                            <a:pt x="4052" y="91"/>
                          </a:lnTo>
                          <a:lnTo>
                            <a:pt x="4023" y="97"/>
                          </a:lnTo>
                          <a:lnTo>
                            <a:pt x="3991" y="100"/>
                          </a:lnTo>
                          <a:lnTo>
                            <a:pt x="3938" y="102"/>
                          </a:lnTo>
                          <a:lnTo>
                            <a:pt x="3966" y="130"/>
                          </a:lnTo>
                          <a:lnTo>
                            <a:pt x="3979" y="149"/>
                          </a:lnTo>
                          <a:lnTo>
                            <a:pt x="3995" y="174"/>
                          </a:lnTo>
                          <a:lnTo>
                            <a:pt x="4013" y="215"/>
                          </a:lnTo>
                          <a:lnTo>
                            <a:pt x="4023" y="267"/>
                          </a:lnTo>
                          <a:lnTo>
                            <a:pt x="4030" y="307"/>
                          </a:lnTo>
                          <a:lnTo>
                            <a:pt x="4053" y="325"/>
                          </a:lnTo>
                          <a:lnTo>
                            <a:pt x="4084" y="344"/>
                          </a:lnTo>
                          <a:lnTo>
                            <a:pt x="4172" y="378"/>
                          </a:lnTo>
                          <a:lnTo>
                            <a:pt x="4155" y="423"/>
                          </a:lnTo>
                          <a:lnTo>
                            <a:pt x="4135" y="451"/>
                          </a:lnTo>
                          <a:lnTo>
                            <a:pt x="4112" y="480"/>
                          </a:lnTo>
                          <a:lnTo>
                            <a:pt x="4077" y="500"/>
                          </a:lnTo>
                          <a:lnTo>
                            <a:pt x="4039" y="525"/>
                          </a:lnTo>
                          <a:lnTo>
                            <a:pt x="4036" y="462"/>
                          </a:lnTo>
                          <a:lnTo>
                            <a:pt x="4029" y="396"/>
                          </a:lnTo>
                          <a:lnTo>
                            <a:pt x="4018" y="344"/>
                          </a:lnTo>
                          <a:lnTo>
                            <a:pt x="4001" y="291"/>
                          </a:lnTo>
                          <a:lnTo>
                            <a:pt x="3983" y="248"/>
                          </a:lnTo>
                          <a:lnTo>
                            <a:pt x="3961" y="214"/>
                          </a:lnTo>
                          <a:lnTo>
                            <a:pt x="3943" y="178"/>
                          </a:lnTo>
                          <a:lnTo>
                            <a:pt x="3919" y="149"/>
                          </a:lnTo>
                          <a:lnTo>
                            <a:pt x="3884" y="130"/>
                          </a:lnTo>
                          <a:lnTo>
                            <a:pt x="3843" y="118"/>
                          </a:lnTo>
                          <a:lnTo>
                            <a:pt x="3801" y="113"/>
                          </a:lnTo>
                          <a:lnTo>
                            <a:pt x="3761" y="118"/>
                          </a:lnTo>
                          <a:lnTo>
                            <a:pt x="3718" y="130"/>
                          </a:lnTo>
                          <a:lnTo>
                            <a:pt x="3679" y="149"/>
                          </a:lnTo>
                          <a:lnTo>
                            <a:pt x="3644" y="174"/>
                          </a:lnTo>
                          <a:lnTo>
                            <a:pt x="3608" y="214"/>
                          </a:lnTo>
                          <a:lnTo>
                            <a:pt x="3586" y="248"/>
                          </a:lnTo>
                          <a:lnTo>
                            <a:pt x="3564" y="291"/>
                          </a:lnTo>
                          <a:lnTo>
                            <a:pt x="3554" y="325"/>
                          </a:lnTo>
                          <a:lnTo>
                            <a:pt x="3542" y="373"/>
                          </a:lnTo>
                          <a:lnTo>
                            <a:pt x="3536" y="416"/>
                          </a:lnTo>
                          <a:lnTo>
                            <a:pt x="3524" y="471"/>
                          </a:lnTo>
                          <a:lnTo>
                            <a:pt x="3506" y="517"/>
                          </a:lnTo>
                          <a:lnTo>
                            <a:pt x="3488" y="553"/>
                          </a:lnTo>
                          <a:lnTo>
                            <a:pt x="3465" y="583"/>
                          </a:lnTo>
                          <a:lnTo>
                            <a:pt x="3447" y="612"/>
                          </a:lnTo>
                          <a:lnTo>
                            <a:pt x="3424" y="644"/>
                          </a:lnTo>
                          <a:lnTo>
                            <a:pt x="3343" y="654"/>
                          </a:lnTo>
                          <a:lnTo>
                            <a:pt x="1549" y="954"/>
                          </a:lnTo>
                          <a:lnTo>
                            <a:pt x="1557" y="824"/>
                          </a:lnTo>
                          <a:lnTo>
                            <a:pt x="1562" y="742"/>
                          </a:lnTo>
                          <a:lnTo>
                            <a:pt x="1564" y="680"/>
                          </a:lnTo>
                          <a:lnTo>
                            <a:pt x="1562" y="634"/>
                          </a:lnTo>
                          <a:lnTo>
                            <a:pt x="1549" y="580"/>
                          </a:lnTo>
                          <a:lnTo>
                            <a:pt x="1532" y="530"/>
                          </a:lnTo>
                          <a:lnTo>
                            <a:pt x="1501" y="477"/>
                          </a:lnTo>
                          <a:lnTo>
                            <a:pt x="1472" y="428"/>
                          </a:lnTo>
                          <a:lnTo>
                            <a:pt x="1437" y="389"/>
                          </a:lnTo>
                          <a:lnTo>
                            <a:pt x="1397" y="357"/>
                          </a:lnTo>
                          <a:lnTo>
                            <a:pt x="1343" y="330"/>
                          </a:lnTo>
                          <a:lnTo>
                            <a:pt x="1319" y="319"/>
                          </a:lnTo>
                          <a:lnTo>
                            <a:pt x="1283" y="307"/>
                          </a:lnTo>
                          <a:lnTo>
                            <a:pt x="1244" y="300"/>
                          </a:lnTo>
                          <a:lnTo>
                            <a:pt x="1203" y="292"/>
                          </a:lnTo>
                          <a:lnTo>
                            <a:pt x="1154" y="288"/>
                          </a:lnTo>
                          <a:lnTo>
                            <a:pt x="1120" y="288"/>
                          </a:lnTo>
                          <a:lnTo>
                            <a:pt x="1069" y="293"/>
                          </a:lnTo>
                          <a:lnTo>
                            <a:pt x="1020" y="305"/>
                          </a:lnTo>
                          <a:lnTo>
                            <a:pt x="973" y="316"/>
                          </a:lnTo>
                          <a:lnTo>
                            <a:pt x="929" y="333"/>
                          </a:lnTo>
                          <a:lnTo>
                            <a:pt x="886" y="352"/>
                          </a:lnTo>
                          <a:lnTo>
                            <a:pt x="851" y="374"/>
                          </a:lnTo>
                          <a:lnTo>
                            <a:pt x="819" y="401"/>
                          </a:lnTo>
                          <a:lnTo>
                            <a:pt x="779" y="435"/>
                          </a:lnTo>
                          <a:lnTo>
                            <a:pt x="741" y="479"/>
                          </a:lnTo>
                          <a:lnTo>
                            <a:pt x="704" y="525"/>
                          </a:lnTo>
                          <a:lnTo>
                            <a:pt x="673" y="578"/>
                          </a:lnTo>
                          <a:lnTo>
                            <a:pt x="651" y="626"/>
                          </a:lnTo>
                          <a:lnTo>
                            <a:pt x="626" y="694"/>
                          </a:lnTo>
                          <a:lnTo>
                            <a:pt x="610" y="753"/>
                          </a:lnTo>
                          <a:lnTo>
                            <a:pt x="604" y="806"/>
                          </a:lnTo>
                          <a:lnTo>
                            <a:pt x="607" y="835"/>
                          </a:lnTo>
                          <a:lnTo>
                            <a:pt x="614" y="874"/>
                          </a:lnTo>
                          <a:lnTo>
                            <a:pt x="610" y="901"/>
                          </a:lnTo>
                          <a:lnTo>
                            <a:pt x="601" y="929"/>
                          </a:lnTo>
                          <a:lnTo>
                            <a:pt x="590" y="966"/>
                          </a:lnTo>
                          <a:lnTo>
                            <a:pt x="574" y="1004"/>
                          </a:lnTo>
                          <a:lnTo>
                            <a:pt x="561" y="1021"/>
                          </a:lnTo>
                          <a:lnTo>
                            <a:pt x="545" y="1035"/>
                          </a:lnTo>
                          <a:lnTo>
                            <a:pt x="530" y="1048"/>
                          </a:lnTo>
                          <a:lnTo>
                            <a:pt x="509" y="1057"/>
                          </a:lnTo>
                          <a:lnTo>
                            <a:pt x="478" y="1062"/>
                          </a:lnTo>
                          <a:lnTo>
                            <a:pt x="448" y="1067"/>
                          </a:lnTo>
                          <a:lnTo>
                            <a:pt x="416" y="1070"/>
                          </a:lnTo>
                          <a:lnTo>
                            <a:pt x="388" y="1071"/>
                          </a:lnTo>
                          <a:lnTo>
                            <a:pt x="344" y="1071"/>
                          </a:lnTo>
                          <a:lnTo>
                            <a:pt x="274" y="1070"/>
                          </a:lnTo>
                          <a:lnTo>
                            <a:pt x="203" y="1067"/>
                          </a:lnTo>
                          <a:lnTo>
                            <a:pt x="0" y="938"/>
                          </a:lnTo>
                          <a:lnTo>
                            <a:pt x="155" y="543"/>
                          </a:lnTo>
                          <a:close/>
                        </a:path>
                      </a:pathLst>
                    </a:custGeom>
                    <a:solidFill>
                      <a:srgbClr val="0000A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74563" name="Freeform 213"/>
                    <p:cNvSpPr>
                      <a:spLocks/>
                    </p:cNvSpPr>
                    <p:nvPr/>
                  </p:nvSpPr>
                  <p:spPr bwMode="auto">
                    <a:xfrm>
                      <a:off x="2883" y="3246"/>
                      <a:ext cx="170" cy="51"/>
                    </a:xfrm>
                    <a:custGeom>
                      <a:avLst/>
                      <a:gdLst>
                        <a:gd name="T0" fmla="*/ 0 w 3057"/>
                        <a:gd name="T1" fmla="*/ 33 h 722"/>
                        <a:gd name="T2" fmla="*/ 0 w 3057"/>
                        <a:gd name="T3" fmla="*/ 32 h 722"/>
                        <a:gd name="T4" fmla="*/ 2 w 3057"/>
                        <a:gd name="T5" fmla="*/ 30 h 722"/>
                        <a:gd name="T6" fmla="*/ 8 w 3057"/>
                        <a:gd name="T7" fmla="*/ 26 h 722"/>
                        <a:gd name="T8" fmla="*/ 14 w 3057"/>
                        <a:gd name="T9" fmla="*/ 23 h 722"/>
                        <a:gd name="T10" fmla="*/ 20 w 3057"/>
                        <a:gd name="T11" fmla="*/ 21 h 722"/>
                        <a:gd name="T12" fmla="*/ 35 w 3057"/>
                        <a:gd name="T13" fmla="*/ 15 h 722"/>
                        <a:gd name="T14" fmla="*/ 42 w 3057"/>
                        <a:gd name="T15" fmla="*/ 12 h 722"/>
                        <a:gd name="T16" fmla="*/ 49 w 3057"/>
                        <a:gd name="T17" fmla="*/ 10 h 722"/>
                        <a:gd name="T18" fmla="*/ 60 w 3057"/>
                        <a:gd name="T19" fmla="*/ 7 h 722"/>
                        <a:gd name="T20" fmla="*/ 74 w 3057"/>
                        <a:gd name="T21" fmla="*/ 4 h 722"/>
                        <a:gd name="T22" fmla="*/ 81 w 3057"/>
                        <a:gd name="T23" fmla="*/ 3 h 722"/>
                        <a:gd name="T24" fmla="*/ 86 w 3057"/>
                        <a:gd name="T25" fmla="*/ 2 h 722"/>
                        <a:gd name="T26" fmla="*/ 91 w 3057"/>
                        <a:gd name="T27" fmla="*/ 1 h 722"/>
                        <a:gd name="T28" fmla="*/ 94 w 3057"/>
                        <a:gd name="T29" fmla="*/ 0 h 722"/>
                        <a:gd name="T30" fmla="*/ 97 w 3057"/>
                        <a:gd name="T31" fmla="*/ 1 h 722"/>
                        <a:gd name="T32" fmla="*/ 141 w 3057"/>
                        <a:gd name="T33" fmla="*/ 4 h 722"/>
                        <a:gd name="T34" fmla="*/ 150 w 3057"/>
                        <a:gd name="T35" fmla="*/ 5 h 722"/>
                        <a:gd name="T36" fmla="*/ 157 w 3057"/>
                        <a:gd name="T37" fmla="*/ 6 h 722"/>
                        <a:gd name="T38" fmla="*/ 163 w 3057"/>
                        <a:gd name="T39" fmla="*/ 7 h 722"/>
                        <a:gd name="T40" fmla="*/ 169 w 3057"/>
                        <a:gd name="T41" fmla="*/ 7 h 722"/>
                        <a:gd name="T42" fmla="*/ 168 w 3057"/>
                        <a:gd name="T43" fmla="*/ 9 h 722"/>
                        <a:gd name="T44" fmla="*/ 157 w 3057"/>
                        <a:gd name="T45" fmla="*/ 12 h 722"/>
                        <a:gd name="T46" fmla="*/ 137 w 3057"/>
                        <a:gd name="T47" fmla="*/ 16 h 722"/>
                        <a:gd name="T48" fmla="*/ 125 w 3057"/>
                        <a:gd name="T49" fmla="*/ 18 h 722"/>
                        <a:gd name="T50" fmla="*/ 111 w 3057"/>
                        <a:gd name="T51" fmla="*/ 22 h 722"/>
                        <a:gd name="T52" fmla="*/ 100 w 3057"/>
                        <a:gd name="T53" fmla="*/ 26 h 722"/>
                        <a:gd name="T54" fmla="*/ 84 w 3057"/>
                        <a:gd name="T55" fmla="*/ 33 h 722"/>
                        <a:gd name="T56" fmla="*/ 66 w 3057"/>
                        <a:gd name="T57" fmla="*/ 42 h 722"/>
                        <a:gd name="T58" fmla="*/ 55 w 3057"/>
                        <a:gd name="T59" fmla="*/ 51 h 722"/>
                        <a:gd name="T60" fmla="*/ 50 w 3057"/>
                        <a:gd name="T61" fmla="*/ 51 h 722"/>
                        <a:gd name="T62" fmla="*/ 44 w 3057"/>
                        <a:gd name="T63" fmla="*/ 50 h 722"/>
                        <a:gd name="T64" fmla="*/ 39 w 3057"/>
                        <a:gd name="T65" fmla="*/ 49 h 722"/>
                        <a:gd name="T66" fmla="*/ 31 w 3057"/>
                        <a:gd name="T67" fmla="*/ 48 h 722"/>
                        <a:gd name="T68" fmla="*/ 24 w 3057"/>
                        <a:gd name="T69" fmla="*/ 46 h 722"/>
                        <a:gd name="T70" fmla="*/ 16 w 3057"/>
                        <a:gd name="T71" fmla="*/ 43 h 722"/>
                        <a:gd name="T72" fmla="*/ 12 w 3057"/>
                        <a:gd name="T73" fmla="*/ 41 h 722"/>
                        <a:gd name="T74" fmla="*/ 8 w 3057"/>
                        <a:gd name="T75" fmla="*/ 40 h 722"/>
                        <a:gd name="T76" fmla="*/ 5 w 3057"/>
                        <a:gd name="T77" fmla="*/ 38 h 722"/>
                        <a:gd name="T78" fmla="*/ 2 w 3057"/>
                        <a:gd name="T79" fmla="*/ 36 h 722"/>
                        <a:gd name="T80" fmla="*/ 0 w 3057"/>
                        <a:gd name="T81" fmla="*/ 34 h 722"/>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3057" h="722">
                          <a:moveTo>
                            <a:pt x="0" y="488"/>
                          </a:moveTo>
                          <a:lnTo>
                            <a:pt x="0" y="472"/>
                          </a:lnTo>
                          <a:lnTo>
                            <a:pt x="2" y="458"/>
                          </a:lnTo>
                          <a:lnTo>
                            <a:pt x="8" y="446"/>
                          </a:lnTo>
                          <a:lnTo>
                            <a:pt x="17" y="436"/>
                          </a:lnTo>
                          <a:lnTo>
                            <a:pt x="34" y="426"/>
                          </a:lnTo>
                          <a:lnTo>
                            <a:pt x="53" y="414"/>
                          </a:lnTo>
                          <a:lnTo>
                            <a:pt x="148" y="373"/>
                          </a:lnTo>
                          <a:lnTo>
                            <a:pt x="207" y="350"/>
                          </a:lnTo>
                          <a:lnTo>
                            <a:pt x="260" y="332"/>
                          </a:lnTo>
                          <a:lnTo>
                            <a:pt x="311" y="312"/>
                          </a:lnTo>
                          <a:lnTo>
                            <a:pt x="361" y="294"/>
                          </a:lnTo>
                          <a:lnTo>
                            <a:pt x="426" y="275"/>
                          </a:lnTo>
                          <a:lnTo>
                            <a:pt x="624" y="211"/>
                          </a:lnTo>
                          <a:lnTo>
                            <a:pt x="691" y="191"/>
                          </a:lnTo>
                          <a:lnTo>
                            <a:pt x="763" y="173"/>
                          </a:lnTo>
                          <a:lnTo>
                            <a:pt x="818" y="158"/>
                          </a:lnTo>
                          <a:lnTo>
                            <a:pt x="876" y="146"/>
                          </a:lnTo>
                          <a:lnTo>
                            <a:pt x="991" y="122"/>
                          </a:lnTo>
                          <a:lnTo>
                            <a:pt x="1074" y="105"/>
                          </a:lnTo>
                          <a:lnTo>
                            <a:pt x="1172" y="87"/>
                          </a:lnTo>
                          <a:lnTo>
                            <a:pt x="1329" y="60"/>
                          </a:lnTo>
                          <a:lnTo>
                            <a:pt x="1400" y="46"/>
                          </a:lnTo>
                          <a:lnTo>
                            <a:pt x="1462" y="37"/>
                          </a:lnTo>
                          <a:lnTo>
                            <a:pt x="1501" y="30"/>
                          </a:lnTo>
                          <a:lnTo>
                            <a:pt x="1542" y="27"/>
                          </a:lnTo>
                          <a:lnTo>
                            <a:pt x="1576" y="22"/>
                          </a:lnTo>
                          <a:lnTo>
                            <a:pt x="1636" y="16"/>
                          </a:lnTo>
                          <a:lnTo>
                            <a:pt x="1666" y="9"/>
                          </a:lnTo>
                          <a:lnTo>
                            <a:pt x="1690" y="0"/>
                          </a:lnTo>
                          <a:lnTo>
                            <a:pt x="1717" y="10"/>
                          </a:lnTo>
                          <a:lnTo>
                            <a:pt x="1736" y="10"/>
                          </a:lnTo>
                          <a:lnTo>
                            <a:pt x="2439" y="43"/>
                          </a:lnTo>
                          <a:lnTo>
                            <a:pt x="2528" y="53"/>
                          </a:lnTo>
                          <a:lnTo>
                            <a:pt x="2622" y="62"/>
                          </a:lnTo>
                          <a:lnTo>
                            <a:pt x="2699" y="67"/>
                          </a:lnTo>
                          <a:lnTo>
                            <a:pt x="2764" y="73"/>
                          </a:lnTo>
                          <a:lnTo>
                            <a:pt x="2830" y="82"/>
                          </a:lnTo>
                          <a:lnTo>
                            <a:pt x="2880" y="89"/>
                          </a:lnTo>
                          <a:lnTo>
                            <a:pt x="2939" y="98"/>
                          </a:lnTo>
                          <a:lnTo>
                            <a:pt x="2989" y="98"/>
                          </a:lnTo>
                          <a:lnTo>
                            <a:pt x="3034" y="98"/>
                          </a:lnTo>
                          <a:lnTo>
                            <a:pt x="3057" y="95"/>
                          </a:lnTo>
                          <a:lnTo>
                            <a:pt x="3021" y="124"/>
                          </a:lnTo>
                          <a:lnTo>
                            <a:pt x="2998" y="137"/>
                          </a:lnTo>
                          <a:lnTo>
                            <a:pt x="2822" y="167"/>
                          </a:lnTo>
                          <a:lnTo>
                            <a:pt x="2634" y="196"/>
                          </a:lnTo>
                          <a:lnTo>
                            <a:pt x="2457" y="224"/>
                          </a:lnTo>
                          <a:lnTo>
                            <a:pt x="2351" y="240"/>
                          </a:lnTo>
                          <a:lnTo>
                            <a:pt x="2245" y="259"/>
                          </a:lnTo>
                          <a:lnTo>
                            <a:pt x="2100" y="291"/>
                          </a:lnTo>
                          <a:lnTo>
                            <a:pt x="2000" y="317"/>
                          </a:lnTo>
                          <a:lnTo>
                            <a:pt x="1919" y="338"/>
                          </a:lnTo>
                          <a:lnTo>
                            <a:pt x="1804" y="373"/>
                          </a:lnTo>
                          <a:lnTo>
                            <a:pt x="1633" y="424"/>
                          </a:lnTo>
                          <a:lnTo>
                            <a:pt x="1510" y="467"/>
                          </a:lnTo>
                          <a:lnTo>
                            <a:pt x="1274" y="554"/>
                          </a:lnTo>
                          <a:lnTo>
                            <a:pt x="1191" y="590"/>
                          </a:lnTo>
                          <a:lnTo>
                            <a:pt x="1125" y="624"/>
                          </a:lnTo>
                          <a:lnTo>
                            <a:pt x="984" y="722"/>
                          </a:lnTo>
                          <a:lnTo>
                            <a:pt x="939" y="721"/>
                          </a:lnTo>
                          <a:lnTo>
                            <a:pt x="902" y="719"/>
                          </a:lnTo>
                          <a:lnTo>
                            <a:pt x="849" y="715"/>
                          </a:lnTo>
                          <a:lnTo>
                            <a:pt x="794" y="709"/>
                          </a:lnTo>
                          <a:lnTo>
                            <a:pt x="748" y="704"/>
                          </a:lnTo>
                          <a:lnTo>
                            <a:pt x="697" y="695"/>
                          </a:lnTo>
                          <a:lnTo>
                            <a:pt x="632" y="686"/>
                          </a:lnTo>
                          <a:lnTo>
                            <a:pt x="565" y="674"/>
                          </a:lnTo>
                          <a:lnTo>
                            <a:pt x="499" y="662"/>
                          </a:lnTo>
                          <a:lnTo>
                            <a:pt x="435" y="649"/>
                          </a:lnTo>
                          <a:lnTo>
                            <a:pt x="373" y="635"/>
                          </a:lnTo>
                          <a:lnTo>
                            <a:pt x="279" y="608"/>
                          </a:lnTo>
                          <a:lnTo>
                            <a:pt x="251" y="598"/>
                          </a:lnTo>
                          <a:lnTo>
                            <a:pt x="213" y="585"/>
                          </a:lnTo>
                          <a:lnTo>
                            <a:pt x="178" y="573"/>
                          </a:lnTo>
                          <a:lnTo>
                            <a:pt x="142" y="562"/>
                          </a:lnTo>
                          <a:lnTo>
                            <a:pt x="113" y="552"/>
                          </a:lnTo>
                          <a:lnTo>
                            <a:pt x="88" y="541"/>
                          </a:lnTo>
                          <a:lnTo>
                            <a:pt x="59" y="529"/>
                          </a:lnTo>
                          <a:lnTo>
                            <a:pt x="36" y="515"/>
                          </a:lnTo>
                          <a:lnTo>
                            <a:pt x="21" y="504"/>
                          </a:lnTo>
                          <a:lnTo>
                            <a:pt x="0" y="488"/>
                          </a:lnTo>
                          <a:close/>
                        </a:path>
                      </a:pathLst>
                    </a:custGeom>
                    <a:solidFill>
                      <a:srgbClr val="0000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grpSp>
            </p:grpSp>
            <p:grpSp>
              <p:nvGrpSpPr>
                <p:cNvPr id="74536" name="Group 214"/>
                <p:cNvGrpSpPr>
                  <a:grpSpLocks/>
                </p:cNvGrpSpPr>
                <p:nvPr/>
              </p:nvGrpSpPr>
              <p:grpSpPr bwMode="auto">
                <a:xfrm>
                  <a:off x="2975" y="3240"/>
                  <a:ext cx="178" cy="76"/>
                  <a:chOff x="2975" y="3240"/>
                  <a:chExt cx="178" cy="76"/>
                </a:xfrm>
              </p:grpSpPr>
              <p:grpSp>
                <p:nvGrpSpPr>
                  <p:cNvPr id="74537" name="Group 215"/>
                  <p:cNvGrpSpPr>
                    <a:grpSpLocks/>
                  </p:cNvGrpSpPr>
                  <p:nvPr/>
                </p:nvGrpSpPr>
                <p:grpSpPr bwMode="auto">
                  <a:xfrm>
                    <a:off x="2975" y="3297"/>
                    <a:ext cx="8" cy="7"/>
                    <a:chOff x="2975" y="3297"/>
                    <a:chExt cx="8" cy="7"/>
                  </a:xfrm>
                </p:grpSpPr>
                <p:sp>
                  <p:nvSpPr>
                    <p:cNvPr id="74557" name="Freeform 216"/>
                    <p:cNvSpPr>
                      <a:spLocks/>
                    </p:cNvSpPr>
                    <p:nvPr/>
                  </p:nvSpPr>
                  <p:spPr bwMode="auto">
                    <a:xfrm>
                      <a:off x="2975" y="3297"/>
                      <a:ext cx="8" cy="7"/>
                    </a:xfrm>
                    <a:custGeom>
                      <a:avLst/>
                      <a:gdLst>
                        <a:gd name="T0" fmla="*/ 0 w 142"/>
                        <a:gd name="T1" fmla="*/ 2 h 94"/>
                        <a:gd name="T2" fmla="*/ 7 w 142"/>
                        <a:gd name="T3" fmla="*/ 0 h 94"/>
                        <a:gd name="T4" fmla="*/ 8 w 142"/>
                        <a:gd name="T5" fmla="*/ 0 h 94"/>
                        <a:gd name="T6" fmla="*/ 1 w 142"/>
                        <a:gd name="T7" fmla="*/ 2 h 94"/>
                        <a:gd name="T8" fmla="*/ 1 w 142"/>
                        <a:gd name="T9" fmla="*/ 7 h 94"/>
                        <a:gd name="T10" fmla="*/ 0 w 142"/>
                        <a:gd name="T11" fmla="*/ 7 h 94"/>
                        <a:gd name="T12" fmla="*/ 0 w 142"/>
                        <a:gd name="T13" fmla="*/ 2 h 9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42" h="94">
                          <a:moveTo>
                            <a:pt x="0" y="25"/>
                          </a:moveTo>
                          <a:lnTo>
                            <a:pt x="123" y="0"/>
                          </a:lnTo>
                          <a:lnTo>
                            <a:pt x="142" y="2"/>
                          </a:lnTo>
                          <a:lnTo>
                            <a:pt x="10" y="32"/>
                          </a:lnTo>
                          <a:lnTo>
                            <a:pt x="10" y="94"/>
                          </a:lnTo>
                          <a:lnTo>
                            <a:pt x="0" y="90"/>
                          </a:lnTo>
                          <a:lnTo>
                            <a:pt x="0" y="25"/>
                          </a:lnTo>
                          <a:close/>
                        </a:path>
                      </a:pathLst>
                    </a:custGeom>
                    <a:solidFill>
                      <a:srgbClr val="FF8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74558" name="Freeform 217"/>
                    <p:cNvSpPr>
                      <a:spLocks/>
                    </p:cNvSpPr>
                    <p:nvPr/>
                  </p:nvSpPr>
                  <p:spPr bwMode="auto">
                    <a:xfrm>
                      <a:off x="2976" y="3297"/>
                      <a:ext cx="7" cy="7"/>
                    </a:xfrm>
                    <a:custGeom>
                      <a:avLst/>
                      <a:gdLst>
                        <a:gd name="T0" fmla="*/ 0 w 132"/>
                        <a:gd name="T1" fmla="*/ 2 h 92"/>
                        <a:gd name="T2" fmla="*/ 7 w 132"/>
                        <a:gd name="T3" fmla="*/ 0 h 92"/>
                        <a:gd name="T4" fmla="*/ 7 w 132"/>
                        <a:gd name="T5" fmla="*/ 5 h 92"/>
                        <a:gd name="T6" fmla="*/ 0 w 132"/>
                        <a:gd name="T7" fmla="*/ 7 h 92"/>
                        <a:gd name="T8" fmla="*/ 0 w 132"/>
                        <a:gd name="T9" fmla="*/ 2 h 9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2" h="92">
                          <a:moveTo>
                            <a:pt x="0" y="30"/>
                          </a:moveTo>
                          <a:lnTo>
                            <a:pt x="132" y="0"/>
                          </a:lnTo>
                          <a:lnTo>
                            <a:pt x="132" y="60"/>
                          </a:lnTo>
                          <a:lnTo>
                            <a:pt x="0" y="92"/>
                          </a:lnTo>
                          <a:lnTo>
                            <a:pt x="0" y="30"/>
                          </a:lnTo>
                          <a:close/>
                        </a:path>
                      </a:pathLst>
                    </a:custGeom>
                    <a:solidFill>
                      <a:srgbClr val="FFE0C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grpSp>
              <p:grpSp>
                <p:nvGrpSpPr>
                  <p:cNvPr id="74538" name="Group 218"/>
                  <p:cNvGrpSpPr>
                    <a:grpSpLocks/>
                  </p:cNvGrpSpPr>
                  <p:nvPr/>
                </p:nvGrpSpPr>
                <p:grpSpPr bwMode="auto">
                  <a:xfrm>
                    <a:off x="3052" y="3240"/>
                    <a:ext cx="101" cy="76"/>
                    <a:chOff x="3052" y="3240"/>
                    <a:chExt cx="101" cy="76"/>
                  </a:xfrm>
                </p:grpSpPr>
                <p:grpSp>
                  <p:nvGrpSpPr>
                    <p:cNvPr id="74539" name="Group 219"/>
                    <p:cNvGrpSpPr>
                      <a:grpSpLocks/>
                    </p:cNvGrpSpPr>
                    <p:nvPr/>
                  </p:nvGrpSpPr>
                  <p:grpSpPr bwMode="auto">
                    <a:xfrm>
                      <a:off x="3064" y="3240"/>
                      <a:ext cx="20" cy="23"/>
                      <a:chOff x="3064" y="3240"/>
                      <a:chExt cx="20" cy="23"/>
                    </a:xfrm>
                  </p:grpSpPr>
                  <p:sp>
                    <p:nvSpPr>
                      <p:cNvPr id="74550" name="Freeform 220"/>
                      <p:cNvSpPr>
                        <a:spLocks/>
                      </p:cNvSpPr>
                      <p:nvPr/>
                    </p:nvSpPr>
                    <p:spPr bwMode="auto">
                      <a:xfrm>
                        <a:off x="3066" y="3252"/>
                        <a:ext cx="18" cy="11"/>
                      </a:xfrm>
                      <a:custGeom>
                        <a:avLst/>
                        <a:gdLst>
                          <a:gd name="T0" fmla="*/ 0 w 327"/>
                          <a:gd name="T1" fmla="*/ 11 h 144"/>
                          <a:gd name="T2" fmla="*/ 3 w 327"/>
                          <a:gd name="T3" fmla="*/ 10 h 144"/>
                          <a:gd name="T4" fmla="*/ 5 w 327"/>
                          <a:gd name="T5" fmla="*/ 9 h 144"/>
                          <a:gd name="T6" fmla="*/ 8 w 327"/>
                          <a:gd name="T7" fmla="*/ 7 h 144"/>
                          <a:gd name="T8" fmla="*/ 10 w 327"/>
                          <a:gd name="T9" fmla="*/ 7 h 144"/>
                          <a:gd name="T10" fmla="*/ 11 w 327"/>
                          <a:gd name="T11" fmla="*/ 7 h 144"/>
                          <a:gd name="T12" fmla="*/ 13 w 327"/>
                          <a:gd name="T13" fmla="*/ 8 h 144"/>
                          <a:gd name="T14" fmla="*/ 16 w 327"/>
                          <a:gd name="T15" fmla="*/ 9 h 144"/>
                          <a:gd name="T16" fmla="*/ 17 w 327"/>
                          <a:gd name="T17" fmla="*/ 9 h 144"/>
                          <a:gd name="T18" fmla="*/ 18 w 327"/>
                          <a:gd name="T19" fmla="*/ 9 h 144"/>
                          <a:gd name="T20" fmla="*/ 18 w 327"/>
                          <a:gd name="T21" fmla="*/ 8 h 144"/>
                          <a:gd name="T22" fmla="*/ 18 w 327"/>
                          <a:gd name="T23" fmla="*/ 6 h 144"/>
                          <a:gd name="T24" fmla="*/ 18 w 327"/>
                          <a:gd name="T25" fmla="*/ 5 h 144"/>
                          <a:gd name="T26" fmla="*/ 16 w 327"/>
                          <a:gd name="T27" fmla="*/ 3 h 144"/>
                          <a:gd name="T28" fmla="*/ 15 w 327"/>
                          <a:gd name="T29" fmla="*/ 1 h 144"/>
                          <a:gd name="T30" fmla="*/ 15 w 327"/>
                          <a:gd name="T31" fmla="*/ 0 h 144"/>
                          <a:gd name="T32" fmla="*/ 4 w 327"/>
                          <a:gd name="T33" fmla="*/ 1 h 144"/>
                          <a:gd name="T34" fmla="*/ 5 w 327"/>
                          <a:gd name="T35" fmla="*/ 3 h 144"/>
                          <a:gd name="T36" fmla="*/ 5 w 327"/>
                          <a:gd name="T37" fmla="*/ 4 h 144"/>
                          <a:gd name="T38" fmla="*/ 5 w 327"/>
                          <a:gd name="T39" fmla="*/ 5 h 144"/>
                          <a:gd name="T40" fmla="*/ 4 w 327"/>
                          <a:gd name="T41" fmla="*/ 7 h 144"/>
                          <a:gd name="T42" fmla="*/ 3 w 327"/>
                          <a:gd name="T43" fmla="*/ 8 h 144"/>
                          <a:gd name="T44" fmla="*/ 0 w 327"/>
                          <a:gd name="T45" fmla="*/ 11 h 144"/>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327" h="144">
                            <a:moveTo>
                              <a:pt x="0" y="144"/>
                            </a:moveTo>
                            <a:lnTo>
                              <a:pt x="54" y="137"/>
                            </a:lnTo>
                            <a:lnTo>
                              <a:pt x="98" y="113"/>
                            </a:lnTo>
                            <a:lnTo>
                              <a:pt x="147" y="96"/>
                            </a:lnTo>
                            <a:lnTo>
                              <a:pt x="188" y="90"/>
                            </a:lnTo>
                            <a:lnTo>
                              <a:pt x="201" y="90"/>
                            </a:lnTo>
                            <a:lnTo>
                              <a:pt x="241" y="101"/>
                            </a:lnTo>
                            <a:lnTo>
                              <a:pt x="287" y="119"/>
                            </a:lnTo>
                            <a:lnTo>
                              <a:pt x="313" y="124"/>
                            </a:lnTo>
                            <a:lnTo>
                              <a:pt x="321" y="119"/>
                            </a:lnTo>
                            <a:lnTo>
                              <a:pt x="327" y="107"/>
                            </a:lnTo>
                            <a:lnTo>
                              <a:pt x="327" y="84"/>
                            </a:lnTo>
                            <a:lnTo>
                              <a:pt x="321" y="68"/>
                            </a:lnTo>
                            <a:lnTo>
                              <a:pt x="299" y="41"/>
                            </a:lnTo>
                            <a:lnTo>
                              <a:pt x="281" y="13"/>
                            </a:lnTo>
                            <a:lnTo>
                              <a:pt x="276" y="0"/>
                            </a:lnTo>
                            <a:lnTo>
                              <a:pt x="77" y="13"/>
                            </a:lnTo>
                            <a:lnTo>
                              <a:pt x="96" y="36"/>
                            </a:lnTo>
                            <a:lnTo>
                              <a:pt x="98" y="48"/>
                            </a:lnTo>
                            <a:lnTo>
                              <a:pt x="94" y="68"/>
                            </a:lnTo>
                            <a:lnTo>
                              <a:pt x="77" y="89"/>
                            </a:lnTo>
                            <a:lnTo>
                              <a:pt x="50" y="103"/>
                            </a:lnTo>
                            <a:lnTo>
                              <a:pt x="0" y="144"/>
                            </a:lnTo>
                            <a:close/>
                          </a:path>
                        </a:pathLst>
                      </a:custGeom>
                      <a:solidFill>
                        <a:srgbClr val="00008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grpSp>
                    <p:nvGrpSpPr>
                      <p:cNvPr id="74551" name="Group 221"/>
                      <p:cNvGrpSpPr>
                        <a:grpSpLocks/>
                      </p:cNvGrpSpPr>
                      <p:nvPr/>
                    </p:nvGrpSpPr>
                    <p:grpSpPr bwMode="auto">
                      <a:xfrm>
                        <a:off x="3064" y="3240"/>
                        <a:ext cx="18" cy="23"/>
                        <a:chOff x="3064" y="3240"/>
                        <a:chExt cx="18" cy="23"/>
                      </a:xfrm>
                    </p:grpSpPr>
                    <p:sp>
                      <p:nvSpPr>
                        <p:cNvPr id="74552" name="Freeform 222"/>
                        <p:cNvSpPr>
                          <a:spLocks/>
                        </p:cNvSpPr>
                        <p:nvPr/>
                      </p:nvSpPr>
                      <p:spPr bwMode="auto">
                        <a:xfrm>
                          <a:off x="3064" y="3240"/>
                          <a:ext cx="18" cy="23"/>
                        </a:xfrm>
                        <a:custGeom>
                          <a:avLst/>
                          <a:gdLst>
                            <a:gd name="T0" fmla="*/ 0 w 331"/>
                            <a:gd name="T1" fmla="*/ 18 h 314"/>
                            <a:gd name="T2" fmla="*/ 0 w 331"/>
                            <a:gd name="T3" fmla="*/ 21 h 314"/>
                            <a:gd name="T4" fmla="*/ 0 w 331"/>
                            <a:gd name="T5" fmla="*/ 22 h 314"/>
                            <a:gd name="T6" fmla="*/ 1 w 331"/>
                            <a:gd name="T7" fmla="*/ 22 h 314"/>
                            <a:gd name="T8" fmla="*/ 2 w 331"/>
                            <a:gd name="T9" fmla="*/ 23 h 314"/>
                            <a:gd name="T10" fmla="*/ 2 w 331"/>
                            <a:gd name="T11" fmla="*/ 23 h 314"/>
                            <a:gd name="T12" fmla="*/ 4 w 331"/>
                            <a:gd name="T13" fmla="*/ 23 h 314"/>
                            <a:gd name="T14" fmla="*/ 4 w 331"/>
                            <a:gd name="T15" fmla="*/ 22 h 314"/>
                            <a:gd name="T16" fmla="*/ 5 w 331"/>
                            <a:gd name="T17" fmla="*/ 22 h 314"/>
                            <a:gd name="T18" fmla="*/ 5 w 331"/>
                            <a:gd name="T19" fmla="*/ 19 h 314"/>
                            <a:gd name="T20" fmla="*/ 5 w 331"/>
                            <a:gd name="T21" fmla="*/ 17 h 314"/>
                            <a:gd name="T22" fmla="*/ 5 w 331"/>
                            <a:gd name="T23" fmla="*/ 15 h 314"/>
                            <a:gd name="T24" fmla="*/ 5 w 331"/>
                            <a:gd name="T25" fmla="*/ 14 h 314"/>
                            <a:gd name="T26" fmla="*/ 5 w 331"/>
                            <a:gd name="T27" fmla="*/ 13 h 314"/>
                            <a:gd name="T28" fmla="*/ 6 w 331"/>
                            <a:gd name="T29" fmla="*/ 12 h 314"/>
                            <a:gd name="T30" fmla="*/ 6 w 331"/>
                            <a:gd name="T31" fmla="*/ 12 h 314"/>
                            <a:gd name="T32" fmla="*/ 8 w 331"/>
                            <a:gd name="T33" fmla="*/ 13 h 314"/>
                            <a:gd name="T34" fmla="*/ 10 w 331"/>
                            <a:gd name="T35" fmla="*/ 13 h 314"/>
                            <a:gd name="T36" fmla="*/ 12 w 331"/>
                            <a:gd name="T37" fmla="*/ 14 h 314"/>
                            <a:gd name="T38" fmla="*/ 13 w 331"/>
                            <a:gd name="T39" fmla="*/ 14 h 314"/>
                            <a:gd name="T40" fmla="*/ 15 w 331"/>
                            <a:gd name="T41" fmla="*/ 14 h 314"/>
                            <a:gd name="T42" fmla="*/ 16 w 331"/>
                            <a:gd name="T43" fmla="*/ 13 h 314"/>
                            <a:gd name="T44" fmla="*/ 17 w 331"/>
                            <a:gd name="T45" fmla="*/ 13 h 314"/>
                            <a:gd name="T46" fmla="*/ 17 w 331"/>
                            <a:gd name="T47" fmla="*/ 12 h 314"/>
                            <a:gd name="T48" fmla="*/ 18 w 331"/>
                            <a:gd name="T49" fmla="*/ 11 h 314"/>
                            <a:gd name="T50" fmla="*/ 18 w 331"/>
                            <a:gd name="T51" fmla="*/ 4 h 314"/>
                            <a:gd name="T52" fmla="*/ 18 w 331"/>
                            <a:gd name="T53" fmla="*/ 3 h 314"/>
                            <a:gd name="T54" fmla="*/ 17 w 331"/>
                            <a:gd name="T55" fmla="*/ 2 h 314"/>
                            <a:gd name="T56" fmla="*/ 17 w 331"/>
                            <a:gd name="T57" fmla="*/ 1 h 314"/>
                            <a:gd name="T58" fmla="*/ 15 w 331"/>
                            <a:gd name="T59" fmla="*/ 1 h 314"/>
                            <a:gd name="T60" fmla="*/ 11 w 331"/>
                            <a:gd name="T61" fmla="*/ 0 h 314"/>
                            <a:gd name="T62" fmla="*/ 7 w 331"/>
                            <a:gd name="T63" fmla="*/ 0 h 314"/>
                            <a:gd name="T64" fmla="*/ 5 w 331"/>
                            <a:gd name="T65" fmla="*/ 0 h 314"/>
                            <a:gd name="T66" fmla="*/ 4 w 331"/>
                            <a:gd name="T67" fmla="*/ 1 h 314"/>
                            <a:gd name="T68" fmla="*/ 3 w 331"/>
                            <a:gd name="T69" fmla="*/ 2 h 314"/>
                            <a:gd name="T70" fmla="*/ 3 w 331"/>
                            <a:gd name="T71" fmla="*/ 3 h 314"/>
                            <a:gd name="T72" fmla="*/ 3 w 331"/>
                            <a:gd name="T73" fmla="*/ 8 h 314"/>
                            <a:gd name="T74" fmla="*/ 3 w 331"/>
                            <a:gd name="T75" fmla="*/ 10 h 314"/>
                            <a:gd name="T76" fmla="*/ 4 w 331"/>
                            <a:gd name="T77" fmla="*/ 11 h 314"/>
                            <a:gd name="T78" fmla="*/ 4 w 331"/>
                            <a:gd name="T79" fmla="*/ 11 h 314"/>
                            <a:gd name="T80" fmla="*/ 2 w 331"/>
                            <a:gd name="T81" fmla="*/ 14 h 314"/>
                            <a:gd name="T82" fmla="*/ 1 w 331"/>
                            <a:gd name="T83" fmla="*/ 16 h 314"/>
                            <a:gd name="T84" fmla="*/ 0 w 331"/>
                            <a:gd name="T85" fmla="*/ 17 h 314"/>
                            <a:gd name="T86" fmla="*/ 0 w 331"/>
                            <a:gd name="T87" fmla="*/ 18 h 31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331" h="314">
                              <a:moveTo>
                                <a:pt x="0" y="246"/>
                              </a:moveTo>
                              <a:lnTo>
                                <a:pt x="5" y="282"/>
                              </a:lnTo>
                              <a:lnTo>
                                <a:pt x="9" y="300"/>
                              </a:lnTo>
                              <a:lnTo>
                                <a:pt x="15" y="307"/>
                              </a:lnTo>
                              <a:lnTo>
                                <a:pt x="30" y="313"/>
                              </a:lnTo>
                              <a:lnTo>
                                <a:pt x="43" y="314"/>
                              </a:lnTo>
                              <a:lnTo>
                                <a:pt x="66" y="313"/>
                              </a:lnTo>
                              <a:lnTo>
                                <a:pt x="81" y="303"/>
                              </a:lnTo>
                              <a:lnTo>
                                <a:pt x="85" y="294"/>
                              </a:lnTo>
                              <a:lnTo>
                                <a:pt x="87" y="258"/>
                              </a:lnTo>
                              <a:lnTo>
                                <a:pt x="91" y="227"/>
                              </a:lnTo>
                              <a:lnTo>
                                <a:pt x="91" y="205"/>
                              </a:lnTo>
                              <a:lnTo>
                                <a:pt x="93" y="194"/>
                              </a:lnTo>
                              <a:lnTo>
                                <a:pt x="98" y="174"/>
                              </a:lnTo>
                              <a:lnTo>
                                <a:pt x="107" y="168"/>
                              </a:lnTo>
                              <a:lnTo>
                                <a:pt x="119" y="168"/>
                              </a:lnTo>
                              <a:lnTo>
                                <a:pt x="144" y="171"/>
                              </a:lnTo>
                              <a:lnTo>
                                <a:pt x="184" y="180"/>
                              </a:lnTo>
                              <a:lnTo>
                                <a:pt x="216" y="186"/>
                              </a:lnTo>
                              <a:lnTo>
                                <a:pt x="243" y="187"/>
                              </a:lnTo>
                              <a:lnTo>
                                <a:pt x="273" y="186"/>
                              </a:lnTo>
                              <a:lnTo>
                                <a:pt x="291" y="180"/>
                              </a:lnTo>
                              <a:lnTo>
                                <a:pt x="306" y="171"/>
                              </a:lnTo>
                              <a:lnTo>
                                <a:pt x="318" y="160"/>
                              </a:lnTo>
                              <a:lnTo>
                                <a:pt x="323" y="145"/>
                              </a:lnTo>
                              <a:lnTo>
                                <a:pt x="331" y="59"/>
                              </a:lnTo>
                              <a:lnTo>
                                <a:pt x="325" y="38"/>
                              </a:lnTo>
                              <a:lnTo>
                                <a:pt x="318" y="28"/>
                              </a:lnTo>
                              <a:lnTo>
                                <a:pt x="305" y="18"/>
                              </a:lnTo>
                              <a:lnTo>
                                <a:pt x="282" y="13"/>
                              </a:lnTo>
                              <a:lnTo>
                                <a:pt x="198" y="3"/>
                              </a:lnTo>
                              <a:lnTo>
                                <a:pt x="125" y="0"/>
                              </a:lnTo>
                              <a:lnTo>
                                <a:pt x="83" y="3"/>
                              </a:lnTo>
                              <a:lnTo>
                                <a:pt x="70" y="12"/>
                              </a:lnTo>
                              <a:lnTo>
                                <a:pt x="62" y="23"/>
                              </a:lnTo>
                              <a:lnTo>
                                <a:pt x="55" y="45"/>
                              </a:lnTo>
                              <a:lnTo>
                                <a:pt x="54" y="105"/>
                              </a:lnTo>
                              <a:lnTo>
                                <a:pt x="55" y="136"/>
                              </a:lnTo>
                              <a:lnTo>
                                <a:pt x="66" y="148"/>
                              </a:lnTo>
                              <a:lnTo>
                                <a:pt x="68" y="151"/>
                              </a:lnTo>
                              <a:lnTo>
                                <a:pt x="38" y="192"/>
                              </a:lnTo>
                              <a:lnTo>
                                <a:pt x="15" y="217"/>
                              </a:lnTo>
                              <a:lnTo>
                                <a:pt x="0" y="230"/>
                              </a:lnTo>
                              <a:lnTo>
                                <a:pt x="0" y="246"/>
                              </a:lnTo>
                              <a:close/>
                            </a:path>
                          </a:pathLst>
                        </a:custGeom>
                        <a:solidFill>
                          <a:srgbClr val="A0A0A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grpSp>
                      <p:nvGrpSpPr>
                        <p:cNvPr id="74553" name="Group 223"/>
                        <p:cNvGrpSpPr>
                          <a:grpSpLocks/>
                        </p:cNvGrpSpPr>
                        <p:nvPr/>
                      </p:nvGrpSpPr>
                      <p:grpSpPr bwMode="auto">
                        <a:xfrm>
                          <a:off x="3064" y="3242"/>
                          <a:ext cx="18" cy="21"/>
                          <a:chOff x="3064" y="3242"/>
                          <a:chExt cx="18" cy="21"/>
                        </a:xfrm>
                      </p:grpSpPr>
                      <p:sp>
                        <p:nvSpPr>
                          <p:cNvPr id="74554" name="Freeform 224"/>
                          <p:cNvSpPr>
                            <a:spLocks/>
                          </p:cNvSpPr>
                          <p:nvPr/>
                        </p:nvSpPr>
                        <p:spPr bwMode="auto">
                          <a:xfrm>
                            <a:off x="3067" y="3247"/>
                            <a:ext cx="1" cy="4"/>
                          </a:xfrm>
                          <a:custGeom>
                            <a:avLst/>
                            <a:gdLst>
                              <a:gd name="T0" fmla="*/ 0 w 18"/>
                              <a:gd name="T1" fmla="*/ 0 h 66"/>
                              <a:gd name="T2" fmla="*/ 1 w 18"/>
                              <a:gd name="T3" fmla="*/ 0 h 66"/>
                              <a:gd name="T4" fmla="*/ 1 w 18"/>
                              <a:gd name="T5" fmla="*/ 1 h 66"/>
                              <a:gd name="T6" fmla="*/ 1 w 18"/>
                              <a:gd name="T7" fmla="*/ 2 h 66"/>
                              <a:gd name="T8" fmla="*/ 1 w 18"/>
                              <a:gd name="T9" fmla="*/ 3 h 66"/>
                              <a:gd name="T10" fmla="*/ 1 w 18"/>
                              <a:gd name="T11" fmla="*/ 4 h 66"/>
                              <a:gd name="T12" fmla="*/ 0 w 18"/>
                              <a:gd name="T13" fmla="*/ 3 h 66"/>
                              <a:gd name="T14" fmla="*/ 0 w 18"/>
                              <a:gd name="T15" fmla="*/ 2 h 66"/>
                              <a:gd name="T16" fmla="*/ 0 w 18"/>
                              <a:gd name="T17" fmla="*/ 0 h 6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8" h="66">
                                <a:moveTo>
                                  <a:pt x="0" y="0"/>
                                </a:moveTo>
                                <a:lnTo>
                                  <a:pt x="11" y="2"/>
                                </a:lnTo>
                                <a:lnTo>
                                  <a:pt x="16" y="9"/>
                                </a:lnTo>
                                <a:lnTo>
                                  <a:pt x="18" y="28"/>
                                </a:lnTo>
                                <a:lnTo>
                                  <a:pt x="18" y="45"/>
                                </a:lnTo>
                                <a:lnTo>
                                  <a:pt x="13" y="66"/>
                                </a:lnTo>
                                <a:lnTo>
                                  <a:pt x="1" y="52"/>
                                </a:lnTo>
                                <a:lnTo>
                                  <a:pt x="0" y="39"/>
                                </a:lnTo>
                                <a:lnTo>
                                  <a:pt x="0" y="0"/>
                                </a:lnTo>
                                <a:close/>
                              </a:path>
                            </a:pathLst>
                          </a:custGeom>
                          <a:solidFill>
                            <a:srgbClr val="60606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74555" name="Freeform 225"/>
                          <p:cNvSpPr>
                            <a:spLocks/>
                          </p:cNvSpPr>
                          <p:nvPr/>
                        </p:nvSpPr>
                        <p:spPr bwMode="auto">
                          <a:xfrm>
                            <a:off x="3071" y="3247"/>
                            <a:ext cx="10" cy="5"/>
                          </a:xfrm>
                          <a:custGeom>
                            <a:avLst/>
                            <a:gdLst>
                              <a:gd name="T0" fmla="*/ 0 w 179"/>
                              <a:gd name="T1" fmla="*/ 2 h 63"/>
                              <a:gd name="T2" fmla="*/ 3 w 179"/>
                              <a:gd name="T3" fmla="*/ 1 h 63"/>
                              <a:gd name="T4" fmla="*/ 5 w 179"/>
                              <a:gd name="T5" fmla="*/ 0 h 63"/>
                              <a:gd name="T6" fmla="*/ 7 w 179"/>
                              <a:gd name="T7" fmla="*/ 0 h 63"/>
                              <a:gd name="T8" fmla="*/ 8 w 179"/>
                              <a:gd name="T9" fmla="*/ 0 h 63"/>
                              <a:gd name="T10" fmla="*/ 10 w 179"/>
                              <a:gd name="T11" fmla="*/ 0 h 63"/>
                              <a:gd name="T12" fmla="*/ 10 w 179"/>
                              <a:gd name="T13" fmla="*/ 3 h 63"/>
                              <a:gd name="T14" fmla="*/ 8 w 179"/>
                              <a:gd name="T15" fmla="*/ 5 h 63"/>
                              <a:gd name="T16" fmla="*/ 6 w 179"/>
                              <a:gd name="T17" fmla="*/ 5 h 63"/>
                              <a:gd name="T18" fmla="*/ 2 w 179"/>
                              <a:gd name="T19" fmla="*/ 4 h 63"/>
                              <a:gd name="T20" fmla="*/ 0 w 179"/>
                              <a:gd name="T21" fmla="*/ 2 h 6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79" h="63">
                                <a:moveTo>
                                  <a:pt x="0" y="27"/>
                                </a:moveTo>
                                <a:lnTo>
                                  <a:pt x="57" y="16"/>
                                </a:lnTo>
                                <a:lnTo>
                                  <a:pt x="96" y="2"/>
                                </a:lnTo>
                                <a:lnTo>
                                  <a:pt x="126" y="0"/>
                                </a:lnTo>
                                <a:lnTo>
                                  <a:pt x="152" y="1"/>
                                </a:lnTo>
                                <a:lnTo>
                                  <a:pt x="179" y="0"/>
                                </a:lnTo>
                                <a:lnTo>
                                  <a:pt x="176" y="33"/>
                                </a:lnTo>
                                <a:lnTo>
                                  <a:pt x="147" y="59"/>
                                </a:lnTo>
                                <a:lnTo>
                                  <a:pt x="109" y="63"/>
                                </a:lnTo>
                                <a:lnTo>
                                  <a:pt x="38" y="45"/>
                                </a:lnTo>
                                <a:lnTo>
                                  <a:pt x="0" y="27"/>
                                </a:lnTo>
                                <a:close/>
                              </a:path>
                            </a:pathLst>
                          </a:custGeom>
                          <a:solidFill>
                            <a:srgbClr val="40404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74556" name="Freeform 226"/>
                          <p:cNvSpPr>
                            <a:spLocks/>
                          </p:cNvSpPr>
                          <p:nvPr/>
                        </p:nvSpPr>
                        <p:spPr bwMode="auto">
                          <a:xfrm>
                            <a:off x="3064" y="3242"/>
                            <a:ext cx="18" cy="21"/>
                          </a:xfrm>
                          <a:custGeom>
                            <a:avLst/>
                            <a:gdLst>
                              <a:gd name="T0" fmla="*/ 0 w 331"/>
                              <a:gd name="T1" fmla="*/ 16 h 296"/>
                              <a:gd name="T2" fmla="*/ 0 w 331"/>
                              <a:gd name="T3" fmla="*/ 19 h 296"/>
                              <a:gd name="T4" fmla="*/ 0 w 331"/>
                              <a:gd name="T5" fmla="*/ 20 h 296"/>
                              <a:gd name="T6" fmla="*/ 1 w 331"/>
                              <a:gd name="T7" fmla="*/ 21 h 296"/>
                              <a:gd name="T8" fmla="*/ 2 w 331"/>
                              <a:gd name="T9" fmla="*/ 21 h 296"/>
                              <a:gd name="T10" fmla="*/ 2 w 331"/>
                              <a:gd name="T11" fmla="*/ 21 h 296"/>
                              <a:gd name="T12" fmla="*/ 4 w 331"/>
                              <a:gd name="T13" fmla="*/ 21 h 296"/>
                              <a:gd name="T14" fmla="*/ 4 w 331"/>
                              <a:gd name="T15" fmla="*/ 20 h 296"/>
                              <a:gd name="T16" fmla="*/ 5 w 331"/>
                              <a:gd name="T17" fmla="*/ 20 h 296"/>
                              <a:gd name="T18" fmla="*/ 5 w 331"/>
                              <a:gd name="T19" fmla="*/ 17 h 296"/>
                              <a:gd name="T20" fmla="*/ 5 w 331"/>
                              <a:gd name="T21" fmla="*/ 15 h 296"/>
                              <a:gd name="T22" fmla="*/ 5 w 331"/>
                              <a:gd name="T23" fmla="*/ 13 h 296"/>
                              <a:gd name="T24" fmla="*/ 5 w 331"/>
                              <a:gd name="T25" fmla="*/ 12 h 296"/>
                              <a:gd name="T26" fmla="*/ 5 w 331"/>
                              <a:gd name="T27" fmla="*/ 11 h 296"/>
                              <a:gd name="T28" fmla="*/ 6 w 331"/>
                              <a:gd name="T29" fmla="*/ 11 h 296"/>
                              <a:gd name="T30" fmla="*/ 6 w 331"/>
                              <a:gd name="T31" fmla="*/ 11 h 296"/>
                              <a:gd name="T32" fmla="*/ 8 w 331"/>
                              <a:gd name="T33" fmla="*/ 11 h 296"/>
                              <a:gd name="T34" fmla="*/ 10 w 331"/>
                              <a:gd name="T35" fmla="*/ 11 h 296"/>
                              <a:gd name="T36" fmla="*/ 12 w 331"/>
                              <a:gd name="T37" fmla="*/ 12 h 296"/>
                              <a:gd name="T38" fmla="*/ 13 w 331"/>
                              <a:gd name="T39" fmla="*/ 12 h 296"/>
                              <a:gd name="T40" fmla="*/ 15 w 331"/>
                              <a:gd name="T41" fmla="*/ 12 h 296"/>
                              <a:gd name="T42" fmla="*/ 16 w 331"/>
                              <a:gd name="T43" fmla="*/ 11 h 296"/>
                              <a:gd name="T44" fmla="*/ 17 w 331"/>
                              <a:gd name="T45" fmla="*/ 11 h 296"/>
                              <a:gd name="T46" fmla="*/ 17 w 331"/>
                              <a:gd name="T47" fmla="*/ 10 h 296"/>
                              <a:gd name="T48" fmla="*/ 18 w 331"/>
                              <a:gd name="T49" fmla="*/ 9 h 296"/>
                              <a:gd name="T50" fmla="*/ 18 w 331"/>
                              <a:gd name="T51" fmla="*/ 3 h 296"/>
                              <a:gd name="T52" fmla="*/ 18 w 331"/>
                              <a:gd name="T53" fmla="*/ 1 h 296"/>
                              <a:gd name="T54" fmla="*/ 17 w 331"/>
                              <a:gd name="T55" fmla="*/ 1 h 296"/>
                              <a:gd name="T56" fmla="*/ 17 w 331"/>
                              <a:gd name="T57" fmla="*/ 0 h 296"/>
                              <a:gd name="T58" fmla="*/ 17 w 331"/>
                              <a:gd name="T59" fmla="*/ 2 h 296"/>
                              <a:gd name="T60" fmla="*/ 17 w 331"/>
                              <a:gd name="T61" fmla="*/ 3 h 296"/>
                              <a:gd name="T62" fmla="*/ 17 w 331"/>
                              <a:gd name="T63" fmla="*/ 4 h 296"/>
                              <a:gd name="T64" fmla="*/ 17 w 331"/>
                              <a:gd name="T65" fmla="*/ 6 h 296"/>
                              <a:gd name="T66" fmla="*/ 17 w 331"/>
                              <a:gd name="T67" fmla="*/ 8 h 296"/>
                              <a:gd name="T68" fmla="*/ 16 w 331"/>
                              <a:gd name="T69" fmla="*/ 9 h 296"/>
                              <a:gd name="T70" fmla="*/ 15 w 331"/>
                              <a:gd name="T71" fmla="*/ 9 h 296"/>
                              <a:gd name="T72" fmla="*/ 14 w 331"/>
                              <a:gd name="T73" fmla="*/ 9 h 296"/>
                              <a:gd name="T74" fmla="*/ 13 w 331"/>
                              <a:gd name="T75" fmla="*/ 9 h 296"/>
                              <a:gd name="T76" fmla="*/ 12 w 331"/>
                              <a:gd name="T77" fmla="*/ 9 h 296"/>
                              <a:gd name="T78" fmla="*/ 11 w 331"/>
                              <a:gd name="T79" fmla="*/ 8 h 296"/>
                              <a:gd name="T80" fmla="*/ 10 w 331"/>
                              <a:gd name="T81" fmla="*/ 8 h 296"/>
                              <a:gd name="T82" fmla="*/ 8 w 331"/>
                              <a:gd name="T83" fmla="*/ 7 h 296"/>
                              <a:gd name="T84" fmla="*/ 7 w 331"/>
                              <a:gd name="T85" fmla="*/ 7 h 296"/>
                              <a:gd name="T86" fmla="*/ 6 w 331"/>
                              <a:gd name="T87" fmla="*/ 7 h 296"/>
                              <a:gd name="T88" fmla="*/ 5 w 331"/>
                              <a:gd name="T89" fmla="*/ 8 h 296"/>
                              <a:gd name="T90" fmla="*/ 5 w 331"/>
                              <a:gd name="T91" fmla="*/ 10 h 296"/>
                              <a:gd name="T92" fmla="*/ 5 w 331"/>
                              <a:gd name="T93" fmla="*/ 12 h 296"/>
                              <a:gd name="T94" fmla="*/ 4 w 331"/>
                              <a:gd name="T95" fmla="*/ 14 h 296"/>
                              <a:gd name="T96" fmla="*/ 3 w 331"/>
                              <a:gd name="T97" fmla="*/ 15 h 296"/>
                              <a:gd name="T98" fmla="*/ 2 w 331"/>
                              <a:gd name="T99" fmla="*/ 16 h 296"/>
                              <a:gd name="T100" fmla="*/ 1 w 331"/>
                              <a:gd name="T101" fmla="*/ 16 h 296"/>
                              <a:gd name="T102" fmla="*/ 1 w 331"/>
                              <a:gd name="T103" fmla="*/ 16 h 296"/>
                              <a:gd name="T104" fmla="*/ 0 w 331"/>
                              <a:gd name="T105" fmla="*/ 16 h 29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331" h="296">
                                <a:moveTo>
                                  <a:pt x="0" y="228"/>
                                </a:moveTo>
                                <a:lnTo>
                                  <a:pt x="5" y="264"/>
                                </a:lnTo>
                                <a:lnTo>
                                  <a:pt x="9" y="282"/>
                                </a:lnTo>
                                <a:lnTo>
                                  <a:pt x="15" y="289"/>
                                </a:lnTo>
                                <a:lnTo>
                                  <a:pt x="30" y="295"/>
                                </a:lnTo>
                                <a:lnTo>
                                  <a:pt x="43" y="296"/>
                                </a:lnTo>
                                <a:lnTo>
                                  <a:pt x="66" y="295"/>
                                </a:lnTo>
                                <a:lnTo>
                                  <a:pt x="81" y="285"/>
                                </a:lnTo>
                                <a:lnTo>
                                  <a:pt x="85" y="276"/>
                                </a:lnTo>
                                <a:lnTo>
                                  <a:pt x="87" y="240"/>
                                </a:lnTo>
                                <a:lnTo>
                                  <a:pt x="91" y="209"/>
                                </a:lnTo>
                                <a:lnTo>
                                  <a:pt x="91" y="187"/>
                                </a:lnTo>
                                <a:lnTo>
                                  <a:pt x="93" y="176"/>
                                </a:lnTo>
                                <a:lnTo>
                                  <a:pt x="98" y="156"/>
                                </a:lnTo>
                                <a:lnTo>
                                  <a:pt x="107" y="150"/>
                                </a:lnTo>
                                <a:lnTo>
                                  <a:pt x="119" y="150"/>
                                </a:lnTo>
                                <a:lnTo>
                                  <a:pt x="144" y="153"/>
                                </a:lnTo>
                                <a:lnTo>
                                  <a:pt x="184" y="162"/>
                                </a:lnTo>
                                <a:lnTo>
                                  <a:pt x="216" y="168"/>
                                </a:lnTo>
                                <a:lnTo>
                                  <a:pt x="243" y="169"/>
                                </a:lnTo>
                                <a:lnTo>
                                  <a:pt x="273" y="168"/>
                                </a:lnTo>
                                <a:lnTo>
                                  <a:pt x="291" y="162"/>
                                </a:lnTo>
                                <a:lnTo>
                                  <a:pt x="306" y="153"/>
                                </a:lnTo>
                                <a:lnTo>
                                  <a:pt x="318" y="142"/>
                                </a:lnTo>
                                <a:lnTo>
                                  <a:pt x="323" y="127"/>
                                </a:lnTo>
                                <a:lnTo>
                                  <a:pt x="331" y="41"/>
                                </a:lnTo>
                                <a:lnTo>
                                  <a:pt x="325" y="20"/>
                                </a:lnTo>
                                <a:lnTo>
                                  <a:pt x="318" y="10"/>
                                </a:lnTo>
                                <a:lnTo>
                                  <a:pt x="305" y="0"/>
                                </a:lnTo>
                                <a:lnTo>
                                  <a:pt x="318" y="32"/>
                                </a:lnTo>
                                <a:lnTo>
                                  <a:pt x="318" y="45"/>
                                </a:lnTo>
                                <a:lnTo>
                                  <a:pt x="318" y="59"/>
                                </a:lnTo>
                                <a:lnTo>
                                  <a:pt x="316" y="78"/>
                                </a:lnTo>
                                <a:lnTo>
                                  <a:pt x="309" y="109"/>
                                </a:lnTo>
                                <a:lnTo>
                                  <a:pt x="299" y="121"/>
                                </a:lnTo>
                                <a:lnTo>
                                  <a:pt x="284" y="128"/>
                                </a:lnTo>
                                <a:lnTo>
                                  <a:pt x="265" y="130"/>
                                </a:lnTo>
                                <a:lnTo>
                                  <a:pt x="248" y="128"/>
                                </a:lnTo>
                                <a:lnTo>
                                  <a:pt x="228" y="123"/>
                                </a:lnTo>
                                <a:lnTo>
                                  <a:pt x="203" y="118"/>
                                </a:lnTo>
                                <a:lnTo>
                                  <a:pt x="176" y="110"/>
                                </a:lnTo>
                                <a:lnTo>
                                  <a:pt x="155" y="105"/>
                                </a:lnTo>
                                <a:lnTo>
                                  <a:pt x="132" y="100"/>
                                </a:lnTo>
                                <a:lnTo>
                                  <a:pt x="108" y="105"/>
                                </a:lnTo>
                                <a:lnTo>
                                  <a:pt x="98" y="115"/>
                                </a:lnTo>
                                <a:lnTo>
                                  <a:pt x="91" y="142"/>
                                </a:lnTo>
                                <a:lnTo>
                                  <a:pt x="83" y="167"/>
                                </a:lnTo>
                                <a:lnTo>
                                  <a:pt x="68" y="196"/>
                                </a:lnTo>
                                <a:lnTo>
                                  <a:pt x="56" y="212"/>
                                </a:lnTo>
                                <a:lnTo>
                                  <a:pt x="45" y="223"/>
                                </a:lnTo>
                                <a:lnTo>
                                  <a:pt x="27" y="228"/>
                                </a:lnTo>
                                <a:lnTo>
                                  <a:pt x="11" y="231"/>
                                </a:lnTo>
                                <a:lnTo>
                                  <a:pt x="0" y="228"/>
                                </a:lnTo>
                                <a:close/>
                              </a:path>
                            </a:pathLst>
                          </a:custGeom>
                          <a:solidFill>
                            <a:srgbClr val="60606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grpSp>
                  </p:grpSp>
                </p:grpSp>
                <p:grpSp>
                  <p:nvGrpSpPr>
                    <p:cNvPr id="74540" name="Group 227"/>
                    <p:cNvGrpSpPr>
                      <a:grpSpLocks/>
                    </p:cNvGrpSpPr>
                    <p:nvPr/>
                  </p:nvGrpSpPr>
                  <p:grpSpPr bwMode="auto">
                    <a:xfrm>
                      <a:off x="3096" y="3250"/>
                      <a:ext cx="51" cy="11"/>
                      <a:chOff x="3096" y="3250"/>
                      <a:chExt cx="51" cy="11"/>
                    </a:xfrm>
                  </p:grpSpPr>
                  <p:grpSp>
                    <p:nvGrpSpPr>
                      <p:cNvPr id="74544" name="Group 228"/>
                      <p:cNvGrpSpPr>
                        <a:grpSpLocks/>
                      </p:cNvGrpSpPr>
                      <p:nvPr/>
                    </p:nvGrpSpPr>
                    <p:grpSpPr bwMode="auto">
                      <a:xfrm>
                        <a:off x="3096" y="3255"/>
                        <a:ext cx="9" cy="6"/>
                        <a:chOff x="3096" y="3255"/>
                        <a:chExt cx="9" cy="6"/>
                      </a:xfrm>
                    </p:grpSpPr>
                    <p:sp>
                      <p:nvSpPr>
                        <p:cNvPr id="74548" name="Freeform 229"/>
                        <p:cNvSpPr>
                          <a:spLocks/>
                        </p:cNvSpPr>
                        <p:nvPr/>
                      </p:nvSpPr>
                      <p:spPr bwMode="auto">
                        <a:xfrm>
                          <a:off x="3097" y="3258"/>
                          <a:ext cx="8" cy="3"/>
                        </a:xfrm>
                        <a:custGeom>
                          <a:avLst/>
                          <a:gdLst>
                            <a:gd name="T0" fmla="*/ 0 w 141"/>
                            <a:gd name="T1" fmla="*/ 1 h 41"/>
                            <a:gd name="T2" fmla="*/ 1 w 141"/>
                            <a:gd name="T3" fmla="*/ 3 h 41"/>
                            <a:gd name="T4" fmla="*/ 8 w 141"/>
                            <a:gd name="T5" fmla="*/ 2 h 41"/>
                            <a:gd name="T6" fmla="*/ 7 w 141"/>
                            <a:gd name="T7" fmla="*/ 0 h 41"/>
                            <a:gd name="T8" fmla="*/ 0 w 141"/>
                            <a:gd name="T9" fmla="*/ 1 h 4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1" h="41">
                              <a:moveTo>
                                <a:pt x="0" y="10"/>
                              </a:moveTo>
                              <a:lnTo>
                                <a:pt x="13" y="41"/>
                              </a:lnTo>
                              <a:lnTo>
                                <a:pt x="141" y="32"/>
                              </a:lnTo>
                              <a:lnTo>
                                <a:pt x="131" y="0"/>
                              </a:lnTo>
                              <a:lnTo>
                                <a:pt x="0" y="10"/>
                              </a:lnTo>
                              <a:close/>
                            </a:path>
                          </a:pathLst>
                        </a:custGeom>
                        <a:solidFill>
                          <a:srgbClr val="00008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74549" name="Freeform 230"/>
                        <p:cNvSpPr>
                          <a:spLocks/>
                        </p:cNvSpPr>
                        <p:nvPr/>
                      </p:nvSpPr>
                      <p:spPr bwMode="auto">
                        <a:xfrm>
                          <a:off x="3096" y="3255"/>
                          <a:ext cx="9" cy="3"/>
                        </a:xfrm>
                        <a:custGeom>
                          <a:avLst/>
                          <a:gdLst>
                            <a:gd name="T0" fmla="*/ 0 w 161"/>
                            <a:gd name="T1" fmla="*/ 1 h 44"/>
                            <a:gd name="T2" fmla="*/ 7 w 161"/>
                            <a:gd name="T3" fmla="*/ 0 h 44"/>
                            <a:gd name="T4" fmla="*/ 8 w 161"/>
                            <a:gd name="T5" fmla="*/ 1 h 44"/>
                            <a:gd name="T6" fmla="*/ 9 w 161"/>
                            <a:gd name="T7" fmla="*/ 3 h 44"/>
                            <a:gd name="T8" fmla="*/ 1 w 161"/>
                            <a:gd name="T9" fmla="*/ 3 h 44"/>
                            <a:gd name="T10" fmla="*/ 1 w 161"/>
                            <a:gd name="T11" fmla="*/ 3 h 44"/>
                            <a:gd name="T12" fmla="*/ 0 w 161"/>
                            <a:gd name="T13" fmla="*/ 1 h 4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61" h="44">
                              <a:moveTo>
                                <a:pt x="0" y="10"/>
                              </a:moveTo>
                              <a:lnTo>
                                <a:pt x="134" y="0"/>
                              </a:lnTo>
                              <a:lnTo>
                                <a:pt x="151" y="11"/>
                              </a:lnTo>
                              <a:lnTo>
                                <a:pt x="161" y="37"/>
                              </a:lnTo>
                              <a:lnTo>
                                <a:pt x="21" y="44"/>
                              </a:lnTo>
                              <a:lnTo>
                                <a:pt x="10" y="38"/>
                              </a:lnTo>
                              <a:lnTo>
                                <a:pt x="0" y="10"/>
                              </a:lnTo>
                              <a:close/>
                            </a:path>
                          </a:pathLst>
                        </a:custGeom>
                        <a:solidFill>
                          <a:srgbClr val="C0C0C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grpSp>
                  <p:grpSp>
                    <p:nvGrpSpPr>
                      <p:cNvPr id="74545" name="Group 231"/>
                      <p:cNvGrpSpPr>
                        <a:grpSpLocks/>
                      </p:cNvGrpSpPr>
                      <p:nvPr/>
                    </p:nvGrpSpPr>
                    <p:grpSpPr bwMode="auto">
                      <a:xfrm>
                        <a:off x="3138" y="3250"/>
                        <a:ext cx="9" cy="5"/>
                        <a:chOff x="3138" y="3250"/>
                        <a:chExt cx="9" cy="5"/>
                      </a:xfrm>
                    </p:grpSpPr>
                    <p:sp>
                      <p:nvSpPr>
                        <p:cNvPr id="74546" name="Freeform 232"/>
                        <p:cNvSpPr>
                          <a:spLocks/>
                        </p:cNvSpPr>
                        <p:nvPr/>
                      </p:nvSpPr>
                      <p:spPr bwMode="auto">
                        <a:xfrm>
                          <a:off x="3139" y="3252"/>
                          <a:ext cx="8" cy="3"/>
                        </a:xfrm>
                        <a:custGeom>
                          <a:avLst/>
                          <a:gdLst>
                            <a:gd name="T0" fmla="*/ 0 w 141"/>
                            <a:gd name="T1" fmla="*/ 1 h 43"/>
                            <a:gd name="T2" fmla="*/ 1 w 141"/>
                            <a:gd name="T3" fmla="*/ 3 h 43"/>
                            <a:gd name="T4" fmla="*/ 8 w 141"/>
                            <a:gd name="T5" fmla="*/ 2 h 43"/>
                            <a:gd name="T6" fmla="*/ 7 w 141"/>
                            <a:gd name="T7" fmla="*/ 0 h 43"/>
                            <a:gd name="T8" fmla="*/ 0 w 141"/>
                            <a:gd name="T9" fmla="*/ 1 h 4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1" h="43">
                              <a:moveTo>
                                <a:pt x="0" y="11"/>
                              </a:moveTo>
                              <a:lnTo>
                                <a:pt x="13" y="43"/>
                              </a:lnTo>
                              <a:lnTo>
                                <a:pt x="141" y="32"/>
                              </a:lnTo>
                              <a:lnTo>
                                <a:pt x="129" y="0"/>
                              </a:lnTo>
                              <a:lnTo>
                                <a:pt x="0" y="11"/>
                              </a:lnTo>
                              <a:close/>
                            </a:path>
                          </a:pathLst>
                        </a:custGeom>
                        <a:solidFill>
                          <a:srgbClr val="00008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74547" name="Freeform 233"/>
                        <p:cNvSpPr>
                          <a:spLocks/>
                        </p:cNvSpPr>
                        <p:nvPr/>
                      </p:nvSpPr>
                      <p:spPr bwMode="auto">
                        <a:xfrm>
                          <a:off x="3138" y="3250"/>
                          <a:ext cx="9" cy="3"/>
                        </a:xfrm>
                        <a:custGeom>
                          <a:avLst/>
                          <a:gdLst>
                            <a:gd name="T0" fmla="*/ 0 w 161"/>
                            <a:gd name="T1" fmla="*/ 0 h 43"/>
                            <a:gd name="T2" fmla="*/ 8 w 161"/>
                            <a:gd name="T3" fmla="*/ 0 h 43"/>
                            <a:gd name="T4" fmla="*/ 8 w 161"/>
                            <a:gd name="T5" fmla="*/ 1 h 43"/>
                            <a:gd name="T6" fmla="*/ 9 w 161"/>
                            <a:gd name="T7" fmla="*/ 2 h 43"/>
                            <a:gd name="T8" fmla="*/ 1 w 161"/>
                            <a:gd name="T9" fmla="*/ 3 h 43"/>
                            <a:gd name="T10" fmla="*/ 1 w 161"/>
                            <a:gd name="T11" fmla="*/ 3 h 43"/>
                            <a:gd name="T12" fmla="*/ 0 w 161"/>
                            <a:gd name="T13" fmla="*/ 0 h 4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61" h="43">
                              <a:moveTo>
                                <a:pt x="0" y="6"/>
                              </a:moveTo>
                              <a:lnTo>
                                <a:pt x="135" y="0"/>
                              </a:lnTo>
                              <a:lnTo>
                                <a:pt x="149" y="10"/>
                              </a:lnTo>
                              <a:lnTo>
                                <a:pt x="161" y="35"/>
                              </a:lnTo>
                              <a:lnTo>
                                <a:pt x="22" y="43"/>
                              </a:lnTo>
                              <a:lnTo>
                                <a:pt x="10" y="36"/>
                              </a:lnTo>
                              <a:lnTo>
                                <a:pt x="0" y="6"/>
                              </a:lnTo>
                              <a:close/>
                            </a:path>
                          </a:pathLst>
                        </a:custGeom>
                        <a:solidFill>
                          <a:srgbClr val="C0C0C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grpSp>
                </p:grpSp>
                <p:grpSp>
                  <p:nvGrpSpPr>
                    <p:cNvPr id="74541" name="Group 234"/>
                    <p:cNvGrpSpPr>
                      <a:grpSpLocks/>
                    </p:cNvGrpSpPr>
                    <p:nvPr/>
                  </p:nvGrpSpPr>
                  <p:grpSpPr bwMode="auto">
                    <a:xfrm>
                      <a:off x="3052" y="3245"/>
                      <a:ext cx="101" cy="71"/>
                      <a:chOff x="3052" y="3245"/>
                      <a:chExt cx="101" cy="71"/>
                    </a:xfrm>
                  </p:grpSpPr>
                  <p:sp>
                    <p:nvSpPr>
                      <p:cNvPr id="74542" name="Freeform 235"/>
                      <p:cNvSpPr>
                        <a:spLocks/>
                      </p:cNvSpPr>
                      <p:nvPr/>
                    </p:nvSpPr>
                    <p:spPr bwMode="auto">
                      <a:xfrm>
                        <a:off x="3104" y="3250"/>
                        <a:ext cx="5" cy="55"/>
                      </a:xfrm>
                      <a:custGeom>
                        <a:avLst/>
                        <a:gdLst>
                          <a:gd name="T0" fmla="*/ 0 w 93"/>
                          <a:gd name="T1" fmla="*/ 0 h 775"/>
                          <a:gd name="T2" fmla="*/ 1 w 93"/>
                          <a:gd name="T3" fmla="*/ 2 h 775"/>
                          <a:gd name="T4" fmla="*/ 2 w 93"/>
                          <a:gd name="T5" fmla="*/ 5 h 775"/>
                          <a:gd name="T6" fmla="*/ 2 w 93"/>
                          <a:gd name="T7" fmla="*/ 6 h 775"/>
                          <a:gd name="T8" fmla="*/ 3 w 93"/>
                          <a:gd name="T9" fmla="*/ 8 h 775"/>
                          <a:gd name="T10" fmla="*/ 3 w 93"/>
                          <a:gd name="T11" fmla="*/ 10 h 775"/>
                          <a:gd name="T12" fmla="*/ 3 w 93"/>
                          <a:gd name="T13" fmla="*/ 12 h 775"/>
                          <a:gd name="T14" fmla="*/ 3 w 93"/>
                          <a:gd name="T15" fmla="*/ 14 h 775"/>
                          <a:gd name="T16" fmla="*/ 4 w 93"/>
                          <a:gd name="T17" fmla="*/ 16 h 775"/>
                          <a:gd name="T18" fmla="*/ 4 w 93"/>
                          <a:gd name="T19" fmla="*/ 17 h 775"/>
                          <a:gd name="T20" fmla="*/ 4 w 93"/>
                          <a:gd name="T21" fmla="*/ 19 h 775"/>
                          <a:gd name="T22" fmla="*/ 4 w 93"/>
                          <a:gd name="T23" fmla="*/ 21 h 775"/>
                          <a:gd name="T24" fmla="*/ 4 w 93"/>
                          <a:gd name="T25" fmla="*/ 24 h 775"/>
                          <a:gd name="T26" fmla="*/ 4 w 93"/>
                          <a:gd name="T27" fmla="*/ 28 h 775"/>
                          <a:gd name="T28" fmla="*/ 5 w 93"/>
                          <a:gd name="T29" fmla="*/ 34 h 775"/>
                          <a:gd name="T30" fmla="*/ 5 w 93"/>
                          <a:gd name="T31" fmla="*/ 39 h 775"/>
                          <a:gd name="T32" fmla="*/ 5 w 93"/>
                          <a:gd name="T33" fmla="*/ 43 h 775"/>
                          <a:gd name="T34" fmla="*/ 5 w 93"/>
                          <a:gd name="T35" fmla="*/ 47 h 775"/>
                          <a:gd name="T36" fmla="*/ 4 w 93"/>
                          <a:gd name="T37" fmla="*/ 51 h 775"/>
                          <a:gd name="T38" fmla="*/ 4 w 93"/>
                          <a:gd name="T39" fmla="*/ 55 h 77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93" h="775">
                            <a:moveTo>
                              <a:pt x="0" y="0"/>
                            </a:moveTo>
                            <a:lnTo>
                              <a:pt x="19" y="35"/>
                            </a:lnTo>
                            <a:lnTo>
                              <a:pt x="32" y="64"/>
                            </a:lnTo>
                            <a:lnTo>
                              <a:pt x="40" y="91"/>
                            </a:lnTo>
                            <a:lnTo>
                              <a:pt x="47" y="115"/>
                            </a:lnTo>
                            <a:lnTo>
                              <a:pt x="54" y="143"/>
                            </a:lnTo>
                            <a:lnTo>
                              <a:pt x="59" y="173"/>
                            </a:lnTo>
                            <a:lnTo>
                              <a:pt x="64" y="201"/>
                            </a:lnTo>
                            <a:lnTo>
                              <a:pt x="70" y="227"/>
                            </a:lnTo>
                            <a:lnTo>
                              <a:pt x="82" y="246"/>
                            </a:lnTo>
                            <a:lnTo>
                              <a:pt x="80" y="270"/>
                            </a:lnTo>
                            <a:lnTo>
                              <a:pt x="77" y="302"/>
                            </a:lnTo>
                            <a:lnTo>
                              <a:pt x="77" y="341"/>
                            </a:lnTo>
                            <a:lnTo>
                              <a:pt x="83" y="389"/>
                            </a:lnTo>
                            <a:lnTo>
                              <a:pt x="90" y="474"/>
                            </a:lnTo>
                            <a:lnTo>
                              <a:pt x="93" y="551"/>
                            </a:lnTo>
                            <a:lnTo>
                              <a:pt x="93" y="608"/>
                            </a:lnTo>
                            <a:lnTo>
                              <a:pt x="87" y="666"/>
                            </a:lnTo>
                            <a:lnTo>
                              <a:pt x="82" y="717"/>
                            </a:lnTo>
                            <a:lnTo>
                              <a:pt x="70" y="775"/>
                            </a:lnTo>
                          </a:path>
                        </a:pathLst>
                      </a:custGeom>
                      <a:noFill/>
                      <a:ln w="0">
                        <a:solidFill>
                          <a:srgbClr val="00004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zh-CN" altLang="en-US"/>
                      </a:p>
                    </p:txBody>
                  </p:sp>
                  <p:sp>
                    <p:nvSpPr>
                      <p:cNvPr id="74543" name="Freeform 236"/>
                      <p:cNvSpPr>
                        <a:spLocks/>
                      </p:cNvSpPr>
                      <p:nvPr/>
                    </p:nvSpPr>
                    <p:spPr bwMode="auto">
                      <a:xfrm>
                        <a:off x="3052" y="3245"/>
                        <a:ext cx="101" cy="71"/>
                      </a:xfrm>
                      <a:custGeom>
                        <a:avLst/>
                        <a:gdLst>
                          <a:gd name="T0" fmla="*/ 9 w 1822"/>
                          <a:gd name="T1" fmla="*/ 8 h 996"/>
                          <a:gd name="T2" fmla="*/ 6 w 1822"/>
                          <a:gd name="T3" fmla="*/ 9 h 996"/>
                          <a:gd name="T4" fmla="*/ 3 w 1822"/>
                          <a:gd name="T5" fmla="*/ 10 h 996"/>
                          <a:gd name="T6" fmla="*/ 0 w 1822"/>
                          <a:gd name="T7" fmla="*/ 10 h 996"/>
                          <a:gd name="T8" fmla="*/ 1 w 1822"/>
                          <a:gd name="T9" fmla="*/ 14 h 996"/>
                          <a:gd name="T10" fmla="*/ 2 w 1822"/>
                          <a:gd name="T11" fmla="*/ 16 h 996"/>
                          <a:gd name="T12" fmla="*/ 2 w 1822"/>
                          <a:gd name="T13" fmla="*/ 20 h 996"/>
                          <a:gd name="T14" fmla="*/ 3 w 1822"/>
                          <a:gd name="T15" fmla="*/ 23 h 996"/>
                          <a:gd name="T16" fmla="*/ 3 w 1822"/>
                          <a:gd name="T17" fmla="*/ 28 h 996"/>
                          <a:gd name="T18" fmla="*/ 5 w 1822"/>
                          <a:gd name="T19" fmla="*/ 30 h 996"/>
                          <a:gd name="T20" fmla="*/ 3 w 1822"/>
                          <a:gd name="T21" fmla="*/ 31 h 996"/>
                          <a:gd name="T22" fmla="*/ 3 w 1822"/>
                          <a:gd name="T23" fmla="*/ 34 h 996"/>
                          <a:gd name="T24" fmla="*/ 4 w 1822"/>
                          <a:gd name="T25" fmla="*/ 38 h 996"/>
                          <a:gd name="T26" fmla="*/ 4 w 1822"/>
                          <a:gd name="T27" fmla="*/ 43 h 996"/>
                          <a:gd name="T28" fmla="*/ 4 w 1822"/>
                          <a:gd name="T29" fmla="*/ 52 h 996"/>
                          <a:gd name="T30" fmla="*/ 4 w 1822"/>
                          <a:gd name="T31" fmla="*/ 60 h 996"/>
                          <a:gd name="T32" fmla="*/ 4 w 1822"/>
                          <a:gd name="T33" fmla="*/ 65 h 996"/>
                          <a:gd name="T34" fmla="*/ 4 w 1822"/>
                          <a:gd name="T35" fmla="*/ 68 h 996"/>
                          <a:gd name="T36" fmla="*/ 4 w 1822"/>
                          <a:gd name="T37" fmla="*/ 71 h 996"/>
                          <a:gd name="T38" fmla="*/ 84 w 1822"/>
                          <a:gd name="T39" fmla="*/ 54 h 996"/>
                          <a:gd name="T40" fmla="*/ 88 w 1822"/>
                          <a:gd name="T41" fmla="*/ 53 h 996"/>
                          <a:gd name="T42" fmla="*/ 88 w 1822"/>
                          <a:gd name="T43" fmla="*/ 50 h 996"/>
                          <a:gd name="T44" fmla="*/ 88 w 1822"/>
                          <a:gd name="T45" fmla="*/ 47 h 996"/>
                          <a:gd name="T46" fmla="*/ 89 w 1822"/>
                          <a:gd name="T47" fmla="*/ 44 h 996"/>
                          <a:gd name="T48" fmla="*/ 90 w 1822"/>
                          <a:gd name="T49" fmla="*/ 40 h 996"/>
                          <a:gd name="T50" fmla="*/ 91 w 1822"/>
                          <a:gd name="T51" fmla="*/ 38 h 996"/>
                          <a:gd name="T52" fmla="*/ 92 w 1822"/>
                          <a:gd name="T53" fmla="*/ 34 h 996"/>
                          <a:gd name="T54" fmla="*/ 94 w 1822"/>
                          <a:gd name="T55" fmla="*/ 31 h 996"/>
                          <a:gd name="T56" fmla="*/ 95 w 1822"/>
                          <a:gd name="T57" fmla="*/ 28 h 996"/>
                          <a:gd name="T58" fmla="*/ 97 w 1822"/>
                          <a:gd name="T59" fmla="*/ 25 h 996"/>
                          <a:gd name="T60" fmla="*/ 99 w 1822"/>
                          <a:gd name="T61" fmla="*/ 22 h 996"/>
                          <a:gd name="T62" fmla="*/ 100 w 1822"/>
                          <a:gd name="T63" fmla="*/ 19 h 996"/>
                          <a:gd name="T64" fmla="*/ 101 w 1822"/>
                          <a:gd name="T65" fmla="*/ 17 h 996"/>
                          <a:gd name="T66" fmla="*/ 100 w 1822"/>
                          <a:gd name="T67" fmla="*/ 16 h 996"/>
                          <a:gd name="T68" fmla="*/ 100 w 1822"/>
                          <a:gd name="T69" fmla="*/ 14 h 996"/>
                          <a:gd name="T70" fmla="*/ 99 w 1822"/>
                          <a:gd name="T71" fmla="*/ 10 h 996"/>
                          <a:gd name="T72" fmla="*/ 99 w 1822"/>
                          <a:gd name="T73" fmla="*/ 7 h 996"/>
                          <a:gd name="T74" fmla="*/ 98 w 1822"/>
                          <a:gd name="T75" fmla="*/ 4 h 996"/>
                          <a:gd name="T76" fmla="*/ 96 w 1822"/>
                          <a:gd name="T77" fmla="*/ 2 h 996"/>
                          <a:gd name="T78" fmla="*/ 95 w 1822"/>
                          <a:gd name="T79" fmla="*/ 0 h 996"/>
                          <a:gd name="T80" fmla="*/ 90 w 1822"/>
                          <a:gd name="T81" fmla="*/ 0 h 99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822" h="996">
                            <a:moveTo>
                              <a:pt x="166" y="119"/>
                            </a:moveTo>
                            <a:lnTo>
                              <a:pt x="100" y="130"/>
                            </a:lnTo>
                            <a:lnTo>
                              <a:pt x="54" y="137"/>
                            </a:lnTo>
                            <a:lnTo>
                              <a:pt x="0" y="138"/>
                            </a:lnTo>
                            <a:lnTo>
                              <a:pt x="16" y="191"/>
                            </a:lnTo>
                            <a:lnTo>
                              <a:pt x="28" y="231"/>
                            </a:lnTo>
                            <a:lnTo>
                              <a:pt x="41" y="282"/>
                            </a:lnTo>
                            <a:lnTo>
                              <a:pt x="48" y="328"/>
                            </a:lnTo>
                            <a:lnTo>
                              <a:pt x="57" y="387"/>
                            </a:lnTo>
                            <a:lnTo>
                              <a:pt x="87" y="417"/>
                            </a:lnTo>
                            <a:lnTo>
                              <a:pt x="61" y="430"/>
                            </a:lnTo>
                            <a:lnTo>
                              <a:pt x="61" y="483"/>
                            </a:lnTo>
                            <a:lnTo>
                              <a:pt x="65" y="536"/>
                            </a:lnTo>
                            <a:lnTo>
                              <a:pt x="71" y="604"/>
                            </a:lnTo>
                            <a:lnTo>
                              <a:pt x="77" y="727"/>
                            </a:lnTo>
                            <a:lnTo>
                              <a:pt x="77" y="841"/>
                            </a:lnTo>
                            <a:lnTo>
                              <a:pt x="73" y="905"/>
                            </a:lnTo>
                            <a:lnTo>
                              <a:pt x="71" y="955"/>
                            </a:lnTo>
                            <a:lnTo>
                              <a:pt x="65" y="996"/>
                            </a:lnTo>
                            <a:lnTo>
                              <a:pt x="1520" y="758"/>
                            </a:lnTo>
                            <a:lnTo>
                              <a:pt x="1591" y="741"/>
                            </a:lnTo>
                            <a:lnTo>
                              <a:pt x="1585" y="699"/>
                            </a:lnTo>
                            <a:lnTo>
                              <a:pt x="1592" y="657"/>
                            </a:lnTo>
                            <a:lnTo>
                              <a:pt x="1598" y="620"/>
                            </a:lnTo>
                            <a:lnTo>
                              <a:pt x="1618" y="567"/>
                            </a:lnTo>
                            <a:lnTo>
                              <a:pt x="1637" y="527"/>
                            </a:lnTo>
                            <a:lnTo>
                              <a:pt x="1663" y="475"/>
                            </a:lnTo>
                            <a:lnTo>
                              <a:pt x="1693" y="430"/>
                            </a:lnTo>
                            <a:lnTo>
                              <a:pt x="1715" y="389"/>
                            </a:lnTo>
                            <a:lnTo>
                              <a:pt x="1751" y="345"/>
                            </a:lnTo>
                            <a:lnTo>
                              <a:pt x="1781" y="309"/>
                            </a:lnTo>
                            <a:lnTo>
                              <a:pt x="1810" y="270"/>
                            </a:lnTo>
                            <a:lnTo>
                              <a:pt x="1822" y="242"/>
                            </a:lnTo>
                            <a:lnTo>
                              <a:pt x="1810" y="228"/>
                            </a:lnTo>
                            <a:lnTo>
                              <a:pt x="1805" y="193"/>
                            </a:lnTo>
                            <a:lnTo>
                              <a:pt x="1792" y="143"/>
                            </a:lnTo>
                            <a:lnTo>
                              <a:pt x="1777" y="97"/>
                            </a:lnTo>
                            <a:lnTo>
                              <a:pt x="1759" y="55"/>
                            </a:lnTo>
                            <a:lnTo>
                              <a:pt x="1733" y="23"/>
                            </a:lnTo>
                            <a:lnTo>
                              <a:pt x="1715" y="0"/>
                            </a:lnTo>
                            <a:lnTo>
                              <a:pt x="1616" y="0"/>
                            </a:lnTo>
                          </a:path>
                        </a:pathLst>
                      </a:custGeom>
                      <a:noFill/>
                      <a:ln w="0">
                        <a:solidFill>
                          <a:srgbClr val="00004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zh-CN" altLang="en-US"/>
                      </a:p>
                    </p:txBody>
                  </p:sp>
                </p:grpSp>
              </p:grpSp>
            </p:grpSp>
          </p:grpSp>
          <p:grpSp>
            <p:nvGrpSpPr>
              <p:cNvPr id="74514" name="Group 237"/>
              <p:cNvGrpSpPr>
                <a:grpSpLocks/>
              </p:cNvGrpSpPr>
              <p:nvPr/>
            </p:nvGrpSpPr>
            <p:grpSpPr bwMode="auto">
              <a:xfrm>
                <a:off x="2883" y="3275"/>
                <a:ext cx="77" cy="45"/>
                <a:chOff x="2883" y="3275"/>
                <a:chExt cx="77" cy="45"/>
              </a:xfrm>
            </p:grpSpPr>
            <p:grpSp>
              <p:nvGrpSpPr>
                <p:cNvPr id="74515" name="Group 238"/>
                <p:cNvGrpSpPr>
                  <a:grpSpLocks/>
                </p:cNvGrpSpPr>
                <p:nvPr/>
              </p:nvGrpSpPr>
              <p:grpSpPr bwMode="auto">
                <a:xfrm>
                  <a:off x="2884" y="3281"/>
                  <a:ext cx="76" cy="39"/>
                  <a:chOff x="2884" y="3281"/>
                  <a:chExt cx="76" cy="39"/>
                </a:xfrm>
              </p:grpSpPr>
              <p:grpSp>
                <p:nvGrpSpPr>
                  <p:cNvPr id="74517" name="Group 239"/>
                  <p:cNvGrpSpPr>
                    <a:grpSpLocks/>
                  </p:cNvGrpSpPr>
                  <p:nvPr/>
                </p:nvGrpSpPr>
                <p:grpSpPr bwMode="auto">
                  <a:xfrm>
                    <a:off x="2892" y="3283"/>
                    <a:ext cx="47" cy="37"/>
                    <a:chOff x="2892" y="3283"/>
                    <a:chExt cx="47" cy="37"/>
                  </a:xfrm>
                </p:grpSpPr>
                <p:sp>
                  <p:nvSpPr>
                    <p:cNvPr id="74527" name="Freeform 240"/>
                    <p:cNvSpPr>
                      <a:spLocks/>
                    </p:cNvSpPr>
                    <p:nvPr/>
                  </p:nvSpPr>
                  <p:spPr bwMode="auto">
                    <a:xfrm>
                      <a:off x="2892" y="3283"/>
                      <a:ext cx="47" cy="37"/>
                    </a:xfrm>
                    <a:custGeom>
                      <a:avLst/>
                      <a:gdLst>
                        <a:gd name="T0" fmla="*/ 0 w 847"/>
                        <a:gd name="T1" fmla="*/ 0 h 524"/>
                        <a:gd name="T2" fmla="*/ 0 w 847"/>
                        <a:gd name="T3" fmla="*/ 23 h 524"/>
                        <a:gd name="T4" fmla="*/ 47 w 847"/>
                        <a:gd name="T5" fmla="*/ 37 h 524"/>
                        <a:gd name="T6" fmla="*/ 47 w 847"/>
                        <a:gd name="T7" fmla="*/ 12 h 524"/>
                        <a:gd name="T8" fmla="*/ 0 w 847"/>
                        <a:gd name="T9" fmla="*/ 0 h 52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47" h="524">
                          <a:moveTo>
                            <a:pt x="0" y="0"/>
                          </a:moveTo>
                          <a:lnTo>
                            <a:pt x="0" y="321"/>
                          </a:lnTo>
                          <a:lnTo>
                            <a:pt x="847" y="524"/>
                          </a:lnTo>
                          <a:lnTo>
                            <a:pt x="847" y="166"/>
                          </a:lnTo>
                          <a:lnTo>
                            <a:pt x="0"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grpSp>
                  <p:nvGrpSpPr>
                    <p:cNvPr id="74528" name="Group 241"/>
                    <p:cNvGrpSpPr>
                      <a:grpSpLocks/>
                    </p:cNvGrpSpPr>
                    <p:nvPr/>
                  </p:nvGrpSpPr>
                  <p:grpSpPr bwMode="auto">
                    <a:xfrm>
                      <a:off x="2895" y="3285"/>
                      <a:ext cx="40" cy="25"/>
                      <a:chOff x="2895" y="3285"/>
                      <a:chExt cx="40" cy="25"/>
                    </a:xfrm>
                  </p:grpSpPr>
                  <p:sp>
                    <p:nvSpPr>
                      <p:cNvPr id="74529" name="Arc 242"/>
                      <p:cNvSpPr>
                        <a:spLocks/>
                      </p:cNvSpPr>
                      <p:nvPr/>
                    </p:nvSpPr>
                    <p:spPr bwMode="auto">
                      <a:xfrm>
                        <a:off x="2896" y="3287"/>
                        <a:ext cx="38" cy="12"/>
                      </a:xfrm>
                      <a:custGeom>
                        <a:avLst/>
                        <a:gdLst>
                          <a:gd name="T0" fmla="*/ 38 w 27008"/>
                          <a:gd name="T1" fmla="*/ 12 h 21600"/>
                          <a:gd name="T2" fmla="*/ 0 w 27008"/>
                          <a:gd name="T3" fmla="*/ 1 h 21600"/>
                          <a:gd name="T4" fmla="*/ 30 w 27008"/>
                          <a:gd name="T5" fmla="*/ 0 h 21600"/>
                          <a:gd name="T6" fmla="*/ 0 60000 65536"/>
                          <a:gd name="T7" fmla="*/ 0 60000 65536"/>
                          <a:gd name="T8" fmla="*/ 0 60000 65536"/>
                        </a:gdLst>
                        <a:ahLst/>
                        <a:cxnLst>
                          <a:cxn ang="T6">
                            <a:pos x="T0" y="T1"/>
                          </a:cxn>
                          <a:cxn ang="T7">
                            <a:pos x="T2" y="T3"/>
                          </a:cxn>
                          <a:cxn ang="T8">
                            <a:pos x="T4" y="T5"/>
                          </a:cxn>
                        </a:cxnLst>
                        <a:rect l="0" t="0" r="r" b="b"/>
                        <a:pathLst>
                          <a:path w="27008" h="21600" fill="none" extrusionOk="0">
                            <a:moveTo>
                              <a:pt x="27008" y="20893"/>
                            </a:moveTo>
                            <a:cubicBezTo>
                              <a:pt x="25219" y="21362"/>
                              <a:pt x="23377" y="21600"/>
                              <a:pt x="21528" y="21600"/>
                            </a:cubicBezTo>
                            <a:cubicBezTo>
                              <a:pt x="10282" y="21600"/>
                              <a:pt x="919" y="12972"/>
                              <a:pt x="0" y="1764"/>
                            </a:cubicBezTo>
                          </a:path>
                          <a:path w="27008" h="21600" stroke="0" extrusionOk="0">
                            <a:moveTo>
                              <a:pt x="27008" y="20893"/>
                            </a:moveTo>
                            <a:cubicBezTo>
                              <a:pt x="25219" y="21362"/>
                              <a:pt x="23377" y="21600"/>
                              <a:pt x="21528" y="21600"/>
                            </a:cubicBezTo>
                            <a:cubicBezTo>
                              <a:pt x="10282" y="21600"/>
                              <a:pt x="919" y="12972"/>
                              <a:pt x="0" y="1764"/>
                            </a:cubicBezTo>
                            <a:lnTo>
                              <a:pt x="21528" y="0"/>
                            </a:lnTo>
                            <a:lnTo>
                              <a:pt x="27008" y="20893"/>
                            </a:lnTo>
                            <a:close/>
                          </a:path>
                        </a:pathLst>
                      </a:custGeom>
                      <a:noFill/>
                      <a:ln w="0">
                        <a:solidFill>
                          <a:srgbClr val="A0A0A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zh-CN" altLang="en-US"/>
                      </a:p>
                    </p:txBody>
                  </p:sp>
                  <p:sp>
                    <p:nvSpPr>
                      <p:cNvPr id="74530" name="Arc 243"/>
                      <p:cNvSpPr>
                        <a:spLocks/>
                      </p:cNvSpPr>
                      <p:nvPr/>
                    </p:nvSpPr>
                    <p:spPr bwMode="auto">
                      <a:xfrm>
                        <a:off x="2895" y="3290"/>
                        <a:ext cx="39" cy="12"/>
                      </a:xfrm>
                      <a:custGeom>
                        <a:avLst/>
                        <a:gdLst>
                          <a:gd name="T0" fmla="*/ 39 w 26922"/>
                          <a:gd name="T1" fmla="*/ 12 h 21600"/>
                          <a:gd name="T2" fmla="*/ 0 w 26922"/>
                          <a:gd name="T3" fmla="*/ 1 h 21600"/>
                          <a:gd name="T4" fmla="*/ 31 w 26922"/>
                          <a:gd name="T5" fmla="*/ 0 h 21600"/>
                          <a:gd name="T6" fmla="*/ 0 60000 65536"/>
                          <a:gd name="T7" fmla="*/ 0 60000 65536"/>
                          <a:gd name="T8" fmla="*/ 0 60000 65536"/>
                        </a:gdLst>
                        <a:ahLst/>
                        <a:cxnLst>
                          <a:cxn ang="T6">
                            <a:pos x="T0" y="T1"/>
                          </a:cxn>
                          <a:cxn ang="T7">
                            <a:pos x="T2" y="T3"/>
                          </a:cxn>
                          <a:cxn ang="T8">
                            <a:pos x="T4" y="T5"/>
                          </a:cxn>
                        </a:cxnLst>
                        <a:rect l="0" t="0" r="r" b="b"/>
                        <a:pathLst>
                          <a:path w="26922" h="21600" fill="none" extrusionOk="0">
                            <a:moveTo>
                              <a:pt x="26921" y="20914"/>
                            </a:moveTo>
                            <a:cubicBezTo>
                              <a:pt x="25159" y="21369"/>
                              <a:pt x="23345" y="21600"/>
                              <a:pt x="21525" y="21600"/>
                            </a:cubicBezTo>
                            <a:cubicBezTo>
                              <a:pt x="10291" y="21600"/>
                              <a:pt x="932" y="12989"/>
                              <a:pt x="-1" y="1794"/>
                            </a:cubicBezTo>
                          </a:path>
                          <a:path w="26922" h="21600" stroke="0" extrusionOk="0">
                            <a:moveTo>
                              <a:pt x="26921" y="20914"/>
                            </a:moveTo>
                            <a:cubicBezTo>
                              <a:pt x="25159" y="21369"/>
                              <a:pt x="23345" y="21600"/>
                              <a:pt x="21525" y="21600"/>
                            </a:cubicBezTo>
                            <a:cubicBezTo>
                              <a:pt x="10291" y="21600"/>
                              <a:pt x="932" y="12989"/>
                              <a:pt x="-1" y="1794"/>
                            </a:cubicBezTo>
                            <a:lnTo>
                              <a:pt x="21525" y="0"/>
                            </a:lnTo>
                            <a:lnTo>
                              <a:pt x="26921" y="20914"/>
                            </a:lnTo>
                            <a:close/>
                          </a:path>
                        </a:pathLst>
                      </a:custGeom>
                      <a:noFill/>
                      <a:ln w="0">
                        <a:solidFill>
                          <a:srgbClr val="A0A0A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zh-CN" altLang="en-US"/>
                      </a:p>
                    </p:txBody>
                  </p:sp>
                  <p:sp>
                    <p:nvSpPr>
                      <p:cNvPr id="74531" name="Arc 244"/>
                      <p:cNvSpPr>
                        <a:spLocks/>
                      </p:cNvSpPr>
                      <p:nvPr/>
                    </p:nvSpPr>
                    <p:spPr bwMode="auto">
                      <a:xfrm>
                        <a:off x="2895" y="3293"/>
                        <a:ext cx="39" cy="12"/>
                      </a:xfrm>
                      <a:custGeom>
                        <a:avLst/>
                        <a:gdLst>
                          <a:gd name="T0" fmla="*/ 39 w 27378"/>
                          <a:gd name="T1" fmla="*/ 12 h 21600"/>
                          <a:gd name="T2" fmla="*/ 0 w 27378"/>
                          <a:gd name="T3" fmla="*/ 1 h 21600"/>
                          <a:gd name="T4" fmla="*/ 31 w 27378"/>
                          <a:gd name="T5" fmla="*/ 0 h 21600"/>
                          <a:gd name="T6" fmla="*/ 0 60000 65536"/>
                          <a:gd name="T7" fmla="*/ 0 60000 65536"/>
                          <a:gd name="T8" fmla="*/ 0 60000 65536"/>
                        </a:gdLst>
                        <a:ahLst/>
                        <a:cxnLst>
                          <a:cxn ang="T6">
                            <a:pos x="T0" y="T1"/>
                          </a:cxn>
                          <a:cxn ang="T7">
                            <a:pos x="T2" y="T3"/>
                          </a:cxn>
                          <a:cxn ang="T8">
                            <a:pos x="T4" y="T5"/>
                          </a:cxn>
                        </a:cxnLst>
                        <a:rect l="0" t="0" r="r" b="b"/>
                        <a:pathLst>
                          <a:path w="27378" h="21600" fill="none" extrusionOk="0">
                            <a:moveTo>
                              <a:pt x="27377" y="20791"/>
                            </a:moveTo>
                            <a:cubicBezTo>
                              <a:pt x="25473" y="21328"/>
                              <a:pt x="23503" y="21600"/>
                              <a:pt x="21525" y="21600"/>
                            </a:cubicBezTo>
                            <a:cubicBezTo>
                              <a:pt x="10291" y="21600"/>
                              <a:pt x="932" y="12989"/>
                              <a:pt x="-1" y="1794"/>
                            </a:cubicBezTo>
                          </a:path>
                          <a:path w="27378" h="21600" stroke="0" extrusionOk="0">
                            <a:moveTo>
                              <a:pt x="27377" y="20791"/>
                            </a:moveTo>
                            <a:cubicBezTo>
                              <a:pt x="25473" y="21328"/>
                              <a:pt x="23503" y="21600"/>
                              <a:pt x="21525" y="21600"/>
                            </a:cubicBezTo>
                            <a:cubicBezTo>
                              <a:pt x="10291" y="21600"/>
                              <a:pt x="932" y="12989"/>
                              <a:pt x="-1" y="1794"/>
                            </a:cubicBezTo>
                            <a:lnTo>
                              <a:pt x="21525" y="0"/>
                            </a:lnTo>
                            <a:lnTo>
                              <a:pt x="27377" y="20791"/>
                            </a:lnTo>
                            <a:close/>
                          </a:path>
                        </a:pathLst>
                      </a:custGeom>
                      <a:noFill/>
                      <a:ln w="0">
                        <a:solidFill>
                          <a:srgbClr val="A0A0A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zh-CN" altLang="en-US"/>
                      </a:p>
                    </p:txBody>
                  </p:sp>
                  <p:sp>
                    <p:nvSpPr>
                      <p:cNvPr id="74532" name="Arc 245"/>
                      <p:cNvSpPr>
                        <a:spLocks/>
                      </p:cNvSpPr>
                      <p:nvPr/>
                    </p:nvSpPr>
                    <p:spPr bwMode="auto">
                      <a:xfrm>
                        <a:off x="2895" y="3296"/>
                        <a:ext cx="39" cy="12"/>
                      </a:xfrm>
                      <a:custGeom>
                        <a:avLst/>
                        <a:gdLst>
                          <a:gd name="T0" fmla="*/ 39 w 27378"/>
                          <a:gd name="T1" fmla="*/ 12 h 21600"/>
                          <a:gd name="T2" fmla="*/ 0 w 27378"/>
                          <a:gd name="T3" fmla="*/ 1 h 21600"/>
                          <a:gd name="T4" fmla="*/ 31 w 27378"/>
                          <a:gd name="T5" fmla="*/ 0 h 21600"/>
                          <a:gd name="T6" fmla="*/ 0 60000 65536"/>
                          <a:gd name="T7" fmla="*/ 0 60000 65536"/>
                          <a:gd name="T8" fmla="*/ 0 60000 65536"/>
                        </a:gdLst>
                        <a:ahLst/>
                        <a:cxnLst>
                          <a:cxn ang="T6">
                            <a:pos x="T0" y="T1"/>
                          </a:cxn>
                          <a:cxn ang="T7">
                            <a:pos x="T2" y="T3"/>
                          </a:cxn>
                          <a:cxn ang="T8">
                            <a:pos x="T4" y="T5"/>
                          </a:cxn>
                        </a:cxnLst>
                        <a:rect l="0" t="0" r="r" b="b"/>
                        <a:pathLst>
                          <a:path w="27378" h="21600" fill="none" extrusionOk="0">
                            <a:moveTo>
                              <a:pt x="27377" y="20791"/>
                            </a:moveTo>
                            <a:cubicBezTo>
                              <a:pt x="25473" y="21328"/>
                              <a:pt x="23503" y="21600"/>
                              <a:pt x="21525" y="21600"/>
                            </a:cubicBezTo>
                            <a:cubicBezTo>
                              <a:pt x="10291" y="21600"/>
                              <a:pt x="932" y="12989"/>
                              <a:pt x="-1" y="1794"/>
                            </a:cubicBezTo>
                          </a:path>
                          <a:path w="27378" h="21600" stroke="0" extrusionOk="0">
                            <a:moveTo>
                              <a:pt x="27377" y="20791"/>
                            </a:moveTo>
                            <a:cubicBezTo>
                              <a:pt x="25473" y="21328"/>
                              <a:pt x="23503" y="21600"/>
                              <a:pt x="21525" y="21600"/>
                            </a:cubicBezTo>
                            <a:cubicBezTo>
                              <a:pt x="10291" y="21600"/>
                              <a:pt x="932" y="12989"/>
                              <a:pt x="-1" y="1794"/>
                            </a:cubicBezTo>
                            <a:lnTo>
                              <a:pt x="21525" y="0"/>
                            </a:lnTo>
                            <a:lnTo>
                              <a:pt x="27377" y="20791"/>
                            </a:lnTo>
                            <a:close/>
                          </a:path>
                        </a:pathLst>
                      </a:custGeom>
                      <a:noFill/>
                      <a:ln w="0">
                        <a:solidFill>
                          <a:srgbClr val="A0A0A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zh-CN" altLang="en-US"/>
                      </a:p>
                    </p:txBody>
                  </p:sp>
                  <p:sp>
                    <p:nvSpPr>
                      <p:cNvPr id="74533" name="Arc 246"/>
                      <p:cNvSpPr>
                        <a:spLocks/>
                      </p:cNvSpPr>
                      <p:nvPr/>
                    </p:nvSpPr>
                    <p:spPr bwMode="auto">
                      <a:xfrm>
                        <a:off x="2896" y="3298"/>
                        <a:ext cx="38" cy="12"/>
                      </a:xfrm>
                      <a:custGeom>
                        <a:avLst/>
                        <a:gdLst>
                          <a:gd name="T0" fmla="*/ 38 w 27008"/>
                          <a:gd name="T1" fmla="*/ 12 h 21600"/>
                          <a:gd name="T2" fmla="*/ 0 w 27008"/>
                          <a:gd name="T3" fmla="*/ 1 h 21600"/>
                          <a:gd name="T4" fmla="*/ 30 w 27008"/>
                          <a:gd name="T5" fmla="*/ 0 h 21600"/>
                          <a:gd name="T6" fmla="*/ 0 60000 65536"/>
                          <a:gd name="T7" fmla="*/ 0 60000 65536"/>
                          <a:gd name="T8" fmla="*/ 0 60000 65536"/>
                        </a:gdLst>
                        <a:ahLst/>
                        <a:cxnLst>
                          <a:cxn ang="T6">
                            <a:pos x="T0" y="T1"/>
                          </a:cxn>
                          <a:cxn ang="T7">
                            <a:pos x="T2" y="T3"/>
                          </a:cxn>
                          <a:cxn ang="T8">
                            <a:pos x="T4" y="T5"/>
                          </a:cxn>
                        </a:cxnLst>
                        <a:rect l="0" t="0" r="r" b="b"/>
                        <a:pathLst>
                          <a:path w="27008" h="21600" fill="none" extrusionOk="0">
                            <a:moveTo>
                              <a:pt x="27008" y="20893"/>
                            </a:moveTo>
                            <a:cubicBezTo>
                              <a:pt x="25219" y="21362"/>
                              <a:pt x="23377" y="21600"/>
                              <a:pt x="21528" y="21600"/>
                            </a:cubicBezTo>
                            <a:cubicBezTo>
                              <a:pt x="10282" y="21600"/>
                              <a:pt x="919" y="12972"/>
                              <a:pt x="0" y="1764"/>
                            </a:cubicBezTo>
                          </a:path>
                          <a:path w="27008" h="21600" stroke="0" extrusionOk="0">
                            <a:moveTo>
                              <a:pt x="27008" y="20893"/>
                            </a:moveTo>
                            <a:cubicBezTo>
                              <a:pt x="25219" y="21362"/>
                              <a:pt x="23377" y="21600"/>
                              <a:pt x="21528" y="21600"/>
                            </a:cubicBezTo>
                            <a:cubicBezTo>
                              <a:pt x="10282" y="21600"/>
                              <a:pt x="919" y="12972"/>
                              <a:pt x="0" y="1764"/>
                            </a:cubicBezTo>
                            <a:lnTo>
                              <a:pt x="21528" y="0"/>
                            </a:lnTo>
                            <a:lnTo>
                              <a:pt x="27008" y="20893"/>
                            </a:lnTo>
                            <a:close/>
                          </a:path>
                        </a:pathLst>
                      </a:custGeom>
                      <a:noFill/>
                      <a:ln w="0">
                        <a:solidFill>
                          <a:srgbClr val="A0A0A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zh-CN" altLang="en-US"/>
                      </a:p>
                    </p:txBody>
                  </p:sp>
                  <p:sp>
                    <p:nvSpPr>
                      <p:cNvPr id="74534" name="Arc 247"/>
                      <p:cNvSpPr>
                        <a:spLocks/>
                      </p:cNvSpPr>
                      <p:nvPr/>
                    </p:nvSpPr>
                    <p:spPr bwMode="auto">
                      <a:xfrm>
                        <a:off x="2896" y="3285"/>
                        <a:ext cx="39" cy="13"/>
                      </a:xfrm>
                      <a:custGeom>
                        <a:avLst/>
                        <a:gdLst>
                          <a:gd name="T0" fmla="*/ 39 w 27703"/>
                          <a:gd name="T1" fmla="*/ 12 h 21600"/>
                          <a:gd name="T2" fmla="*/ 0 w 27703"/>
                          <a:gd name="T3" fmla="*/ 1 h 21600"/>
                          <a:gd name="T4" fmla="*/ 30 w 27703"/>
                          <a:gd name="T5" fmla="*/ 0 h 21600"/>
                          <a:gd name="T6" fmla="*/ 0 60000 65536"/>
                          <a:gd name="T7" fmla="*/ 0 60000 65536"/>
                          <a:gd name="T8" fmla="*/ 0 60000 65536"/>
                        </a:gdLst>
                        <a:ahLst/>
                        <a:cxnLst>
                          <a:cxn ang="T6">
                            <a:pos x="T0" y="T1"/>
                          </a:cxn>
                          <a:cxn ang="T7">
                            <a:pos x="T2" y="T3"/>
                          </a:cxn>
                          <a:cxn ang="T8">
                            <a:pos x="T4" y="T5"/>
                          </a:cxn>
                        </a:cxnLst>
                        <a:rect l="0" t="0" r="r" b="b"/>
                        <a:pathLst>
                          <a:path w="27703" h="21600" fill="none" extrusionOk="0">
                            <a:moveTo>
                              <a:pt x="27703" y="20700"/>
                            </a:moveTo>
                            <a:cubicBezTo>
                              <a:pt x="25700" y="21296"/>
                              <a:pt x="23622" y="21600"/>
                              <a:pt x="21533" y="21600"/>
                            </a:cubicBezTo>
                            <a:cubicBezTo>
                              <a:pt x="10261" y="21600"/>
                              <a:pt x="884" y="12932"/>
                              <a:pt x="-1" y="1695"/>
                            </a:cubicBezTo>
                          </a:path>
                          <a:path w="27703" h="21600" stroke="0" extrusionOk="0">
                            <a:moveTo>
                              <a:pt x="27703" y="20700"/>
                            </a:moveTo>
                            <a:cubicBezTo>
                              <a:pt x="25700" y="21296"/>
                              <a:pt x="23622" y="21600"/>
                              <a:pt x="21533" y="21600"/>
                            </a:cubicBezTo>
                            <a:cubicBezTo>
                              <a:pt x="10261" y="21600"/>
                              <a:pt x="884" y="12932"/>
                              <a:pt x="-1" y="1695"/>
                            </a:cubicBezTo>
                            <a:lnTo>
                              <a:pt x="21533" y="0"/>
                            </a:lnTo>
                            <a:lnTo>
                              <a:pt x="27703" y="20700"/>
                            </a:lnTo>
                            <a:close/>
                          </a:path>
                        </a:pathLst>
                      </a:custGeom>
                      <a:noFill/>
                      <a:ln w="0">
                        <a:solidFill>
                          <a:srgbClr val="A0A0A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zh-CN" altLang="en-US"/>
                      </a:p>
                    </p:txBody>
                  </p:sp>
                </p:grpSp>
              </p:grpSp>
              <p:grpSp>
                <p:nvGrpSpPr>
                  <p:cNvPr id="74518" name="Group 248"/>
                  <p:cNvGrpSpPr>
                    <a:grpSpLocks/>
                  </p:cNvGrpSpPr>
                  <p:nvPr/>
                </p:nvGrpSpPr>
                <p:grpSpPr bwMode="auto">
                  <a:xfrm>
                    <a:off x="2884" y="3281"/>
                    <a:ext cx="76" cy="35"/>
                    <a:chOff x="2884" y="3281"/>
                    <a:chExt cx="76" cy="35"/>
                  </a:xfrm>
                </p:grpSpPr>
                <p:grpSp>
                  <p:nvGrpSpPr>
                    <p:cNvPr id="74519" name="Group 249"/>
                    <p:cNvGrpSpPr>
                      <a:grpSpLocks/>
                    </p:cNvGrpSpPr>
                    <p:nvPr/>
                  </p:nvGrpSpPr>
                  <p:grpSpPr bwMode="auto">
                    <a:xfrm>
                      <a:off x="2884" y="3281"/>
                      <a:ext cx="12" cy="26"/>
                      <a:chOff x="2884" y="3281"/>
                      <a:chExt cx="12" cy="26"/>
                    </a:xfrm>
                  </p:grpSpPr>
                  <p:sp>
                    <p:nvSpPr>
                      <p:cNvPr id="74524" name="Freeform 250"/>
                      <p:cNvSpPr>
                        <a:spLocks/>
                      </p:cNvSpPr>
                      <p:nvPr/>
                    </p:nvSpPr>
                    <p:spPr bwMode="auto">
                      <a:xfrm>
                        <a:off x="2885" y="3281"/>
                        <a:ext cx="11" cy="24"/>
                      </a:xfrm>
                      <a:custGeom>
                        <a:avLst/>
                        <a:gdLst>
                          <a:gd name="T0" fmla="*/ 0 w 198"/>
                          <a:gd name="T1" fmla="*/ 0 h 334"/>
                          <a:gd name="T2" fmla="*/ 2 w 198"/>
                          <a:gd name="T3" fmla="*/ 18 h 334"/>
                          <a:gd name="T4" fmla="*/ 11 w 198"/>
                          <a:gd name="T5" fmla="*/ 24 h 334"/>
                          <a:gd name="T6" fmla="*/ 10 w 198"/>
                          <a:gd name="T7" fmla="*/ 3 h 334"/>
                          <a:gd name="T8" fmla="*/ 0 w 198"/>
                          <a:gd name="T9" fmla="*/ 0 h 3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8" h="334">
                            <a:moveTo>
                              <a:pt x="0" y="0"/>
                            </a:moveTo>
                            <a:lnTo>
                              <a:pt x="27" y="251"/>
                            </a:lnTo>
                            <a:lnTo>
                              <a:pt x="198" y="334"/>
                            </a:lnTo>
                            <a:lnTo>
                              <a:pt x="182" y="39"/>
                            </a:lnTo>
                            <a:lnTo>
                              <a:pt x="0"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74525" name="Freeform 251"/>
                      <p:cNvSpPr>
                        <a:spLocks/>
                      </p:cNvSpPr>
                      <p:nvPr/>
                    </p:nvSpPr>
                    <p:spPr bwMode="auto">
                      <a:xfrm>
                        <a:off x="2884" y="3281"/>
                        <a:ext cx="2" cy="19"/>
                      </a:xfrm>
                      <a:custGeom>
                        <a:avLst/>
                        <a:gdLst>
                          <a:gd name="T0" fmla="*/ 0 w 42"/>
                          <a:gd name="T1" fmla="*/ 0 h 276"/>
                          <a:gd name="T2" fmla="*/ 2 w 42"/>
                          <a:gd name="T3" fmla="*/ 19 h 276"/>
                          <a:gd name="T4" fmla="*/ 1 w 42"/>
                          <a:gd name="T5" fmla="*/ 1 h 276"/>
                          <a:gd name="T6" fmla="*/ 0 w 42"/>
                          <a:gd name="T7" fmla="*/ 0 h 27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2" h="276">
                            <a:moveTo>
                              <a:pt x="0" y="0"/>
                            </a:moveTo>
                            <a:lnTo>
                              <a:pt x="42" y="276"/>
                            </a:lnTo>
                            <a:lnTo>
                              <a:pt x="23" y="16"/>
                            </a:lnTo>
                            <a:lnTo>
                              <a:pt x="0" y="0"/>
                            </a:lnTo>
                            <a:close/>
                          </a:path>
                        </a:pathLst>
                      </a:custGeom>
                      <a:solidFill>
                        <a:srgbClr val="E07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74526" name="Freeform 252"/>
                      <p:cNvSpPr>
                        <a:spLocks/>
                      </p:cNvSpPr>
                      <p:nvPr/>
                    </p:nvSpPr>
                    <p:spPr bwMode="auto">
                      <a:xfrm>
                        <a:off x="2892" y="3283"/>
                        <a:ext cx="4" cy="24"/>
                      </a:xfrm>
                      <a:custGeom>
                        <a:avLst/>
                        <a:gdLst>
                          <a:gd name="T0" fmla="*/ 0 w 68"/>
                          <a:gd name="T1" fmla="*/ 0 h 332"/>
                          <a:gd name="T2" fmla="*/ 1 w 68"/>
                          <a:gd name="T3" fmla="*/ 22 h 332"/>
                          <a:gd name="T4" fmla="*/ 4 w 68"/>
                          <a:gd name="T5" fmla="*/ 24 h 332"/>
                          <a:gd name="T6" fmla="*/ 3 w 68"/>
                          <a:gd name="T7" fmla="*/ 0 h 332"/>
                          <a:gd name="T8" fmla="*/ 0 w 68"/>
                          <a:gd name="T9" fmla="*/ 0 h 33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8" h="332">
                            <a:moveTo>
                              <a:pt x="0" y="0"/>
                            </a:moveTo>
                            <a:lnTo>
                              <a:pt x="22" y="308"/>
                            </a:lnTo>
                            <a:lnTo>
                              <a:pt x="68" y="332"/>
                            </a:lnTo>
                            <a:lnTo>
                              <a:pt x="50" y="4"/>
                            </a:lnTo>
                            <a:lnTo>
                              <a:pt x="0" y="0"/>
                            </a:lnTo>
                            <a:close/>
                          </a:path>
                        </a:pathLst>
                      </a:custGeom>
                      <a:solidFill>
                        <a:srgbClr val="E0E0E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grpSp>
                <p:grpSp>
                  <p:nvGrpSpPr>
                    <p:cNvPr id="74520" name="Group 253"/>
                    <p:cNvGrpSpPr>
                      <a:grpSpLocks/>
                    </p:cNvGrpSpPr>
                    <p:nvPr/>
                  </p:nvGrpSpPr>
                  <p:grpSpPr bwMode="auto">
                    <a:xfrm>
                      <a:off x="2933" y="3295"/>
                      <a:ext cx="27" cy="21"/>
                      <a:chOff x="2933" y="3295"/>
                      <a:chExt cx="27" cy="21"/>
                    </a:xfrm>
                  </p:grpSpPr>
                  <p:sp>
                    <p:nvSpPr>
                      <p:cNvPr id="74521" name="Freeform 254"/>
                      <p:cNvSpPr>
                        <a:spLocks/>
                      </p:cNvSpPr>
                      <p:nvPr/>
                    </p:nvSpPr>
                    <p:spPr bwMode="auto">
                      <a:xfrm>
                        <a:off x="2933" y="3295"/>
                        <a:ext cx="6" cy="21"/>
                      </a:xfrm>
                      <a:custGeom>
                        <a:avLst/>
                        <a:gdLst>
                          <a:gd name="T0" fmla="*/ 0 w 106"/>
                          <a:gd name="T1" fmla="*/ 0 h 298"/>
                          <a:gd name="T2" fmla="*/ 1 w 106"/>
                          <a:gd name="T3" fmla="*/ 20 h 298"/>
                          <a:gd name="T4" fmla="*/ 6 w 106"/>
                          <a:gd name="T5" fmla="*/ 21 h 298"/>
                          <a:gd name="T6" fmla="*/ 4 w 106"/>
                          <a:gd name="T7" fmla="*/ 0 h 298"/>
                          <a:gd name="T8" fmla="*/ 0 w 106"/>
                          <a:gd name="T9" fmla="*/ 0 h 29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6" h="298">
                            <a:moveTo>
                              <a:pt x="0" y="2"/>
                            </a:moveTo>
                            <a:lnTo>
                              <a:pt x="25" y="290"/>
                            </a:lnTo>
                            <a:lnTo>
                              <a:pt x="106" y="298"/>
                            </a:lnTo>
                            <a:lnTo>
                              <a:pt x="75" y="0"/>
                            </a:lnTo>
                            <a:lnTo>
                              <a:pt x="0" y="2"/>
                            </a:lnTo>
                            <a:close/>
                          </a:path>
                        </a:pathLst>
                      </a:custGeom>
                      <a:solidFill>
                        <a:srgbClr val="E0E0E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74522" name="Freeform 255"/>
                      <p:cNvSpPr>
                        <a:spLocks/>
                      </p:cNvSpPr>
                      <p:nvPr/>
                    </p:nvSpPr>
                    <p:spPr bwMode="auto">
                      <a:xfrm>
                        <a:off x="2936" y="3295"/>
                        <a:ext cx="15" cy="21"/>
                      </a:xfrm>
                      <a:custGeom>
                        <a:avLst/>
                        <a:gdLst>
                          <a:gd name="T0" fmla="*/ 0 w 271"/>
                          <a:gd name="T1" fmla="*/ 0 h 299"/>
                          <a:gd name="T2" fmla="*/ 2 w 271"/>
                          <a:gd name="T3" fmla="*/ 21 h 299"/>
                          <a:gd name="T4" fmla="*/ 15 w 271"/>
                          <a:gd name="T5" fmla="*/ 21 h 299"/>
                          <a:gd name="T6" fmla="*/ 14 w 271"/>
                          <a:gd name="T7" fmla="*/ 0 h 299"/>
                          <a:gd name="T8" fmla="*/ 0 w 271"/>
                          <a:gd name="T9" fmla="*/ 0 h 29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71" h="299">
                            <a:moveTo>
                              <a:pt x="0" y="0"/>
                            </a:moveTo>
                            <a:lnTo>
                              <a:pt x="31" y="293"/>
                            </a:lnTo>
                            <a:lnTo>
                              <a:pt x="271" y="299"/>
                            </a:lnTo>
                            <a:lnTo>
                              <a:pt x="244" y="2"/>
                            </a:lnTo>
                            <a:lnTo>
                              <a:pt x="0"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74523" name="Freeform 256"/>
                      <p:cNvSpPr>
                        <a:spLocks/>
                      </p:cNvSpPr>
                      <p:nvPr/>
                    </p:nvSpPr>
                    <p:spPr bwMode="auto">
                      <a:xfrm>
                        <a:off x="2950" y="3297"/>
                        <a:ext cx="10" cy="18"/>
                      </a:xfrm>
                      <a:custGeom>
                        <a:avLst/>
                        <a:gdLst>
                          <a:gd name="T0" fmla="*/ 0 w 187"/>
                          <a:gd name="T1" fmla="*/ 0 h 250"/>
                          <a:gd name="T2" fmla="*/ 1 w 187"/>
                          <a:gd name="T3" fmla="*/ 18 h 250"/>
                          <a:gd name="T4" fmla="*/ 7 w 187"/>
                          <a:gd name="T5" fmla="*/ 18 h 250"/>
                          <a:gd name="T6" fmla="*/ 10 w 187"/>
                          <a:gd name="T7" fmla="*/ 0 h 250"/>
                          <a:gd name="T8" fmla="*/ 0 w 187"/>
                          <a:gd name="T9" fmla="*/ 0 h 25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7" h="250">
                            <a:moveTo>
                              <a:pt x="0" y="0"/>
                            </a:moveTo>
                            <a:lnTo>
                              <a:pt x="22" y="250"/>
                            </a:lnTo>
                            <a:lnTo>
                              <a:pt x="129" y="250"/>
                            </a:lnTo>
                            <a:lnTo>
                              <a:pt x="187" y="2"/>
                            </a:lnTo>
                            <a:lnTo>
                              <a:pt x="0" y="0"/>
                            </a:lnTo>
                            <a:close/>
                          </a:path>
                        </a:pathLst>
                      </a:custGeom>
                      <a:solidFill>
                        <a:srgbClr val="E07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grpSp>
              </p:grpSp>
            </p:grpSp>
            <p:sp>
              <p:nvSpPr>
                <p:cNvPr id="74516" name="Freeform 257"/>
                <p:cNvSpPr>
                  <a:spLocks/>
                </p:cNvSpPr>
                <p:nvPr/>
              </p:nvSpPr>
              <p:spPr bwMode="auto">
                <a:xfrm>
                  <a:off x="2883" y="3275"/>
                  <a:ext cx="77" cy="23"/>
                </a:xfrm>
                <a:custGeom>
                  <a:avLst/>
                  <a:gdLst>
                    <a:gd name="T0" fmla="*/ 4 w 1393"/>
                    <a:gd name="T1" fmla="*/ 0 h 328"/>
                    <a:gd name="T2" fmla="*/ 3 w 1393"/>
                    <a:gd name="T3" fmla="*/ 0 h 328"/>
                    <a:gd name="T4" fmla="*/ 3 w 1393"/>
                    <a:gd name="T5" fmla="*/ 1 h 328"/>
                    <a:gd name="T6" fmla="*/ 2 w 1393"/>
                    <a:gd name="T7" fmla="*/ 1 h 328"/>
                    <a:gd name="T8" fmla="*/ 1 w 1393"/>
                    <a:gd name="T9" fmla="*/ 2 h 328"/>
                    <a:gd name="T10" fmla="*/ 1 w 1393"/>
                    <a:gd name="T11" fmla="*/ 3 h 328"/>
                    <a:gd name="T12" fmla="*/ 0 w 1393"/>
                    <a:gd name="T13" fmla="*/ 4 h 328"/>
                    <a:gd name="T14" fmla="*/ 0 w 1393"/>
                    <a:gd name="T15" fmla="*/ 5 h 328"/>
                    <a:gd name="T16" fmla="*/ 0 w 1393"/>
                    <a:gd name="T17" fmla="*/ 6 h 328"/>
                    <a:gd name="T18" fmla="*/ 1 w 1393"/>
                    <a:gd name="T19" fmla="*/ 6 h 328"/>
                    <a:gd name="T20" fmla="*/ 1 w 1393"/>
                    <a:gd name="T21" fmla="*/ 7 h 328"/>
                    <a:gd name="T22" fmla="*/ 2 w 1393"/>
                    <a:gd name="T23" fmla="*/ 8 h 328"/>
                    <a:gd name="T24" fmla="*/ 4 w 1393"/>
                    <a:gd name="T25" fmla="*/ 9 h 328"/>
                    <a:gd name="T26" fmla="*/ 5 w 1393"/>
                    <a:gd name="T27" fmla="*/ 10 h 328"/>
                    <a:gd name="T28" fmla="*/ 7 w 1393"/>
                    <a:gd name="T29" fmla="*/ 11 h 328"/>
                    <a:gd name="T30" fmla="*/ 9 w 1393"/>
                    <a:gd name="T31" fmla="*/ 12 h 328"/>
                    <a:gd name="T32" fmla="*/ 11 w 1393"/>
                    <a:gd name="T33" fmla="*/ 13 h 328"/>
                    <a:gd name="T34" fmla="*/ 14 w 1393"/>
                    <a:gd name="T35" fmla="*/ 14 h 328"/>
                    <a:gd name="T36" fmla="*/ 17 w 1393"/>
                    <a:gd name="T37" fmla="*/ 15 h 328"/>
                    <a:gd name="T38" fmla="*/ 19 w 1393"/>
                    <a:gd name="T39" fmla="*/ 16 h 328"/>
                    <a:gd name="T40" fmla="*/ 22 w 1393"/>
                    <a:gd name="T41" fmla="*/ 16 h 328"/>
                    <a:gd name="T42" fmla="*/ 24 w 1393"/>
                    <a:gd name="T43" fmla="*/ 17 h 328"/>
                    <a:gd name="T44" fmla="*/ 26 w 1393"/>
                    <a:gd name="T45" fmla="*/ 18 h 328"/>
                    <a:gd name="T46" fmla="*/ 29 w 1393"/>
                    <a:gd name="T47" fmla="*/ 18 h 328"/>
                    <a:gd name="T48" fmla="*/ 32 w 1393"/>
                    <a:gd name="T49" fmla="*/ 19 h 328"/>
                    <a:gd name="T50" fmla="*/ 35 w 1393"/>
                    <a:gd name="T51" fmla="*/ 20 h 328"/>
                    <a:gd name="T52" fmla="*/ 38 w 1393"/>
                    <a:gd name="T53" fmla="*/ 20 h 328"/>
                    <a:gd name="T54" fmla="*/ 42 w 1393"/>
                    <a:gd name="T55" fmla="*/ 21 h 328"/>
                    <a:gd name="T56" fmla="*/ 45 w 1393"/>
                    <a:gd name="T57" fmla="*/ 22 h 328"/>
                    <a:gd name="T58" fmla="*/ 48 w 1393"/>
                    <a:gd name="T59" fmla="*/ 22 h 328"/>
                    <a:gd name="T60" fmla="*/ 51 w 1393"/>
                    <a:gd name="T61" fmla="*/ 22 h 328"/>
                    <a:gd name="T62" fmla="*/ 57 w 1393"/>
                    <a:gd name="T63" fmla="*/ 23 h 328"/>
                    <a:gd name="T64" fmla="*/ 73 w 1393"/>
                    <a:gd name="T65" fmla="*/ 23 h 328"/>
                    <a:gd name="T66" fmla="*/ 77 w 1393"/>
                    <a:gd name="T67" fmla="*/ 23 h 328"/>
                    <a:gd name="T68" fmla="*/ 63 w 1393"/>
                    <a:gd name="T69" fmla="*/ 15 h 328"/>
                    <a:gd name="T70" fmla="*/ 61 w 1393"/>
                    <a:gd name="T71" fmla="*/ 15 h 328"/>
                    <a:gd name="T72" fmla="*/ 60 w 1393"/>
                    <a:gd name="T73" fmla="*/ 14 h 328"/>
                    <a:gd name="T74" fmla="*/ 58 w 1393"/>
                    <a:gd name="T75" fmla="*/ 14 h 328"/>
                    <a:gd name="T76" fmla="*/ 56 w 1393"/>
                    <a:gd name="T77" fmla="*/ 15 h 328"/>
                    <a:gd name="T78" fmla="*/ 55 w 1393"/>
                    <a:gd name="T79" fmla="*/ 15 h 328"/>
                    <a:gd name="T80" fmla="*/ 53 w 1393"/>
                    <a:gd name="T81" fmla="*/ 15 h 328"/>
                    <a:gd name="T82" fmla="*/ 50 w 1393"/>
                    <a:gd name="T83" fmla="*/ 14 h 328"/>
                    <a:gd name="T84" fmla="*/ 44 w 1393"/>
                    <a:gd name="T85" fmla="*/ 13 h 328"/>
                    <a:gd name="T86" fmla="*/ 41 w 1393"/>
                    <a:gd name="T87" fmla="*/ 13 h 328"/>
                    <a:gd name="T88" fmla="*/ 37 w 1393"/>
                    <a:gd name="T89" fmla="*/ 12 h 328"/>
                    <a:gd name="T90" fmla="*/ 33 w 1393"/>
                    <a:gd name="T91" fmla="*/ 11 h 328"/>
                    <a:gd name="T92" fmla="*/ 29 w 1393"/>
                    <a:gd name="T93" fmla="*/ 11 h 328"/>
                    <a:gd name="T94" fmla="*/ 24 w 1393"/>
                    <a:gd name="T95" fmla="*/ 9 h 328"/>
                    <a:gd name="T96" fmla="*/ 20 w 1393"/>
                    <a:gd name="T97" fmla="*/ 8 h 328"/>
                    <a:gd name="T98" fmla="*/ 17 w 1393"/>
                    <a:gd name="T99" fmla="*/ 7 h 328"/>
                    <a:gd name="T100" fmla="*/ 14 w 1393"/>
                    <a:gd name="T101" fmla="*/ 6 h 328"/>
                    <a:gd name="T102" fmla="*/ 11 w 1393"/>
                    <a:gd name="T103" fmla="*/ 5 h 328"/>
                    <a:gd name="T104" fmla="*/ 9 w 1393"/>
                    <a:gd name="T105" fmla="*/ 4 h 328"/>
                    <a:gd name="T106" fmla="*/ 7 w 1393"/>
                    <a:gd name="T107" fmla="*/ 3 h 328"/>
                    <a:gd name="T108" fmla="*/ 6 w 1393"/>
                    <a:gd name="T109" fmla="*/ 2 h 328"/>
                    <a:gd name="T110" fmla="*/ 5 w 1393"/>
                    <a:gd name="T111" fmla="*/ 1 h 328"/>
                    <a:gd name="T112" fmla="*/ 4 w 1393"/>
                    <a:gd name="T113" fmla="*/ 0 h 328"/>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3" h="328">
                      <a:moveTo>
                        <a:pt x="79" y="0"/>
                      </a:moveTo>
                      <a:lnTo>
                        <a:pt x="62" y="6"/>
                      </a:lnTo>
                      <a:lnTo>
                        <a:pt x="47" y="13"/>
                      </a:lnTo>
                      <a:lnTo>
                        <a:pt x="35" y="20"/>
                      </a:lnTo>
                      <a:lnTo>
                        <a:pt x="22" y="31"/>
                      </a:lnTo>
                      <a:lnTo>
                        <a:pt x="11" y="39"/>
                      </a:lnTo>
                      <a:lnTo>
                        <a:pt x="3" y="52"/>
                      </a:lnTo>
                      <a:lnTo>
                        <a:pt x="0" y="68"/>
                      </a:lnTo>
                      <a:lnTo>
                        <a:pt x="0" y="82"/>
                      </a:lnTo>
                      <a:lnTo>
                        <a:pt x="11" y="91"/>
                      </a:lnTo>
                      <a:lnTo>
                        <a:pt x="23" y="103"/>
                      </a:lnTo>
                      <a:lnTo>
                        <a:pt x="40" y="115"/>
                      </a:lnTo>
                      <a:lnTo>
                        <a:pt x="68" y="129"/>
                      </a:lnTo>
                      <a:lnTo>
                        <a:pt x="97" y="141"/>
                      </a:lnTo>
                      <a:lnTo>
                        <a:pt x="129" y="153"/>
                      </a:lnTo>
                      <a:lnTo>
                        <a:pt x="169" y="168"/>
                      </a:lnTo>
                      <a:lnTo>
                        <a:pt x="207" y="180"/>
                      </a:lnTo>
                      <a:lnTo>
                        <a:pt x="256" y="196"/>
                      </a:lnTo>
                      <a:lnTo>
                        <a:pt x="301" y="210"/>
                      </a:lnTo>
                      <a:lnTo>
                        <a:pt x="349" y="224"/>
                      </a:lnTo>
                      <a:lnTo>
                        <a:pt x="392" y="233"/>
                      </a:lnTo>
                      <a:lnTo>
                        <a:pt x="433" y="245"/>
                      </a:lnTo>
                      <a:lnTo>
                        <a:pt x="479" y="253"/>
                      </a:lnTo>
                      <a:lnTo>
                        <a:pt x="527" y="263"/>
                      </a:lnTo>
                      <a:lnTo>
                        <a:pt x="572" y="272"/>
                      </a:lnTo>
                      <a:lnTo>
                        <a:pt x="636" y="282"/>
                      </a:lnTo>
                      <a:lnTo>
                        <a:pt x="691" y="291"/>
                      </a:lnTo>
                      <a:lnTo>
                        <a:pt x="760" y="303"/>
                      </a:lnTo>
                      <a:lnTo>
                        <a:pt x="818" y="309"/>
                      </a:lnTo>
                      <a:lnTo>
                        <a:pt x="871" y="312"/>
                      </a:lnTo>
                      <a:lnTo>
                        <a:pt x="928" y="316"/>
                      </a:lnTo>
                      <a:lnTo>
                        <a:pt x="1028" y="322"/>
                      </a:lnTo>
                      <a:lnTo>
                        <a:pt x="1319" y="328"/>
                      </a:lnTo>
                      <a:lnTo>
                        <a:pt x="1393" y="322"/>
                      </a:lnTo>
                      <a:lnTo>
                        <a:pt x="1140" y="219"/>
                      </a:lnTo>
                      <a:lnTo>
                        <a:pt x="1112" y="208"/>
                      </a:lnTo>
                      <a:lnTo>
                        <a:pt x="1080" y="205"/>
                      </a:lnTo>
                      <a:lnTo>
                        <a:pt x="1050" y="205"/>
                      </a:lnTo>
                      <a:lnTo>
                        <a:pt x="1021" y="208"/>
                      </a:lnTo>
                      <a:lnTo>
                        <a:pt x="986" y="210"/>
                      </a:lnTo>
                      <a:lnTo>
                        <a:pt x="951" y="208"/>
                      </a:lnTo>
                      <a:lnTo>
                        <a:pt x="912" y="204"/>
                      </a:lnTo>
                      <a:lnTo>
                        <a:pt x="805" y="192"/>
                      </a:lnTo>
                      <a:lnTo>
                        <a:pt x="734" y="186"/>
                      </a:lnTo>
                      <a:lnTo>
                        <a:pt x="666" y="176"/>
                      </a:lnTo>
                      <a:lnTo>
                        <a:pt x="595" y="163"/>
                      </a:lnTo>
                      <a:lnTo>
                        <a:pt x="521" y="150"/>
                      </a:lnTo>
                      <a:lnTo>
                        <a:pt x="433" y="135"/>
                      </a:lnTo>
                      <a:lnTo>
                        <a:pt x="360" y="115"/>
                      </a:lnTo>
                      <a:lnTo>
                        <a:pt x="304" y="97"/>
                      </a:lnTo>
                      <a:lnTo>
                        <a:pt x="249" y="82"/>
                      </a:lnTo>
                      <a:lnTo>
                        <a:pt x="201" y="66"/>
                      </a:lnTo>
                      <a:lnTo>
                        <a:pt x="162" y="52"/>
                      </a:lnTo>
                      <a:lnTo>
                        <a:pt x="129" y="36"/>
                      </a:lnTo>
                      <a:lnTo>
                        <a:pt x="112" y="26"/>
                      </a:lnTo>
                      <a:lnTo>
                        <a:pt x="97" y="16"/>
                      </a:lnTo>
                      <a:lnTo>
                        <a:pt x="79" y="0"/>
                      </a:lnTo>
                      <a:close/>
                    </a:path>
                  </a:pathLst>
                </a:custGeom>
                <a:solidFill>
                  <a:srgbClr val="4040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grpSp>
        </p:grpSp>
        <p:grpSp>
          <p:nvGrpSpPr>
            <p:cNvPr id="74495" name="Group 258"/>
            <p:cNvGrpSpPr>
              <a:grpSpLocks/>
            </p:cNvGrpSpPr>
            <p:nvPr/>
          </p:nvGrpSpPr>
          <p:grpSpPr bwMode="auto">
            <a:xfrm flipH="1">
              <a:off x="3561" y="3405"/>
              <a:ext cx="317" cy="67"/>
              <a:chOff x="2880" y="3269"/>
              <a:chExt cx="317" cy="67"/>
            </a:xfrm>
          </p:grpSpPr>
          <p:grpSp>
            <p:nvGrpSpPr>
              <p:cNvPr id="74496" name="Group 259"/>
              <p:cNvGrpSpPr>
                <a:grpSpLocks/>
              </p:cNvGrpSpPr>
              <p:nvPr/>
            </p:nvGrpSpPr>
            <p:grpSpPr bwMode="auto">
              <a:xfrm>
                <a:off x="3174" y="3269"/>
                <a:ext cx="23" cy="20"/>
                <a:chOff x="3174" y="3269"/>
                <a:chExt cx="23" cy="20"/>
              </a:xfrm>
            </p:grpSpPr>
            <p:grpSp>
              <p:nvGrpSpPr>
                <p:cNvPr id="74509" name="Group 260"/>
                <p:cNvGrpSpPr>
                  <a:grpSpLocks/>
                </p:cNvGrpSpPr>
                <p:nvPr/>
              </p:nvGrpSpPr>
              <p:grpSpPr bwMode="auto">
                <a:xfrm>
                  <a:off x="3174" y="3269"/>
                  <a:ext cx="23" cy="20"/>
                  <a:chOff x="3174" y="3269"/>
                  <a:chExt cx="23" cy="20"/>
                </a:xfrm>
              </p:grpSpPr>
              <p:sp>
                <p:nvSpPr>
                  <p:cNvPr id="74511" name="Freeform 261"/>
                  <p:cNvSpPr>
                    <a:spLocks/>
                  </p:cNvSpPr>
                  <p:nvPr/>
                </p:nvSpPr>
                <p:spPr bwMode="auto">
                  <a:xfrm>
                    <a:off x="3174" y="3269"/>
                    <a:ext cx="23" cy="20"/>
                  </a:xfrm>
                  <a:custGeom>
                    <a:avLst/>
                    <a:gdLst>
                      <a:gd name="T0" fmla="*/ 14 w 409"/>
                      <a:gd name="T1" fmla="*/ 0 h 271"/>
                      <a:gd name="T2" fmla="*/ 15 w 409"/>
                      <a:gd name="T3" fmla="*/ 2 h 271"/>
                      <a:gd name="T4" fmla="*/ 15 w 409"/>
                      <a:gd name="T5" fmla="*/ 2 h 271"/>
                      <a:gd name="T6" fmla="*/ 17 w 409"/>
                      <a:gd name="T7" fmla="*/ 3 h 271"/>
                      <a:gd name="T8" fmla="*/ 19 w 409"/>
                      <a:gd name="T9" fmla="*/ 4 h 271"/>
                      <a:gd name="T10" fmla="*/ 22 w 409"/>
                      <a:gd name="T11" fmla="*/ 5 h 271"/>
                      <a:gd name="T12" fmla="*/ 22 w 409"/>
                      <a:gd name="T13" fmla="*/ 6 h 271"/>
                      <a:gd name="T14" fmla="*/ 23 w 409"/>
                      <a:gd name="T15" fmla="*/ 6 h 271"/>
                      <a:gd name="T16" fmla="*/ 23 w 409"/>
                      <a:gd name="T17" fmla="*/ 11 h 271"/>
                      <a:gd name="T18" fmla="*/ 23 w 409"/>
                      <a:gd name="T19" fmla="*/ 12 h 271"/>
                      <a:gd name="T20" fmla="*/ 23 w 409"/>
                      <a:gd name="T21" fmla="*/ 13 h 271"/>
                      <a:gd name="T22" fmla="*/ 22 w 409"/>
                      <a:gd name="T23" fmla="*/ 14 h 271"/>
                      <a:gd name="T24" fmla="*/ 21 w 409"/>
                      <a:gd name="T25" fmla="*/ 14 h 271"/>
                      <a:gd name="T26" fmla="*/ 20 w 409"/>
                      <a:gd name="T27" fmla="*/ 15 h 271"/>
                      <a:gd name="T28" fmla="*/ 18 w 409"/>
                      <a:gd name="T29" fmla="*/ 16 h 271"/>
                      <a:gd name="T30" fmla="*/ 16 w 409"/>
                      <a:gd name="T31" fmla="*/ 17 h 271"/>
                      <a:gd name="T32" fmla="*/ 13 w 409"/>
                      <a:gd name="T33" fmla="*/ 18 h 271"/>
                      <a:gd name="T34" fmla="*/ 10 w 409"/>
                      <a:gd name="T35" fmla="*/ 19 h 271"/>
                      <a:gd name="T36" fmla="*/ 8 w 409"/>
                      <a:gd name="T37" fmla="*/ 20 h 271"/>
                      <a:gd name="T38" fmla="*/ 7 w 409"/>
                      <a:gd name="T39" fmla="*/ 20 h 271"/>
                      <a:gd name="T40" fmla="*/ 5 w 409"/>
                      <a:gd name="T41" fmla="*/ 20 h 271"/>
                      <a:gd name="T42" fmla="*/ 4 w 409"/>
                      <a:gd name="T43" fmla="*/ 20 h 271"/>
                      <a:gd name="T44" fmla="*/ 3 w 409"/>
                      <a:gd name="T45" fmla="*/ 20 h 271"/>
                      <a:gd name="T46" fmla="*/ 2 w 409"/>
                      <a:gd name="T47" fmla="*/ 19 h 271"/>
                      <a:gd name="T48" fmla="*/ 2 w 409"/>
                      <a:gd name="T49" fmla="*/ 18 h 271"/>
                      <a:gd name="T50" fmla="*/ 0 w 409"/>
                      <a:gd name="T51" fmla="*/ 8 h 271"/>
                      <a:gd name="T52" fmla="*/ 1 w 409"/>
                      <a:gd name="T53" fmla="*/ 7 h 271"/>
                      <a:gd name="T54" fmla="*/ 2 w 409"/>
                      <a:gd name="T55" fmla="*/ 7 h 271"/>
                      <a:gd name="T56" fmla="*/ 5 w 409"/>
                      <a:gd name="T57" fmla="*/ 6 h 271"/>
                      <a:gd name="T58" fmla="*/ 7 w 409"/>
                      <a:gd name="T59" fmla="*/ 6 h 271"/>
                      <a:gd name="T60" fmla="*/ 8 w 409"/>
                      <a:gd name="T61" fmla="*/ 5 h 271"/>
                      <a:gd name="T62" fmla="*/ 10 w 409"/>
                      <a:gd name="T63" fmla="*/ 5 h 271"/>
                      <a:gd name="T64" fmla="*/ 11 w 409"/>
                      <a:gd name="T65" fmla="*/ 4 h 271"/>
                      <a:gd name="T66" fmla="*/ 12 w 409"/>
                      <a:gd name="T67" fmla="*/ 4 h 271"/>
                      <a:gd name="T68" fmla="*/ 13 w 409"/>
                      <a:gd name="T69" fmla="*/ 3 h 271"/>
                      <a:gd name="T70" fmla="*/ 13 w 409"/>
                      <a:gd name="T71" fmla="*/ 2 h 271"/>
                      <a:gd name="T72" fmla="*/ 14 w 409"/>
                      <a:gd name="T73" fmla="*/ 1 h 271"/>
                      <a:gd name="T74" fmla="*/ 14 w 409"/>
                      <a:gd name="T75" fmla="*/ 0 h 271"/>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409" h="271">
                        <a:moveTo>
                          <a:pt x="249" y="0"/>
                        </a:moveTo>
                        <a:lnTo>
                          <a:pt x="258" y="21"/>
                        </a:lnTo>
                        <a:lnTo>
                          <a:pt x="272" y="31"/>
                        </a:lnTo>
                        <a:lnTo>
                          <a:pt x="297" y="41"/>
                        </a:lnTo>
                        <a:lnTo>
                          <a:pt x="329" y="54"/>
                        </a:lnTo>
                        <a:lnTo>
                          <a:pt x="386" y="72"/>
                        </a:lnTo>
                        <a:lnTo>
                          <a:pt x="400" y="79"/>
                        </a:lnTo>
                        <a:lnTo>
                          <a:pt x="406" y="87"/>
                        </a:lnTo>
                        <a:lnTo>
                          <a:pt x="409" y="149"/>
                        </a:lnTo>
                        <a:lnTo>
                          <a:pt x="407" y="164"/>
                        </a:lnTo>
                        <a:lnTo>
                          <a:pt x="401" y="176"/>
                        </a:lnTo>
                        <a:lnTo>
                          <a:pt x="389" y="187"/>
                        </a:lnTo>
                        <a:lnTo>
                          <a:pt x="379" y="195"/>
                        </a:lnTo>
                        <a:lnTo>
                          <a:pt x="360" y="206"/>
                        </a:lnTo>
                        <a:lnTo>
                          <a:pt x="328" y="219"/>
                        </a:lnTo>
                        <a:lnTo>
                          <a:pt x="291" y="233"/>
                        </a:lnTo>
                        <a:lnTo>
                          <a:pt x="235" y="249"/>
                        </a:lnTo>
                        <a:lnTo>
                          <a:pt x="181" y="260"/>
                        </a:lnTo>
                        <a:lnTo>
                          <a:pt x="149" y="267"/>
                        </a:lnTo>
                        <a:lnTo>
                          <a:pt x="123" y="270"/>
                        </a:lnTo>
                        <a:lnTo>
                          <a:pt x="85" y="271"/>
                        </a:lnTo>
                        <a:lnTo>
                          <a:pt x="63" y="270"/>
                        </a:lnTo>
                        <a:lnTo>
                          <a:pt x="48" y="265"/>
                        </a:lnTo>
                        <a:lnTo>
                          <a:pt x="35" y="257"/>
                        </a:lnTo>
                        <a:lnTo>
                          <a:pt x="29" y="244"/>
                        </a:lnTo>
                        <a:lnTo>
                          <a:pt x="0" y="104"/>
                        </a:lnTo>
                        <a:lnTo>
                          <a:pt x="17" y="97"/>
                        </a:lnTo>
                        <a:lnTo>
                          <a:pt x="44" y="91"/>
                        </a:lnTo>
                        <a:lnTo>
                          <a:pt x="93" y="83"/>
                        </a:lnTo>
                        <a:lnTo>
                          <a:pt x="119" y="76"/>
                        </a:lnTo>
                        <a:lnTo>
                          <a:pt x="149" y="68"/>
                        </a:lnTo>
                        <a:lnTo>
                          <a:pt x="169" y="62"/>
                        </a:lnTo>
                        <a:lnTo>
                          <a:pt x="194" y="54"/>
                        </a:lnTo>
                        <a:lnTo>
                          <a:pt x="208" y="48"/>
                        </a:lnTo>
                        <a:lnTo>
                          <a:pt x="226" y="40"/>
                        </a:lnTo>
                        <a:lnTo>
                          <a:pt x="239" y="27"/>
                        </a:lnTo>
                        <a:lnTo>
                          <a:pt x="246" y="16"/>
                        </a:lnTo>
                        <a:lnTo>
                          <a:pt x="249" y="0"/>
                        </a:lnTo>
                        <a:close/>
                      </a:path>
                    </a:pathLst>
                  </a:custGeom>
                  <a:solidFill>
                    <a:srgbClr val="40404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74512" name="Freeform 262"/>
                  <p:cNvSpPr>
                    <a:spLocks/>
                  </p:cNvSpPr>
                  <p:nvPr/>
                </p:nvSpPr>
                <p:spPr bwMode="auto">
                  <a:xfrm>
                    <a:off x="3175" y="3272"/>
                    <a:ext cx="21" cy="9"/>
                  </a:xfrm>
                  <a:custGeom>
                    <a:avLst/>
                    <a:gdLst>
                      <a:gd name="T0" fmla="*/ 14 w 364"/>
                      <a:gd name="T1" fmla="*/ 2 h 121"/>
                      <a:gd name="T2" fmla="*/ 15 w 364"/>
                      <a:gd name="T3" fmla="*/ 1 h 121"/>
                      <a:gd name="T4" fmla="*/ 16 w 364"/>
                      <a:gd name="T5" fmla="*/ 0 h 121"/>
                      <a:gd name="T6" fmla="*/ 18 w 364"/>
                      <a:gd name="T7" fmla="*/ 1 h 121"/>
                      <a:gd name="T8" fmla="*/ 21 w 364"/>
                      <a:gd name="T9" fmla="*/ 2 h 121"/>
                      <a:gd name="T10" fmla="*/ 21 w 364"/>
                      <a:gd name="T11" fmla="*/ 3 h 121"/>
                      <a:gd name="T12" fmla="*/ 20 w 364"/>
                      <a:gd name="T13" fmla="*/ 4 h 121"/>
                      <a:gd name="T14" fmla="*/ 19 w 364"/>
                      <a:gd name="T15" fmla="*/ 5 h 121"/>
                      <a:gd name="T16" fmla="*/ 17 w 364"/>
                      <a:gd name="T17" fmla="*/ 6 h 121"/>
                      <a:gd name="T18" fmla="*/ 15 w 364"/>
                      <a:gd name="T19" fmla="*/ 7 h 121"/>
                      <a:gd name="T20" fmla="*/ 13 w 364"/>
                      <a:gd name="T21" fmla="*/ 7 h 121"/>
                      <a:gd name="T22" fmla="*/ 11 w 364"/>
                      <a:gd name="T23" fmla="*/ 8 h 121"/>
                      <a:gd name="T24" fmla="*/ 9 w 364"/>
                      <a:gd name="T25" fmla="*/ 8 h 121"/>
                      <a:gd name="T26" fmla="*/ 7 w 364"/>
                      <a:gd name="T27" fmla="*/ 9 h 121"/>
                      <a:gd name="T28" fmla="*/ 5 w 364"/>
                      <a:gd name="T29" fmla="*/ 9 h 121"/>
                      <a:gd name="T30" fmla="*/ 3 w 364"/>
                      <a:gd name="T31" fmla="*/ 9 h 121"/>
                      <a:gd name="T32" fmla="*/ 1 w 364"/>
                      <a:gd name="T33" fmla="*/ 9 h 121"/>
                      <a:gd name="T34" fmla="*/ 0 w 364"/>
                      <a:gd name="T35" fmla="*/ 8 h 121"/>
                      <a:gd name="T36" fmla="*/ 0 w 364"/>
                      <a:gd name="T37" fmla="*/ 7 h 121"/>
                      <a:gd name="T38" fmla="*/ 0 w 364"/>
                      <a:gd name="T39" fmla="*/ 6 h 121"/>
                      <a:gd name="T40" fmla="*/ 0 w 364"/>
                      <a:gd name="T41" fmla="*/ 6 h 121"/>
                      <a:gd name="T42" fmla="*/ 2 w 364"/>
                      <a:gd name="T43" fmla="*/ 6 h 121"/>
                      <a:gd name="T44" fmla="*/ 3 w 364"/>
                      <a:gd name="T45" fmla="*/ 6 h 121"/>
                      <a:gd name="T46" fmla="*/ 4 w 364"/>
                      <a:gd name="T47" fmla="*/ 6 h 121"/>
                      <a:gd name="T48" fmla="*/ 6 w 364"/>
                      <a:gd name="T49" fmla="*/ 5 h 121"/>
                      <a:gd name="T50" fmla="*/ 8 w 364"/>
                      <a:gd name="T51" fmla="*/ 5 h 121"/>
                      <a:gd name="T52" fmla="*/ 9 w 364"/>
                      <a:gd name="T53" fmla="*/ 4 h 121"/>
                      <a:gd name="T54" fmla="*/ 11 w 364"/>
                      <a:gd name="T55" fmla="*/ 4 h 121"/>
                      <a:gd name="T56" fmla="*/ 12 w 364"/>
                      <a:gd name="T57" fmla="*/ 3 h 121"/>
                      <a:gd name="T58" fmla="*/ 13 w 364"/>
                      <a:gd name="T59" fmla="*/ 3 h 121"/>
                      <a:gd name="T60" fmla="*/ 14 w 364"/>
                      <a:gd name="T61" fmla="*/ 2 h 121"/>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364" h="121">
                        <a:moveTo>
                          <a:pt x="241" y="27"/>
                        </a:moveTo>
                        <a:lnTo>
                          <a:pt x="258" y="16"/>
                        </a:lnTo>
                        <a:lnTo>
                          <a:pt x="274" y="0"/>
                        </a:lnTo>
                        <a:lnTo>
                          <a:pt x="307" y="13"/>
                        </a:lnTo>
                        <a:lnTo>
                          <a:pt x="364" y="31"/>
                        </a:lnTo>
                        <a:lnTo>
                          <a:pt x="360" y="40"/>
                        </a:lnTo>
                        <a:lnTo>
                          <a:pt x="348" y="50"/>
                        </a:lnTo>
                        <a:lnTo>
                          <a:pt x="331" y="62"/>
                        </a:lnTo>
                        <a:lnTo>
                          <a:pt x="300" y="76"/>
                        </a:lnTo>
                        <a:lnTo>
                          <a:pt x="264" y="89"/>
                        </a:lnTo>
                        <a:lnTo>
                          <a:pt x="224" y="99"/>
                        </a:lnTo>
                        <a:lnTo>
                          <a:pt x="192" y="106"/>
                        </a:lnTo>
                        <a:lnTo>
                          <a:pt x="160" y="111"/>
                        </a:lnTo>
                        <a:lnTo>
                          <a:pt x="127" y="115"/>
                        </a:lnTo>
                        <a:lnTo>
                          <a:pt x="83" y="121"/>
                        </a:lnTo>
                        <a:lnTo>
                          <a:pt x="50" y="121"/>
                        </a:lnTo>
                        <a:lnTo>
                          <a:pt x="25" y="119"/>
                        </a:lnTo>
                        <a:lnTo>
                          <a:pt x="7" y="108"/>
                        </a:lnTo>
                        <a:lnTo>
                          <a:pt x="0" y="97"/>
                        </a:lnTo>
                        <a:lnTo>
                          <a:pt x="2" y="86"/>
                        </a:lnTo>
                        <a:lnTo>
                          <a:pt x="8" y="77"/>
                        </a:lnTo>
                        <a:lnTo>
                          <a:pt x="26" y="76"/>
                        </a:lnTo>
                        <a:lnTo>
                          <a:pt x="52" y="75"/>
                        </a:lnTo>
                        <a:lnTo>
                          <a:pt x="71" y="75"/>
                        </a:lnTo>
                        <a:lnTo>
                          <a:pt x="106" y="69"/>
                        </a:lnTo>
                        <a:lnTo>
                          <a:pt x="130" y="63"/>
                        </a:lnTo>
                        <a:lnTo>
                          <a:pt x="156" y="58"/>
                        </a:lnTo>
                        <a:lnTo>
                          <a:pt x="182" y="54"/>
                        </a:lnTo>
                        <a:lnTo>
                          <a:pt x="204" y="46"/>
                        </a:lnTo>
                        <a:lnTo>
                          <a:pt x="226" y="38"/>
                        </a:lnTo>
                        <a:lnTo>
                          <a:pt x="241" y="27"/>
                        </a:lnTo>
                        <a:close/>
                      </a:path>
                    </a:pathLst>
                  </a:custGeom>
                  <a:solidFill>
                    <a:srgbClr val="A0A0A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grpSp>
            <p:sp>
              <p:nvSpPr>
                <p:cNvPr id="74510" name="Freeform 263"/>
                <p:cNvSpPr>
                  <a:spLocks/>
                </p:cNvSpPr>
                <p:nvPr/>
              </p:nvSpPr>
              <p:spPr bwMode="auto">
                <a:xfrm>
                  <a:off x="3178" y="3277"/>
                  <a:ext cx="16" cy="4"/>
                </a:xfrm>
                <a:custGeom>
                  <a:avLst/>
                  <a:gdLst>
                    <a:gd name="T0" fmla="*/ 0 w 289"/>
                    <a:gd name="T1" fmla="*/ 4 h 60"/>
                    <a:gd name="T2" fmla="*/ 3 w 289"/>
                    <a:gd name="T3" fmla="*/ 4 h 60"/>
                    <a:gd name="T4" fmla="*/ 6 w 289"/>
                    <a:gd name="T5" fmla="*/ 3 h 60"/>
                    <a:gd name="T6" fmla="*/ 9 w 289"/>
                    <a:gd name="T7" fmla="*/ 3 h 60"/>
                    <a:gd name="T8" fmla="*/ 12 w 289"/>
                    <a:gd name="T9" fmla="*/ 2 h 60"/>
                    <a:gd name="T10" fmla="*/ 14 w 289"/>
                    <a:gd name="T11" fmla="*/ 1 h 60"/>
                    <a:gd name="T12" fmla="*/ 16 w 289"/>
                    <a:gd name="T13" fmla="*/ 0 h 6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89" h="60">
                      <a:moveTo>
                        <a:pt x="0" y="60"/>
                      </a:moveTo>
                      <a:lnTo>
                        <a:pt x="50" y="59"/>
                      </a:lnTo>
                      <a:lnTo>
                        <a:pt x="112" y="52"/>
                      </a:lnTo>
                      <a:lnTo>
                        <a:pt x="171" y="42"/>
                      </a:lnTo>
                      <a:lnTo>
                        <a:pt x="211" y="34"/>
                      </a:lnTo>
                      <a:lnTo>
                        <a:pt x="256" y="15"/>
                      </a:lnTo>
                      <a:lnTo>
                        <a:pt x="289" y="0"/>
                      </a:lnTo>
                    </a:path>
                  </a:pathLst>
                </a:custGeom>
                <a:noFill/>
                <a:ln w="0">
                  <a:solidFill>
                    <a:srgbClr val="E0E0E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zh-CN" altLang="en-US"/>
                </a:p>
              </p:txBody>
            </p:sp>
          </p:grpSp>
          <p:grpSp>
            <p:nvGrpSpPr>
              <p:cNvPr id="74497" name="Group 264"/>
              <p:cNvGrpSpPr>
                <a:grpSpLocks/>
              </p:cNvGrpSpPr>
              <p:nvPr/>
            </p:nvGrpSpPr>
            <p:grpSpPr bwMode="auto">
              <a:xfrm>
                <a:off x="2880" y="3291"/>
                <a:ext cx="103" cy="45"/>
                <a:chOff x="2880" y="3291"/>
                <a:chExt cx="103" cy="45"/>
              </a:xfrm>
            </p:grpSpPr>
            <p:grpSp>
              <p:nvGrpSpPr>
                <p:cNvPr id="74498" name="Group 265"/>
                <p:cNvGrpSpPr>
                  <a:grpSpLocks/>
                </p:cNvGrpSpPr>
                <p:nvPr/>
              </p:nvGrpSpPr>
              <p:grpSpPr bwMode="auto">
                <a:xfrm>
                  <a:off x="2880" y="3291"/>
                  <a:ext cx="103" cy="45"/>
                  <a:chOff x="2880" y="3291"/>
                  <a:chExt cx="103" cy="45"/>
                </a:xfrm>
              </p:grpSpPr>
              <p:sp>
                <p:nvSpPr>
                  <p:cNvPr id="74506" name="Freeform 266"/>
                  <p:cNvSpPr>
                    <a:spLocks/>
                  </p:cNvSpPr>
                  <p:nvPr/>
                </p:nvSpPr>
                <p:spPr bwMode="auto">
                  <a:xfrm>
                    <a:off x="2880" y="3297"/>
                    <a:ext cx="103" cy="39"/>
                  </a:xfrm>
                  <a:custGeom>
                    <a:avLst/>
                    <a:gdLst>
                      <a:gd name="T0" fmla="*/ 4 w 1857"/>
                      <a:gd name="T1" fmla="*/ 0 h 536"/>
                      <a:gd name="T2" fmla="*/ 2 w 1857"/>
                      <a:gd name="T3" fmla="*/ 2 h 536"/>
                      <a:gd name="T4" fmla="*/ 0 w 1857"/>
                      <a:gd name="T5" fmla="*/ 4 h 536"/>
                      <a:gd name="T6" fmla="*/ 0 w 1857"/>
                      <a:gd name="T7" fmla="*/ 7 h 536"/>
                      <a:gd name="T8" fmla="*/ 0 w 1857"/>
                      <a:gd name="T9" fmla="*/ 15 h 536"/>
                      <a:gd name="T10" fmla="*/ 2 w 1857"/>
                      <a:gd name="T11" fmla="*/ 18 h 536"/>
                      <a:gd name="T12" fmla="*/ 5 w 1857"/>
                      <a:gd name="T13" fmla="*/ 20 h 536"/>
                      <a:gd name="T14" fmla="*/ 14 w 1857"/>
                      <a:gd name="T15" fmla="*/ 25 h 536"/>
                      <a:gd name="T16" fmla="*/ 25 w 1857"/>
                      <a:gd name="T17" fmla="*/ 30 h 536"/>
                      <a:gd name="T18" fmla="*/ 35 w 1857"/>
                      <a:gd name="T19" fmla="*/ 33 h 536"/>
                      <a:gd name="T20" fmla="*/ 45 w 1857"/>
                      <a:gd name="T21" fmla="*/ 36 h 536"/>
                      <a:gd name="T22" fmla="*/ 51 w 1857"/>
                      <a:gd name="T23" fmla="*/ 37 h 536"/>
                      <a:gd name="T24" fmla="*/ 56 w 1857"/>
                      <a:gd name="T25" fmla="*/ 37 h 536"/>
                      <a:gd name="T26" fmla="*/ 63 w 1857"/>
                      <a:gd name="T27" fmla="*/ 38 h 536"/>
                      <a:gd name="T28" fmla="*/ 72 w 1857"/>
                      <a:gd name="T29" fmla="*/ 39 h 536"/>
                      <a:gd name="T30" fmla="*/ 82 w 1857"/>
                      <a:gd name="T31" fmla="*/ 39 h 536"/>
                      <a:gd name="T32" fmla="*/ 90 w 1857"/>
                      <a:gd name="T33" fmla="*/ 39 h 536"/>
                      <a:gd name="T34" fmla="*/ 96 w 1857"/>
                      <a:gd name="T35" fmla="*/ 37 h 536"/>
                      <a:gd name="T36" fmla="*/ 99 w 1857"/>
                      <a:gd name="T37" fmla="*/ 35 h 536"/>
                      <a:gd name="T38" fmla="*/ 101 w 1857"/>
                      <a:gd name="T39" fmla="*/ 32 h 536"/>
                      <a:gd name="T40" fmla="*/ 103 w 1857"/>
                      <a:gd name="T41" fmla="*/ 27 h 536"/>
                      <a:gd name="T42" fmla="*/ 103 w 1857"/>
                      <a:gd name="T43" fmla="*/ 22 h 536"/>
                      <a:gd name="T44" fmla="*/ 103 w 1857"/>
                      <a:gd name="T45" fmla="*/ 17 h 536"/>
                      <a:gd name="T46" fmla="*/ 94 w 1857"/>
                      <a:gd name="T47" fmla="*/ 20 h 536"/>
                      <a:gd name="T48" fmla="*/ 88 w 1857"/>
                      <a:gd name="T49" fmla="*/ 20 h 536"/>
                      <a:gd name="T50" fmla="*/ 83 w 1857"/>
                      <a:gd name="T51" fmla="*/ 20 h 536"/>
                      <a:gd name="T52" fmla="*/ 79 w 1857"/>
                      <a:gd name="T53" fmla="*/ 19 h 536"/>
                      <a:gd name="T54" fmla="*/ 77 w 1857"/>
                      <a:gd name="T55" fmla="*/ 18 h 536"/>
                      <a:gd name="T56" fmla="*/ 66 w 1857"/>
                      <a:gd name="T57" fmla="*/ 17 h 536"/>
                      <a:gd name="T58" fmla="*/ 58 w 1857"/>
                      <a:gd name="T59" fmla="*/ 17 h 536"/>
                      <a:gd name="T60" fmla="*/ 52 w 1857"/>
                      <a:gd name="T61" fmla="*/ 16 h 536"/>
                      <a:gd name="T62" fmla="*/ 44 w 1857"/>
                      <a:gd name="T63" fmla="*/ 14 h 536"/>
                      <a:gd name="T64" fmla="*/ 37 w 1857"/>
                      <a:gd name="T65" fmla="*/ 13 h 536"/>
                      <a:gd name="T66" fmla="*/ 27 w 1857"/>
                      <a:gd name="T67" fmla="*/ 11 h 536"/>
                      <a:gd name="T68" fmla="*/ 19 w 1857"/>
                      <a:gd name="T69" fmla="*/ 8 h 536"/>
                      <a:gd name="T70" fmla="*/ 11 w 1857"/>
                      <a:gd name="T71" fmla="*/ 5 h 536"/>
                      <a:gd name="T72" fmla="*/ 8 w 1857"/>
                      <a:gd name="T73" fmla="*/ 3 h 536"/>
                      <a:gd name="T74" fmla="*/ 6 w 1857"/>
                      <a:gd name="T75" fmla="*/ 1 h 536"/>
                      <a:gd name="T76" fmla="*/ 5 w 1857"/>
                      <a:gd name="T77" fmla="*/ 0 h 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1857" h="536">
                        <a:moveTo>
                          <a:pt x="96" y="0"/>
                        </a:moveTo>
                        <a:lnTo>
                          <a:pt x="78" y="6"/>
                        </a:lnTo>
                        <a:lnTo>
                          <a:pt x="57" y="17"/>
                        </a:lnTo>
                        <a:lnTo>
                          <a:pt x="35" y="31"/>
                        </a:lnTo>
                        <a:lnTo>
                          <a:pt x="18" y="46"/>
                        </a:lnTo>
                        <a:lnTo>
                          <a:pt x="9" y="61"/>
                        </a:lnTo>
                        <a:lnTo>
                          <a:pt x="3" y="72"/>
                        </a:lnTo>
                        <a:lnTo>
                          <a:pt x="0" y="90"/>
                        </a:lnTo>
                        <a:lnTo>
                          <a:pt x="0" y="193"/>
                        </a:lnTo>
                        <a:lnTo>
                          <a:pt x="3" y="210"/>
                        </a:lnTo>
                        <a:lnTo>
                          <a:pt x="14" y="229"/>
                        </a:lnTo>
                        <a:lnTo>
                          <a:pt x="32" y="245"/>
                        </a:lnTo>
                        <a:lnTo>
                          <a:pt x="52" y="263"/>
                        </a:lnTo>
                        <a:lnTo>
                          <a:pt x="83" y="280"/>
                        </a:lnTo>
                        <a:lnTo>
                          <a:pt x="174" y="314"/>
                        </a:lnTo>
                        <a:lnTo>
                          <a:pt x="246" y="341"/>
                        </a:lnTo>
                        <a:lnTo>
                          <a:pt x="343" y="374"/>
                        </a:lnTo>
                        <a:lnTo>
                          <a:pt x="451" y="407"/>
                        </a:lnTo>
                        <a:lnTo>
                          <a:pt x="536" y="431"/>
                        </a:lnTo>
                        <a:lnTo>
                          <a:pt x="640" y="455"/>
                        </a:lnTo>
                        <a:lnTo>
                          <a:pt x="760" y="477"/>
                        </a:lnTo>
                        <a:lnTo>
                          <a:pt x="819" y="489"/>
                        </a:lnTo>
                        <a:lnTo>
                          <a:pt x="874" y="496"/>
                        </a:lnTo>
                        <a:lnTo>
                          <a:pt x="924" y="503"/>
                        </a:lnTo>
                        <a:lnTo>
                          <a:pt x="959" y="508"/>
                        </a:lnTo>
                        <a:lnTo>
                          <a:pt x="1004" y="513"/>
                        </a:lnTo>
                        <a:lnTo>
                          <a:pt x="1041" y="514"/>
                        </a:lnTo>
                        <a:lnTo>
                          <a:pt x="1136" y="522"/>
                        </a:lnTo>
                        <a:lnTo>
                          <a:pt x="1221" y="527"/>
                        </a:lnTo>
                        <a:lnTo>
                          <a:pt x="1296" y="532"/>
                        </a:lnTo>
                        <a:lnTo>
                          <a:pt x="1381" y="535"/>
                        </a:lnTo>
                        <a:lnTo>
                          <a:pt x="1479" y="536"/>
                        </a:lnTo>
                        <a:lnTo>
                          <a:pt x="1566" y="534"/>
                        </a:lnTo>
                        <a:lnTo>
                          <a:pt x="1619" y="532"/>
                        </a:lnTo>
                        <a:lnTo>
                          <a:pt x="1672" y="523"/>
                        </a:lnTo>
                        <a:lnTo>
                          <a:pt x="1724" y="513"/>
                        </a:lnTo>
                        <a:lnTo>
                          <a:pt x="1754" y="500"/>
                        </a:lnTo>
                        <a:lnTo>
                          <a:pt x="1776" y="482"/>
                        </a:lnTo>
                        <a:lnTo>
                          <a:pt x="1800" y="465"/>
                        </a:lnTo>
                        <a:lnTo>
                          <a:pt x="1821" y="437"/>
                        </a:lnTo>
                        <a:lnTo>
                          <a:pt x="1835" y="414"/>
                        </a:lnTo>
                        <a:lnTo>
                          <a:pt x="1850" y="374"/>
                        </a:lnTo>
                        <a:lnTo>
                          <a:pt x="1855" y="336"/>
                        </a:lnTo>
                        <a:lnTo>
                          <a:pt x="1857" y="303"/>
                        </a:lnTo>
                        <a:lnTo>
                          <a:pt x="1855" y="269"/>
                        </a:lnTo>
                        <a:lnTo>
                          <a:pt x="1851" y="240"/>
                        </a:lnTo>
                        <a:lnTo>
                          <a:pt x="1737" y="263"/>
                        </a:lnTo>
                        <a:lnTo>
                          <a:pt x="1701" y="268"/>
                        </a:lnTo>
                        <a:lnTo>
                          <a:pt x="1638" y="276"/>
                        </a:lnTo>
                        <a:lnTo>
                          <a:pt x="1587" y="277"/>
                        </a:lnTo>
                        <a:lnTo>
                          <a:pt x="1543" y="277"/>
                        </a:lnTo>
                        <a:lnTo>
                          <a:pt x="1497" y="276"/>
                        </a:lnTo>
                        <a:lnTo>
                          <a:pt x="1462" y="275"/>
                        </a:lnTo>
                        <a:lnTo>
                          <a:pt x="1431" y="265"/>
                        </a:lnTo>
                        <a:lnTo>
                          <a:pt x="1407" y="262"/>
                        </a:lnTo>
                        <a:lnTo>
                          <a:pt x="1383" y="249"/>
                        </a:lnTo>
                        <a:lnTo>
                          <a:pt x="1369" y="236"/>
                        </a:lnTo>
                        <a:lnTo>
                          <a:pt x="1184" y="235"/>
                        </a:lnTo>
                        <a:lnTo>
                          <a:pt x="1100" y="232"/>
                        </a:lnTo>
                        <a:lnTo>
                          <a:pt x="1054" y="231"/>
                        </a:lnTo>
                        <a:lnTo>
                          <a:pt x="1004" y="226"/>
                        </a:lnTo>
                        <a:lnTo>
                          <a:pt x="931" y="218"/>
                        </a:lnTo>
                        <a:lnTo>
                          <a:pt x="847" y="209"/>
                        </a:lnTo>
                        <a:lnTo>
                          <a:pt x="785" y="199"/>
                        </a:lnTo>
                        <a:lnTo>
                          <a:pt x="725" y="190"/>
                        </a:lnTo>
                        <a:lnTo>
                          <a:pt x="667" y="184"/>
                        </a:lnTo>
                        <a:lnTo>
                          <a:pt x="580" y="166"/>
                        </a:lnTo>
                        <a:lnTo>
                          <a:pt x="491" y="148"/>
                        </a:lnTo>
                        <a:lnTo>
                          <a:pt x="406" y="129"/>
                        </a:lnTo>
                        <a:lnTo>
                          <a:pt x="340" y="110"/>
                        </a:lnTo>
                        <a:lnTo>
                          <a:pt x="270" y="88"/>
                        </a:lnTo>
                        <a:lnTo>
                          <a:pt x="199" y="64"/>
                        </a:lnTo>
                        <a:lnTo>
                          <a:pt x="163" y="49"/>
                        </a:lnTo>
                        <a:lnTo>
                          <a:pt x="137" y="37"/>
                        </a:lnTo>
                        <a:lnTo>
                          <a:pt x="123" y="29"/>
                        </a:lnTo>
                        <a:lnTo>
                          <a:pt x="115" y="18"/>
                        </a:lnTo>
                        <a:lnTo>
                          <a:pt x="109" y="0"/>
                        </a:lnTo>
                        <a:lnTo>
                          <a:pt x="96" y="0"/>
                        </a:lnTo>
                        <a:close/>
                      </a:path>
                    </a:pathLst>
                  </a:custGeom>
                  <a:solidFill>
                    <a:srgbClr val="40404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74507" name="Freeform 267"/>
                  <p:cNvSpPr>
                    <a:spLocks/>
                  </p:cNvSpPr>
                  <p:nvPr/>
                </p:nvSpPr>
                <p:spPr bwMode="auto">
                  <a:xfrm>
                    <a:off x="2880" y="3303"/>
                    <a:ext cx="103" cy="33"/>
                  </a:xfrm>
                  <a:custGeom>
                    <a:avLst/>
                    <a:gdLst>
                      <a:gd name="T0" fmla="*/ 7 w 1857"/>
                      <a:gd name="T1" fmla="*/ 5 h 464"/>
                      <a:gd name="T2" fmla="*/ 3 w 1857"/>
                      <a:gd name="T3" fmla="*/ 3 h 464"/>
                      <a:gd name="T4" fmla="*/ 1 w 1857"/>
                      <a:gd name="T5" fmla="*/ 1 h 464"/>
                      <a:gd name="T6" fmla="*/ 0 w 1857"/>
                      <a:gd name="T7" fmla="*/ 1 h 464"/>
                      <a:gd name="T8" fmla="*/ 0 w 1857"/>
                      <a:gd name="T9" fmla="*/ 10 h 464"/>
                      <a:gd name="T10" fmla="*/ 2 w 1857"/>
                      <a:gd name="T11" fmla="*/ 12 h 464"/>
                      <a:gd name="T12" fmla="*/ 5 w 1857"/>
                      <a:gd name="T13" fmla="*/ 15 h 464"/>
                      <a:gd name="T14" fmla="*/ 14 w 1857"/>
                      <a:gd name="T15" fmla="*/ 19 h 464"/>
                      <a:gd name="T16" fmla="*/ 25 w 1857"/>
                      <a:gd name="T17" fmla="*/ 24 h 464"/>
                      <a:gd name="T18" fmla="*/ 35 w 1857"/>
                      <a:gd name="T19" fmla="*/ 27 h 464"/>
                      <a:gd name="T20" fmla="*/ 45 w 1857"/>
                      <a:gd name="T21" fmla="*/ 30 h 464"/>
                      <a:gd name="T22" fmla="*/ 51 w 1857"/>
                      <a:gd name="T23" fmla="*/ 31 h 464"/>
                      <a:gd name="T24" fmla="*/ 56 w 1857"/>
                      <a:gd name="T25" fmla="*/ 31 h 464"/>
                      <a:gd name="T26" fmla="*/ 63 w 1857"/>
                      <a:gd name="T27" fmla="*/ 32 h 464"/>
                      <a:gd name="T28" fmla="*/ 72 w 1857"/>
                      <a:gd name="T29" fmla="*/ 33 h 464"/>
                      <a:gd name="T30" fmla="*/ 82 w 1857"/>
                      <a:gd name="T31" fmla="*/ 33 h 464"/>
                      <a:gd name="T32" fmla="*/ 90 w 1857"/>
                      <a:gd name="T33" fmla="*/ 33 h 464"/>
                      <a:gd name="T34" fmla="*/ 93 w 1857"/>
                      <a:gd name="T35" fmla="*/ 32 h 464"/>
                      <a:gd name="T36" fmla="*/ 97 w 1857"/>
                      <a:gd name="T37" fmla="*/ 30 h 464"/>
                      <a:gd name="T38" fmla="*/ 100 w 1857"/>
                      <a:gd name="T39" fmla="*/ 28 h 464"/>
                      <a:gd name="T40" fmla="*/ 102 w 1857"/>
                      <a:gd name="T41" fmla="*/ 24 h 464"/>
                      <a:gd name="T42" fmla="*/ 103 w 1857"/>
                      <a:gd name="T43" fmla="*/ 19 h 464"/>
                      <a:gd name="T44" fmla="*/ 103 w 1857"/>
                      <a:gd name="T45" fmla="*/ 14 h 464"/>
                      <a:gd name="T46" fmla="*/ 102 w 1857"/>
                      <a:gd name="T47" fmla="*/ 14 h 464"/>
                      <a:gd name="T48" fmla="*/ 100 w 1857"/>
                      <a:gd name="T49" fmla="*/ 16 h 464"/>
                      <a:gd name="T50" fmla="*/ 97 w 1857"/>
                      <a:gd name="T51" fmla="*/ 17 h 464"/>
                      <a:gd name="T52" fmla="*/ 92 w 1857"/>
                      <a:gd name="T53" fmla="*/ 18 h 464"/>
                      <a:gd name="T54" fmla="*/ 85 w 1857"/>
                      <a:gd name="T55" fmla="*/ 19 h 464"/>
                      <a:gd name="T56" fmla="*/ 79 w 1857"/>
                      <a:gd name="T57" fmla="*/ 19 h 464"/>
                      <a:gd name="T58" fmla="*/ 72 w 1857"/>
                      <a:gd name="T59" fmla="*/ 19 h 464"/>
                      <a:gd name="T60" fmla="*/ 66 w 1857"/>
                      <a:gd name="T61" fmla="*/ 19 h 464"/>
                      <a:gd name="T62" fmla="*/ 60 w 1857"/>
                      <a:gd name="T63" fmla="*/ 18 h 464"/>
                      <a:gd name="T64" fmla="*/ 53 w 1857"/>
                      <a:gd name="T65" fmla="*/ 18 h 464"/>
                      <a:gd name="T66" fmla="*/ 45 w 1857"/>
                      <a:gd name="T67" fmla="*/ 17 h 464"/>
                      <a:gd name="T68" fmla="*/ 38 w 1857"/>
                      <a:gd name="T69" fmla="*/ 15 h 464"/>
                      <a:gd name="T70" fmla="*/ 31 w 1857"/>
                      <a:gd name="T71" fmla="*/ 14 h 464"/>
                      <a:gd name="T72" fmla="*/ 25 w 1857"/>
                      <a:gd name="T73" fmla="*/ 12 h 464"/>
                      <a:gd name="T74" fmla="*/ 19 w 1857"/>
                      <a:gd name="T75" fmla="*/ 10 h 464"/>
                      <a:gd name="T76" fmla="*/ 14 w 1857"/>
                      <a:gd name="T77" fmla="*/ 8 h 464"/>
                      <a:gd name="T78" fmla="*/ 10 w 1857"/>
                      <a:gd name="T79" fmla="*/ 6 h 464"/>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1857" h="464">
                        <a:moveTo>
                          <a:pt x="161" y="77"/>
                        </a:moveTo>
                        <a:lnTo>
                          <a:pt x="128" y="68"/>
                        </a:lnTo>
                        <a:lnTo>
                          <a:pt x="96" y="55"/>
                        </a:lnTo>
                        <a:lnTo>
                          <a:pt x="63" y="41"/>
                        </a:lnTo>
                        <a:lnTo>
                          <a:pt x="38" y="25"/>
                        </a:lnTo>
                        <a:lnTo>
                          <a:pt x="15" y="11"/>
                        </a:lnTo>
                        <a:lnTo>
                          <a:pt x="3" y="0"/>
                        </a:lnTo>
                        <a:lnTo>
                          <a:pt x="0" y="18"/>
                        </a:lnTo>
                        <a:lnTo>
                          <a:pt x="0" y="121"/>
                        </a:lnTo>
                        <a:lnTo>
                          <a:pt x="3" y="138"/>
                        </a:lnTo>
                        <a:lnTo>
                          <a:pt x="14" y="157"/>
                        </a:lnTo>
                        <a:lnTo>
                          <a:pt x="32" y="173"/>
                        </a:lnTo>
                        <a:lnTo>
                          <a:pt x="52" y="191"/>
                        </a:lnTo>
                        <a:lnTo>
                          <a:pt x="83" y="208"/>
                        </a:lnTo>
                        <a:lnTo>
                          <a:pt x="174" y="242"/>
                        </a:lnTo>
                        <a:lnTo>
                          <a:pt x="246" y="269"/>
                        </a:lnTo>
                        <a:lnTo>
                          <a:pt x="343" y="302"/>
                        </a:lnTo>
                        <a:lnTo>
                          <a:pt x="451" y="336"/>
                        </a:lnTo>
                        <a:lnTo>
                          <a:pt x="536" y="359"/>
                        </a:lnTo>
                        <a:lnTo>
                          <a:pt x="640" y="383"/>
                        </a:lnTo>
                        <a:lnTo>
                          <a:pt x="739" y="403"/>
                        </a:lnTo>
                        <a:lnTo>
                          <a:pt x="819" y="417"/>
                        </a:lnTo>
                        <a:lnTo>
                          <a:pt x="874" y="426"/>
                        </a:lnTo>
                        <a:lnTo>
                          <a:pt x="924" y="431"/>
                        </a:lnTo>
                        <a:lnTo>
                          <a:pt x="959" y="436"/>
                        </a:lnTo>
                        <a:lnTo>
                          <a:pt x="1004" y="441"/>
                        </a:lnTo>
                        <a:lnTo>
                          <a:pt x="1046" y="444"/>
                        </a:lnTo>
                        <a:lnTo>
                          <a:pt x="1136" y="450"/>
                        </a:lnTo>
                        <a:lnTo>
                          <a:pt x="1221" y="455"/>
                        </a:lnTo>
                        <a:lnTo>
                          <a:pt x="1296" y="460"/>
                        </a:lnTo>
                        <a:lnTo>
                          <a:pt x="1381" y="463"/>
                        </a:lnTo>
                        <a:lnTo>
                          <a:pt x="1479" y="464"/>
                        </a:lnTo>
                        <a:lnTo>
                          <a:pt x="1566" y="462"/>
                        </a:lnTo>
                        <a:lnTo>
                          <a:pt x="1619" y="460"/>
                        </a:lnTo>
                        <a:lnTo>
                          <a:pt x="1656" y="455"/>
                        </a:lnTo>
                        <a:lnTo>
                          <a:pt x="1684" y="451"/>
                        </a:lnTo>
                        <a:lnTo>
                          <a:pt x="1723" y="442"/>
                        </a:lnTo>
                        <a:lnTo>
                          <a:pt x="1754" y="428"/>
                        </a:lnTo>
                        <a:lnTo>
                          <a:pt x="1779" y="410"/>
                        </a:lnTo>
                        <a:lnTo>
                          <a:pt x="1800" y="393"/>
                        </a:lnTo>
                        <a:lnTo>
                          <a:pt x="1821" y="365"/>
                        </a:lnTo>
                        <a:lnTo>
                          <a:pt x="1835" y="343"/>
                        </a:lnTo>
                        <a:lnTo>
                          <a:pt x="1850" y="302"/>
                        </a:lnTo>
                        <a:lnTo>
                          <a:pt x="1855" y="264"/>
                        </a:lnTo>
                        <a:lnTo>
                          <a:pt x="1857" y="231"/>
                        </a:lnTo>
                        <a:lnTo>
                          <a:pt x="1855" y="197"/>
                        </a:lnTo>
                        <a:lnTo>
                          <a:pt x="1851" y="168"/>
                        </a:lnTo>
                        <a:lnTo>
                          <a:pt x="1844" y="193"/>
                        </a:lnTo>
                        <a:lnTo>
                          <a:pt x="1832" y="215"/>
                        </a:lnTo>
                        <a:lnTo>
                          <a:pt x="1810" y="228"/>
                        </a:lnTo>
                        <a:lnTo>
                          <a:pt x="1779" y="238"/>
                        </a:lnTo>
                        <a:lnTo>
                          <a:pt x="1749" y="246"/>
                        </a:lnTo>
                        <a:lnTo>
                          <a:pt x="1704" y="254"/>
                        </a:lnTo>
                        <a:lnTo>
                          <a:pt x="1652" y="260"/>
                        </a:lnTo>
                        <a:lnTo>
                          <a:pt x="1601" y="264"/>
                        </a:lnTo>
                        <a:lnTo>
                          <a:pt x="1534" y="269"/>
                        </a:lnTo>
                        <a:lnTo>
                          <a:pt x="1477" y="269"/>
                        </a:lnTo>
                        <a:lnTo>
                          <a:pt x="1431" y="268"/>
                        </a:lnTo>
                        <a:lnTo>
                          <a:pt x="1371" y="264"/>
                        </a:lnTo>
                        <a:lnTo>
                          <a:pt x="1296" y="264"/>
                        </a:lnTo>
                        <a:lnTo>
                          <a:pt x="1241" y="264"/>
                        </a:lnTo>
                        <a:lnTo>
                          <a:pt x="1189" y="264"/>
                        </a:lnTo>
                        <a:lnTo>
                          <a:pt x="1138" y="262"/>
                        </a:lnTo>
                        <a:lnTo>
                          <a:pt x="1076" y="260"/>
                        </a:lnTo>
                        <a:lnTo>
                          <a:pt x="1017" y="256"/>
                        </a:lnTo>
                        <a:lnTo>
                          <a:pt x="947" y="251"/>
                        </a:lnTo>
                        <a:lnTo>
                          <a:pt x="874" y="243"/>
                        </a:lnTo>
                        <a:lnTo>
                          <a:pt x="807" y="237"/>
                        </a:lnTo>
                        <a:lnTo>
                          <a:pt x="746" y="226"/>
                        </a:lnTo>
                        <a:lnTo>
                          <a:pt x="683" y="216"/>
                        </a:lnTo>
                        <a:lnTo>
                          <a:pt x="618" y="204"/>
                        </a:lnTo>
                        <a:lnTo>
                          <a:pt x="559" y="193"/>
                        </a:lnTo>
                        <a:lnTo>
                          <a:pt x="507" y="180"/>
                        </a:lnTo>
                        <a:lnTo>
                          <a:pt x="456" y="167"/>
                        </a:lnTo>
                        <a:lnTo>
                          <a:pt x="397" y="150"/>
                        </a:lnTo>
                        <a:lnTo>
                          <a:pt x="341" y="135"/>
                        </a:lnTo>
                        <a:lnTo>
                          <a:pt x="302" y="122"/>
                        </a:lnTo>
                        <a:lnTo>
                          <a:pt x="258" y="113"/>
                        </a:lnTo>
                        <a:lnTo>
                          <a:pt x="226" y="100"/>
                        </a:lnTo>
                        <a:lnTo>
                          <a:pt x="187" y="88"/>
                        </a:lnTo>
                        <a:lnTo>
                          <a:pt x="161" y="77"/>
                        </a:lnTo>
                        <a:close/>
                      </a:path>
                    </a:pathLst>
                  </a:custGeom>
                  <a:solidFill>
                    <a:srgbClr val="60606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74508" name="Arc 268"/>
                  <p:cNvSpPr>
                    <a:spLocks/>
                  </p:cNvSpPr>
                  <p:nvPr/>
                </p:nvSpPr>
                <p:spPr bwMode="auto">
                  <a:xfrm>
                    <a:off x="2887" y="3291"/>
                    <a:ext cx="71" cy="31"/>
                  </a:xfrm>
                  <a:custGeom>
                    <a:avLst/>
                    <a:gdLst>
                      <a:gd name="T0" fmla="*/ 71 w 22090"/>
                      <a:gd name="T1" fmla="*/ 30 h 21600"/>
                      <a:gd name="T2" fmla="*/ 0 w 22090"/>
                      <a:gd name="T3" fmla="*/ 17 h 21600"/>
                      <a:gd name="T4" fmla="*/ 58 w 22090"/>
                      <a:gd name="T5" fmla="*/ 0 h 21600"/>
                      <a:gd name="T6" fmla="*/ 0 60000 65536"/>
                      <a:gd name="T7" fmla="*/ 0 60000 65536"/>
                      <a:gd name="T8" fmla="*/ 0 60000 65536"/>
                    </a:gdLst>
                    <a:ahLst/>
                    <a:cxnLst>
                      <a:cxn ang="T6">
                        <a:pos x="T0" y="T1"/>
                      </a:cxn>
                      <a:cxn ang="T7">
                        <a:pos x="T2" y="T3"/>
                      </a:cxn>
                      <a:cxn ang="T8">
                        <a:pos x="T4" y="T5"/>
                      </a:cxn>
                    </a:cxnLst>
                    <a:rect l="0" t="0" r="r" b="b"/>
                    <a:pathLst>
                      <a:path w="22090" h="21600" fill="none" extrusionOk="0">
                        <a:moveTo>
                          <a:pt x="22089" y="21226"/>
                        </a:moveTo>
                        <a:cubicBezTo>
                          <a:pt x="20771" y="21474"/>
                          <a:pt x="19432" y="21600"/>
                          <a:pt x="18091" y="21600"/>
                        </a:cubicBezTo>
                        <a:cubicBezTo>
                          <a:pt x="10792" y="21600"/>
                          <a:pt x="3987" y="17914"/>
                          <a:pt x="0" y="11801"/>
                        </a:cubicBezTo>
                      </a:path>
                      <a:path w="22090" h="21600" stroke="0" extrusionOk="0">
                        <a:moveTo>
                          <a:pt x="22089" y="21226"/>
                        </a:moveTo>
                        <a:cubicBezTo>
                          <a:pt x="20771" y="21474"/>
                          <a:pt x="19432" y="21600"/>
                          <a:pt x="18091" y="21600"/>
                        </a:cubicBezTo>
                        <a:cubicBezTo>
                          <a:pt x="10792" y="21600"/>
                          <a:pt x="3987" y="17914"/>
                          <a:pt x="0" y="11801"/>
                        </a:cubicBezTo>
                        <a:lnTo>
                          <a:pt x="18091" y="0"/>
                        </a:lnTo>
                        <a:lnTo>
                          <a:pt x="22089" y="21226"/>
                        </a:lnTo>
                        <a:close/>
                      </a:path>
                    </a:pathLst>
                  </a:custGeom>
                  <a:noFill/>
                  <a:ln w="0">
                    <a:solidFill>
                      <a:srgbClr val="A0A0A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zh-CN" altLang="en-US"/>
                  </a:p>
                </p:txBody>
              </p:sp>
            </p:grpSp>
            <p:grpSp>
              <p:nvGrpSpPr>
                <p:cNvPr id="74499" name="Group 269"/>
                <p:cNvGrpSpPr>
                  <a:grpSpLocks/>
                </p:cNvGrpSpPr>
                <p:nvPr/>
              </p:nvGrpSpPr>
              <p:grpSpPr bwMode="auto">
                <a:xfrm>
                  <a:off x="2884" y="3309"/>
                  <a:ext cx="66" cy="22"/>
                  <a:chOff x="2884" y="3309"/>
                  <a:chExt cx="66" cy="22"/>
                </a:xfrm>
              </p:grpSpPr>
              <p:grpSp>
                <p:nvGrpSpPr>
                  <p:cNvPr id="74500" name="Group 270"/>
                  <p:cNvGrpSpPr>
                    <a:grpSpLocks/>
                  </p:cNvGrpSpPr>
                  <p:nvPr/>
                </p:nvGrpSpPr>
                <p:grpSpPr bwMode="auto">
                  <a:xfrm>
                    <a:off x="2938" y="3325"/>
                    <a:ext cx="12" cy="6"/>
                    <a:chOff x="2938" y="3325"/>
                    <a:chExt cx="12" cy="6"/>
                  </a:xfrm>
                </p:grpSpPr>
                <p:sp>
                  <p:nvSpPr>
                    <p:cNvPr id="74504" name="Freeform 271"/>
                    <p:cNvSpPr>
                      <a:spLocks/>
                    </p:cNvSpPr>
                    <p:nvPr/>
                  </p:nvSpPr>
                  <p:spPr bwMode="auto">
                    <a:xfrm>
                      <a:off x="2938" y="3325"/>
                      <a:ext cx="12" cy="6"/>
                    </a:xfrm>
                    <a:custGeom>
                      <a:avLst/>
                      <a:gdLst>
                        <a:gd name="T0" fmla="*/ 0 w 227"/>
                        <a:gd name="T1" fmla="*/ 0 h 88"/>
                        <a:gd name="T2" fmla="*/ 0 w 227"/>
                        <a:gd name="T3" fmla="*/ 6 h 88"/>
                        <a:gd name="T4" fmla="*/ 12 w 227"/>
                        <a:gd name="T5" fmla="*/ 6 h 88"/>
                        <a:gd name="T6" fmla="*/ 12 w 227"/>
                        <a:gd name="T7" fmla="*/ 5 h 88"/>
                        <a:gd name="T8" fmla="*/ 2 w 227"/>
                        <a:gd name="T9" fmla="*/ 4 h 88"/>
                        <a:gd name="T10" fmla="*/ 2 w 227"/>
                        <a:gd name="T11" fmla="*/ 0 h 88"/>
                        <a:gd name="T12" fmla="*/ 0 w 227"/>
                        <a:gd name="T13" fmla="*/ 0 h 8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27" h="88">
                          <a:moveTo>
                            <a:pt x="0" y="0"/>
                          </a:moveTo>
                          <a:lnTo>
                            <a:pt x="0" y="81"/>
                          </a:lnTo>
                          <a:lnTo>
                            <a:pt x="227" y="88"/>
                          </a:lnTo>
                          <a:lnTo>
                            <a:pt x="227" y="71"/>
                          </a:lnTo>
                          <a:lnTo>
                            <a:pt x="30" y="61"/>
                          </a:lnTo>
                          <a:lnTo>
                            <a:pt x="31" y="0"/>
                          </a:lnTo>
                          <a:lnTo>
                            <a:pt x="0" y="0"/>
                          </a:lnTo>
                          <a:close/>
                        </a:path>
                      </a:pathLst>
                    </a:custGeom>
                    <a:solidFill>
                      <a:srgbClr val="40404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74505" name="Freeform 272"/>
                    <p:cNvSpPr>
                      <a:spLocks/>
                    </p:cNvSpPr>
                    <p:nvPr/>
                  </p:nvSpPr>
                  <p:spPr bwMode="auto">
                    <a:xfrm>
                      <a:off x="2939" y="3325"/>
                      <a:ext cx="11" cy="5"/>
                    </a:xfrm>
                    <a:custGeom>
                      <a:avLst/>
                      <a:gdLst>
                        <a:gd name="T0" fmla="*/ 0 w 201"/>
                        <a:gd name="T1" fmla="*/ 0 h 75"/>
                        <a:gd name="T2" fmla="*/ 11 w 201"/>
                        <a:gd name="T3" fmla="*/ 0 h 75"/>
                        <a:gd name="T4" fmla="*/ 11 w 201"/>
                        <a:gd name="T5" fmla="*/ 5 h 75"/>
                        <a:gd name="T6" fmla="*/ 0 w 201"/>
                        <a:gd name="T7" fmla="*/ 5 h 75"/>
                        <a:gd name="T8" fmla="*/ 0 w 201"/>
                        <a:gd name="T9" fmla="*/ 0 h 7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1" h="75">
                          <a:moveTo>
                            <a:pt x="0" y="0"/>
                          </a:moveTo>
                          <a:lnTo>
                            <a:pt x="196" y="0"/>
                          </a:lnTo>
                          <a:lnTo>
                            <a:pt x="201" y="75"/>
                          </a:lnTo>
                          <a:lnTo>
                            <a:pt x="0" y="68"/>
                          </a:lnTo>
                          <a:lnTo>
                            <a:pt x="0" y="0"/>
                          </a:lnTo>
                          <a:close/>
                        </a:path>
                      </a:pathLst>
                    </a:custGeom>
                    <a:solidFill>
                      <a:srgbClr val="20202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grpSp>
              <p:grpSp>
                <p:nvGrpSpPr>
                  <p:cNvPr id="74501" name="Group 273"/>
                  <p:cNvGrpSpPr>
                    <a:grpSpLocks/>
                  </p:cNvGrpSpPr>
                  <p:nvPr/>
                </p:nvGrpSpPr>
                <p:grpSpPr bwMode="auto">
                  <a:xfrm>
                    <a:off x="2884" y="3309"/>
                    <a:ext cx="5" cy="7"/>
                    <a:chOff x="2884" y="3309"/>
                    <a:chExt cx="5" cy="7"/>
                  </a:xfrm>
                </p:grpSpPr>
                <p:sp>
                  <p:nvSpPr>
                    <p:cNvPr id="74502" name="Freeform 274"/>
                    <p:cNvSpPr>
                      <a:spLocks/>
                    </p:cNvSpPr>
                    <p:nvPr/>
                  </p:nvSpPr>
                  <p:spPr bwMode="auto">
                    <a:xfrm>
                      <a:off x="2884" y="3309"/>
                      <a:ext cx="5" cy="7"/>
                    </a:xfrm>
                    <a:custGeom>
                      <a:avLst/>
                      <a:gdLst>
                        <a:gd name="T0" fmla="*/ 0 w 91"/>
                        <a:gd name="T1" fmla="*/ 0 h 96"/>
                        <a:gd name="T2" fmla="*/ 0 w 91"/>
                        <a:gd name="T3" fmla="*/ 4 h 96"/>
                        <a:gd name="T4" fmla="*/ 5 w 91"/>
                        <a:gd name="T5" fmla="*/ 7 h 96"/>
                        <a:gd name="T6" fmla="*/ 5 w 91"/>
                        <a:gd name="T7" fmla="*/ 6 h 96"/>
                        <a:gd name="T8" fmla="*/ 0 w 91"/>
                        <a:gd name="T9" fmla="*/ 4 h 96"/>
                        <a:gd name="T10" fmla="*/ 0 w 91"/>
                        <a:gd name="T11" fmla="*/ 0 h 96"/>
                        <a:gd name="T12" fmla="*/ 0 w 91"/>
                        <a:gd name="T13" fmla="*/ 0 h 9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1" h="96">
                          <a:moveTo>
                            <a:pt x="0" y="0"/>
                          </a:moveTo>
                          <a:lnTo>
                            <a:pt x="0" y="60"/>
                          </a:lnTo>
                          <a:lnTo>
                            <a:pt x="91" y="96"/>
                          </a:lnTo>
                          <a:lnTo>
                            <a:pt x="91" y="83"/>
                          </a:lnTo>
                          <a:lnTo>
                            <a:pt x="9" y="52"/>
                          </a:lnTo>
                          <a:lnTo>
                            <a:pt x="9" y="4"/>
                          </a:lnTo>
                          <a:lnTo>
                            <a:pt x="0" y="0"/>
                          </a:lnTo>
                          <a:close/>
                        </a:path>
                      </a:pathLst>
                    </a:custGeom>
                    <a:solidFill>
                      <a:srgbClr val="40404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74503" name="Freeform 275"/>
                    <p:cNvSpPr>
                      <a:spLocks/>
                    </p:cNvSpPr>
                    <p:nvPr/>
                  </p:nvSpPr>
                  <p:spPr bwMode="auto">
                    <a:xfrm>
                      <a:off x="2884" y="3309"/>
                      <a:ext cx="5" cy="6"/>
                    </a:xfrm>
                    <a:custGeom>
                      <a:avLst/>
                      <a:gdLst>
                        <a:gd name="T0" fmla="*/ 0 w 82"/>
                        <a:gd name="T1" fmla="*/ 0 h 81"/>
                        <a:gd name="T2" fmla="*/ 5 w 82"/>
                        <a:gd name="T3" fmla="*/ 2 h 81"/>
                        <a:gd name="T4" fmla="*/ 5 w 82"/>
                        <a:gd name="T5" fmla="*/ 6 h 81"/>
                        <a:gd name="T6" fmla="*/ 0 w 82"/>
                        <a:gd name="T7" fmla="*/ 4 h 81"/>
                        <a:gd name="T8" fmla="*/ 0 w 82"/>
                        <a:gd name="T9" fmla="*/ 0 h 8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2" h="81">
                          <a:moveTo>
                            <a:pt x="0" y="0"/>
                          </a:moveTo>
                          <a:lnTo>
                            <a:pt x="82" y="27"/>
                          </a:lnTo>
                          <a:lnTo>
                            <a:pt x="82" y="81"/>
                          </a:lnTo>
                          <a:lnTo>
                            <a:pt x="0" y="54"/>
                          </a:lnTo>
                          <a:lnTo>
                            <a:pt x="0" y="0"/>
                          </a:lnTo>
                          <a:close/>
                        </a:path>
                      </a:pathLst>
                    </a:custGeom>
                    <a:solidFill>
                      <a:srgbClr val="20202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grpSp>
            </p:grpSp>
          </p:grpSp>
        </p:grpSp>
      </p:grpSp>
      <p:sp>
        <p:nvSpPr>
          <p:cNvPr id="73757" name="Freeform 276"/>
          <p:cNvSpPr>
            <a:spLocks/>
          </p:cNvSpPr>
          <p:nvPr/>
        </p:nvSpPr>
        <p:spPr bwMode="auto">
          <a:xfrm>
            <a:off x="323850" y="2205038"/>
            <a:ext cx="2049463" cy="1728787"/>
          </a:xfrm>
          <a:custGeom>
            <a:avLst/>
            <a:gdLst>
              <a:gd name="T0" fmla="*/ 72334 w 2210"/>
              <a:gd name="T1" fmla="*/ 460706 h 1516"/>
              <a:gd name="T2" fmla="*/ 224421 w 2210"/>
              <a:gd name="T3" fmla="*/ 247458 h 1516"/>
              <a:gd name="T4" fmla="*/ 370016 w 2210"/>
              <a:gd name="T5" fmla="*/ 100352 h 1516"/>
              <a:gd name="T6" fmla="*/ 613912 w 2210"/>
              <a:gd name="T7" fmla="*/ 13684 h 1516"/>
              <a:gd name="T8" fmla="*/ 969090 w 2210"/>
              <a:gd name="T9" fmla="*/ 20526 h 1516"/>
              <a:gd name="T10" fmla="*/ 1478210 w 2210"/>
              <a:gd name="T11" fmla="*/ 75264 h 1516"/>
              <a:gd name="T12" fmla="*/ 1907577 w 2210"/>
              <a:gd name="T13" fmla="*/ 149387 h 1516"/>
              <a:gd name="T14" fmla="*/ 2017005 w 2210"/>
              <a:gd name="T15" fmla="*/ 548514 h 1516"/>
              <a:gd name="T16" fmla="*/ 2046681 w 2210"/>
              <a:gd name="T17" fmla="*/ 811937 h 1516"/>
              <a:gd name="T18" fmla="*/ 2029061 w 2210"/>
              <a:gd name="T19" fmla="*/ 1092466 h 1516"/>
              <a:gd name="T20" fmla="*/ 1921487 w 2210"/>
              <a:gd name="T21" fmla="*/ 1281766 h 1516"/>
              <a:gd name="T22" fmla="*/ 1769401 w 2210"/>
              <a:gd name="T23" fmla="*/ 1430012 h 1516"/>
              <a:gd name="T24" fmla="*/ 1559818 w 2210"/>
              <a:gd name="T25" fmla="*/ 1533785 h 1516"/>
              <a:gd name="T26" fmla="*/ 1298302 w 2210"/>
              <a:gd name="T27" fmla="*/ 1591944 h 1516"/>
              <a:gd name="T28" fmla="*/ 993201 w 2210"/>
              <a:gd name="T29" fmla="*/ 1708261 h 1516"/>
              <a:gd name="T30" fmla="*/ 663989 w 2210"/>
              <a:gd name="T31" fmla="*/ 1715103 h 1516"/>
              <a:gd name="T32" fmla="*/ 344050 w 2210"/>
              <a:gd name="T33" fmla="*/ 1629576 h 1516"/>
              <a:gd name="T34" fmla="*/ 87172 w 2210"/>
              <a:gd name="T35" fmla="*/ 1378696 h 1516"/>
              <a:gd name="T36" fmla="*/ 2782 w 2210"/>
              <a:gd name="T37" fmla="*/ 809656 h 1516"/>
              <a:gd name="T38" fmla="*/ 72334 w 2210"/>
              <a:gd name="T39" fmla="*/ 460706 h 151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2210" h="1516">
                <a:moveTo>
                  <a:pt x="78" y="404"/>
                </a:moveTo>
                <a:cubicBezTo>
                  <a:pt x="118" y="322"/>
                  <a:pt x="189" y="270"/>
                  <a:pt x="242" y="217"/>
                </a:cubicBezTo>
                <a:cubicBezTo>
                  <a:pt x="295" y="164"/>
                  <a:pt x="329" y="122"/>
                  <a:pt x="399" y="88"/>
                </a:cubicBezTo>
                <a:cubicBezTo>
                  <a:pt x="469" y="54"/>
                  <a:pt x="554" y="24"/>
                  <a:pt x="662" y="12"/>
                </a:cubicBezTo>
                <a:cubicBezTo>
                  <a:pt x="770" y="0"/>
                  <a:pt x="890" y="9"/>
                  <a:pt x="1045" y="18"/>
                </a:cubicBezTo>
                <a:cubicBezTo>
                  <a:pt x="1200" y="27"/>
                  <a:pt x="1425" y="47"/>
                  <a:pt x="1594" y="66"/>
                </a:cubicBezTo>
                <a:cubicBezTo>
                  <a:pt x="1763" y="85"/>
                  <a:pt x="1960" y="62"/>
                  <a:pt x="2057" y="131"/>
                </a:cubicBezTo>
                <a:cubicBezTo>
                  <a:pt x="2154" y="200"/>
                  <a:pt x="2150" y="384"/>
                  <a:pt x="2175" y="481"/>
                </a:cubicBezTo>
                <a:cubicBezTo>
                  <a:pt x="2200" y="578"/>
                  <a:pt x="2205" y="633"/>
                  <a:pt x="2207" y="712"/>
                </a:cubicBezTo>
                <a:cubicBezTo>
                  <a:pt x="2209" y="791"/>
                  <a:pt x="2210" y="889"/>
                  <a:pt x="2188" y="958"/>
                </a:cubicBezTo>
                <a:cubicBezTo>
                  <a:pt x="2166" y="1027"/>
                  <a:pt x="2119" y="1075"/>
                  <a:pt x="2072" y="1124"/>
                </a:cubicBezTo>
                <a:cubicBezTo>
                  <a:pt x="2025" y="1173"/>
                  <a:pt x="1973" y="1217"/>
                  <a:pt x="1908" y="1254"/>
                </a:cubicBezTo>
                <a:cubicBezTo>
                  <a:pt x="1843" y="1291"/>
                  <a:pt x="1767" y="1321"/>
                  <a:pt x="1682" y="1345"/>
                </a:cubicBezTo>
                <a:cubicBezTo>
                  <a:pt x="1597" y="1369"/>
                  <a:pt x="1502" y="1371"/>
                  <a:pt x="1400" y="1396"/>
                </a:cubicBezTo>
                <a:cubicBezTo>
                  <a:pt x="1298" y="1421"/>
                  <a:pt x="1185" y="1480"/>
                  <a:pt x="1071" y="1498"/>
                </a:cubicBezTo>
                <a:cubicBezTo>
                  <a:pt x="957" y="1516"/>
                  <a:pt x="833" y="1515"/>
                  <a:pt x="716" y="1504"/>
                </a:cubicBezTo>
                <a:cubicBezTo>
                  <a:pt x="599" y="1493"/>
                  <a:pt x="475" y="1478"/>
                  <a:pt x="371" y="1429"/>
                </a:cubicBezTo>
                <a:cubicBezTo>
                  <a:pt x="267" y="1380"/>
                  <a:pt x="155" y="1329"/>
                  <a:pt x="94" y="1209"/>
                </a:cubicBezTo>
                <a:cubicBezTo>
                  <a:pt x="33" y="1089"/>
                  <a:pt x="6" y="844"/>
                  <a:pt x="3" y="710"/>
                </a:cubicBezTo>
                <a:cubicBezTo>
                  <a:pt x="0" y="576"/>
                  <a:pt x="43" y="496"/>
                  <a:pt x="78" y="404"/>
                </a:cubicBezTo>
                <a:close/>
              </a:path>
            </a:pathLst>
          </a:custGeom>
          <a:solidFill>
            <a:srgbClr val="CCCC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73758" name="AutoShape 277"/>
          <p:cNvSpPr>
            <a:spLocks noChangeArrowheads="1"/>
          </p:cNvSpPr>
          <p:nvPr/>
        </p:nvSpPr>
        <p:spPr bwMode="auto">
          <a:xfrm>
            <a:off x="411163" y="2714625"/>
            <a:ext cx="720725" cy="623888"/>
          </a:xfrm>
          <a:prstGeom prst="hexagon">
            <a:avLst>
              <a:gd name="adj" fmla="val 28880"/>
              <a:gd name="vf" fmla="val 115470"/>
            </a:avLst>
          </a:prstGeom>
          <a:solidFill>
            <a:schemeClr val="bg1"/>
          </a:solidFill>
          <a:ln w="9525">
            <a:solidFill>
              <a:schemeClr val="tx1"/>
            </a:solidFill>
            <a:prstDash val="dash"/>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a:solidFill>
                  <a:schemeClr val="tx1"/>
                </a:solidFill>
                <a:latin typeface="Tahoma" panose="020B0604030504040204" pitchFamily="34" charset="0"/>
                <a:ea typeface="宋体" panose="02010600030101010101" pitchFamily="2" charset="-122"/>
              </a:defRPr>
            </a:lvl1pPr>
            <a:lvl2pPr marL="742950" indent="-285750">
              <a:defRPr sz="2000">
                <a:solidFill>
                  <a:schemeClr val="tx1"/>
                </a:solidFill>
                <a:latin typeface="Tahoma" panose="020B0604030504040204" pitchFamily="34" charset="0"/>
                <a:ea typeface="宋体" panose="02010600030101010101" pitchFamily="2" charset="-122"/>
              </a:defRPr>
            </a:lvl2pPr>
            <a:lvl3pPr marL="1143000" indent="-228600">
              <a:defRPr sz="2000">
                <a:solidFill>
                  <a:schemeClr val="tx1"/>
                </a:solidFill>
                <a:latin typeface="Tahoma" panose="020B0604030504040204" pitchFamily="34" charset="0"/>
                <a:ea typeface="宋体" panose="02010600030101010101" pitchFamily="2" charset="-122"/>
              </a:defRPr>
            </a:lvl3pPr>
            <a:lvl4pPr marL="1600200" indent="-228600">
              <a:defRPr sz="2000">
                <a:solidFill>
                  <a:schemeClr val="tx1"/>
                </a:solidFill>
                <a:latin typeface="Tahoma" panose="020B0604030504040204" pitchFamily="34" charset="0"/>
                <a:ea typeface="宋体" panose="02010600030101010101" pitchFamily="2" charset="-122"/>
              </a:defRPr>
            </a:lvl4pPr>
            <a:lvl5pPr marL="2057400" indent="-22860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73759" name="AutoShape 278"/>
          <p:cNvSpPr>
            <a:spLocks noChangeArrowheads="1"/>
          </p:cNvSpPr>
          <p:nvPr/>
        </p:nvSpPr>
        <p:spPr bwMode="auto">
          <a:xfrm>
            <a:off x="950913" y="2397125"/>
            <a:ext cx="720725" cy="623888"/>
          </a:xfrm>
          <a:prstGeom prst="hexagon">
            <a:avLst>
              <a:gd name="adj" fmla="val 28880"/>
              <a:gd name="vf" fmla="val 115470"/>
            </a:avLst>
          </a:prstGeom>
          <a:solidFill>
            <a:schemeClr val="bg1"/>
          </a:solidFill>
          <a:ln w="9525">
            <a:solidFill>
              <a:schemeClr val="tx1"/>
            </a:solidFill>
            <a:prstDash val="dash"/>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a:solidFill>
                  <a:schemeClr val="tx1"/>
                </a:solidFill>
                <a:latin typeface="Tahoma" panose="020B0604030504040204" pitchFamily="34" charset="0"/>
                <a:ea typeface="宋体" panose="02010600030101010101" pitchFamily="2" charset="-122"/>
              </a:defRPr>
            </a:lvl1pPr>
            <a:lvl2pPr marL="742950" indent="-285750">
              <a:defRPr sz="2000">
                <a:solidFill>
                  <a:schemeClr val="tx1"/>
                </a:solidFill>
                <a:latin typeface="Tahoma" panose="020B0604030504040204" pitchFamily="34" charset="0"/>
                <a:ea typeface="宋体" panose="02010600030101010101" pitchFamily="2" charset="-122"/>
              </a:defRPr>
            </a:lvl2pPr>
            <a:lvl3pPr marL="1143000" indent="-228600">
              <a:defRPr sz="2000">
                <a:solidFill>
                  <a:schemeClr val="tx1"/>
                </a:solidFill>
                <a:latin typeface="Tahoma" panose="020B0604030504040204" pitchFamily="34" charset="0"/>
                <a:ea typeface="宋体" panose="02010600030101010101" pitchFamily="2" charset="-122"/>
              </a:defRPr>
            </a:lvl3pPr>
            <a:lvl4pPr marL="1600200" indent="-228600">
              <a:defRPr sz="2000">
                <a:solidFill>
                  <a:schemeClr val="tx1"/>
                </a:solidFill>
                <a:latin typeface="Tahoma" panose="020B0604030504040204" pitchFamily="34" charset="0"/>
                <a:ea typeface="宋体" panose="02010600030101010101" pitchFamily="2" charset="-122"/>
              </a:defRPr>
            </a:lvl4pPr>
            <a:lvl5pPr marL="2057400" indent="-22860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73760" name="AutoShape 279"/>
          <p:cNvSpPr>
            <a:spLocks noChangeArrowheads="1"/>
          </p:cNvSpPr>
          <p:nvPr/>
        </p:nvSpPr>
        <p:spPr bwMode="auto">
          <a:xfrm>
            <a:off x="957263" y="3022600"/>
            <a:ext cx="720725" cy="623888"/>
          </a:xfrm>
          <a:prstGeom prst="hexagon">
            <a:avLst>
              <a:gd name="adj" fmla="val 28880"/>
              <a:gd name="vf" fmla="val 115470"/>
            </a:avLst>
          </a:prstGeom>
          <a:solidFill>
            <a:schemeClr val="bg1"/>
          </a:solidFill>
          <a:ln w="9525">
            <a:solidFill>
              <a:schemeClr val="tx1"/>
            </a:solidFill>
            <a:prstDash val="dash"/>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a:solidFill>
                  <a:schemeClr val="tx1"/>
                </a:solidFill>
                <a:latin typeface="Tahoma" panose="020B0604030504040204" pitchFamily="34" charset="0"/>
                <a:ea typeface="宋体" panose="02010600030101010101" pitchFamily="2" charset="-122"/>
              </a:defRPr>
            </a:lvl1pPr>
            <a:lvl2pPr marL="742950" indent="-285750">
              <a:defRPr sz="2000">
                <a:solidFill>
                  <a:schemeClr val="tx1"/>
                </a:solidFill>
                <a:latin typeface="Tahoma" panose="020B0604030504040204" pitchFamily="34" charset="0"/>
                <a:ea typeface="宋体" panose="02010600030101010101" pitchFamily="2" charset="-122"/>
              </a:defRPr>
            </a:lvl2pPr>
            <a:lvl3pPr marL="1143000" indent="-228600">
              <a:defRPr sz="2000">
                <a:solidFill>
                  <a:schemeClr val="tx1"/>
                </a:solidFill>
                <a:latin typeface="Tahoma" panose="020B0604030504040204" pitchFamily="34" charset="0"/>
                <a:ea typeface="宋体" panose="02010600030101010101" pitchFamily="2" charset="-122"/>
              </a:defRPr>
            </a:lvl3pPr>
            <a:lvl4pPr marL="1600200" indent="-228600">
              <a:defRPr sz="2000">
                <a:solidFill>
                  <a:schemeClr val="tx1"/>
                </a:solidFill>
                <a:latin typeface="Tahoma" panose="020B0604030504040204" pitchFamily="34" charset="0"/>
                <a:ea typeface="宋体" panose="02010600030101010101" pitchFamily="2" charset="-122"/>
              </a:defRPr>
            </a:lvl4pPr>
            <a:lvl5pPr marL="2057400" indent="-22860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73761" name="AutoShape 280"/>
          <p:cNvSpPr>
            <a:spLocks noChangeArrowheads="1"/>
          </p:cNvSpPr>
          <p:nvPr/>
        </p:nvSpPr>
        <p:spPr bwMode="auto">
          <a:xfrm>
            <a:off x="1490663" y="2698750"/>
            <a:ext cx="720725" cy="623888"/>
          </a:xfrm>
          <a:prstGeom prst="hexagon">
            <a:avLst>
              <a:gd name="adj" fmla="val 28880"/>
              <a:gd name="vf" fmla="val 115470"/>
            </a:avLst>
          </a:prstGeom>
          <a:solidFill>
            <a:schemeClr val="bg1"/>
          </a:solidFill>
          <a:ln w="9525">
            <a:solidFill>
              <a:schemeClr val="tx1"/>
            </a:solidFill>
            <a:prstDash val="dash"/>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a:solidFill>
                  <a:schemeClr val="tx1"/>
                </a:solidFill>
                <a:latin typeface="Tahoma" panose="020B0604030504040204" pitchFamily="34" charset="0"/>
                <a:ea typeface="宋体" panose="02010600030101010101" pitchFamily="2" charset="-122"/>
              </a:defRPr>
            </a:lvl1pPr>
            <a:lvl2pPr marL="742950" indent="-285750">
              <a:defRPr sz="2000">
                <a:solidFill>
                  <a:schemeClr val="tx1"/>
                </a:solidFill>
                <a:latin typeface="Tahoma" panose="020B0604030504040204" pitchFamily="34" charset="0"/>
                <a:ea typeface="宋体" panose="02010600030101010101" pitchFamily="2" charset="-122"/>
              </a:defRPr>
            </a:lvl2pPr>
            <a:lvl3pPr marL="1143000" indent="-228600">
              <a:defRPr sz="2000">
                <a:solidFill>
                  <a:schemeClr val="tx1"/>
                </a:solidFill>
                <a:latin typeface="Tahoma" panose="020B0604030504040204" pitchFamily="34" charset="0"/>
                <a:ea typeface="宋体" panose="02010600030101010101" pitchFamily="2" charset="-122"/>
              </a:defRPr>
            </a:lvl3pPr>
            <a:lvl4pPr marL="1600200" indent="-228600">
              <a:defRPr sz="2000">
                <a:solidFill>
                  <a:schemeClr val="tx1"/>
                </a:solidFill>
                <a:latin typeface="Tahoma" panose="020B0604030504040204" pitchFamily="34" charset="0"/>
                <a:ea typeface="宋体" panose="02010600030101010101" pitchFamily="2" charset="-122"/>
              </a:defRPr>
            </a:lvl4pPr>
            <a:lvl5pPr marL="2057400" indent="-22860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nvGrpSpPr>
          <p:cNvPr id="73762" name="Group 281"/>
          <p:cNvGrpSpPr>
            <a:grpSpLocks/>
          </p:cNvGrpSpPr>
          <p:nvPr/>
        </p:nvGrpSpPr>
        <p:grpSpPr bwMode="auto">
          <a:xfrm>
            <a:off x="1181100" y="2159000"/>
            <a:ext cx="287338" cy="504825"/>
            <a:chOff x="4608" y="700"/>
            <a:chExt cx="306" cy="553"/>
          </a:xfrm>
        </p:grpSpPr>
        <p:grpSp>
          <p:nvGrpSpPr>
            <p:cNvPr id="74464" name="Group 282"/>
            <p:cNvGrpSpPr>
              <a:grpSpLocks/>
            </p:cNvGrpSpPr>
            <p:nvPr/>
          </p:nvGrpSpPr>
          <p:grpSpPr bwMode="auto">
            <a:xfrm>
              <a:off x="4694" y="784"/>
              <a:ext cx="134" cy="469"/>
              <a:chOff x="4740" y="784"/>
              <a:chExt cx="88" cy="692"/>
            </a:xfrm>
          </p:grpSpPr>
          <p:sp>
            <p:nvSpPr>
              <p:cNvPr id="74472" name="Line 283"/>
              <p:cNvSpPr>
                <a:spLocks noChangeShapeType="1"/>
              </p:cNvSpPr>
              <p:nvPr/>
            </p:nvSpPr>
            <p:spPr bwMode="auto">
              <a:xfrm>
                <a:off x="4771" y="1032"/>
                <a:ext cx="29" cy="1"/>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grpSp>
            <p:nvGrpSpPr>
              <p:cNvPr id="74473" name="Group 284"/>
              <p:cNvGrpSpPr>
                <a:grpSpLocks/>
              </p:cNvGrpSpPr>
              <p:nvPr/>
            </p:nvGrpSpPr>
            <p:grpSpPr bwMode="auto">
              <a:xfrm>
                <a:off x="4740" y="784"/>
                <a:ext cx="88" cy="692"/>
                <a:chOff x="4740" y="784"/>
                <a:chExt cx="88" cy="692"/>
              </a:xfrm>
            </p:grpSpPr>
            <p:sp>
              <p:nvSpPr>
                <p:cNvPr id="74474" name="Line 285"/>
                <p:cNvSpPr>
                  <a:spLocks noChangeShapeType="1"/>
                </p:cNvSpPr>
                <p:nvPr/>
              </p:nvSpPr>
              <p:spPr bwMode="auto">
                <a:xfrm flipV="1">
                  <a:off x="4785" y="793"/>
                  <a:ext cx="1" cy="139"/>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74475" name="Line 286"/>
                <p:cNvSpPr>
                  <a:spLocks noChangeShapeType="1"/>
                </p:cNvSpPr>
                <p:nvPr/>
              </p:nvSpPr>
              <p:spPr bwMode="auto">
                <a:xfrm flipV="1">
                  <a:off x="4740" y="929"/>
                  <a:ext cx="35" cy="547"/>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74476" name="Line 287"/>
                <p:cNvSpPr>
                  <a:spLocks noChangeShapeType="1"/>
                </p:cNvSpPr>
                <p:nvPr/>
              </p:nvSpPr>
              <p:spPr bwMode="auto">
                <a:xfrm>
                  <a:off x="4793" y="929"/>
                  <a:ext cx="35" cy="547"/>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74477" name="Line 288"/>
                <p:cNvSpPr>
                  <a:spLocks noChangeShapeType="1"/>
                </p:cNvSpPr>
                <p:nvPr/>
              </p:nvSpPr>
              <p:spPr bwMode="auto">
                <a:xfrm>
                  <a:off x="4743" y="1461"/>
                  <a:ext cx="84" cy="1"/>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74478" name="Line 289"/>
                <p:cNvSpPr>
                  <a:spLocks noChangeShapeType="1"/>
                </p:cNvSpPr>
                <p:nvPr/>
              </p:nvSpPr>
              <p:spPr bwMode="auto">
                <a:xfrm>
                  <a:off x="4753" y="1312"/>
                  <a:ext cx="66" cy="1"/>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74479" name="Line 290"/>
                <p:cNvSpPr>
                  <a:spLocks noChangeShapeType="1"/>
                </p:cNvSpPr>
                <p:nvPr/>
              </p:nvSpPr>
              <p:spPr bwMode="auto">
                <a:xfrm>
                  <a:off x="4752" y="1314"/>
                  <a:ext cx="73" cy="151"/>
                </a:xfrm>
                <a:prstGeom prst="line">
                  <a:avLst/>
                </a:prstGeom>
                <a:noFill/>
                <a:ln w="635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74480" name="Line 291"/>
                <p:cNvSpPr>
                  <a:spLocks noChangeShapeType="1"/>
                </p:cNvSpPr>
                <p:nvPr/>
              </p:nvSpPr>
              <p:spPr bwMode="auto">
                <a:xfrm flipH="1">
                  <a:off x="4745" y="1313"/>
                  <a:ext cx="73" cy="149"/>
                </a:xfrm>
                <a:prstGeom prst="line">
                  <a:avLst/>
                </a:prstGeom>
                <a:noFill/>
                <a:ln w="635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74481" name="Line 292"/>
                <p:cNvSpPr>
                  <a:spLocks noChangeShapeType="1"/>
                </p:cNvSpPr>
                <p:nvPr/>
              </p:nvSpPr>
              <p:spPr bwMode="auto">
                <a:xfrm>
                  <a:off x="4762" y="1167"/>
                  <a:ext cx="46" cy="1"/>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74482" name="Line 293"/>
                <p:cNvSpPr>
                  <a:spLocks noChangeShapeType="1"/>
                </p:cNvSpPr>
                <p:nvPr/>
              </p:nvSpPr>
              <p:spPr bwMode="auto">
                <a:xfrm>
                  <a:off x="4761" y="1166"/>
                  <a:ext cx="54" cy="147"/>
                </a:xfrm>
                <a:prstGeom prst="line">
                  <a:avLst/>
                </a:prstGeom>
                <a:noFill/>
                <a:ln w="635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74483" name="Line 294"/>
                <p:cNvSpPr>
                  <a:spLocks noChangeShapeType="1"/>
                </p:cNvSpPr>
                <p:nvPr/>
              </p:nvSpPr>
              <p:spPr bwMode="auto">
                <a:xfrm flipV="1">
                  <a:off x="4750" y="1166"/>
                  <a:ext cx="57" cy="145"/>
                </a:xfrm>
                <a:prstGeom prst="line">
                  <a:avLst/>
                </a:prstGeom>
                <a:noFill/>
                <a:ln w="635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74484" name="Line 295"/>
                <p:cNvSpPr>
                  <a:spLocks noChangeShapeType="1"/>
                </p:cNvSpPr>
                <p:nvPr/>
              </p:nvSpPr>
              <p:spPr bwMode="auto">
                <a:xfrm>
                  <a:off x="4768" y="1032"/>
                  <a:ext cx="41" cy="136"/>
                </a:xfrm>
                <a:prstGeom prst="line">
                  <a:avLst/>
                </a:prstGeom>
                <a:noFill/>
                <a:ln w="635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74485" name="Line 296"/>
                <p:cNvSpPr>
                  <a:spLocks noChangeShapeType="1"/>
                </p:cNvSpPr>
                <p:nvPr/>
              </p:nvSpPr>
              <p:spPr bwMode="auto">
                <a:xfrm flipV="1">
                  <a:off x="4759" y="1031"/>
                  <a:ext cx="39" cy="138"/>
                </a:xfrm>
                <a:prstGeom prst="line">
                  <a:avLst/>
                </a:prstGeom>
                <a:noFill/>
                <a:ln w="635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74486" name="Line 297"/>
                <p:cNvSpPr>
                  <a:spLocks noChangeShapeType="1"/>
                </p:cNvSpPr>
                <p:nvPr/>
              </p:nvSpPr>
              <p:spPr bwMode="auto">
                <a:xfrm flipV="1">
                  <a:off x="4766" y="930"/>
                  <a:ext cx="27" cy="106"/>
                </a:xfrm>
                <a:prstGeom prst="line">
                  <a:avLst/>
                </a:prstGeom>
                <a:noFill/>
                <a:ln w="635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74487" name="Oval 298"/>
                <p:cNvSpPr>
                  <a:spLocks noChangeArrowheads="1"/>
                </p:cNvSpPr>
                <p:nvPr/>
              </p:nvSpPr>
              <p:spPr bwMode="auto">
                <a:xfrm>
                  <a:off x="4774" y="784"/>
                  <a:ext cx="22" cy="16"/>
                </a:xfrm>
                <a:prstGeom prst="ellipse">
                  <a:avLst/>
                </a:prstGeom>
                <a:solidFill>
                  <a:srgbClr val="C0C0C0"/>
                </a:solidFill>
                <a:ln w="9525">
                  <a:solidFill>
                    <a:schemeClr val="tx1"/>
                  </a:solidFill>
                  <a:round/>
                  <a:headEnd/>
                  <a:tailEnd/>
                </a:ln>
              </p:spPr>
              <p:txBody>
                <a:bodyPr/>
                <a:lstStyle>
                  <a:lvl1pPr>
                    <a:defRPr sz="2000">
                      <a:solidFill>
                        <a:schemeClr val="tx1"/>
                      </a:solidFill>
                      <a:latin typeface="Tahoma" panose="020B0604030504040204" pitchFamily="34" charset="0"/>
                      <a:ea typeface="宋体" panose="02010600030101010101" pitchFamily="2" charset="-122"/>
                    </a:defRPr>
                  </a:lvl1pPr>
                  <a:lvl2pPr marL="742950" indent="-285750">
                    <a:defRPr sz="2000">
                      <a:solidFill>
                        <a:schemeClr val="tx1"/>
                      </a:solidFill>
                      <a:latin typeface="Tahoma" panose="020B0604030504040204" pitchFamily="34" charset="0"/>
                      <a:ea typeface="宋体" panose="02010600030101010101" pitchFamily="2" charset="-122"/>
                    </a:defRPr>
                  </a:lvl2pPr>
                  <a:lvl3pPr marL="1143000" indent="-228600">
                    <a:defRPr sz="2000">
                      <a:solidFill>
                        <a:schemeClr val="tx1"/>
                      </a:solidFill>
                      <a:latin typeface="Tahoma" panose="020B0604030504040204" pitchFamily="34" charset="0"/>
                      <a:ea typeface="宋体" panose="02010600030101010101" pitchFamily="2" charset="-122"/>
                    </a:defRPr>
                  </a:lvl3pPr>
                  <a:lvl4pPr marL="1600200" indent="-228600">
                    <a:defRPr sz="2000">
                      <a:solidFill>
                        <a:schemeClr val="tx1"/>
                      </a:solidFill>
                      <a:latin typeface="Tahoma" panose="020B0604030504040204" pitchFamily="34" charset="0"/>
                      <a:ea typeface="宋体" panose="02010600030101010101" pitchFamily="2" charset="-122"/>
                    </a:defRPr>
                  </a:lvl4pPr>
                  <a:lvl5pPr marL="2057400" indent="-22860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grpSp>
        <p:grpSp>
          <p:nvGrpSpPr>
            <p:cNvPr id="74465" name="Group 299"/>
            <p:cNvGrpSpPr>
              <a:grpSpLocks/>
            </p:cNvGrpSpPr>
            <p:nvPr/>
          </p:nvGrpSpPr>
          <p:grpSpPr bwMode="auto">
            <a:xfrm>
              <a:off x="4608" y="700"/>
              <a:ext cx="306" cy="90"/>
              <a:chOff x="748" y="2251"/>
              <a:chExt cx="306" cy="90"/>
            </a:xfrm>
          </p:grpSpPr>
          <p:sp>
            <p:nvSpPr>
              <p:cNvPr id="74466" name="AutoShape 300"/>
              <p:cNvSpPr>
                <a:spLocks noChangeArrowheads="1"/>
              </p:cNvSpPr>
              <p:nvPr/>
            </p:nvSpPr>
            <p:spPr bwMode="auto">
              <a:xfrm>
                <a:off x="748" y="2251"/>
                <a:ext cx="111" cy="90"/>
              </a:xfrm>
              <a:prstGeom prst="moon">
                <a:avLst>
                  <a:gd name="adj" fmla="val 18444"/>
                </a:avLst>
              </a:prstGeom>
              <a:solidFill>
                <a:srgbClr val="80808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a:solidFill>
                      <a:schemeClr val="tx1"/>
                    </a:solidFill>
                    <a:latin typeface="Tahoma" panose="020B0604030504040204" pitchFamily="34" charset="0"/>
                    <a:ea typeface="宋体" panose="02010600030101010101" pitchFamily="2" charset="-122"/>
                  </a:defRPr>
                </a:lvl1pPr>
                <a:lvl2pPr marL="742950" indent="-285750">
                  <a:defRPr sz="2000">
                    <a:solidFill>
                      <a:schemeClr val="tx1"/>
                    </a:solidFill>
                    <a:latin typeface="Tahoma" panose="020B0604030504040204" pitchFamily="34" charset="0"/>
                    <a:ea typeface="宋体" panose="02010600030101010101" pitchFamily="2" charset="-122"/>
                  </a:defRPr>
                </a:lvl2pPr>
                <a:lvl3pPr marL="1143000" indent="-228600">
                  <a:defRPr sz="2000">
                    <a:solidFill>
                      <a:schemeClr val="tx1"/>
                    </a:solidFill>
                    <a:latin typeface="Tahoma" panose="020B0604030504040204" pitchFamily="34" charset="0"/>
                    <a:ea typeface="宋体" panose="02010600030101010101" pitchFamily="2" charset="-122"/>
                  </a:defRPr>
                </a:lvl3pPr>
                <a:lvl4pPr marL="1600200" indent="-228600">
                  <a:defRPr sz="2000">
                    <a:solidFill>
                      <a:schemeClr val="tx1"/>
                    </a:solidFill>
                    <a:latin typeface="Tahoma" panose="020B0604030504040204" pitchFamily="34" charset="0"/>
                    <a:ea typeface="宋体" panose="02010600030101010101" pitchFamily="2" charset="-122"/>
                  </a:defRPr>
                </a:lvl4pPr>
                <a:lvl5pPr marL="2057400" indent="-22860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74467" name="AutoShape 301"/>
              <p:cNvSpPr>
                <a:spLocks noChangeArrowheads="1"/>
              </p:cNvSpPr>
              <p:nvPr/>
            </p:nvSpPr>
            <p:spPr bwMode="auto">
              <a:xfrm flipH="1">
                <a:off x="943" y="2251"/>
                <a:ext cx="111" cy="90"/>
              </a:xfrm>
              <a:prstGeom prst="moon">
                <a:avLst>
                  <a:gd name="adj" fmla="val 18444"/>
                </a:avLst>
              </a:prstGeom>
              <a:solidFill>
                <a:srgbClr val="80808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a:solidFill>
                      <a:schemeClr val="tx1"/>
                    </a:solidFill>
                    <a:latin typeface="Tahoma" panose="020B0604030504040204" pitchFamily="34" charset="0"/>
                    <a:ea typeface="宋体" panose="02010600030101010101" pitchFamily="2" charset="-122"/>
                  </a:defRPr>
                </a:lvl1pPr>
                <a:lvl2pPr marL="742950" indent="-285750">
                  <a:defRPr sz="2000">
                    <a:solidFill>
                      <a:schemeClr val="tx1"/>
                    </a:solidFill>
                    <a:latin typeface="Tahoma" panose="020B0604030504040204" pitchFamily="34" charset="0"/>
                    <a:ea typeface="宋体" panose="02010600030101010101" pitchFamily="2" charset="-122"/>
                  </a:defRPr>
                </a:lvl2pPr>
                <a:lvl3pPr marL="1143000" indent="-228600">
                  <a:defRPr sz="2000">
                    <a:solidFill>
                      <a:schemeClr val="tx1"/>
                    </a:solidFill>
                    <a:latin typeface="Tahoma" panose="020B0604030504040204" pitchFamily="34" charset="0"/>
                    <a:ea typeface="宋体" panose="02010600030101010101" pitchFamily="2" charset="-122"/>
                  </a:defRPr>
                </a:lvl3pPr>
                <a:lvl4pPr marL="1600200" indent="-228600">
                  <a:defRPr sz="2000">
                    <a:solidFill>
                      <a:schemeClr val="tx1"/>
                    </a:solidFill>
                    <a:latin typeface="Tahoma" panose="020B0604030504040204" pitchFamily="34" charset="0"/>
                    <a:ea typeface="宋体" panose="02010600030101010101" pitchFamily="2" charset="-122"/>
                  </a:defRPr>
                </a:lvl4pPr>
                <a:lvl5pPr marL="2057400" indent="-22860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74468" name="AutoShape 302"/>
              <p:cNvSpPr>
                <a:spLocks noChangeArrowheads="1"/>
              </p:cNvSpPr>
              <p:nvPr/>
            </p:nvSpPr>
            <p:spPr bwMode="auto">
              <a:xfrm flipH="1">
                <a:off x="922" y="2266"/>
                <a:ext cx="70" cy="60"/>
              </a:xfrm>
              <a:prstGeom prst="moon">
                <a:avLst>
                  <a:gd name="adj" fmla="val 18347"/>
                </a:avLst>
              </a:prstGeom>
              <a:solidFill>
                <a:srgbClr val="80808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a:solidFill>
                      <a:schemeClr val="tx1"/>
                    </a:solidFill>
                    <a:latin typeface="Tahoma" panose="020B0604030504040204" pitchFamily="34" charset="0"/>
                    <a:ea typeface="宋体" panose="02010600030101010101" pitchFamily="2" charset="-122"/>
                  </a:defRPr>
                </a:lvl1pPr>
                <a:lvl2pPr marL="742950" indent="-285750">
                  <a:defRPr sz="2000">
                    <a:solidFill>
                      <a:schemeClr val="tx1"/>
                    </a:solidFill>
                    <a:latin typeface="Tahoma" panose="020B0604030504040204" pitchFamily="34" charset="0"/>
                    <a:ea typeface="宋体" panose="02010600030101010101" pitchFamily="2" charset="-122"/>
                  </a:defRPr>
                </a:lvl2pPr>
                <a:lvl3pPr marL="1143000" indent="-228600">
                  <a:defRPr sz="2000">
                    <a:solidFill>
                      <a:schemeClr val="tx1"/>
                    </a:solidFill>
                    <a:latin typeface="Tahoma" panose="020B0604030504040204" pitchFamily="34" charset="0"/>
                    <a:ea typeface="宋体" panose="02010600030101010101" pitchFamily="2" charset="-122"/>
                  </a:defRPr>
                </a:lvl3pPr>
                <a:lvl4pPr marL="1600200" indent="-228600">
                  <a:defRPr sz="2000">
                    <a:solidFill>
                      <a:schemeClr val="tx1"/>
                    </a:solidFill>
                    <a:latin typeface="Tahoma" panose="020B0604030504040204" pitchFamily="34" charset="0"/>
                    <a:ea typeface="宋体" panose="02010600030101010101" pitchFamily="2" charset="-122"/>
                  </a:defRPr>
                </a:lvl4pPr>
                <a:lvl5pPr marL="2057400" indent="-22860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74469" name="AutoShape 303"/>
              <p:cNvSpPr>
                <a:spLocks noChangeArrowheads="1"/>
              </p:cNvSpPr>
              <p:nvPr/>
            </p:nvSpPr>
            <p:spPr bwMode="auto">
              <a:xfrm>
                <a:off x="806" y="2266"/>
                <a:ext cx="70" cy="60"/>
              </a:xfrm>
              <a:prstGeom prst="moon">
                <a:avLst>
                  <a:gd name="adj" fmla="val 18347"/>
                </a:avLst>
              </a:prstGeom>
              <a:solidFill>
                <a:srgbClr val="80808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a:solidFill>
                      <a:schemeClr val="tx1"/>
                    </a:solidFill>
                    <a:latin typeface="Tahoma" panose="020B0604030504040204" pitchFamily="34" charset="0"/>
                    <a:ea typeface="宋体" panose="02010600030101010101" pitchFamily="2" charset="-122"/>
                  </a:defRPr>
                </a:lvl1pPr>
                <a:lvl2pPr marL="742950" indent="-285750">
                  <a:defRPr sz="2000">
                    <a:solidFill>
                      <a:schemeClr val="tx1"/>
                    </a:solidFill>
                    <a:latin typeface="Tahoma" panose="020B0604030504040204" pitchFamily="34" charset="0"/>
                    <a:ea typeface="宋体" panose="02010600030101010101" pitchFamily="2" charset="-122"/>
                  </a:defRPr>
                </a:lvl2pPr>
                <a:lvl3pPr marL="1143000" indent="-228600">
                  <a:defRPr sz="2000">
                    <a:solidFill>
                      <a:schemeClr val="tx1"/>
                    </a:solidFill>
                    <a:latin typeface="Tahoma" panose="020B0604030504040204" pitchFamily="34" charset="0"/>
                    <a:ea typeface="宋体" panose="02010600030101010101" pitchFamily="2" charset="-122"/>
                  </a:defRPr>
                </a:lvl3pPr>
                <a:lvl4pPr marL="1600200" indent="-228600">
                  <a:defRPr sz="2000">
                    <a:solidFill>
                      <a:schemeClr val="tx1"/>
                    </a:solidFill>
                    <a:latin typeface="Tahoma" panose="020B0604030504040204" pitchFamily="34" charset="0"/>
                    <a:ea typeface="宋体" panose="02010600030101010101" pitchFamily="2" charset="-122"/>
                  </a:defRPr>
                </a:lvl4pPr>
                <a:lvl5pPr marL="2057400" indent="-22860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74470" name="AutoShape 304"/>
              <p:cNvSpPr>
                <a:spLocks noChangeArrowheads="1"/>
              </p:cNvSpPr>
              <p:nvPr/>
            </p:nvSpPr>
            <p:spPr bwMode="auto">
              <a:xfrm flipH="1">
                <a:off x="905" y="2281"/>
                <a:ext cx="35" cy="30"/>
              </a:xfrm>
              <a:prstGeom prst="moon">
                <a:avLst>
                  <a:gd name="adj" fmla="val 41907"/>
                </a:avLst>
              </a:prstGeom>
              <a:solidFill>
                <a:srgbClr val="80808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a:solidFill>
                      <a:schemeClr val="tx1"/>
                    </a:solidFill>
                    <a:latin typeface="Tahoma" panose="020B0604030504040204" pitchFamily="34" charset="0"/>
                    <a:ea typeface="宋体" panose="02010600030101010101" pitchFamily="2" charset="-122"/>
                  </a:defRPr>
                </a:lvl1pPr>
                <a:lvl2pPr marL="742950" indent="-285750">
                  <a:defRPr sz="2000">
                    <a:solidFill>
                      <a:schemeClr val="tx1"/>
                    </a:solidFill>
                    <a:latin typeface="Tahoma" panose="020B0604030504040204" pitchFamily="34" charset="0"/>
                    <a:ea typeface="宋体" panose="02010600030101010101" pitchFamily="2" charset="-122"/>
                  </a:defRPr>
                </a:lvl2pPr>
                <a:lvl3pPr marL="1143000" indent="-228600">
                  <a:defRPr sz="2000">
                    <a:solidFill>
                      <a:schemeClr val="tx1"/>
                    </a:solidFill>
                    <a:latin typeface="Tahoma" panose="020B0604030504040204" pitchFamily="34" charset="0"/>
                    <a:ea typeface="宋体" panose="02010600030101010101" pitchFamily="2" charset="-122"/>
                  </a:defRPr>
                </a:lvl3pPr>
                <a:lvl4pPr marL="1600200" indent="-228600">
                  <a:defRPr sz="2000">
                    <a:solidFill>
                      <a:schemeClr val="tx1"/>
                    </a:solidFill>
                    <a:latin typeface="Tahoma" panose="020B0604030504040204" pitchFamily="34" charset="0"/>
                    <a:ea typeface="宋体" panose="02010600030101010101" pitchFamily="2" charset="-122"/>
                  </a:defRPr>
                </a:lvl4pPr>
                <a:lvl5pPr marL="2057400" indent="-22860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74471" name="AutoShape 305"/>
              <p:cNvSpPr>
                <a:spLocks noChangeArrowheads="1"/>
              </p:cNvSpPr>
              <p:nvPr/>
            </p:nvSpPr>
            <p:spPr bwMode="auto">
              <a:xfrm>
                <a:off x="857" y="2281"/>
                <a:ext cx="35" cy="30"/>
              </a:xfrm>
              <a:prstGeom prst="moon">
                <a:avLst>
                  <a:gd name="adj" fmla="val 41907"/>
                </a:avLst>
              </a:prstGeom>
              <a:solidFill>
                <a:srgbClr val="80808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a:solidFill>
                      <a:schemeClr val="tx1"/>
                    </a:solidFill>
                    <a:latin typeface="Tahoma" panose="020B0604030504040204" pitchFamily="34" charset="0"/>
                    <a:ea typeface="宋体" panose="02010600030101010101" pitchFamily="2" charset="-122"/>
                  </a:defRPr>
                </a:lvl1pPr>
                <a:lvl2pPr marL="742950" indent="-285750">
                  <a:defRPr sz="2000">
                    <a:solidFill>
                      <a:schemeClr val="tx1"/>
                    </a:solidFill>
                    <a:latin typeface="Tahoma" panose="020B0604030504040204" pitchFamily="34" charset="0"/>
                    <a:ea typeface="宋体" panose="02010600030101010101" pitchFamily="2" charset="-122"/>
                  </a:defRPr>
                </a:lvl2pPr>
                <a:lvl3pPr marL="1143000" indent="-228600">
                  <a:defRPr sz="2000">
                    <a:solidFill>
                      <a:schemeClr val="tx1"/>
                    </a:solidFill>
                    <a:latin typeface="Tahoma" panose="020B0604030504040204" pitchFamily="34" charset="0"/>
                    <a:ea typeface="宋体" panose="02010600030101010101" pitchFamily="2" charset="-122"/>
                  </a:defRPr>
                </a:lvl3pPr>
                <a:lvl4pPr marL="1600200" indent="-228600">
                  <a:defRPr sz="2000">
                    <a:solidFill>
                      <a:schemeClr val="tx1"/>
                    </a:solidFill>
                    <a:latin typeface="Tahoma" panose="020B0604030504040204" pitchFamily="34" charset="0"/>
                    <a:ea typeface="宋体" panose="02010600030101010101" pitchFamily="2" charset="-122"/>
                  </a:defRPr>
                </a:lvl4pPr>
                <a:lvl5pPr marL="2057400" indent="-22860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grpSp>
      <p:grpSp>
        <p:nvGrpSpPr>
          <p:cNvPr id="73763" name="Group 306"/>
          <p:cNvGrpSpPr>
            <a:grpSpLocks/>
          </p:cNvGrpSpPr>
          <p:nvPr/>
        </p:nvGrpSpPr>
        <p:grpSpPr bwMode="auto">
          <a:xfrm>
            <a:off x="604838" y="2519363"/>
            <a:ext cx="287337" cy="504825"/>
            <a:chOff x="4608" y="700"/>
            <a:chExt cx="306" cy="553"/>
          </a:xfrm>
        </p:grpSpPr>
        <p:grpSp>
          <p:nvGrpSpPr>
            <p:cNvPr id="74440" name="Group 307"/>
            <p:cNvGrpSpPr>
              <a:grpSpLocks/>
            </p:cNvGrpSpPr>
            <p:nvPr/>
          </p:nvGrpSpPr>
          <p:grpSpPr bwMode="auto">
            <a:xfrm>
              <a:off x="4694" y="784"/>
              <a:ext cx="134" cy="469"/>
              <a:chOff x="4740" y="784"/>
              <a:chExt cx="88" cy="692"/>
            </a:xfrm>
          </p:grpSpPr>
          <p:sp>
            <p:nvSpPr>
              <p:cNvPr id="74448" name="Line 308"/>
              <p:cNvSpPr>
                <a:spLocks noChangeShapeType="1"/>
              </p:cNvSpPr>
              <p:nvPr/>
            </p:nvSpPr>
            <p:spPr bwMode="auto">
              <a:xfrm>
                <a:off x="4771" y="1032"/>
                <a:ext cx="29" cy="1"/>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grpSp>
            <p:nvGrpSpPr>
              <p:cNvPr id="74449" name="Group 309"/>
              <p:cNvGrpSpPr>
                <a:grpSpLocks/>
              </p:cNvGrpSpPr>
              <p:nvPr/>
            </p:nvGrpSpPr>
            <p:grpSpPr bwMode="auto">
              <a:xfrm>
                <a:off x="4740" y="784"/>
                <a:ext cx="88" cy="692"/>
                <a:chOff x="4740" y="784"/>
                <a:chExt cx="88" cy="692"/>
              </a:xfrm>
            </p:grpSpPr>
            <p:sp>
              <p:nvSpPr>
                <p:cNvPr id="74450" name="Line 310"/>
                <p:cNvSpPr>
                  <a:spLocks noChangeShapeType="1"/>
                </p:cNvSpPr>
                <p:nvPr/>
              </p:nvSpPr>
              <p:spPr bwMode="auto">
                <a:xfrm flipV="1">
                  <a:off x="4785" y="793"/>
                  <a:ext cx="1" cy="139"/>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74451" name="Line 311"/>
                <p:cNvSpPr>
                  <a:spLocks noChangeShapeType="1"/>
                </p:cNvSpPr>
                <p:nvPr/>
              </p:nvSpPr>
              <p:spPr bwMode="auto">
                <a:xfrm flipV="1">
                  <a:off x="4740" y="929"/>
                  <a:ext cx="35" cy="547"/>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74452" name="Line 312"/>
                <p:cNvSpPr>
                  <a:spLocks noChangeShapeType="1"/>
                </p:cNvSpPr>
                <p:nvPr/>
              </p:nvSpPr>
              <p:spPr bwMode="auto">
                <a:xfrm>
                  <a:off x="4793" y="929"/>
                  <a:ext cx="35" cy="547"/>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74453" name="Line 313"/>
                <p:cNvSpPr>
                  <a:spLocks noChangeShapeType="1"/>
                </p:cNvSpPr>
                <p:nvPr/>
              </p:nvSpPr>
              <p:spPr bwMode="auto">
                <a:xfrm>
                  <a:off x="4743" y="1461"/>
                  <a:ext cx="84" cy="1"/>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74454" name="Line 314"/>
                <p:cNvSpPr>
                  <a:spLocks noChangeShapeType="1"/>
                </p:cNvSpPr>
                <p:nvPr/>
              </p:nvSpPr>
              <p:spPr bwMode="auto">
                <a:xfrm>
                  <a:off x="4753" y="1312"/>
                  <a:ext cx="66" cy="1"/>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74455" name="Line 315"/>
                <p:cNvSpPr>
                  <a:spLocks noChangeShapeType="1"/>
                </p:cNvSpPr>
                <p:nvPr/>
              </p:nvSpPr>
              <p:spPr bwMode="auto">
                <a:xfrm>
                  <a:off x="4752" y="1314"/>
                  <a:ext cx="73" cy="151"/>
                </a:xfrm>
                <a:prstGeom prst="line">
                  <a:avLst/>
                </a:prstGeom>
                <a:noFill/>
                <a:ln w="635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74456" name="Line 316"/>
                <p:cNvSpPr>
                  <a:spLocks noChangeShapeType="1"/>
                </p:cNvSpPr>
                <p:nvPr/>
              </p:nvSpPr>
              <p:spPr bwMode="auto">
                <a:xfrm flipH="1">
                  <a:off x="4745" y="1313"/>
                  <a:ext cx="73" cy="149"/>
                </a:xfrm>
                <a:prstGeom prst="line">
                  <a:avLst/>
                </a:prstGeom>
                <a:noFill/>
                <a:ln w="635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74457" name="Line 317"/>
                <p:cNvSpPr>
                  <a:spLocks noChangeShapeType="1"/>
                </p:cNvSpPr>
                <p:nvPr/>
              </p:nvSpPr>
              <p:spPr bwMode="auto">
                <a:xfrm>
                  <a:off x="4762" y="1167"/>
                  <a:ext cx="46" cy="1"/>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74458" name="Line 318"/>
                <p:cNvSpPr>
                  <a:spLocks noChangeShapeType="1"/>
                </p:cNvSpPr>
                <p:nvPr/>
              </p:nvSpPr>
              <p:spPr bwMode="auto">
                <a:xfrm>
                  <a:off x="4761" y="1166"/>
                  <a:ext cx="54" cy="147"/>
                </a:xfrm>
                <a:prstGeom prst="line">
                  <a:avLst/>
                </a:prstGeom>
                <a:noFill/>
                <a:ln w="635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74459" name="Line 319"/>
                <p:cNvSpPr>
                  <a:spLocks noChangeShapeType="1"/>
                </p:cNvSpPr>
                <p:nvPr/>
              </p:nvSpPr>
              <p:spPr bwMode="auto">
                <a:xfrm flipV="1">
                  <a:off x="4750" y="1166"/>
                  <a:ext cx="57" cy="145"/>
                </a:xfrm>
                <a:prstGeom prst="line">
                  <a:avLst/>
                </a:prstGeom>
                <a:noFill/>
                <a:ln w="635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74460" name="Line 320"/>
                <p:cNvSpPr>
                  <a:spLocks noChangeShapeType="1"/>
                </p:cNvSpPr>
                <p:nvPr/>
              </p:nvSpPr>
              <p:spPr bwMode="auto">
                <a:xfrm>
                  <a:off x="4768" y="1032"/>
                  <a:ext cx="41" cy="136"/>
                </a:xfrm>
                <a:prstGeom prst="line">
                  <a:avLst/>
                </a:prstGeom>
                <a:noFill/>
                <a:ln w="635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74461" name="Line 321"/>
                <p:cNvSpPr>
                  <a:spLocks noChangeShapeType="1"/>
                </p:cNvSpPr>
                <p:nvPr/>
              </p:nvSpPr>
              <p:spPr bwMode="auto">
                <a:xfrm flipV="1">
                  <a:off x="4759" y="1031"/>
                  <a:ext cx="39" cy="138"/>
                </a:xfrm>
                <a:prstGeom prst="line">
                  <a:avLst/>
                </a:prstGeom>
                <a:noFill/>
                <a:ln w="635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74462" name="Line 322"/>
                <p:cNvSpPr>
                  <a:spLocks noChangeShapeType="1"/>
                </p:cNvSpPr>
                <p:nvPr/>
              </p:nvSpPr>
              <p:spPr bwMode="auto">
                <a:xfrm flipV="1">
                  <a:off x="4766" y="930"/>
                  <a:ext cx="27" cy="106"/>
                </a:xfrm>
                <a:prstGeom prst="line">
                  <a:avLst/>
                </a:prstGeom>
                <a:noFill/>
                <a:ln w="635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74463" name="Oval 323"/>
                <p:cNvSpPr>
                  <a:spLocks noChangeArrowheads="1"/>
                </p:cNvSpPr>
                <p:nvPr/>
              </p:nvSpPr>
              <p:spPr bwMode="auto">
                <a:xfrm>
                  <a:off x="4774" y="784"/>
                  <a:ext cx="22" cy="16"/>
                </a:xfrm>
                <a:prstGeom prst="ellipse">
                  <a:avLst/>
                </a:prstGeom>
                <a:solidFill>
                  <a:srgbClr val="C0C0C0"/>
                </a:solidFill>
                <a:ln w="9525">
                  <a:solidFill>
                    <a:schemeClr val="tx1"/>
                  </a:solidFill>
                  <a:round/>
                  <a:headEnd/>
                  <a:tailEnd/>
                </a:ln>
              </p:spPr>
              <p:txBody>
                <a:bodyPr/>
                <a:lstStyle>
                  <a:lvl1pPr>
                    <a:defRPr sz="2000">
                      <a:solidFill>
                        <a:schemeClr val="tx1"/>
                      </a:solidFill>
                      <a:latin typeface="Tahoma" panose="020B0604030504040204" pitchFamily="34" charset="0"/>
                      <a:ea typeface="宋体" panose="02010600030101010101" pitchFamily="2" charset="-122"/>
                    </a:defRPr>
                  </a:lvl1pPr>
                  <a:lvl2pPr marL="742950" indent="-285750">
                    <a:defRPr sz="2000">
                      <a:solidFill>
                        <a:schemeClr val="tx1"/>
                      </a:solidFill>
                      <a:latin typeface="Tahoma" panose="020B0604030504040204" pitchFamily="34" charset="0"/>
                      <a:ea typeface="宋体" panose="02010600030101010101" pitchFamily="2" charset="-122"/>
                    </a:defRPr>
                  </a:lvl2pPr>
                  <a:lvl3pPr marL="1143000" indent="-228600">
                    <a:defRPr sz="2000">
                      <a:solidFill>
                        <a:schemeClr val="tx1"/>
                      </a:solidFill>
                      <a:latin typeface="Tahoma" panose="020B0604030504040204" pitchFamily="34" charset="0"/>
                      <a:ea typeface="宋体" panose="02010600030101010101" pitchFamily="2" charset="-122"/>
                    </a:defRPr>
                  </a:lvl3pPr>
                  <a:lvl4pPr marL="1600200" indent="-228600">
                    <a:defRPr sz="2000">
                      <a:solidFill>
                        <a:schemeClr val="tx1"/>
                      </a:solidFill>
                      <a:latin typeface="Tahoma" panose="020B0604030504040204" pitchFamily="34" charset="0"/>
                      <a:ea typeface="宋体" panose="02010600030101010101" pitchFamily="2" charset="-122"/>
                    </a:defRPr>
                  </a:lvl4pPr>
                  <a:lvl5pPr marL="2057400" indent="-22860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grpSp>
        <p:grpSp>
          <p:nvGrpSpPr>
            <p:cNvPr id="74441" name="Group 324"/>
            <p:cNvGrpSpPr>
              <a:grpSpLocks/>
            </p:cNvGrpSpPr>
            <p:nvPr/>
          </p:nvGrpSpPr>
          <p:grpSpPr bwMode="auto">
            <a:xfrm>
              <a:off x="4608" y="700"/>
              <a:ext cx="306" cy="90"/>
              <a:chOff x="748" y="2251"/>
              <a:chExt cx="306" cy="90"/>
            </a:xfrm>
          </p:grpSpPr>
          <p:sp>
            <p:nvSpPr>
              <p:cNvPr id="74442" name="AutoShape 325"/>
              <p:cNvSpPr>
                <a:spLocks noChangeArrowheads="1"/>
              </p:cNvSpPr>
              <p:nvPr/>
            </p:nvSpPr>
            <p:spPr bwMode="auto">
              <a:xfrm>
                <a:off x="748" y="2251"/>
                <a:ext cx="111" cy="90"/>
              </a:xfrm>
              <a:prstGeom prst="moon">
                <a:avLst>
                  <a:gd name="adj" fmla="val 18444"/>
                </a:avLst>
              </a:prstGeom>
              <a:solidFill>
                <a:srgbClr val="80808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a:solidFill>
                      <a:schemeClr val="tx1"/>
                    </a:solidFill>
                    <a:latin typeface="Tahoma" panose="020B0604030504040204" pitchFamily="34" charset="0"/>
                    <a:ea typeface="宋体" panose="02010600030101010101" pitchFamily="2" charset="-122"/>
                  </a:defRPr>
                </a:lvl1pPr>
                <a:lvl2pPr marL="742950" indent="-285750">
                  <a:defRPr sz="2000">
                    <a:solidFill>
                      <a:schemeClr val="tx1"/>
                    </a:solidFill>
                    <a:latin typeface="Tahoma" panose="020B0604030504040204" pitchFamily="34" charset="0"/>
                    <a:ea typeface="宋体" panose="02010600030101010101" pitchFamily="2" charset="-122"/>
                  </a:defRPr>
                </a:lvl2pPr>
                <a:lvl3pPr marL="1143000" indent="-228600">
                  <a:defRPr sz="2000">
                    <a:solidFill>
                      <a:schemeClr val="tx1"/>
                    </a:solidFill>
                    <a:latin typeface="Tahoma" panose="020B0604030504040204" pitchFamily="34" charset="0"/>
                    <a:ea typeface="宋体" panose="02010600030101010101" pitchFamily="2" charset="-122"/>
                  </a:defRPr>
                </a:lvl3pPr>
                <a:lvl4pPr marL="1600200" indent="-228600">
                  <a:defRPr sz="2000">
                    <a:solidFill>
                      <a:schemeClr val="tx1"/>
                    </a:solidFill>
                    <a:latin typeface="Tahoma" panose="020B0604030504040204" pitchFamily="34" charset="0"/>
                    <a:ea typeface="宋体" panose="02010600030101010101" pitchFamily="2" charset="-122"/>
                  </a:defRPr>
                </a:lvl4pPr>
                <a:lvl5pPr marL="2057400" indent="-22860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74443" name="AutoShape 326"/>
              <p:cNvSpPr>
                <a:spLocks noChangeArrowheads="1"/>
              </p:cNvSpPr>
              <p:nvPr/>
            </p:nvSpPr>
            <p:spPr bwMode="auto">
              <a:xfrm flipH="1">
                <a:off x="943" y="2251"/>
                <a:ext cx="111" cy="90"/>
              </a:xfrm>
              <a:prstGeom prst="moon">
                <a:avLst>
                  <a:gd name="adj" fmla="val 18444"/>
                </a:avLst>
              </a:prstGeom>
              <a:solidFill>
                <a:srgbClr val="80808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a:solidFill>
                      <a:schemeClr val="tx1"/>
                    </a:solidFill>
                    <a:latin typeface="Tahoma" panose="020B0604030504040204" pitchFamily="34" charset="0"/>
                    <a:ea typeface="宋体" panose="02010600030101010101" pitchFamily="2" charset="-122"/>
                  </a:defRPr>
                </a:lvl1pPr>
                <a:lvl2pPr marL="742950" indent="-285750">
                  <a:defRPr sz="2000">
                    <a:solidFill>
                      <a:schemeClr val="tx1"/>
                    </a:solidFill>
                    <a:latin typeface="Tahoma" panose="020B0604030504040204" pitchFamily="34" charset="0"/>
                    <a:ea typeface="宋体" panose="02010600030101010101" pitchFamily="2" charset="-122"/>
                  </a:defRPr>
                </a:lvl2pPr>
                <a:lvl3pPr marL="1143000" indent="-228600">
                  <a:defRPr sz="2000">
                    <a:solidFill>
                      <a:schemeClr val="tx1"/>
                    </a:solidFill>
                    <a:latin typeface="Tahoma" panose="020B0604030504040204" pitchFamily="34" charset="0"/>
                    <a:ea typeface="宋体" panose="02010600030101010101" pitchFamily="2" charset="-122"/>
                  </a:defRPr>
                </a:lvl3pPr>
                <a:lvl4pPr marL="1600200" indent="-228600">
                  <a:defRPr sz="2000">
                    <a:solidFill>
                      <a:schemeClr val="tx1"/>
                    </a:solidFill>
                    <a:latin typeface="Tahoma" panose="020B0604030504040204" pitchFamily="34" charset="0"/>
                    <a:ea typeface="宋体" panose="02010600030101010101" pitchFamily="2" charset="-122"/>
                  </a:defRPr>
                </a:lvl4pPr>
                <a:lvl5pPr marL="2057400" indent="-22860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74444" name="AutoShape 327"/>
              <p:cNvSpPr>
                <a:spLocks noChangeArrowheads="1"/>
              </p:cNvSpPr>
              <p:nvPr/>
            </p:nvSpPr>
            <p:spPr bwMode="auto">
              <a:xfrm flipH="1">
                <a:off x="922" y="2266"/>
                <a:ext cx="70" cy="60"/>
              </a:xfrm>
              <a:prstGeom prst="moon">
                <a:avLst>
                  <a:gd name="adj" fmla="val 18347"/>
                </a:avLst>
              </a:prstGeom>
              <a:solidFill>
                <a:srgbClr val="80808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a:solidFill>
                      <a:schemeClr val="tx1"/>
                    </a:solidFill>
                    <a:latin typeface="Tahoma" panose="020B0604030504040204" pitchFamily="34" charset="0"/>
                    <a:ea typeface="宋体" panose="02010600030101010101" pitchFamily="2" charset="-122"/>
                  </a:defRPr>
                </a:lvl1pPr>
                <a:lvl2pPr marL="742950" indent="-285750">
                  <a:defRPr sz="2000">
                    <a:solidFill>
                      <a:schemeClr val="tx1"/>
                    </a:solidFill>
                    <a:latin typeface="Tahoma" panose="020B0604030504040204" pitchFamily="34" charset="0"/>
                    <a:ea typeface="宋体" panose="02010600030101010101" pitchFamily="2" charset="-122"/>
                  </a:defRPr>
                </a:lvl2pPr>
                <a:lvl3pPr marL="1143000" indent="-228600">
                  <a:defRPr sz="2000">
                    <a:solidFill>
                      <a:schemeClr val="tx1"/>
                    </a:solidFill>
                    <a:latin typeface="Tahoma" panose="020B0604030504040204" pitchFamily="34" charset="0"/>
                    <a:ea typeface="宋体" panose="02010600030101010101" pitchFamily="2" charset="-122"/>
                  </a:defRPr>
                </a:lvl3pPr>
                <a:lvl4pPr marL="1600200" indent="-228600">
                  <a:defRPr sz="2000">
                    <a:solidFill>
                      <a:schemeClr val="tx1"/>
                    </a:solidFill>
                    <a:latin typeface="Tahoma" panose="020B0604030504040204" pitchFamily="34" charset="0"/>
                    <a:ea typeface="宋体" panose="02010600030101010101" pitchFamily="2" charset="-122"/>
                  </a:defRPr>
                </a:lvl4pPr>
                <a:lvl5pPr marL="2057400" indent="-22860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74445" name="AutoShape 328"/>
              <p:cNvSpPr>
                <a:spLocks noChangeArrowheads="1"/>
              </p:cNvSpPr>
              <p:nvPr/>
            </p:nvSpPr>
            <p:spPr bwMode="auto">
              <a:xfrm>
                <a:off x="806" y="2266"/>
                <a:ext cx="70" cy="60"/>
              </a:xfrm>
              <a:prstGeom prst="moon">
                <a:avLst>
                  <a:gd name="adj" fmla="val 18347"/>
                </a:avLst>
              </a:prstGeom>
              <a:solidFill>
                <a:srgbClr val="80808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a:solidFill>
                      <a:schemeClr val="tx1"/>
                    </a:solidFill>
                    <a:latin typeface="Tahoma" panose="020B0604030504040204" pitchFamily="34" charset="0"/>
                    <a:ea typeface="宋体" panose="02010600030101010101" pitchFamily="2" charset="-122"/>
                  </a:defRPr>
                </a:lvl1pPr>
                <a:lvl2pPr marL="742950" indent="-285750">
                  <a:defRPr sz="2000">
                    <a:solidFill>
                      <a:schemeClr val="tx1"/>
                    </a:solidFill>
                    <a:latin typeface="Tahoma" panose="020B0604030504040204" pitchFamily="34" charset="0"/>
                    <a:ea typeface="宋体" panose="02010600030101010101" pitchFamily="2" charset="-122"/>
                  </a:defRPr>
                </a:lvl2pPr>
                <a:lvl3pPr marL="1143000" indent="-228600">
                  <a:defRPr sz="2000">
                    <a:solidFill>
                      <a:schemeClr val="tx1"/>
                    </a:solidFill>
                    <a:latin typeface="Tahoma" panose="020B0604030504040204" pitchFamily="34" charset="0"/>
                    <a:ea typeface="宋体" panose="02010600030101010101" pitchFamily="2" charset="-122"/>
                  </a:defRPr>
                </a:lvl3pPr>
                <a:lvl4pPr marL="1600200" indent="-228600">
                  <a:defRPr sz="2000">
                    <a:solidFill>
                      <a:schemeClr val="tx1"/>
                    </a:solidFill>
                    <a:latin typeface="Tahoma" panose="020B0604030504040204" pitchFamily="34" charset="0"/>
                    <a:ea typeface="宋体" panose="02010600030101010101" pitchFamily="2" charset="-122"/>
                  </a:defRPr>
                </a:lvl4pPr>
                <a:lvl5pPr marL="2057400" indent="-22860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74446" name="AutoShape 329"/>
              <p:cNvSpPr>
                <a:spLocks noChangeArrowheads="1"/>
              </p:cNvSpPr>
              <p:nvPr/>
            </p:nvSpPr>
            <p:spPr bwMode="auto">
              <a:xfrm flipH="1">
                <a:off x="905" y="2281"/>
                <a:ext cx="35" cy="30"/>
              </a:xfrm>
              <a:prstGeom prst="moon">
                <a:avLst>
                  <a:gd name="adj" fmla="val 41907"/>
                </a:avLst>
              </a:prstGeom>
              <a:solidFill>
                <a:srgbClr val="80808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a:solidFill>
                      <a:schemeClr val="tx1"/>
                    </a:solidFill>
                    <a:latin typeface="Tahoma" panose="020B0604030504040204" pitchFamily="34" charset="0"/>
                    <a:ea typeface="宋体" panose="02010600030101010101" pitchFamily="2" charset="-122"/>
                  </a:defRPr>
                </a:lvl1pPr>
                <a:lvl2pPr marL="742950" indent="-285750">
                  <a:defRPr sz="2000">
                    <a:solidFill>
                      <a:schemeClr val="tx1"/>
                    </a:solidFill>
                    <a:latin typeface="Tahoma" panose="020B0604030504040204" pitchFamily="34" charset="0"/>
                    <a:ea typeface="宋体" panose="02010600030101010101" pitchFamily="2" charset="-122"/>
                  </a:defRPr>
                </a:lvl2pPr>
                <a:lvl3pPr marL="1143000" indent="-228600">
                  <a:defRPr sz="2000">
                    <a:solidFill>
                      <a:schemeClr val="tx1"/>
                    </a:solidFill>
                    <a:latin typeface="Tahoma" panose="020B0604030504040204" pitchFamily="34" charset="0"/>
                    <a:ea typeface="宋体" panose="02010600030101010101" pitchFamily="2" charset="-122"/>
                  </a:defRPr>
                </a:lvl3pPr>
                <a:lvl4pPr marL="1600200" indent="-228600">
                  <a:defRPr sz="2000">
                    <a:solidFill>
                      <a:schemeClr val="tx1"/>
                    </a:solidFill>
                    <a:latin typeface="Tahoma" panose="020B0604030504040204" pitchFamily="34" charset="0"/>
                    <a:ea typeface="宋体" panose="02010600030101010101" pitchFamily="2" charset="-122"/>
                  </a:defRPr>
                </a:lvl4pPr>
                <a:lvl5pPr marL="2057400" indent="-22860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74447" name="AutoShape 330"/>
              <p:cNvSpPr>
                <a:spLocks noChangeArrowheads="1"/>
              </p:cNvSpPr>
              <p:nvPr/>
            </p:nvSpPr>
            <p:spPr bwMode="auto">
              <a:xfrm>
                <a:off x="857" y="2281"/>
                <a:ext cx="35" cy="30"/>
              </a:xfrm>
              <a:prstGeom prst="moon">
                <a:avLst>
                  <a:gd name="adj" fmla="val 41907"/>
                </a:avLst>
              </a:prstGeom>
              <a:solidFill>
                <a:srgbClr val="80808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a:solidFill>
                      <a:schemeClr val="tx1"/>
                    </a:solidFill>
                    <a:latin typeface="Tahoma" panose="020B0604030504040204" pitchFamily="34" charset="0"/>
                    <a:ea typeface="宋体" panose="02010600030101010101" pitchFamily="2" charset="-122"/>
                  </a:defRPr>
                </a:lvl1pPr>
                <a:lvl2pPr marL="742950" indent="-285750">
                  <a:defRPr sz="2000">
                    <a:solidFill>
                      <a:schemeClr val="tx1"/>
                    </a:solidFill>
                    <a:latin typeface="Tahoma" panose="020B0604030504040204" pitchFamily="34" charset="0"/>
                    <a:ea typeface="宋体" panose="02010600030101010101" pitchFamily="2" charset="-122"/>
                  </a:defRPr>
                </a:lvl2pPr>
                <a:lvl3pPr marL="1143000" indent="-228600">
                  <a:defRPr sz="2000">
                    <a:solidFill>
                      <a:schemeClr val="tx1"/>
                    </a:solidFill>
                    <a:latin typeface="Tahoma" panose="020B0604030504040204" pitchFamily="34" charset="0"/>
                    <a:ea typeface="宋体" panose="02010600030101010101" pitchFamily="2" charset="-122"/>
                  </a:defRPr>
                </a:lvl3pPr>
                <a:lvl4pPr marL="1600200" indent="-228600">
                  <a:defRPr sz="2000">
                    <a:solidFill>
                      <a:schemeClr val="tx1"/>
                    </a:solidFill>
                    <a:latin typeface="Tahoma" panose="020B0604030504040204" pitchFamily="34" charset="0"/>
                    <a:ea typeface="宋体" panose="02010600030101010101" pitchFamily="2" charset="-122"/>
                  </a:defRPr>
                </a:lvl4pPr>
                <a:lvl5pPr marL="2057400" indent="-22860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grpSp>
      <p:grpSp>
        <p:nvGrpSpPr>
          <p:cNvPr id="73764" name="Group 331"/>
          <p:cNvGrpSpPr>
            <a:grpSpLocks/>
          </p:cNvGrpSpPr>
          <p:nvPr/>
        </p:nvGrpSpPr>
        <p:grpSpPr bwMode="auto">
          <a:xfrm>
            <a:off x="1252538" y="2879725"/>
            <a:ext cx="287337" cy="504825"/>
            <a:chOff x="4608" y="700"/>
            <a:chExt cx="306" cy="553"/>
          </a:xfrm>
        </p:grpSpPr>
        <p:grpSp>
          <p:nvGrpSpPr>
            <p:cNvPr id="74416" name="Group 332"/>
            <p:cNvGrpSpPr>
              <a:grpSpLocks/>
            </p:cNvGrpSpPr>
            <p:nvPr/>
          </p:nvGrpSpPr>
          <p:grpSpPr bwMode="auto">
            <a:xfrm>
              <a:off x="4694" y="784"/>
              <a:ext cx="134" cy="469"/>
              <a:chOff x="4740" y="784"/>
              <a:chExt cx="88" cy="692"/>
            </a:xfrm>
          </p:grpSpPr>
          <p:sp>
            <p:nvSpPr>
              <p:cNvPr id="74424" name="Line 333"/>
              <p:cNvSpPr>
                <a:spLocks noChangeShapeType="1"/>
              </p:cNvSpPr>
              <p:nvPr/>
            </p:nvSpPr>
            <p:spPr bwMode="auto">
              <a:xfrm>
                <a:off x="4771" y="1032"/>
                <a:ext cx="29" cy="1"/>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grpSp>
            <p:nvGrpSpPr>
              <p:cNvPr id="74425" name="Group 334"/>
              <p:cNvGrpSpPr>
                <a:grpSpLocks/>
              </p:cNvGrpSpPr>
              <p:nvPr/>
            </p:nvGrpSpPr>
            <p:grpSpPr bwMode="auto">
              <a:xfrm>
                <a:off x="4740" y="784"/>
                <a:ext cx="88" cy="692"/>
                <a:chOff x="4740" y="784"/>
                <a:chExt cx="88" cy="692"/>
              </a:xfrm>
            </p:grpSpPr>
            <p:sp>
              <p:nvSpPr>
                <p:cNvPr id="74426" name="Line 335"/>
                <p:cNvSpPr>
                  <a:spLocks noChangeShapeType="1"/>
                </p:cNvSpPr>
                <p:nvPr/>
              </p:nvSpPr>
              <p:spPr bwMode="auto">
                <a:xfrm flipV="1">
                  <a:off x="4785" y="793"/>
                  <a:ext cx="1" cy="139"/>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74427" name="Line 336"/>
                <p:cNvSpPr>
                  <a:spLocks noChangeShapeType="1"/>
                </p:cNvSpPr>
                <p:nvPr/>
              </p:nvSpPr>
              <p:spPr bwMode="auto">
                <a:xfrm flipV="1">
                  <a:off x="4740" y="929"/>
                  <a:ext cx="35" cy="547"/>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74428" name="Line 337"/>
                <p:cNvSpPr>
                  <a:spLocks noChangeShapeType="1"/>
                </p:cNvSpPr>
                <p:nvPr/>
              </p:nvSpPr>
              <p:spPr bwMode="auto">
                <a:xfrm>
                  <a:off x="4793" y="929"/>
                  <a:ext cx="35" cy="547"/>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74429" name="Line 338"/>
                <p:cNvSpPr>
                  <a:spLocks noChangeShapeType="1"/>
                </p:cNvSpPr>
                <p:nvPr/>
              </p:nvSpPr>
              <p:spPr bwMode="auto">
                <a:xfrm>
                  <a:off x="4743" y="1461"/>
                  <a:ext cx="84" cy="1"/>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74430" name="Line 339"/>
                <p:cNvSpPr>
                  <a:spLocks noChangeShapeType="1"/>
                </p:cNvSpPr>
                <p:nvPr/>
              </p:nvSpPr>
              <p:spPr bwMode="auto">
                <a:xfrm>
                  <a:off x="4753" y="1312"/>
                  <a:ext cx="66" cy="1"/>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74431" name="Line 340"/>
                <p:cNvSpPr>
                  <a:spLocks noChangeShapeType="1"/>
                </p:cNvSpPr>
                <p:nvPr/>
              </p:nvSpPr>
              <p:spPr bwMode="auto">
                <a:xfrm>
                  <a:off x="4752" y="1314"/>
                  <a:ext cx="73" cy="151"/>
                </a:xfrm>
                <a:prstGeom prst="line">
                  <a:avLst/>
                </a:prstGeom>
                <a:noFill/>
                <a:ln w="635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74432" name="Line 341"/>
                <p:cNvSpPr>
                  <a:spLocks noChangeShapeType="1"/>
                </p:cNvSpPr>
                <p:nvPr/>
              </p:nvSpPr>
              <p:spPr bwMode="auto">
                <a:xfrm flipH="1">
                  <a:off x="4745" y="1313"/>
                  <a:ext cx="73" cy="149"/>
                </a:xfrm>
                <a:prstGeom prst="line">
                  <a:avLst/>
                </a:prstGeom>
                <a:noFill/>
                <a:ln w="635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74433" name="Line 342"/>
                <p:cNvSpPr>
                  <a:spLocks noChangeShapeType="1"/>
                </p:cNvSpPr>
                <p:nvPr/>
              </p:nvSpPr>
              <p:spPr bwMode="auto">
                <a:xfrm>
                  <a:off x="4762" y="1167"/>
                  <a:ext cx="46" cy="1"/>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74434" name="Line 343"/>
                <p:cNvSpPr>
                  <a:spLocks noChangeShapeType="1"/>
                </p:cNvSpPr>
                <p:nvPr/>
              </p:nvSpPr>
              <p:spPr bwMode="auto">
                <a:xfrm>
                  <a:off x="4761" y="1166"/>
                  <a:ext cx="54" cy="147"/>
                </a:xfrm>
                <a:prstGeom prst="line">
                  <a:avLst/>
                </a:prstGeom>
                <a:noFill/>
                <a:ln w="635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74435" name="Line 344"/>
                <p:cNvSpPr>
                  <a:spLocks noChangeShapeType="1"/>
                </p:cNvSpPr>
                <p:nvPr/>
              </p:nvSpPr>
              <p:spPr bwMode="auto">
                <a:xfrm flipV="1">
                  <a:off x="4750" y="1166"/>
                  <a:ext cx="57" cy="145"/>
                </a:xfrm>
                <a:prstGeom prst="line">
                  <a:avLst/>
                </a:prstGeom>
                <a:noFill/>
                <a:ln w="635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74436" name="Line 345"/>
                <p:cNvSpPr>
                  <a:spLocks noChangeShapeType="1"/>
                </p:cNvSpPr>
                <p:nvPr/>
              </p:nvSpPr>
              <p:spPr bwMode="auto">
                <a:xfrm>
                  <a:off x="4768" y="1032"/>
                  <a:ext cx="41" cy="136"/>
                </a:xfrm>
                <a:prstGeom prst="line">
                  <a:avLst/>
                </a:prstGeom>
                <a:noFill/>
                <a:ln w="635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74437" name="Line 346"/>
                <p:cNvSpPr>
                  <a:spLocks noChangeShapeType="1"/>
                </p:cNvSpPr>
                <p:nvPr/>
              </p:nvSpPr>
              <p:spPr bwMode="auto">
                <a:xfrm flipV="1">
                  <a:off x="4759" y="1031"/>
                  <a:ext cx="39" cy="138"/>
                </a:xfrm>
                <a:prstGeom prst="line">
                  <a:avLst/>
                </a:prstGeom>
                <a:noFill/>
                <a:ln w="635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74438" name="Line 347"/>
                <p:cNvSpPr>
                  <a:spLocks noChangeShapeType="1"/>
                </p:cNvSpPr>
                <p:nvPr/>
              </p:nvSpPr>
              <p:spPr bwMode="auto">
                <a:xfrm flipV="1">
                  <a:off x="4766" y="930"/>
                  <a:ext cx="27" cy="106"/>
                </a:xfrm>
                <a:prstGeom prst="line">
                  <a:avLst/>
                </a:prstGeom>
                <a:noFill/>
                <a:ln w="635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74439" name="Oval 348"/>
                <p:cNvSpPr>
                  <a:spLocks noChangeArrowheads="1"/>
                </p:cNvSpPr>
                <p:nvPr/>
              </p:nvSpPr>
              <p:spPr bwMode="auto">
                <a:xfrm>
                  <a:off x="4774" y="784"/>
                  <a:ext cx="22" cy="16"/>
                </a:xfrm>
                <a:prstGeom prst="ellipse">
                  <a:avLst/>
                </a:prstGeom>
                <a:solidFill>
                  <a:srgbClr val="C0C0C0"/>
                </a:solidFill>
                <a:ln w="9525">
                  <a:solidFill>
                    <a:schemeClr val="tx1"/>
                  </a:solidFill>
                  <a:round/>
                  <a:headEnd/>
                  <a:tailEnd/>
                </a:ln>
              </p:spPr>
              <p:txBody>
                <a:bodyPr/>
                <a:lstStyle>
                  <a:lvl1pPr>
                    <a:defRPr sz="2000">
                      <a:solidFill>
                        <a:schemeClr val="tx1"/>
                      </a:solidFill>
                      <a:latin typeface="Tahoma" panose="020B0604030504040204" pitchFamily="34" charset="0"/>
                      <a:ea typeface="宋体" panose="02010600030101010101" pitchFamily="2" charset="-122"/>
                    </a:defRPr>
                  </a:lvl1pPr>
                  <a:lvl2pPr marL="742950" indent="-285750">
                    <a:defRPr sz="2000">
                      <a:solidFill>
                        <a:schemeClr val="tx1"/>
                      </a:solidFill>
                      <a:latin typeface="Tahoma" panose="020B0604030504040204" pitchFamily="34" charset="0"/>
                      <a:ea typeface="宋体" panose="02010600030101010101" pitchFamily="2" charset="-122"/>
                    </a:defRPr>
                  </a:lvl2pPr>
                  <a:lvl3pPr marL="1143000" indent="-228600">
                    <a:defRPr sz="2000">
                      <a:solidFill>
                        <a:schemeClr val="tx1"/>
                      </a:solidFill>
                      <a:latin typeface="Tahoma" panose="020B0604030504040204" pitchFamily="34" charset="0"/>
                      <a:ea typeface="宋体" panose="02010600030101010101" pitchFamily="2" charset="-122"/>
                    </a:defRPr>
                  </a:lvl3pPr>
                  <a:lvl4pPr marL="1600200" indent="-228600">
                    <a:defRPr sz="2000">
                      <a:solidFill>
                        <a:schemeClr val="tx1"/>
                      </a:solidFill>
                      <a:latin typeface="Tahoma" panose="020B0604030504040204" pitchFamily="34" charset="0"/>
                      <a:ea typeface="宋体" panose="02010600030101010101" pitchFamily="2" charset="-122"/>
                    </a:defRPr>
                  </a:lvl4pPr>
                  <a:lvl5pPr marL="2057400" indent="-22860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grpSp>
        <p:grpSp>
          <p:nvGrpSpPr>
            <p:cNvPr id="74417" name="Group 349"/>
            <p:cNvGrpSpPr>
              <a:grpSpLocks/>
            </p:cNvGrpSpPr>
            <p:nvPr/>
          </p:nvGrpSpPr>
          <p:grpSpPr bwMode="auto">
            <a:xfrm>
              <a:off x="4608" y="700"/>
              <a:ext cx="306" cy="90"/>
              <a:chOff x="748" y="2251"/>
              <a:chExt cx="306" cy="90"/>
            </a:xfrm>
          </p:grpSpPr>
          <p:sp>
            <p:nvSpPr>
              <p:cNvPr id="74418" name="AutoShape 350"/>
              <p:cNvSpPr>
                <a:spLocks noChangeArrowheads="1"/>
              </p:cNvSpPr>
              <p:nvPr/>
            </p:nvSpPr>
            <p:spPr bwMode="auto">
              <a:xfrm>
                <a:off x="748" y="2251"/>
                <a:ext cx="111" cy="90"/>
              </a:xfrm>
              <a:prstGeom prst="moon">
                <a:avLst>
                  <a:gd name="adj" fmla="val 18444"/>
                </a:avLst>
              </a:prstGeom>
              <a:solidFill>
                <a:srgbClr val="80808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a:solidFill>
                      <a:schemeClr val="tx1"/>
                    </a:solidFill>
                    <a:latin typeface="Tahoma" panose="020B0604030504040204" pitchFamily="34" charset="0"/>
                    <a:ea typeface="宋体" panose="02010600030101010101" pitchFamily="2" charset="-122"/>
                  </a:defRPr>
                </a:lvl1pPr>
                <a:lvl2pPr marL="742950" indent="-285750">
                  <a:defRPr sz="2000">
                    <a:solidFill>
                      <a:schemeClr val="tx1"/>
                    </a:solidFill>
                    <a:latin typeface="Tahoma" panose="020B0604030504040204" pitchFamily="34" charset="0"/>
                    <a:ea typeface="宋体" panose="02010600030101010101" pitchFamily="2" charset="-122"/>
                  </a:defRPr>
                </a:lvl2pPr>
                <a:lvl3pPr marL="1143000" indent="-228600">
                  <a:defRPr sz="2000">
                    <a:solidFill>
                      <a:schemeClr val="tx1"/>
                    </a:solidFill>
                    <a:latin typeface="Tahoma" panose="020B0604030504040204" pitchFamily="34" charset="0"/>
                    <a:ea typeface="宋体" panose="02010600030101010101" pitchFamily="2" charset="-122"/>
                  </a:defRPr>
                </a:lvl3pPr>
                <a:lvl4pPr marL="1600200" indent="-228600">
                  <a:defRPr sz="2000">
                    <a:solidFill>
                      <a:schemeClr val="tx1"/>
                    </a:solidFill>
                    <a:latin typeface="Tahoma" panose="020B0604030504040204" pitchFamily="34" charset="0"/>
                    <a:ea typeface="宋体" panose="02010600030101010101" pitchFamily="2" charset="-122"/>
                  </a:defRPr>
                </a:lvl4pPr>
                <a:lvl5pPr marL="2057400" indent="-22860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74419" name="AutoShape 351"/>
              <p:cNvSpPr>
                <a:spLocks noChangeArrowheads="1"/>
              </p:cNvSpPr>
              <p:nvPr/>
            </p:nvSpPr>
            <p:spPr bwMode="auto">
              <a:xfrm flipH="1">
                <a:off x="943" y="2251"/>
                <a:ext cx="111" cy="90"/>
              </a:xfrm>
              <a:prstGeom prst="moon">
                <a:avLst>
                  <a:gd name="adj" fmla="val 18444"/>
                </a:avLst>
              </a:prstGeom>
              <a:solidFill>
                <a:srgbClr val="80808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a:solidFill>
                      <a:schemeClr val="tx1"/>
                    </a:solidFill>
                    <a:latin typeface="Tahoma" panose="020B0604030504040204" pitchFamily="34" charset="0"/>
                    <a:ea typeface="宋体" panose="02010600030101010101" pitchFamily="2" charset="-122"/>
                  </a:defRPr>
                </a:lvl1pPr>
                <a:lvl2pPr marL="742950" indent="-285750">
                  <a:defRPr sz="2000">
                    <a:solidFill>
                      <a:schemeClr val="tx1"/>
                    </a:solidFill>
                    <a:latin typeface="Tahoma" panose="020B0604030504040204" pitchFamily="34" charset="0"/>
                    <a:ea typeface="宋体" panose="02010600030101010101" pitchFamily="2" charset="-122"/>
                  </a:defRPr>
                </a:lvl2pPr>
                <a:lvl3pPr marL="1143000" indent="-228600">
                  <a:defRPr sz="2000">
                    <a:solidFill>
                      <a:schemeClr val="tx1"/>
                    </a:solidFill>
                    <a:latin typeface="Tahoma" panose="020B0604030504040204" pitchFamily="34" charset="0"/>
                    <a:ea typeface="宋体" panose="02010600030101010101" pitchFamily="2" charset="-122"/>
                  </a:defRPr>
                </a:lvl3pPr>
                <a:lvl4pPr marL="1600200" indent="-228600">
                  <a:defRPr sz="2000">
                    <a:solidFill>
                      <a:schemeClr val="tx1"/>
                    </a:solidFill>
                    <a:latin typeface="Tahoma" panose="020B0604030504040204" pitchFamily="34" charset="0"/>
                    <a:ea typeface="宋体" panose="02010600030101010101" pitchFamily="2" charset="-122"/>
                  </a:defRPr>
                </a:lvl4pPr>
                <a:lvl5pPr marL="2057400" indent="-22860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74420" name="AutoShape 352"/>
              <p:cNvSpPr>
                <a:spLocks noChangeArrowheads="1"/>
              </p:cNvSpPr>
              <p:nvPr/>
            </p:nvSpPr>
            <p:spPr bwMode="auto">
              <a:xfrm flipH="1">
                <a:off x="922" y="2266"/>
                <a:ext cx="70" cy="60"/>
              </a:xfrm>
              <a:prstGeom prst="moon">
                <a:avLst>
                  <a:gd name="adj" fmla="val 18347"/>
                </a:avLst>
              </a:prstGeom>
              <a:solidFill>
                <a:srgbClr val="80808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a:solidFill>
                      <a:schemeClr val="tx1"/>
                    </a:solidFill>
                    <a:latin typeface="Tahoma" panose="020B0604030504040204" pitchFamily="34" charset="0"/>
                    <a:ea typeface="宋体" panose="02010600030101010101" pitchFamily="2" charset="-122"/>
                  </a:defRPr>
                </a:lvl1pPr>
                <a:lvl2pPr marL="742950" indent="-285750">
                  <a:defRPr sz="2000">
                    <a:solidFill>
                      <a:schemeClr val="tx1"/>
                    </a:solidFill>
                    <a:latin typeface="Tahoma" panose="020B0604030504040204" pitchFamily="34" charset="0"/>
                    <a:ea typeface="宋体" panose="02010600030101010101" pitchFamily="2" charset="-122"/>
                  </a:defRPr>
                </a:lvl2pPr>
                <a:lvl3pPr marL="1143000" indent="-228600">
                  <a:defRPr sz="2000">
                    <a:solidFill>
                      <a:schemeClr val="tx1"/>
                    </a:solidFill>
                    <a:latin typeface="Tahoma" panose="020B0604030504040204" pitchFamily="34" charset="0"/>
                    <a:ea typeface="宋体" panose="02010600030101010101" pitchFamily="2" charset="-122"/>
                  </a:defRPr>
                </a:lvl3pPr>
                <a:lvl4pPr marL="1600200" indent="-228600">
                  <a:defRPr sz="2000">
                    <a:solidFill>
                      <a:schemeClr val="tx1"/>
                    </a:solidFill>
                    <a:latin typeface="Tahoma" panose="020B0604030504040204" pitchFamily="34" charset="0"/>
                    <a:ea typeface="宋体" panose="02010600030101010101" pitchFamily="2" charset="-122"/>
                  </a:defRPr>
                </a:lvl4pPr>
                <a:lvl5pPr marL="2057400" indent="-22860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74421" name="AutoShape 353"/>
              <p:cNvSpPr>
                <a:spLocks noChangeArrowheads="1"/>
              </p:cNvSpPr>
              <p:nvPr/>
            </p:nvSpPr>
            <p:spPr bwMode="auto">
              <a:xfrm>
                <a:off x="806" y="2266"/>
                <a:ext cx="70" cy="60"/>
              </a:xfrm>
              <a:prstGeom prst="moon">
                <a:avLst>
                  <a:gd name="adj" fmla="val 18347"/>
                </a:avLst>
              </a:prstGeom>
              <a:solidFill>
                <a:srgbClr val="80808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a:solidFill>
                      <a:schemeClr val="tx1"/>
                    </a:solidFill>
                    <a:latin typeface="Tahoma" panose="020B0604030504040204" pitchFamily="34" charset="0"/>
                    <a:ea typeface="宋体" panose="02010600030101010101" pitchFamily="2" charset="-122"/>
                  </a:defRPr>
                </a:lvl1pPr>
                <a:lvl2pPr marL="742950" indent="-285750">
                  <a:defRPr sz="2000">
                    <a:solidFill>
                      <a:schemeClr val="tx1"/>
                    </a:solidFill>
                    <a:latin typeface="Tahoma" panose="020B0604030504040204" pitchFamily="34" charset="0"/>
                    <a:ea typeface="宋体" panose="02010600030101010101" pitchFamily="2" charset="-122"/>
                  </a:defRPr>
                </a:lvl2pPr>
                <a:lvl3pPr marL="1143000" indent="-228600">
                  <a:defRPr sz="2000">
                    <a:solidFill>
                      <a:schemeClr val="tx1"/>
                    </a:solidFill>
                    <a:latin typeface="Tahoma" panose="020B0604030504040204" pitchFamily="34" charset="0"/>
                    <a:ea typeface="宋体" panose="02010600030101010101" pitchFamily="2" charset="-122"/>
                  </a:defRPr>
                </a:lvl3pPr>
                <a:lvl4pPr marL="1600200" indent="-228600">
                  <a:defRPr sz="2000">
                    <a:solidFill>
                      <a:schemeClr val="tx1"/>
                    </a:solidFill>
                    <a:latin typeface="Tahoma" panose="020B0604030504040204" pitchFamily="34" charset="0"/>
                    <a:ea typeface="宋体" panose="02010600030101010101" pitchFamily="2" charset="-122"/>
                  </a:defRPr>
                </a:lvl4pPr>
                <a:lvl5pPr marL="2057400" indent="-22860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74422" name="AutoShape 354"/>
              <p:cNvSpPr>
                <a:spLocks noChangeArrowheads="1"/>
              </p:cNvSpPr>
              <p:nvPr/>
            </p:nvSpPr>
            <p:spPr bwMode="auto">
              <a:xfrm flipH="1">
                <a:off x="905" y="2281"/>
                <a:ext cx="35" cy="30"/>
              </a:xfrm>
              <a:prstGeom prst="moon">
                <a:avLst>
                  <a:gd name="adj" fmla="val 41907"/>
                </a:avLst>
              </a:prstGeom>
              <a:solidFill>
                <a:srgbClr val="80808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a:solidFill>
                      <a:schemeClr val="tx1"/>
                    </a:solidFill>
                    <a:latin typeface="Tahoma" panose="020B0604030504040204" pitchFamily="34" charset="0"/>
                    <a:ea typeface="宋体" panose="02010600030101010101" pitchFamily="2" charset="-122"/>
                  </a:defRPr>
                </a:lvl1pPr>
                <a:lvl2pPr marL="742950" indent="-285750">
                  <a:defRPr sz="2000">
                    <a:solidFill>
                      <a:schemeClr val="tx1"/>
                    </a:solidFill>
                    <a:latin typeface="Tahoma" panose="020B0604030504040204" pitchFamily="34" charset="0"/>
                    <a:ea typeface="宋体" panose="02010600030101010101" pitchFamily="2" charset="-122"/>
                  </a:defRPr>
                </a:lvl2pPr>
                <a:lvl3pPr marL="1143000" indent="-228600">
                  <a:defRPr sz="2000">
                    <a:solidFill>
                      <a:schemeClr val="tx1"/>
                    </a:solidFill>
                    <a:latin typeface="Tahoma" panose="020B0604030504040204" pitchFamily="34" charset="0"/>
                    <a:ea typeface="宋体" panose="02010600030101010101" pitchFamily="2" charset="-122"/>
                  </a:defRPr>
                </a:lvl3pPr>
                <a:lvl4pPr marL="1600200" indent="-228600">
                  <a:defRPr sz="2000">
                    <a:solidFill>
                      <a:schemeClr val="tx1"/>
                    </a:solidFill>
                    <a:latin typeface="Tahoma" panose="020B0604030504040204" pitchFamily="34" charset="0"/>
                    <a:ea typeface="宋体" panose="02010600030101010101" pitchFamily="2" charset="-122"/>
                  </a:defRPr>
                </a:lvl4pPr>
                <a:lvl5pPr marL="2057400" indent="-22860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74423" name="AutoShape 355"/>
              <p:cNvSpPr>
                <a:spLocks noChangeArrowheads="1"/>
              </p:cNvSpPr>
              <p:nvPr/>
            </p:nvSpPr>
            <p:spPr bwMode="auto">
              <a:xfrm>
                <a:off x="857" y="2281"/>
                <a:ext cx="35" cy="30"/>
              </a:xfrm>
              <a:prstGeom prst="moon">
                <a:avLst>
                  <a:gd name="adj" fmla="val 41907"/>
                </a:avLst>
              </a:prstGeom>
              <a:solidFill>
                <a:srgbClr val="80808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a:solidFill>
                      <a:schemeClr val="tx1"/>
                    </a:solidFill>
                    <a:latin typeface="Tahoma" panose="020B0604030504040204" pitchFamily="34" charset="0"/>
                    <a:ea typeface="宋体" panose="02010600030101010101" pitchFamily="2" charset="-122"/>
                  </a:defRPr>
                </a:lvl1pPr>
                <a:lvl2pPr marL="742950" indent="-285750">
                  <a:defRPr sz="2000">
                    <a:solidFill>
                      <a:schemeClr val="tx1"/>
                    </a:solidFill>
                    <a:latin typeface="Tahoma" panose="020B0604030504040204" pitchFamily="34" charset="0"/>
                    <a:ea typeface="宋体" panose="02010600030101010101" pitchFamily="2" charset="-122"/>
                  </a:defRPr>
                </a:lvl2pPr>
                <a:lvl3pPr marL="1143000" indent="-228600">
                  <a:defRPr sz="2000">
                    <a:solidFill>
                      <a:schemeClr val="tx1"/>
                    </a:solidFill>
                    <a:latin typeface="Tahoma" panose="020B0604030504040204" pitchFamily="34" charset="0"/>
                    <a:ea typeface="宋体" panose="02010600030101010101" pitchFamily="2" charset="-122"/>
                  </a:defRPr>
                </a:lvl3pPr>
                <a:lvl4pPr marL="1600200" indent="-228600">
                  <a:defRPr sz="2000">
                    <a:solidFill>
                      <a:schemeClr val="tx1"/>
                    </a:solidFill>
                    <a:latin typeface="Tahoma" panose="020B0604030504040204" pitchFamily="34" charset="0"/>
                    <a:ea typeface="宋体" panose="02010600030101010101" pitchFamily="2" charset="-122"/>
                  </a:defRPr>
                </a:lvl4pPr>
                <a:lvl5pPr marL="2057400" indent="-22860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grpSp>
      <p:grpSp>
        <p:nvGrpSpPr>
          <p:cNvPr id="73765" name="Group 356"/>
          <p:cNvGrpSpPr>
            <a:grpSpLocks/>
          </p:cNvGrpSpPr>
          <p:nvPr/>
        </p:nvGrpSpPr>
        <p:grpSpPr bwMode="auto">
          <a:xfrm>
            <a:off x="1828800" y="2446338"/>
            <a:ext cx="287338" cy="504825"/>
            <a:chOff x="4608" y="700"/>
            <a:chExt cx="306" cy="553"/>
          </a:xfrm>
        </p:grpSpPr>
        <p:grpSp>
          <p:nvGrpSpPr>
            <p:cNvPr id="74392" name="Group 357"/>
            <p:cNvGrpSpPr>
              <a:grpSpLocks/>
            </p:cNvGrpSpPr>
            <p:nvPr/>
          </p:nvGrpSpPr>
          <p:grpSpPr bwMode="auto">
            <a:xfrm>
              <a:off x="4694" y="784"/>
              <a:ext cx="134" cy="469"/>
              <a:chOff x="4740" y="784"/>
              <a:chExt cx="88" cy="692"/>
            </a:xfrm>
          </p:grpSpPr>
          <p:sp>
            <p:nvSpPr>
              <p:cNvPr id="74400" name="Line 358"/>
              <p:cNvSpPr>
                <a:spLocks noChangeShapeType="1"/>
              </p:cNvSpPr>
              <p:nvPr/>
            </p:nvSpPr>
            <p:spPr bwMode="auto">
              <a:xfrm>
                <a:off x="4771" y="1032"/>
                <a:ext cx="29" cy="1"/>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grpSp>
            <p:nvGrpSpPr>
              <p:cNvPr id="74401" name="Group 359"/>
              <p:cNvGrpSpPr>
                <a:grpSpLocks/>
              </p:cNvGrpSpPr>
              <p:nvPr/>
            </p:nvGrpSpPr>
            <p:grpSpPr bwMode="auto">
              <a:xfrm>
                <a:off x="4740" y="784"/>
                <a:ext cx="88" cy="692"/>
                <a:chOff x="4740" y="784"/>
                <a:chExt cx="88" cy="692"/>
              </a:xfrm>
            </p:grpSpPr>
            <p:sp>
              <p:nvSpPr>
                <p:cNvPr id="74402" name="Line 360"/>
                <p:cNvSpPr>
                  <a:spLocks noChangeShapeType="1"/>
                </p:cNvSpPr>
                <p:nvPr/>
              </p:nvSpPr>
              <p:spPr bwMode="auto">
                <a:xfrm flipV="1">
                  <a:off x="4785" y="793"/>
                  <a:ext cx="1" cy="139"/>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74403" name="Line 361"/>
                <p:cNvSpPr>
                  <a:spLocks noChangeShapeType="1"/>
                </p:cNvSpPr>
                <p:nvPr/>
              </p:nvSpPr>
              <p:spPr bwMode="auto">
                <a:xfrm flipV="1">
                  <a:off x="4740" y="929"/>
                  <a:ext cx="35" cy="547"/>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74404" name="Line 362"/>
                <p:cNvSpPr>
                  <a:spLocks noChangeShapeType="1"/>
                </p:cNvSpPr>
                <p:nvPr/>
              </p:nvSpPr>
              <p:spPr bwMode="auto">
                <a:xfrm>
                  <a:off x="4793" y="929"/>
                  <a:ext cx="35" cy="547"/>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74405" name="Line 363"/>
                <p:cNvSpPr>
                  <a:spLocks noChangeShapeType="1"/>
                </p:cNvSpPr>
                <p:nvPr/>
              </p:nvSpPr>
              <p:spPr bwMode="auto">
                <a:xfrm>
                  <a:off x="4743" y="1461"/>
                  <a:ext cx="84" cy="1"/>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74406" name="Line 364"/>
                <p:cNvSpPr>
                  <a:spLocks noChangeShapeType="1"/>
                </p:cNvSpPr>
                <p:nvPr/>
              </p:nvSpPr>
              <p:spPr bwMode="auto">
                <a:xfrm>
                  <a:off x="4753" y="1312"/>
                  <a:ext cx="66" cy="1"/>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74407" name="Line 365"/>
                <p:cNvSpPr>
                  <a:spLocks noChangeShapeType="1"/>
                </p:cNvSpPr>
                <p:nvPr/>
              </p:nvSpPr>
              <p:spPr bwMode="auto">
                <a:xfrm>
                  <a:off x="4752" y="1314"/>
                  <a:ext cx="73" cy="151"/>
                </a:xfrm>
                <a:prstGeom prst="line">
                  <a:avLst/>
                </a:prstGeom>
                <a:noFill/>
                <a:ln w="635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74408" name="Line 366"/>
                <p:cNvSpPr>
                  <a:spLocks noChangeShapeType="1"/>
                </p:cNvSpPr>
                <p:nvPr/>
              </p:nvSpPr>
              <p:spPr bwMode="auto">
                <a:xfrm flipH="1">
                  <a:off x="4745" y="1313"/>
                  <a:ext cx="73" cy="149"/>
                </a:xfrm>
                <a:prstGeom prst="line">
                  <a:avLst/>
                </a:prstGeom>
                <a:noFill/>
                <a:ln w="635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74409" name="Line 367"/>
                <p:cNvSpPr>
                  <a:spLocks noChangeShapeType="1"/>
                </p:cNvSpPr>
                <p:nvPr/>
              </p:nvSpPr>
              <p:spPr bwMode="auto">
                <a:xfrm>
                  <a:off x="4762" y="1167"/>
                  <a:ext cx="46" cy="1"/>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74410" name="Line 368"/>
                <p:cNvSpPr>
                  <a:spLocks noChangeShapeType="1"/>
                </p:cNvSpPr>
                <p:nvPr/>
              </p:nvSpPr>
              <p:spPr bwMode="auto">
                <a:xfrm>
                  <a:off x="4761" y="1166"/>
                  <a:ext cx="54" cy="147"/>
                </a:xfrm>
                <a:prstGeom prst="line">
                  <a:avLst/>
                </a:prstGeom>
                <a:noFill/>
                <a:ln w="635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74411" name="Line 369"/>
                <p:cNvSpPr>
                  <a:spLocks noChangeShapeType="1"/>
                </p:cNvSpPr>
                <p:nvPr/>
              </p:nvSpPr>
              <p:spPr bwMode="auto">
                <a:xfrm flipV="1">
                  <a:off x="4750" y="1166"/>
                  <a:ext cx="57" cy="145"/>
                </a:xfrm>
                <a:prstGeom prst="line">
                  <a:avLst/>
                </a:prstGeom>
                <a:noFill/>
                <a:ln w="635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74412" name="Line 370"/>
                <p:cNvSpPr>
                  <a:spLocks noChangeShapeType="1"/>
                </p:cNvSpPr>
                <p:nvPr/>
              </p:nvSpPr>
              <p:spPr bwMode="auto">
                <a:xfrm>
                  <a:off x="4768" y="1032"/>
                  <a:ext cx="41" cy="136"/>
                </a:xfrm>
                <a:prstGeom prst="line">
                  <a:avLst/>
                </a:prstGeom>
                <a:noFill/>
                <a:ln w="635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74413" name="Line 371"/>
                <p:cNvSpPr>
                  <a:spLocks noChangeShapeType="1"/>
                </p:cNvSpPr>
                <p:nvPr/>
              </p:nvSpPr>
              <p:spPr bwMode="auto">
                <a:xfrm flipV="1">
                  <a:off x="4759" y="1031"/>
                  <a:ext cx="39" cy="138"/>
                </a:xfrm>
                <a:prstGeom prst="line">
                  <a:avLst/>
                </a:prstGeom>
                <a:noFill/>
                <a:ln w="635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74414" name="Line 372"/>
                <p:cNvSpPr>
                  <a:spLocks noChangeShapeType="1"/>
                </p:cNvSpPr>
                <p:nvPr/>
              </p:nvSpPr>
              <p:spPr bwMode="auto">
                <a:xfrm flipV="1">
                  <a:off x="4766" y="930"/>
                  <a:ext cx="27" cy="106"/>
                </a:xfrm>
                <a:prstGeom prst="line">
                  <a:avLst/>
                </a:prstGeom>
                <a:noFill/>
                <a:ln w="635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74415" name="Oval 373"/>
                <p:cNvSpPr>
                  <a:spLocks noChangeArrowheads="1"/>
                </p:cNvSpPr>
                <p:nvPr/>
              </p:nvSpPr>
              <p:spPr bwMode="auto">
                <a:xfrm>
                  <a:off x="4774" y="784"/>
                  <a:ext cx="22" cy="16"/>
                </a:xfrm>
                <a:prstGeom prst="ellipse">
                  <a:avLst/>
                </a:prstGeom>
                <a:solidFill>
                  <a:srgbClr val="C0C0C0"/>
                </a:solidFill>
                <a:ln w="9525">
                  <a:solidFill>
                    <a:schemeClr val="tx1"/>
                  </a:solidFill>
                  <a:round/>
                  <a:headEnd/>
                  <a:tailEnd/>
                </a:ln>
              </p:spPr>
              <p:txBody>
                <a:bodyPr/>
                <a:lstStyle>
                  <a:lvl1pPr>
                    <a:defRPr sz="2000">
                      <a:solidFill>
                        <a:schemeClr val="tx1"/>
                      </a:solidFill>
                      <a:latin typeface="Tahoma" panose="020B0604030504040204" pitchFamily="34" charset="0"/>
                      <a:ea typeface="宋体" panose="02010600030101010101" pitchFamily="2" charset="-122"/>
                    </a:defRPr>
                  </a:lvl1pPr>
                  <a:lvl2pPr marL="742950" indent="-285750">
                    <a:defRPr sz="2000">
                      <a:solidFill>
                        <a:schemeClr val="tx1"/>
                      </a:solidFill>
                      <a:latin typeface="Tahoma" panose="020B0604030504040204" pitchFamily="34" charset="0"/>
                      <a:ea typeface="宋体" panose="02010600030101010101" pitchFamily="2" charset="-122"/>
                    </a:defRPr>
                  </a:lvl2pPr>
                  <a:lvl3pPr marL="1143000" indent="-228600">
                    <a:defRPr sz="2000">
                      <a:solidFill>
                        <a:schemeClr val="tx1"/>
                      </a:solidFill>
                      <a:latin typeface="Tahoma" panose="020B0604030504040204" pitchFamily="34" charset="0"/>
                      <a:ea typeface="宋体" panose="02010600030101010101" pitchFamily="2" charset="-122"/>
                    </a:defRPr>
                  </a:lvl3pPr>
                  <a:lvl4pPr marL="1600200" indent="-228600">
                    <a:defRPr sz="2000">
                      <a:solidFill>
                        <a:schemeClr val="tx1"/>
                      </a:solidFill>
                      <a:latin typeface="Tahoma" panose="020B0604030504040204" pitchFamily="34" charset="0"/>
                      <a:ea typeface="宋体" panose="02010600030101010101" pitchFamily="2" charset="-122"/>
                    </a:defRPr>
                  </a:lvl4pPr>
                  <a:lvl5pPr marL="2057400" indent="-22860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grpSp>
        <p:grpSp>
          <p:nvGrpSpPr>
            <p:cNvPr id="74393" name="Group 374"/>
            <p:cNvGrpSpPr>
              <a:grpSpLocks/>
            </p:cNvGrpSpPr>
            <p:nvPr/>
          </p:nvGrpSpPr>
          <p:grpSpPr bwMode="auto">
            <a:xfrm>
              <a:off x="4608" y="700"/>
              <a:ext cx="306" cy="90"/>
              <a:chOff x="748" y="2251"/>
              <a:chExt cx="306" cy="90"/>
            </a:xfrm>
          </p:grpSpPr>
          <p:sp>
            <p:nvSpPr>
              <p:cNvPr id="74394" name="AutoShape 375"/>
              <p:cNvSpPr>
                <a:spLocks noChangeArrowheads="1"/>
              </p:cNvSpPr>
              <p:nvPr/>
            </p:nvSpPr>
            <p:spPr bwMode="auto">
              <a:xfrm>
                <a:off x="748" y="2251"/>
                <a:ext cx="111" cy="90"/>
              </a:xfrm>
              <a:prstGeom prst="moon">
                <a:avLst>
                  <a:gd name="adj" fmla="val 18444"/>
                </a:avLst>
              </a:prstGeom>
              <a:solidFill>
                <a:srgbClr val="80808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a:solidFill>
                      <a:schemeClr val="tx1"/>
                    </a:solidFill>
                    <a:latin typeface="Tahoma" panose="020B0604030504040204" pitchFamily="34" charset="0"/>
                    <a:ea typeface="宋体" panose="02010600030101010101" pitchFamily="2" charset="-122"/>
                  </a:defRPr>
                </a:lvl1pPr>
                <a:lvl2pPr marL="742950" indent="-285750">
                  <a:defRPr sz="2000">
                    <a:solidFill>
                      <a:schemeClr val="tx1"/>
                    </a:solidFill>
                    <a:latin typeface="Tahoma" panose="020B0604030504040204" pitchFamily="34" charset="0"/>
                    <a:ea typeface="宋体" panose="02010600030101010101" pitchFamily="2" charset="-122"/>
                  </a:defRPr>
                </a:lvl2pPr>
                <a:lvl3pPr marL="1143000" indent="-228600">
                  <a:defRPr sz="2000">
                    <a:solidFill>
                      <a:schemeClr val="tx1"/>
                    </a:solidFill>
                    <a:latin typeface="Tahoma" panose="020B0604030504040204" pitchFamily="34" charset="0"/>
                    <a:ea typeface="宋体" panose="02010600030101010101" pitchFamily="2" charset="-122"/>
                  </a:defRPr>
                </a:lvl3pPr>
                <a:lvl4pPr marL="1600200" indent="-228600">
                  <a:defRPr sz="2000">
                    <a:solidFill>
                      <a:schemeClr val="tx1"/>
                    </a:solidFill>
                    <a:latin typeface="Tahoma" panose="020B0604030504040204" pitchFamily="34" charset="0"/>
                    <a:ea typeface="宋体" panose="02010600030101010101" pitchFamily="2" charset="-122"/>
                  </a:defRPr>
                </a:lvl4pPr>
                <a:lvl5pPr marL="2057400" indent="-22860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74395" name="AutoShape 376"/>
              <p:cNvSpPr>
                <a:spLocks noChangeArrowheads="1"/>
              </p:cNvSpPr>
              <p:nvPr/>
            </p:nvSpPr>
            <p:spPr bwMode="auto">
              <a:xfrm flipH="1">
                <a:off x="943" y="2251"/>
                <a:ext cx="111" cy="90"/>
              </a:xfrm>
              <a:prstGeom prst="moon">
                <a:avLst>
                  <a:gd name="adj" fmla="val 18444"/>
                </a:avLst>
              </a:prstGeom>
              <a:solidFill>
                <a:srgbClr val="80808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a:solidFill>
                      <a:schemeClr val="tx1"/>
                    </a:solidFill>
                    <a:latin typeface="Tahoma" panose="020B0604030504040204" pitchFamily="34" charset="0"/>
                    <a:ea typeface="宋体" panose="02010600030101010101" pitchFamily="2" charset="-122"/>
                  </a:defRPr>
                </a:lvl1pPr>
                <a:lvl2pPr marL="742950" indent="-285750">
                  <a:defRPr sz="2000">
                    <a:solidFill>
                      <a:schemeClr val="tx1"/>
                    </a:solidFill>
                    <a:latin typeface="Tahoma" panose="020B0604030504040204" pitchFamily="34" charset="0"/>
                    <a:ea typeface="宋体" panose="02010600030101010101" pitchFamily="2" charset="-122"/>
                  </a:defRPr>
                </a:lvl2pPr>
                <a:lvl3pPr marL="1143000" indent="-228600">
                  <a:defRPr sz="2000">
                    <a:solidFill>
                      <a:schemeClr val="tx1"/>
                    </a:solidFill>
                    <a:latin typeface="Tahoma" panose="020B0604030504040204" pitchFamily="34" charset="0"/>
                    <a:ea typeface="宋体" panose="02010600030101010101" pitchFamily="2" charset="-122"/>
                  </a:defRPr>
                </a:lvl3pPr>
                <a:lvl4pPr marL="1600200" indent="-228600">
                  <a:defRPr sz="2000">
                    <a:solidFill>
                      <a:schemeClr val="tx1"/>
                    </a:solidFill>
                    <a:latin typeface="Tahoma" panose="020B0604030504040204" pitchFamily="34" charset="0"/>
                    <a:ea typeface="宋体" panose="02010600030101010101" pitchFamily="2" charset="-122"/>
                  </a:defRPr>
                </a:lvl4pPr>
                <a:lvl5pPr marL="2057400" indent="-22860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74396" name="AutoShape 377"/>
              <p:cNvSpPr>
                <a:spLocks noChangeArrowheads="1"/>
              </p:cNvSpPr>
              <p:nvPr/>
            </p:nvSpPr>
            <p:spPr bwMode="auto">
              <a:xfrm flipH="1">
                <a:off x="922" y="2266"/>
                <a:ext cx="70" cy="60"/>
              </a:xfrm>
              <a:prstGeom prst="moon">
                <a:avLst>
                  <a:gd name="adj" fmla="val 18347"/>
                </a:avLst>
              </a:prstGeom>
              <a:solidFill>
                <a:srgbClr val="80808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a:solidFill>
                      <a:schemeClr val="tx1"/>
                    </a:solidFill>
                    <a:latin typeface="Tahoma" panose="020B0604030504040204" pitchFamily="34" charset="0"/>
                    <a:ea typeface="宋体" panose="02010600030101010101" pitchFamily="2" charset="-122"/>
                  </a:defRPr>
                </a:lvl1pPr>
                <a:lvl2pPr marL="742950" indent="-285750">
                  <a:defRPr sz="2000">
                    <a:solidFill>
                      <a:schemeClr val="tx1"/>
                    </a:solidFill>
                    <a:latin typeface="Tahoma" panose="020B0604030504040204" pitchFamily="34" charset="0"/>
                    <a:ea typeface="宋体" panose="02010600030101010101" pitchFamily="2" charset="-122"/>
                  </a:defRPr>
                </a:lvl2pPr>
                <a:lvl3pPr marL="1143000" indent="-228600">
                  <a:defRPr sz="2000">
                    <a:solidFill>
                      <a:schemeClr val="tx1"/>
                    </a:solidFill>
                    <a:latin typeface="Tahoma" panose="020B0604030504040204" pitchFamily="34" charset="0"/>
                    <a:ea typeface="宋体" panose="02010600030101010101" pitchFamily="2" charset="-122"/>
                  </a:defRPr>
                </a:lvl3pPr>
                <a:lvl4pPr marL="1600200" indent="-228600">
                  <a:defRPr sz="2000">
                    <a:solidFill>
                      <a:schemeClr val="tx1"/>
                    </a:solidFill>
                    <a:latin typeface="Tahoma" panose="020B0604030504040204" pitchFamily="34" charset="0"/>
                    <a:ea typeface="宋体" panose="02010600030101010101" pitchFamily="2" charset="-122"/>
                  </a:defRPr>
                </a:lvl4pPr>
                <a:lvl5pPr marL="2057400" indent="-22860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74397" name="AutoShape 378"/>
              <p:cNvSpPr>
                <a:spLocks noChangeArrowheads="1"/>
              </p:cNvSpPr>
              <p:nvPr/>
            </p:nvSpPr>
            <p:spPr bwMode="auto">
              <a:xfrm>
                <a:off x="806" y="2266"/>
                <a:ext cx="70" cy="60"/>
              </a:xfrm>
              <a:prstGeom prst="moon">
                <a:avLst>
                  <a:gd name="adj" fmla="val 18347"/>
                </a:avLst>
              </a:prstGeom>
              <a:solidFill>
                <a:srgbClr val="80808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a:solidFill>
                      <a:schemeClr val="tx1"/>
                    </a:solidFill>
                    <a:latin typeface="Tahoma" panose="020B0604030504040204" pitchFamily="34" charset="0"/>
                    <a:ea typeface="宋体" panose="02010600030101010101" pitchFamily="2" charset="-122"/>
                  </a:defRPr>
                </a:lvl1pPr>
                <a:lvl2pPr marL="742950" indent="-285750">
                  <a:defRPr sz="2000">
                    <a:solidFill>
                      <a:schemeClr val="tx1"/>
                    </a:solidFill>
                    <a:latin typeface="Tahoma" panose="020B0604030504040204" pitchFamily="34" charset="0"/>
                    <a:ea typeface="宋体" panose="02010600030101010101" pitchFamily="2" charset="-122"/>
                  </a:defRPr>
                </a:lvl2pPr>
                <a:lvl3pPr marL="1143000" indent="-228600">
                  <a:defRPr sz="2000">
                    <a:solidFill>
                      <a:schemeClr val="tx1"/>
                    </a:solidFill>
                    <a:latin typeface="Tahoma" panose="020B0604030504040204" pitchFamily="34" charset="0"/>
                    <a:ea typeface="宋体" panose="02010600030101010101" pitchFamily="2" charset="-122"/>
                  </a:defRPr>
                </a:lvl3pPr>
                <a:lvl4pPr marL="1600200" indent="-228600">
                  <a:defRPr sz="2000">
                    <a:solidFill>
                      <a:schemeClr val="tx1"/>
                    </a:solidFill>
                    <a:latin typeface="Tahoma" panose="020B0604030504040204" pitchFamily="34" charset="0"/>
                    <a:ea typeface="宋体" panose="02010600030101010101" pitchFamily="2" charset="-122"/>
                  </a:defRPr>
                </a:lvl4pPr>
                <a:lvl5pPr marL="2057400" indent="-22860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74398" name="AutoShape 379"/>
              <p:cNvSpPr>
                <a:spLocks noChangeArrowheads="1"/>
              </p:cNvSpPr>
              <p:nvPr/>
            </p:nvSpPr>
            <p:spPr bwMode="auto">
              <a:xfrm flipH="1">
                <a:off x="905" y="2281"/>
                <a:ext cx="35" cy="30"/>
              </a:xfrm>
              <a:prstGeom prst="moon">
                <a:avLst>
                  <a:gd name="adj" fmla="val 41907"/>
                </a:avLst>
              </a:prstGeom>
              <a:solidFill>
                <a:srgbClr val="80808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a:solidFill>
                      <a:schemeClr val="tx1"/>
                    </a:solidFill>
                    <a:latin typeface="Tahoma" panose="020B0604030504040204" pitchFamily="34" charset="0"/>
                    <a:ea typeface="宋体" panose="02010600030101010101" pitchFamily="2" charset="-122"/>
                  </a:defRPr>
                </a:lvl1pPr>
                <a:lvl2pPr marL="742950" indent="-285750">
                  <a:defRPr sz="2000">
                    <a:solidFill>
                      <a:schemeClr val="tx1"/>
                    </a:solidFill>
                    <a:latin typeface="Tahoma" panose="020B0604030504040204" pitchFamily="34" charset="0"/>
                    <a:ea typeface="宋体" panose="02010600030101010101" pitchFamily="2" charset="-122"/>
                  </a:defRPr>
                </a:lvl2pPr>
                <a:lvl3pPr marL="1143000" indent="-228600">
                  <a:defRPr sz="2000">
                    <a:solidFill>
                      <a:schemeClr val="tx1"/>
                    </a:solidFill>
                    <a:latin typeface="Tahoma" panose="020B0604030504040204" pitchFamily="34" charset="0"/>
                    <a:ea typeface="宋体" panose="02010600030101010101" pitchFamily="2" charset="-122"/>
                  </a:defRPr>
                </a:lvl3pPr>
                <a:lvl4pPr marL="1600200" indent="-228600">
                  <a:defRPr sz="2000">
                    <a:solidFill>
                      <a:schemeClr val="tx1"/>
                    </a:solidFill>
                    <a:latin typeface="Tahoma" panose="020B0604030504040204" pitchFamily="34" charset="0"/>
                    <a:ea typeface="宋体" panose="02010600030101010101" pitchFamily="2" charset="-122"/>
                  </a:defRPr>
                </a:lvl4pPr>
                <a:lvl5pPr marL="2057400" indent="-22860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74399" name="AutoShape 380"/>
              <p:cNvSpPr>
                <a:spLocks noChangeArrowheads="1"/>
              </p:cNvSpPr>
              <p:nvPr/>
            </p:nvSpPr>
            <p:spPr bwMode="auto">
              <a:xfrm>
                <a:off x="857" y="2281"/>
                <a:ext cx="35" cy="30"/>
              </a:xfrm>
              <a:prstGeom prst="moon">
                <a:avLst>
                  <a:gd name="adj" fmla="val 41907"/>
                </a:avLst>
              </a:prstGeom>
              <a:solidFill>
                <a:srgbClr val="80808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a:solidFill>
                      <a:schemeClr val="tx1"/>
                    </a:solidFill>
                    <a:latin typeface="Tahoma" panose="020B0604030504040204" pitchFamily="34" charset="0"/>
                    <a:ea typeface="宋体" panose="02010600030101010101" pitchFamily="2" charset="-122"/>
                  </a:defRPr>
                </a:lvl1pPr>
                <a:lvl2pPr marL="742950" indent="-285750">
                  <a:defRPr sz="2000">
                    <a:solidFill>
                      <a:schemeClr val="tx1"/>
                    </a:solidFill>
                    <a:latin typeface="Tahoma" panose="020B0604030504040204" pitchFamily="34" charset="0"/>
                    <a:ea typeface="宋体" panose="02010600030101010101" pitchFamily="2" charset="-122"/>
                  </a:defRPr>
                </a:lvl2pPr>
                <a:lvl3pPr marL="1143000" indent="-228600">
                  <a:defRPr sz="2000">
                    <a:solidFill>
                      <a:schemeClr val="tx1"/>
                    </a:solidFill>
                    <a:latin typeface="Tahoma" panose="020B0604030504040204" pitchFamily="34" charset="0"/>
                    <a:ea typeface="宋体" panose="02010600030101010101" pitchFamily="2" charset="-122"/>
                  </a:defRPr>
                </a:lvl3pPr>
                <a:lvl4pPr marL="1600200" indent="-228600">
                  <a:defRPr sz="2000">
                    <a:solidFill>
                      <a:schemeClr val="tx1"/>
                    </a:solidFill>
                    <a:latin typeface="Tahoma" panose="020B0604030504040204" pitchFamily="34" charset="0"/>
                    <a:ea typeface="宋体" panose="02010600030101010101" pitchFamily="2" charset="-122"/>
                  </a:defRPr>
                </a:lvl4pPr>
                <a:lvl5pPr marL="2057400" indent="-22860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grpSp>
      <p:sp>
        <p:nvSpPr>
          <p:cNvPr id="73766" name="Line 381"/>
          <p:cNvSpPr>
            <a:spLocks noChangeShapeType="1"/>
          </p:cNvSpPr>
          <p:nvPr/>
        </p:nvSpPr>
        <p:spPr bwMode="auto">
          <a:xfrm flipV="1">
            <a:off x="2044700" y="2419350"/>
            <a:ext cx="149225" cy="38735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73767" name="Line 382"/>
          <p:cNvSpPr>
            <a:spLocks noChangeShapeType="1"/>
          </p:cNvSpPr>
          <p:nvPr/>
        </p:nvSpPr>
        <p:spPr bwMode="auto">
          <a:xfrm flipV="1">
            <a:off x="1397000" y="2349500"/>
            <a:ext cx="654050" cy="962025"/>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73768" name="Line 383"/>
          <p:cNvSpPr>
            <a:spLocks noChangeShapeType="1"/>
          </p:cNvSpPr>
          <p:nvPr/>
        </p:nvSpPr>
        <p:spPr bwMode="auto">
          <a:xfrm flipV="1">
            <a:off x="1325563" y="2276475"/>
            <a:ext cx="652462" cy="314325"/>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73769" name="Line 384"/>
          <p:cNvSpPr>
            <a:spLocks noChangeShapeType="1"/>
          </p:cNvSpPr>
          <p:nvPr/>
        </p:nvSpPr>
        <p:spPr bwMode="auto">
          <a:xfrm flipV="1">
            <a:off x="749300" y="2347913"/>
            <a:ext cx="1300163" cy="60325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grpSp>
        <p:nvGrpSpPr>
          <p:cNvPr id="73770" name="Group 385"/>
          <p:cNvGrpSpPr>
            <a:grpSpLocks/>
          </p:cNvGrpSpPr>
          <p:nvPr/>
        </p:nvGrpSpPr>
        <p:grpSpPr bwMode="auto">
          <a:xfrm>
            <a:off x="1692275" y="1844675"/>
            <a:ext cx="865188" cy="576263"/>
            <a:chOff x="1233" y="1207"/>
            <a:chExt cx="545" cy="363"/>
          </a:xfrm>
        </p:grpSpPr>
        <p:sp>
          <p:nvSpPr>
            <p:cNvPr id="74390" name="AutoShape 386"/>
            <p:cNvSpPr>
              <a:spLocks noChangeArrowheads="1"/>
            </p:cNvSpPr>
            <p:nvPr/>
          </p:nvSpPr>
          <p:spPr bwMode="auto">
            <a:xfrm>
              <a:off x="1233" y="1207"/>
              <a:ext cx="545" cy="363"/>
            </a:xfrm>
            <a:prstGeom prst="can">
              <a:avLst>
                <a:gd name="adj" fmla="val 44935"/>
              </a:avLst>
            </a:prstGeom>
            <a:solidFill>
              <a:srgbClr val="EAEAEA"/>
            </a:solidFill>
            <a:ln w="9525">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a:solidFill>
                    <a:schemeClr val="tx1"/>
                  </a:solidFill>
                  <a:latin typeface="Tahoma" panose="020B0604030504040204" pitchFamily="34" charset="0"/>
                  <a:ea typeface="宋体" panose="02010600030101010101" pitchFamily="2" charset="-122"/>
                </a:defRPr>
              </a:lvl1pPr>
              <a:lvl2pPr marL="742950" indent="-285750">
                <a:defRPr sz="2000">
                  <a:solidFill>
                    <a:schemeClr val="tx1"/>
                  </a:solidFill>
                  <a:latin typeface="Tahoma" panose="020B0604030504040204" pitchFamily="34" charset="0"/>
                  <a:ea typeface="宋体" panose="02010600030101010101" pitchFamily="2" charset="-122"/>
                </a:defRPr>
              </a:lvl2pPr>
              <a:lvl3pPr marL="1143000" indent="-228600">
                <a:defRPr sz="2000">
                  <a:solidFill>
                    <a:schemeClr val="tx1"/>
                  </a:solidFill>
                  <a:latin typeface="Tahoma" panose="020B0604030504040204" pitchFamily="34" charset="0"/>
                  <a:ea typeface="宋体" panose="02010600030101010101" pitchFamily="2" charset="-122"/>
                </a:defRPr>
              </a:lvl3pPr>
              <a:lvl4pPr marL="1600200" indent="-228600">
                <a:defRPr sz="2000">
                  <a:solidFill>
                    <a:schemeClr val="tx1"/>
                  </a:solidFill>
                  <a:latin typeface="Tahoma" panose="020B0604030504040204" pitchFamily="34" charset="0"/>
                  <a:ea typeface="宋体" panose="02010600030101010101" pitchFamily="2" charset="-122"/>
                </a:defRPr>
              </a:lvl4pPr>
              <a:lvl5pPr marL="2057400" indent="-22860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algn="ctr" eaLnBrk="1" hangingPunct="1"/>
              <a:endParaRPr lang="zh-CN" altLang="zh-CN" sz="1600">
                <a:solidFill>
                  <a:srgbClr val="0033CC"/>
                </a:solidFill>
                <a:latin typeface="Arial" panose="020B0604020202020204" pitchFamily="34" charset="0"/>
                <a:ea typeface="黑体" panose="02010609060101010101" pitchFamily="49" charset="-122"/>
              </a:endParaRPr>
            </a:p>
          </p:txBody>
        </p:sp>
        <p:sp>
          <p:nvSpPr>
            <p:cNvPr id="74391" name="Text Box 387"/>
            <p:cNvSpPr txBox="1">
              <a:spLocks noChangeArrowheads="1"/>
            </p:cNvSpPr>
            <p:nvPr/>
          </p:nvSpPr>
          <p:spPr bwMode="auto">
            <a:xfrm>
              <a:off x="1247" y="1349"/>
              <a:ext cx="528"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sz="2000">
                  <a:solidFill>
                    <a:schemeClr val="tx1"/>
                  </a:solidFill>
                  <a:latin typeface="Tahoma" panose="020B0604030504040204" pitchFamily="34" charset="0"/>
                  <a:ea typeface="宋体" panose="02010600030101010101" pitchFamily="2" charset="-122"/>
                </a:defRPr>
              </a:lvl1pPr>
              <a:lvl2pPr marL="742950" indent="-285750">
                <a:defRPr sz="2000">
                  <a:solidFill>
                    <a:schemeClr val="tx1"/>
                  </a:solidFill>
                  <a:latin typeface="Tahoma" panose="020B0604030504040204" pitchFamily="34" charset="0"/>
                  <a:ea typeface="宋体" panose="02010600030101010101" pitchFamily="2" charset="-122"/>
                </a:defRPr>
              </a:lvl2pPr>
              <a:lvl3pPr marL="1143000" indent="-228600">
                <a:defRPr sz="2000">
                  <a:solidFill>
                    <a:schemeClr val="tx1"/>
                  </a:solidFill>
                  <a:latin typeface="Tahoma" panose="020B0604030504040204" pitchFamily="34" charset="0"/>
                  <a:ea typeface="宋体" panose="02010600030101010101" pitchFamily="2" charset="-122"/>
                </a:defRPr>
              </a:lvl3pPr>
              <a:lvl4pPr marL="1600200" indent="-228600">
                <a:defRPr sz="2000">
                  <a:solidFill>
                    <a:schemeClr val="tx1"/>
                  </a:solidFill>
                  <a:latin typeface="Tahoma" panose="020B0604030504040204" pitchFamily="34" charset="0"/>
                  <a:ea typeface="宋体" panose="02010600030101010101" pitchFamily="2" charset="-122"/>
                </a:defRPr>
              </a:lvl4pPr>
              <a:lvl5pPr marL="2057400" indent="-22860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r>
                <a:rPr kumimoji="1" lang="zh-CN" altLang="en-US" sz="1600">
                  <a:solidFill>
                    <a:srgbClr val="0033CC"/>
                  </a:solidFill>
                  <a:latin typeface="Arial" panose="020B0604020202020204" pitchFamily="34" charset="0"/>
                  <a:ea typeface="黑体" panose="02010609060101010101" pitchFamily="49" charset="-122"/>
                </a:rPr>
                <a:t>锚</a:t>
              </a:r>
              <a:r>
                <a:rPr kumimoji="1" lang="en-US" altLang="zh-CN" sz="1600">
                  <a:solidFill>
                    <a:srgbClr val="0033CC"/>
                  </a:solidFill>
                  <a:latin typeface="Arial" panose="020B0604020202020204" pitchFamily="34" charset="0"/>
                  <a:ea typeface="黑体" panose="02010609060101010101" pitchFamily="49" charset="-122"/>
                </a:rPr>
                <a:t>MSC</a:t>
              </a:r>
            </a:p>
          </p:txBody>
        </p:sp>
      </p:grpSp>
      <p:sp>
        <p:nvSpPr>
          <p:cNvPr id="73771" name="Freeform 388"/>
          <p:cNvSpPr>
            <a:spLocks/>
          </p:cNvSpPr>
          <p:nvPr/>
        </p:nvSpPr>
        <p:spPr bwMode="auto">
          <a:xfrm>
            <a:off x="1784350" y="1187450"/>
            <a:ext cx="1746250" cy="954088"/>
          </a:xfrm>
          <a:custGeom>
            <a:avLst/>
            <a:gdLst>
              <a:gd name="T0" fmla="*/ 0 w 1100"/>
              <a:gd name="T1" fmla="*/ 0 h 601"/>
              <a:gd name="T2" fmla="*/ 1177925 w 1100"/>
              <a:gd name="T3" fmla="*/ 400050 h 601"/>
              <a:gd name="T4" fmla="*/ 1689100 w 1100"/>
              <a:gd name="T5" fmla="*/ 628650 h 601"/>
              <a:gd name="T6" fmla="*/ 1517650 w 1100"/>
              <a:gd name="T7" fmla="*/ 901700 h 601"/>
              <a:gd name="T8" fmla="*/ 758825 w 1100"/>
              <a:gd name="T9" fmla="*/ 946150 h 60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00" h="601">
                <a:moveTo>
                  <a:pt x="0" y="0"/>
                </a:moveTo>
                <a:cubicBezTo>
                  <a:pt x="124" y="42"/>
                  <a:pt x="565" y="186"/>
                  <a:pt x="742" y="252"/>
                </a:cubicBezTo>
                <a:cubicBezTo>
                  <a:pt x="919" y="318"/>
                  <a:pt x="1028" y="343"/>
                  <a:pt x="1064" y="396"/>
                </a:cubicBezTo>
                <a:cubicBezTo>
                  <a:pt x="1100" y="449"/>
                  <a:pt x="1054" y="535"/>
                  <a:pt x="956" y="568"/>
                </a:cubicBezTo>
                <a:cubicBezTo>
                  <a:pt x="858" y="601"/>
                  <a:pt x="578" y="590"/>
                  <a:pt x="478" y="596"/>
                </a:cubicBezTo>
              </a:path>
            </a:pathLst>
          </a:custGeom>
          <a:noFill/>
          <a:ln w="76200" cmpd="sng">
            <a:solidFill>
              <a:schemeClr val="hlink"/>
            </a:solidFill>
            <a:round/>
            <a:headEnd type="none" w="med" len="med"/>
            <a:tailEnd type="triangl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73772" name="Freeform 389"/>
          <p:cNvSpPr>
            <a:spLocks/>
          </p:cNvSpPr>
          <p:nvPr/>
        </p:nvSpPr>
        <p:spPr bwMode="auto">
          <a:xfrm>
            <a:off x="2411413" y="4365625"/>
            <a:ext cx="1873250" cy="1800225"/>
          </a:xfrm>
          <a:custGeom>
            <a:avLst/>
            <a:gdLst>
              <a:gd name="T0" fmla="*/ 66115 w 2210"/>
              <a:gd name="T1" fmla="*/ 479743 h 1516"/>
              <a:gd name="T2" fmla="*/ 205125 w 2210"/>
              <a:gd name="T3" fmla="*/ 257684 h 1516"/>
              <a:gd name="T4" fmla="*/ 338202 w 2210"/>
              <a:gd name="T5" fmla="*/ 104499 h 1516"/>
              <a:gd name="T6" fmla="*/ 561127 w 2210"/>
              <a:gd name="T7" fmla="*/ 14250 h 1516"/>
              <a:gd name="T8" fmla="*/ 885768 w 2210"/>
              <a:gd name="T9" fmla="*/ 21375 h 1516"/>
              <a:gd name="T10" fmla="*/ 1351113 w 2210"/>
              <a:gd name="T11" fmla="*/ 78374 h 1516"/>
              <a:gd name="T12" fmla="*/ 1743563 w 2210"/>
              <a:gd name="T13" fmla="*/ 155560 h 1516"/>
              <a:gd name="T14" fmla="*/ 1843583 w 2210"/>
              <a:gd name="T15" fmla="*/ 571180 h 1516"/>
              <a:gd name="T16" fmla="*/ 1870707 w 2210"/>
              <a:gd name="T17" fmla="*/ 845488 h 1516"/>
              <a:gd name="T18" fmla="*/ 1854602 w 2210"/>
              <a:gd name="T19" fmla="*/ 1137609 h 1516"/>
              <a:gd name="T20" fmla="*/ 1756278 w 2210"/>
              <a:gd name="T21" fmla="*/ 1334731 h 1516"/>
              <a:gd name="T22" fmla="*/ 1617267 w 2210"/>
              <a:gd name="T23" fmla="*/ 1489104 h 1516"/>
              <a:gd name="T24" fmla="*/ 1425704 w 2210"/>
              <a:gd name="T25" fmla="*/ 1597165 h 1516"/>
              <a:gd name="T26" fmla="*/ 1186674 w 2210"/>
              <a:gd name="T27" fmla="*/ 1657727 h 1516"/>
              <a:gd name="T28" fmla="*/ 907806 w 2210"/>
              <a:gd name="T29" fmla="*/ 1778850 h 1516"/>
              <a:gd name="T30" fmla="*/ 606899 w 2210"/>
              <a:gd name="T31" fmla="*/ 1785975 h 1516"/>
              <a:gd name="T32" fmla="*/ 314469 w 2210"/>
              <a:gd name="T33" fmla="*/ 1696914 h 1516"/>
              <a:gd name="T34" fmla="*/ 79677 w 2210"/>
              <a:gd name="T35" fmla="*/ 1435668 h 1516"/>
              <a:gd name="T36" fmla="*/ 2543 w 2210"/>
              <a:gd name="T37" fmla="*/ 843113 h 1516"/>
              <a:gd name="T38" fmla="*/ 66115 w 2210"/>
              <a:gd name="T39" fmla="*/ 479743 h 151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2210" h="1516">
                <a:moveTo>
                  <a:pt x="78" y="404"/>
                </a:moveTo>
                <a:cubicBezTo>
                  <a:pt x="118" y="322"/>
                  <a:pt x="189" y="270"/>
                  <a:pt x="242" y="217"/>
                </a:cubicBezTo>
                <a:cubicBezTo>
                  <a:pt x="295" y="164"/>
                  <a:pt x="329" y="122"/>
                  <a:pt x="399" y="88"/>
                </a:cubicBezTo>
                <a:cubicBezTo>
                  <a:pt x="469" y="54"/>
                  <a:pt x="554" y="24"/>
                  <a:pt x="662" y="12"/>
                </a:cubicBezTo>
                <a:cubicBezTo>
                  <a:pt x="770" y="0"/>
                  <a:pt x="890" y="9"/>
                  <a:pt x="1045" y="18"/>
                </a:cubicBezTo>
                <a:cubicBezTo>
                  <a:pt x="1200" y="27"/>
                  <a:pt x="1425" y="47"/>
                  <a:pt x="1594" y="66"/>
                </a:cubicBezTo>
                <a:cubicBezTo>
                  <a:pt x="1763" y="85"/>
                  <a:pt x="1960" y="62"/>
                  <a:pt x="2057" y="131"/>
                </a:cubicBezTo>
                <a:cubicBezTo>
                  <a:pt x="2154" y="200"/>
                  <a:pt x="2150" y="384"/>
                  <a:pt x="2175" y="481"/>
                </a:cubicBezTo>
                <a:cubicBezTo>
                  <a:pt x="2200" y="578"/>
                  <a:pt x="2205" y="633"/>
                  <a:pt x="2207" y="712"/>
                </a:cubicBezTo>
                <a:cubicBezTo>
                  <a:pt x="2209" y="791"/>
                  <a:pt x="2210" y="889"/>
                  <a:pt x="2188" y="958"/>
                </a:cubicBezTo>
                <a:cubicBezTo>
                  <a:pt x="2166" y="1027"/>
                  <a:pt x="2119" y="1075"/>
                  <a:pt x="2072" y="1124"/>
                </a:cubicBezTo>
                <a:cubicBezTo>
                  <a:pt x="2025" y="1173"/>
                  <a:pt x="1973" y="1217"/>
                  <a:pt x="1908" y="1254"/>
                </a:cubicBezTo>
                <a:cubicBezTo>
                  <a:pt x="1843" y="1291"/>
                  <a:pt x="1767" y="1321"/>
                  <a:pt x="1682" y="1345"/>
                </a:cubicBezTo>
                <a:cubicBezTo>
                  <a:pt x="1597" y="1369"/>
                  <a:pt x="1502" y="1371"/>
                  <a:pt x="1400" y="1396"/>
                </a:cubicBezTo>
                <a:cubicBezTo>
                  <a:pt x="1298" y="1421"/>
                  <a:pt x="1185" y="1480"/>
                  <a:pt x="1071" y="1498"/>
                </a:cubicBezTo>
                <a:cubicBezTo>
                  <a:pt x="957" y="1516"/>
                  <a:pt x="833" y="1515"/>
                  <a:pt x="716" y="1504"/>
                </a:cubicBezTo>
                <a:cubicBezTo>
                  <a:pt x="599" y="1493"/>
                  <a:pt x="475" y="1478"/>
                  <a:pt x="371" y="1429"/>
                </a:cubicBezTo>
                <a:cubicBezTo>
                  <a:pt x="267" y="1380"/>
                  <a:pt x="155" y="1329"/>
                  <a:pt x="94" y="1209"/>
                </a:cubicBezTo>
                <a:cubicBezTo>
                  <a:pt x="33" y="1089"/>
                  <a:pt x="6" y="844"/>
                  <a:pt x="3" y="710"/>
                </a:cubicBezTo>
                <a:cubicBezTo>
                  <a:pt x="0" y="576"/>
                  <a:pt x="43" y="496"/>
                  <a:pt x="78" y="404"/>
                </a:cubicBezTo>
                <a:close/>
              </a:path>
            </a:pathLst>
          </a:custGeom>
          <a:solidFill>
            <a:srgbClr val="CCFFFF"/>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73773" name="AutoShape 390"/>
          <p:cNvSpPr>
            <a:spLocks noChangeArrowheads="1"/>
          </p:cNvSpPr>
          <p:nvPr/>
        </p:nvSpPr>
        <p:spPr bwMode="auto">
          <a:xfrm>
            <a:off x="2825750" y="4803775"/>
            <a:ext cx="720725" cy="623888"/>
          </a:xfrm>
          <a:prstGeom prst="hexagon">
            <a:avLst>
              <a:gd name="adj" fmla="val 28880"/>
              <a:gd name="vf" fmla="val 115470"/>
            </a:avLst>
          </a:prstGeom>
          <a:solidFill>
            <a:schemeClr val="bg1"/>
          </a:solidFill>
          <a:ln w="9525">
            <a:solidFill>
              <a:schemeClr val="tx1"/>
            </a:solidFill>
            <a:prstDash val="dash"/>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a:solidFill>
                  <a:schemeClr val="tx1"/>
                </a:solidFill>
                <a:latin typeface="Tahoma" panose="020B0604030504040204" pitchFamily="34" charset="0"/>
                <a:ea typeface="宋体" panose="02010600030101010101" pitchFamily="2" charset="-122"/>
              </a:defRPr>
            </a:lvl1pPr>
            <a:lvl2pPr marL="742950" indent="-285750">
              <a:defRPr sz="2000">
                <a:solidFill>
                  <a:schemeClr val="tx1"/>
                </a:solidFill>
                <a:latin typeface="Tahoma" panose="020B0604030504040204" pitchFamily="34" charset="0"/>
                <a:ea typeface="宋体" panose="02010600030101010101" pitchFamily="2" charset="-122"/>
              </a:defRPr>
            </a:lvl2pPr>
            <a:lvl3pPr marL="1143000" indent="-228600">
              <a:defRPr sz="2000">
                <a:solidFill>
                  <a:schemeClr val="tx1"/>
                </a:solidFill>
                <a:latin typeface="Tahoma" panose="020B0604030504040204" pitchFamily="34" charset="0"/>
                <a:ea typeface="宋体" panose="02010600030101010101" pitchFamily="2" charset="-122"/>
              </a:defRPr>
            </a:lvl3pPr>
            <a:lvl4pPr marL="1600200" indent="-228600">
              <a:defRPr sz="2000">
                <a:solidFill>
                  <a:schemeClr val="tx1"/>
                </a:solidFill>
                <a:latin typeface="Tahoma" panose="020B0604030504040204" pitchFamily="34" charset="0"/>
                <a:ea typeface="宋体" panose="02010600030101010101" pitchFamily="2" charset="-122"/>
              </a:defRPr>
            </a:lvl4pPr>
            <a:lvl5pPr marL="2057400" indent="-22860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73774" name="AutoShape 391"/>
          <p:cNvSpPr>
            <a:spLocks noChangeArrowheads="1"/>
          </p:cNvSpPr>
          <p:nvPr/>
        </p:nvSpPr>
        <p:spPr bwMode="auto">
          <a:xfrm>
            <a:off x="3365500" y="4486275"/>
            <a:ext cx="720725" cy="623888"/>
          </a:xfrm>
          <a:prstGeom prst="hexagon">
            <a:avLst>
              <a:gd name="adj" fmla="val 28880"/>
              <a:gd name="vf" fmla="val 115470"/>
            </a:avLst>
          </a:prstGeom>
          <a:solidFill>
            <a:schemeClr val="bg1"/>
          </a:solidFill>
          <a:ln w="9525">
            <a:solidFill>
              <a:schemeClr val="tx1"/>
            </a:solidFill>
            <a:prstDash val="dash"/>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a:solidFill>
                  <a:schemeClr val="tx1"/>
                </a:solidFill>
                <a:latin typeface="Tahoma" panose="020B0604030504040204" pitchFamily="34" charset="0"/>
                <a:ea typeface="宋体" panose="02010600030101010101" pitchFamily="2" charset="-122"/>
              </a:defRPr>
            </a:lvl1pPr>
            <a:lvl2pPr marL="742950" indent="-285750">
              <a:defRPr sz="2000">
                <a:solidFill>
                  <a:schemeClr val="tx1"/>
                </a:solidFill>
                <a:latin typeface="Tahoma" panose="020B0604030504040204" pitchFamily="34" charset="0"/>
                <a:ea typeface="宋体" panose="02010600030101010101" pitchFamily="2" charset="-122"/>
              </a:defRPr>
            </a:lvl2pPr>
            <a:lvl3pPr marL="1143000" indent="-228600">
              <a:defRPr sz="2000">
                <a:solidFill>
                  <a:schemeClr val="tx1"/>
                </a:solidFill>
                <a:latin typeface="Tahoma" panose="020B0604030504040204" pitchFamily="34" charset="0"/>
                <a:ea typeface="宋体" panose="02010600030101010101" pitchFamily="2" charset="-122"/>
              </a:defRPr>
            </a:lvl3pPr>
            <a:lvl4pPr marL="1600200" indent="-228600">
              <a:defRPr sz="2000">
                <a:solidFill>
                  <a:schemeClr val="tx1"/>
                </a:solidFill>
                <a:latin typeface="Tahoma" panose="020B0604030504040204" pitchFamily="34" charset="0"/>
                <a:ea typeface="宋体" panose="02010600030101010101" pitchFamily="2" charset="-122"/>
              </a:defRPr>
            </a:lvl4pPr>
            <a:lvl5pPr marL="2057400" indent="-22860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73775" name="AutoShape 392"/>
          <p:cNvSpPr>
            <a:spLocks noChangeArrowheads="1"/>
          </p:cNvSpPr>
          <p:nvPr/>
        </p:nvSpPr>
        <p:spPr bwMode="auto">
          <a:xfrm>
            <a:off x="3371850" y="5111750"/>
            <a:ext cx="720725" cy="623888"/>
          </a:xfrm>
          <a:prstGeom prst="hexagon">
            <a:avLst>
              <a:gd name="adj" fmla="val 28880"/>
              <a:gd name="vf" fmla="val 115470"/>
            </a:avLst>
          </a:prstGeom>
          <a:solidFill>
            <a:schemeClr val="bg1"/>
          </a:solidFill>
          <a:ln w="9525">
            <a:solidFill>
              <a:schemeClr val="tx1"/>
            </a:solidFill>
            <a:prstDash val="dash"/>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a:solidFill>
                  <a:schemeClr val="tx1"/>
                </a:solidFill>
                <a:latin typeface="Tahoma" panose="020B0604030504040204" pitchFamily="34" charset="0"/>
                <a:ea typeface="宋体" panose="02010600030101010101" pitchFamily="2" charset="-122"/>
              </a:defRPr>
            </a:lvl1pPr>
            <a:lvl2pPr marL="742950" indent="-285750">
              <a:defRPr sz="2000">
                <a:solidFill>
                  <a:schemeClr val="tx1"/>
                </a:solidFill>
                <a:latin typeface="Tahoma" panose="020B0604030504040204" pitchFamily="34" charset="0"/>
                <a:ea typeface="宋体" panose="02010600030101010101" pitchFamily="2" charset="-122"/>
              </a:defRPr>
            </a:lvl2pPr>
            <a:lvl3pPr marL="1143000" indent="-228600">
              <a:defRPr sz="2000">
                <a:solidFill>
                  <a:schemeClr val="tx1"/>
                </a:solidFill>
                <a:latin typeface="Tahoma" panose="020B0604030504040204" pitchFamily="34" charset="0"/>
                <a:ea typeface="宋体" panose="02010600030101010101" pitchFamily="2" charset="-122"/>
              </a:defRPr>
            </a:lvl3pPr>
            <a:lvl4pPr marL="1600200" indent="-228600">
              <a:defRPr sz="2000">
                <a:solidFill>
                  <a:schemeClr val="tx1"/>
                </a:solidFill>
                <a:latin typeface="Tahoma" panose="020B0604030504040204" pitchFamily="34" charset="0"/>
                <a:ea typeface="宋体" panose="02010600030101010101" pitchFamily="2" charset="-122"/>
              </a:defRPr>
            </a:lvl4pPr>
            <a:lvl5pPr marL="2057400" indent="-22860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73776" name="AutoShape 393"/>
          <p:cNvSpPr>
            <a:spLocks noChangeArrowheads="1"/>
          </p:cNvSpPr>
          <p:nvPr/>
        </p:nvSpPr>
        <p:spPr bwMode="auto">
          <a:xfrm>
            <a:off x="2833688" y="5429250"/>
            <a:ext cx="720725" cy="623888"/>
          </a:xfrm>
          <a:prstGeom prst="hexagon">
            <a:avLst>
              <a:gd name="adj" fmla="val 28880"/>
              <a:gd name="vf" fmla="val 115470"/>
            </a:avLst>
          </a:prstGeom>
          <a:solidFill>
            <a:schemeClr val="bg1"/>
          </a:solidFill>
          <a:ln w="9525">
            <a:solidFill>
              <a:schemeClr val="tx1"/>
            </a:solidFill>
            <a:prstDash val="dash"/>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a:solidFill>
                  <a:schemeClr val="tx1"/>
                </a:solidFill>
                <a:latin typeface="Tahoma" panose="020B0604030504040204" pitchFamily="34" charset="0"/>
                <a:ea typeface="宋体" panose="02010600030101010101" pitchFamily="2" charset="-122"/>
              </a:defRPr>
            </a:lvl1pPr>
            <a:lvl2pPr marL="742950" indent="-285750">
              <a:defRPr sz="2000">
                <a:solidFill>
                  <a:schemeClr val="tx1"/>
                </a:solidFill>
                <a:latin typeface="Tahoma" panose="020B0604030504040204" pitchFamily="34" charset="0"/>
                <a:ea typeface="宋体" panose="02010600030101010101" pitchFamily="2" charset="-122"/>
              </a:defRPr>
            </a:lvl2pPr>
            <a:lvl3pPr marL="1143000" indent="-228600">
              <a:defRPr sz="2000">
                <a:solidFill>
                  <a:schemeClr val="tx1"/>
                </a:solidFill>
                <a:latin typeface="Tahoma" panose="020B0604030504040204" pitchFamily="34" charset="0"/>
                <a:ea typeface="宋体" panose="02010600030101010101" pitchFamily="2" charset="-122"/>
              </a:defRPr>
            </a:lvl3pPr>
            <a:lvl4pPr marL="1600200" indent="-228600">
              <a:defRPr sz="2000">
                <a:solidFill>
                  <a:schemeClr val="tx1"/>
                </a:solidFill>
                <a:latin typeface="Tahoma" panose="020B0604030504040204" pitchFamily="34" charset="0"/>
                <a:ea typeface="宋体" panose="02010600030101010101" pitchFamily="2" charset="-122"/>
              </a:defRPr>
            </a:lvl4pPr>
            <a:lvl5pPr marL="2057400" indent="-22860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nvGrpSpPr>
          <p:cNvPr id="73777" name="Group 394"/>
          <p:cNvGrpSpPr>
            <a:grpSpLocks/>
          </p:cNvGrpSpPr>
          <p:nvPr/>
        </p:nvGrpSpPr>
        <p:grpSpPr bwMode="auto">
          <a:xfrm>
            <a:off x="3779838" y="4437063"/>
            <a:ext cx="287337" cy="504825"/>
            <a:chOff x="4608" y="700"/>
            <a:chExt cx="306" cy="553"/>
          </a:xfrm>
        </p:grpSpPr>
        <p:grpSp>
          <p:nvGrpSpPr>
            <p:cNvPr id="74366" name="Group 395"/>
            <p:cNvGrpSpPr>
              <a:grpSpLocks/>
            </p:cNvGrpSpPr>
            <p:nvPr/>
          </p:nvGrpSpPr>
          <p:grpSpPr bwMode="auto">
            <a:xfrm>
              <a:off x="4694" y="784"/>
              <a:ext cx="134" cy="469"/>
              <a:chOff x="4740" y="784"/>
              <a:chExt cx="88" cy="692"/>
            </a:xfrm>
          </p:grpSpPr>
          <p:sp>
            <p:nvSpPr>
              <p:cNvPr id="74374" name="Line 396"/>
              <p:cNvSpPr>
                <a:spLocks noChangeShapeType="1"/>
              </p:cNvSpPr>
              <p:nvPr/>
            </p:nvSpPr>
            <p:spPr bwMode="auto">
              <a:xfrm>
                <a:off x="4771" y="1032"/>
                <a:ext cx="29" cy="1"/>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grpSp>
            <p:nvGrpSpPr>
              <p:cNvPr id="74375" name="Group 397"/>
              <p:cNvGrpSpPr>
                <a:grpSpLocks/>
              </p:cNvGrpSpPr>
              <p:nvPr/>
            </p:nvGrpSpPr>
            <p:grpSpPr bwMode="auto">
              <a:xfrm>
                <a:off x="4740" y="784"/>
                <a:ext cx="88" cy="692"/>
                <a:chOff x="4740" y="784"/>
                <a:chExt cx="88" cy="692"/>
              </a:xfrm>
            </p:grpSpPr>
            <p:sp>
              <p:nvSpPr>
                <p:cNvPr id="74376" name="Line 398"/>
                <p:cNvSpPr>
                  <a:spLocks noChangeShapeType="1"/>
                </p:cNvSpPr>
                <p:nvPr/>
              </p:nvSpPr>
              <p:spPr bwMode="auto">
                <a:xfrm flipV="1">
                  <a:off x="4785" y="793"/>
                  <a:ext cx="1" cy="139"/>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74377" name="Line 399"/>
                <p:cNvSpPr>
                  <a:spLocks noChangeShapeType="1"/>
                </p:cNvSpPr>
                <p:nvPr/>
              </p:nvSpPr>
              <p:spPr bwMode="auto">
                <a:xfrm flipV="1">
                  <a:off x="4740" y="929"/>
                  <a:ext cx="35" cy="547"/>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74378" name="Line 400"/>
                <p:cNvSpPr>
                  <a:spLocks noChangeShapeType="1"/>
                </p:cNvSpPr>
                <p:nvPr/>
              </p:nvSpPr>
              <p:spPr bwMode="auto">
                <a:xfrm>
                  <a:off x="4793" y="929"/>
                  <a:ext cx="35" cy="547"/>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74379" name="Line 401"/>
                <p:cNvSpPr>
                  <a:spLocks noChangeShapeType="1"/>
                </p:cNvSpPr>
                <p:nvPr/>
              </p:nvSpPr>
              <p:spPr bwMode="auto">
                <a:xfrm>
                  <a:off x="4743" y="1461"/>
                  <a:ext cx="84" cy="1"/>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74380" name="Line 402"/>
                <p:cNvSpPr>
                  <a:spLocks noChangeShapeType="1"/>
                </p:cNvSpPr>
                <p:nvPr/>
              </p:nvSpPr>
              <p:spPr bwMode="auto">
                <a:xfrm>
                  <a:off x="4753" y="1312"/>
                  <a:ext cx="66" cy="1"/>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74381" name="Line 403"/>
                <p:cNvSpPr>
                  <a:spLocks noChangeShapeType="1"/>
                </p:cNvSpPr>
                <p:nvPr/>
              </p:nvSpPr>
              <p:spPr bwMode="auto">
                <a:xfrm>
                  <a:off x="4752" y="1314"/>
                  <a:ext cx="73" cy="151"/>
                </a:xfrm>
                <a:prstGeom prst="line">
                  <a:avLst/>
                </a:prstGeom>
                <a:noFill/>
                <a:ln w="635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74382" name="Line 404"/>
                <p:cNvSpPr>
                  <a:spLocks noChangeShapeType="1"/>
                </p:cNvSpPr>
                <p:nvPr/>
              </p:nvSpPr>
              <p:spPr bwMode="auto">
                <a:xfrm flipH="1">
                  <a:off x="4745" y="1313"/>
                  <a:ext cx="73" cy="149"/>
                </a:xfrm>
                <a:prstGeom prst="line">
                  <a:avLst/>
                </a:prstGeom>
                <a:noFill/>
                <a:ln w="635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74383" name="Line 405"/>
                <p:cNvSpPr>
                  <a:spLocks noChangeShapeType="1"/>
                </p:cNvSpPr>
                <p:nvPr/>
              </p:nvSpPr>
              <p:spPr bwMode="auto">
                <a:xfrm>
                  <a:off x="4762" y="1167"/>
                  <a:ext cx="46" cy="1"/>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74384" name="Line 406"/>
                <p:cNvSpPr>
                  <a:spLocks noChangeShapeType="1"/>
                </p:cNvSpPr>
                <p:nvPr/>
              </p:nvSpPr>
              <p:spPr bwMode="auto">
                <a:xfrm>
                  <a:off x="4761" y="1166"/>
                  <a:ext cx="54" cy="147"/>
                </a:xfrm>
                <a:prstGeom prst="line">
                  <a:avLst/>
                </a:prstGeom>
                <a:noFill/>
                <a:ln w="635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74385" name="Line 407"/>
                <p:cNvSpPr>
                  <a:spLocks noChangeShapeType="1"/>
                </p:cNvSpPr>
                <p:nvPr/>
              </p:nvSpPr>
              <p:spPr bwMode="auto">
                <a:xfrm flipV="1">
                  <a:off x="4750" y="1166"/>
                  <a:ext cx="57" cy="145"/>
                </a:xfrm>
                <a:prstGeom prst="line">
                  <a:avLst/>
                </a:prstGeom>
                <a:noFill/>
                <a:ln w="635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74386" name="Line 408"/>
                <p:cNvSpPr>
                  <a:spLocks noChangeShapeType="1"/>
                </p:cNvSpPr>
                <p:nvPr/>
              </p:nvSpPr>
              <p:spPr bwMode="auto">
                <a:xfrm>
                  <a:off x="4768" y="1032"/>
                  <a:ext cx="41" cy="136"/>
                </a:xfrm>
                <a:prstGeom prst="line">
                  <a:avLst/>
                </a:prstGeom>
                <a:noFill/>
                <a:ln w="635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74387" name="Line 409"/>
                <p:cNvSpPr>
                  <a:spLocks noChangeShapeType="1"/>
                </p:cNvSpPr>
                <p:nvPr/>
              </p:nvSpPr>
              <p:spPr bwMode="auto">
                <a:xfrm flipV="1">
                  <a:off x="4759" y="1031"/>
                  <a:ext cx="39" cy="138"/>
                </a:xfrm>
                <a:prstGeom prst="line">
                  <a:avLst/>
                </a:prstGeom>
                <a:noFill/>
                <a:ln w="635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74388" name="Line 410"/>
                <p:cNvSpPr>
                  <a:spLocks noChangeShapeType="1"/>
                </p:cNvSpPr>
                <p:nvPr/>
              </p:nvSpPr>
              <p:spPr bwMode="auto">
                <a:xfrm flipV="1">
                  <a:off x="4766" y="930"/>
                  <a:ext cx="27" cy="106"/>
                </a:xfrm>
                <a:prstGeom prst="line">
                  <a:avLst/>
                </a:prstGeom>
                <a:noFill/>
                <a:ln w="635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74389" name="Oval 411"/>
                <p:cNvSpPr>
                  <a:spLocks noChangeArrowheads="1"/>
                </p:cNvSpPr>
                <p:nvPr/>
              </p:nvSpPr>
              <p:spPr bwMode="auto">
                <a:xfrm>
                  <a:off x="4774" y="784"/>
                  <a:ext cx="22" cy="16"/>
                </a:xfrm>
                <a:prstGeom prst="ellipse">
                  <a:avLst/>
                </a:prstGeom>
                <a:solidFill>
                  <a:srgbClr val="C0C0C0"/>
                </a:solidFill>
                <a:ln w="9525">
                  <a:solidFill>
                    <a:schemeClr val="tx1"/>
                  </a:solidFill>
                  <a:round/>
                  <a:headEnd/>
                  <a:tailEnd/>
                </a:ln>
              </p:spPr>
              <p:txBody>
                <a:bodyPr/>
                <a:lstStyle>
                  <a:lvl1pPr>
                    <a:defRPr sz="2000">
                      <a:solidFill>
                        <a:schemeClr val="tx1"/>
                      </a:solidFill>
                      <a:latin typeface="Tahoma" panose="020B0604030504040204" pitchFamily="34" charset="0"/>
                      <a:ea typeface="宋体" panose="02010600030101010101" pitchFamily="2" charset="-122"/>
                    </a:defRPr>
                  </a:lvl1pPr>
                  <a:lvl2pPr marL="742950" indent="-285750">
                    <a:defRPr sz="2000">
                      <a:solidFill>
                        <a:schemeClr val="tx1"/>
                      </a:solidFill>
                      <a:latin typeface="Tahoma" panose="020B0604030504040204" pitchFamily="34" charset="0"/>
                      <a:ea typeface="宋体" panose="02010600030101010101" pitchFamily="2" charset="-122"/>
                    </a:defRPr>
                  </a:lvl2pPr>
                  <a:lvl3pPr marL="1143000" indent="-228600">
                    <a:defRPr sz="2000">
                      <a:solidFill>
                        <a:schemeClr val="tx1"/>
                      </a:solidFill>
                      <a:latin typeface="Tahoma" panose="020B0604030504040204" pitchFamily="34" charset="0"/>
                      <a:ea typeface="宋体" panose="02010600030101010101" pitchFamily="2" charset="-122"/>
                    </a:defRPr>
                  </a:lvl3pPr>
                  <a:lvl4pPr marL="1600200" indent="-228600">
                    <a:defRPr sz="2000">
                      <a:solidFill>
                        <a:schemeClr val="tx1"/>
                      </a:solidFill>
                      <a:latin typeface="Tahoma" panose="020B0604030504040204" pitchFamily="34" charset="0"/>
                      <a:ea typeface="宋体" panose="02010600030101010101" pitchFamily="2" charset="-122"/>
                    </a:defRPr>
                  </a:lvl4pPr>
                  <a:lvl5pPr marL="2057400" indent="-22860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grpSp>
        <p:grpSp>
          <p:nvGrpSpPr>
            <p:cNvPr id="74367" name="Group 412"/>
            <p:cNvGrpSpPr>
              <a:grpSpLocks/>
            </p:cNvGrpSpPr>
            <p:nvPr/>
          </p:nvGrpSpPr>
          <p:grpSpPr bwMode="auto">
            <a:xfrm>
              <a:off x="4608" y="700"/>
              <a:ext cx="306" cy="90"/>
              <a:chOff x="748" y="2251"/>
              <a:chExt cx="306" cy="90"/>
            </a:xfrm>
          </p:grpSpPr>
          <p:sp>
            <p:nvSpPr>
              <p:cNvPr id="74368" name="AutoShape 413"/>
              <p:cNvSpPr>
                <a:spLocks noChangeArrowheads="1"/>
              </p:cNvSpPr>
              <p:nvPr/>
            </p:nvSpPr>
            <p:spPr bwMode="auto">
              <a:xfrm>
                <a:off x="748" y="2251"/>
                <a:ext cx="111" cy="90"/>
              </a:xfrm>
              <a:prstGeom prst="moon">
                <a:avLst>
                  <a:gd name="adj" fmla="val 18444"/>
                </a:avLst>
              </a:prstGeom>
              <a:solidFill>
                <a:srgbClr val="80808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a:solidFill>
                      <a:schemeClr val="tx1"/>
                    </a:solidFill>
                    <a:latin typeface="Tahoma" panose="020B0604030504040204" pitchFamily="34" charset="0"/>
                    <a:ea typeface="宋体" panose="02010600030101010101" pitchFamily="2" charset="-122"/>
                  </a:defRPr>
                </a:lvl1pPr>
                <a:lvl2pPr marL="742950" indent="-285750">
                  <a:defRPr sz="2000">
                    <a:solidFill>
                      <a:schemeClr val="tx1"/>
                    </a:solidFill>
                    <a:latin typeface="Tahoma" panose="020B0604030504040204" pitchFamily="34" charset="0"/>
                    <a:ea typeface="宋体" panose="02010600030101010101" pitchFamily="2" charset="-122"/>
                  </a:defRPr>
                </a:lvl2pPr>
                <a:lvl3pPr marL="1143000" indent="-228600">
                  <a:defRPr sz="2000">
                    <a:solidFill>
                      <a:schemeClr val="tx1"/>
                    </a:solidFill>
                    <a:latin typeface="Tahoma" panose="020B0604030504040204" pitchFamily="34" charset="0"/>
                    <a:ea typeface="宋体" panose="02010600030101010101" pitchFamily="2" charset="-122"/>
                  </a:defRPr>
                </a:lvl3pPr>
                <a:lvl4pPr marL="1600200" indent="-228600">
                  <a:defRPr sz="2000">
                    <a:solidFill>
                      <a:schemeClr val="tx1"/>
                    </a:solidFill>
                    <a:latin typeface="Tahoma" panose="020B0604030504040204" pitchFamily="34" charset="0"/>
                    <a:ea typeface="宋体" panose="02010600030101010101" pitchFamily="2" charset="-122"/>
                  </a:defRPr>
                </a:lvl4pPr>
                <a:lvl5pPr marL="2057400" indent="-22860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74369" name="AutoShape 414"/>
              <p:cNvSpPr>
                <a:spLocks noChangeArrowheads="1"/>
              </p:cNvSpPr>
              <p:nvPr/>
            </p:nvSpPr>
            <p:spPr bwMode="auto">
              <a:xfrm flipH="1">
                <a:off x="943" y="2251"/>
                <a:ext cx="111" cy="90"/>
              </a:xfrm>
              <a:prstGeom prst="moon">
                <a:avLst>
                  <a:gd name="adj" fmla="val 18444"/>
                </a:avLst>
              </a:prstGeom>
              <a:solidFill>
                <a:srgbClr val="80808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a:solidFill>
                      <a:schemeClr val="tx1"/>
                    </a:solidFill>
                    <a:latin typeface="Tahoma" panose="020B0604030504040204" pitchFamily="34" charset="0"/>
                    <a:ea typeface="宋体" panose="02010600030101010101" pitchFamily="2" charset="-122"/>
                  </a:defRPr>
                </a:lvl1pPr>
                <a:lvl2pPr marL="742950" indent="-285750">
                  <a:defRPr sz="2000">
                    <a:solidFill>
                      <a:schemeClr val="tx1"/>
                    </a:solidFill>
                    <a:latin typeface="Tahoma" panose="020B0604030504040204" pitchFamily="34" charset="0"/>
                    <a:ea typeface="宋体" panose="02010600030101010101" pitchFamily="2" charset="-122"/>
                  </a:defRPr>
                </a:lvl2pPr>
                <a:lvl3pPr marL="1143000" indent="-228600">
                  <a:defRPr sz="2000">
                    <a:solidFill>
                      <a:schemeClr val="tx1"/>
                    </a:solidFill>
                    <a:latin typeface="Tahoma" panose="020B0604030504040204" pitchFamily="34" charset="0"/>
                    <a:ea typeface="宋体" panose="02010600030101010101" pitchFamily="2" charset="-122"/>
                  </a:defRPr>
                </a:lvl3pPr>
                <a:lvl4pPr marL="1600200" indent="-228600">
                  <a:defRPr sz="2000">
                    <a:solidFill>
                      <a:schemeClr val="tx1"/>
                    </a:solidFill>
                    <a:latin typeface="Tahoma" panose="020B0604030504040204" pitchFamily="34" charset="0"/>
                    <a:ea typeface="宋体" panose="02010600030101010101" pitchFamily="2" charset="-122"/>
                  </a:defRPr>
                </a:lvl4pPr>
                <a:lvl5pPr marL="2057400" indent="-22860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74370" name="AutoShape 415"/>
              <p:cNvSpPr>
                <a:spLocks noChangeArrowheads="1"/>
              </p:cNvSpPr>
              <p:nvPr/>
            </p:nvSpPr>
            <p:spPr bwMode="auto">
              <a:xfrm flipH="1">
                <a:off x="922" y="2266"/>
                <a:ext cx="70" cy="60"/>
              </a:xfrm>
              <a:prstGeom prst="moon">
                <a:avLst>
                  <a:gd name="adj" fmla="val 18347"/>
                </a:avLst>
              </a:prstGeom>
              <a:solidFill>
                <a:srgbClr val="80808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a:solidFill>
                      <a:schemeClr val="tx1"/>
                    </a:solidFill>
                    <a:latin typeface="Tahoma" panose="020B0604030504040204" pitchFamily="34" charset="0"/>
                    <a:ea typeface="宋体" panose="02010600030101010101" pitchFamily="2" charset="-122"/>
                  </a:defRPr>
                </a:lvl1pPr>
                <a:lvl2pPr marL="742950" indent="-285750">
                  <a:defRPr sz="2000">
                    <a:solidFill>
                      <a:schemeClr val="tx1"/>
                    </a:solidFill>
                    <a:latin typeface="Tahoma" panose="020B0604030504040204" pitchFamily="34" charset="0"/>
                    <a:ea typeface="宋体" panose="02010600030101010101" pitchFamily="2" charset="-122"/>
                  </a:defRPr>
                </a:lvl2pPr>
                <a:lvl3pPr marL="1143000" indent="-228600">
                  <a:defRPr sz="2000">
                    <a:solidFill>
                      <a:schemeClr val="tx1"/>
                    </a:solidFill>
                    <a:latin typeface="Tahoma" panose="020B0604030504040204" pitchFamily="34" charset="0"/>
                    <a:ea typeface="宋体" panose="02010600030101010101" pitchFamily="2" charset="-122"/>
                  </a:defRPr>
                </a:lvl3pPr>
                <a:lvl4pPr marL="1600200" indent="-228600">
                  <a:defRPr sz="2000">
                    <a:solidFill>
                      <a:schemeClr val="tx1"/>
                    </a:solidFill>
                    <a:latin typeface="Tahoma" panose="020B0604030504040204" pitchFamily="34" charset="0"/>
                    <a:ea typeface="宋体" panose="02010600030101010101" pitchFamily="2" charset="-122"/>
                  </a:defRPr>
                </a:lvl4pPr>
                <a:lvl5pPr marL="2057400" indent="-22860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74371" name="AutoShape 416"/>
              <p:cNvSpPr>
                <a:spLocks noChangeArrowheads="1"/>
              </p:cNvSpPr>
              <p:nvPr/>
            </p:nvSpPr>
            <p:spPr bwMode="auto">
              <a:xfrm>
                <a:off x="806" y="2266"/>
                <a:ext cx="70" cy="60"/>
              </a:xfrm>
              <a:prstGeom prst="moon">
                <a:avLst>
                  <a:gd name="adj" fmla="val 18347"/>
                </a:avLst>
              </a:prstGeom>
              <a:solidFill>
                <a:srgbClr val="80808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a:solidFill>
                      <a:schemeClr val="tx1"/>
                    </a:solidFill>
                    <a:latin typeface="Tahoma" panose="020B0604030504040204" pitchFamily="34" charset="0"/>
                    <a:ea typeface="宋体" panose="02010600030101010101" pitchFamily="2" charset="-122"/>
                  </a:defRPr>
                </a:lvl1pPr>
                <a:lvl2pPr marL="742950" indent="-285750">
                  <a:defRPr sz="2000">
                    <a:solidFill>
                      <a:schemeClr val="tx1"/>
                    </a:solidFill>
                    <a:latin typeface="Tahoma" panose="020B0604030504040204" pitchFamily="34" charset="0"/>
                    <a:ea typeface="宋体" panose="02010600030101010101" pitchFamily="2" charset="-122"/>
                  </a:defRPr>
                </a:lvl2pPr>
                <a:lvl3pPr marL="1143000" indent="-228600">
                  <a:defRPr sz="2000">
                    <a:solidFill>
                      <a:schemeClr val="tx1"/>
                    </a:solidFill>
                    <a:latin typeface="Tahoma" panose="020B0604030504040204" pitchFamily="34" charset="0"/>
                    <a:ea typeface="宋体" panose="02010600030101010101" pitchFamily="2" charset="-122"/>
                  </a:defRPr>
                </a:lvl3pPr>
                <a:lvl4pPr marL="1600200" indent="-228600">
                  <a:defRPr sz="2000">
                    <a:solidFill>
                      <a:schemeClr val="tx1"/>
                    </a:solidFill>
                    <a:latin typeface="Tahoma" panose="020B0604030504040204" pitchFamily="34" charset="0"/>
                    <a:ea typeface="宋体" panose="02010600030101010101" pitchFamily="2" charset="-122"/>
                  </a:defRPr>
                </a:lvl4pPr>
                <a:lvl5pPr marL="2057400" indent="-22860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74372" name="AutoShape 417"/>
              <p:cNvSpPr>
                <a:spLocks noChangeArrowheads="1"/>
              </p:cNvSpPr>
              <p:nvPr/>
            </p:nvSpPr>
            <p:spPr bwMode="auto">
              <a:xfrm flipH="1">
                <a:off x="905" y="2281"/>
                <a:ext cx="35" cy="30"/>
              </a:xfrm>
              <a:prstGeom prst="moon">
                <a:avLst>
                  <a:gd name="adj" fmla="val 41907"/>
                </a:avLst>
              </a:prstGeom>
              <a:solidFill>
                <a:srgbClr val="80808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a:solidFill>
                      <a:schemeClr val="tx1"/>
                    </a:solidFill>
                    <a:latin typeface="Tahoma" panose="020B0604030504040204" pitchFamily="34" charset="0"/>
                    <a:ea typeface="宋体" panose="02010600030101010101" pitchFamily="2" charset="-122"/>
                  </a:defRPr>
                </a:lvl1pPr>
                <a:lvl2pPr marL="742950" indent="-285750">
                  <a:defRPr sz="2000">
                    <a:solidFill>
                      <a:schemeClr val="tx1"/>
                    </a:solidFill>
                    <a:latin typeface="Tahoma" panose="020B0604030504040204" pitchFamily="34" charset="0"/>
                    <a:ea typeface="宋体" panose="02010600030101010101" pitchFamily="2" charset="-122"/>
                  </a:defRPr>
                </a:lvl2pPr>
                <a:lvl3pPr marL="1143000" indent="-228600">
                  <a:defRPr sz="2000">
                    <a:solidFill>
                      <a:schemeClr val="tx1"/>
                    </a:solidFill>
                    <a:latin typeface="Tahoma" panose="020B0604030504040204" pitchFamily="34" charset="0"/>
                    <a:ea typeface="宋体" panose="02010600030101010101" pitchFamily="2" charset="-122"/>
                  </a:defRPr>
                </a:lvl3pPr>
                <a:lvl4pPr marL="1600200" indent="-228600">
                  <a:defRPr sz="2000">
                    <a:solidFill>
                      <a:schemeClr val="tx1"/>
                    </a:solidFill>
                    <a:latin typeface="Tahoma" panose="020B0604030504040204" pitchFamily="34" charset="0"/>
                    <a:ea typeface="宋体" panose="02010600030101010101" pitchFamily="2" charset="-122"/>
                  </a:defRPr>
                </a:lvl4pPr>
                <a:lvl5pPr marL="2057400" indent="-22860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74373" name="AutoShape 418"/>
              <p:cNvSpPr>
                <a:spLocks noChangeArrowheads="1"/>
              </p:cNvSpPr>
              <p:nvPr/>
            </p:nvSpPr>
            <p:spPr bwMode="auto">
              <a:xfrm>
                <a:off x="857" y="2281"/>
                <a:ext cx="35" cy="30"/>
              </a:xfrm>
              <a:prstGeom prst="moon">
                <a:avLst>
                  <a:gd name="adj" fmla="val 41907"/>
                </a:avLst>
              </a:prstGeom>
              <a:solidFill>
                <a:srgbClr val="80808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a:solidFill>
                      <a:schemeClr val="tx1"/>
                    </a:solidFill>
                    <a:latin typeface="Tahoma" panose="020B0604030504040204" pitchFamily="34" charset="0"/>
                    <a:ea typeface="宋体" panose="02010600030101010101" pitchFamily="2" charset="-122"/>
                  </a:defRPr>
                </a:lvl1pPr>
                <a:lvl2pPr marL="742950" indent="-285750">
                  <a:defRPr sz="2000">
                    <a:solidFill>
                      <a:schemeClr val="tx1"/>
                    </a:solidFill>
                    <a:latin typeface="Tahoma" panose="020B0604030504040204" pitchFamily="34" charset="0"/>
                    <a:ea typeface="宋体" panose="02010600030101010101" pitchFamily="2" charset="-122"/>
                  </a:defRPr>
                </a:lvl2pPr>
                <a:lvl3pPr marL="1143000" indent="-228600">
                  <a:defRPr sz="2000">
                    <a:solidFill>
                      <a:schemeClr val="tx1"/>
                    </a:solidFill>
                    <a:latin typeface="Tahoma" panose="020B0604030504040204" pitchFamily="34" charset="0"/>
                    <a:ea typeface="宋体" panose="02010600030101010101" pitchFamily="2" charset="-122"/>
                  </a:defRPr>
                </a:lvl3pPr>
                <a:lvl4pPr marL="1600200" indent="-228600">
                  <a:defRPr sz="2000">
                    <a:solidFill>
                      <a:schemeClr val="tx1"/>
                    </a:solidFill>
                    <a:latin typeface="Tahoma" panose="020B0604030504040204" pitchFamily="34" charset="0"/>
                    <a:ea typeface="宋体" panose="02010600030101010101" pitchFamily="2" charset="-122"/>
                  </a:defRPr>
                </a:lvl4pPr>
                <a:lvl5pPr marL="2057400" indent="-22860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grpSp>
      <p:grpSp>
        <p:nvGrpSpPr>
          <p:cNvPr id="73778" name="Group 419"/>
          <p:cNvGrpSpPr>
            <a:grpSpLocks/>
          </p:cNvGrpSpPr>
          <p:nvPr/>
        </p:nvGrpSpPr>
        <p:grpSpPr bwMode="auto">
          <a:xfrm>
            <a:off x="3019425" y="4608513"/>
            <a:ext cx="287338" cy="504825"/>
            <a:chOff x="4608" y="700"/>
            <a:chExt cx="306" cy="553"/>
          </a:xfrm>
        </p:grpSpPr>
        <p:grpSp>
          <p:nvGrpSpPr>
            <p:cNvPr id="74342" name="Group 420"/>
            <p:cNvGrpSpPr>
              <a:grpSpLocks/>
            </p:cNvGrpSpPr>
            <p:nvPr/>
          </p:nvGrpSpPr>
          <p:grpSpPr bwMode="auto">
            <a:xfrm>
              <a:off x="4694" y="784"/>
              <a:ext cx="134" cy="469"/>
              <a:chOff x="4740" y="784"/>
              <a:chExt cx="88" cy="692"/>
            </a:xfrm>
          </p:grpSpPr>
          <p:sp>
            <p:nvSpPr>
              <p:cNvPr id="74350" name="Line 421"/>
              <p:cNvSpPr>
                <a:spLocks noChangeShapeType="1"/>
              </p:cNvSpPr>
              <p:nvPr/>
            </p:nvSpPr>
            <p:spPr bwMode="auto">
              <a:xfrm>
                <a:off x="4771" y="1032"/>
                <a:ext cx="29" cy="1"/>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grpSp>
            <p:nvGrpSpPr>
              <p:cNvPr id="74351" name="Group 422"/>
              <p:cNvGrpSpPr>
                <a:grpSpLocks/>
              </p:cNvGrpSpPr>
              <p:nvPr/>
            </p:nvGrpSpPr>
            <p:grpSpPr bwMode="auto">
              <a:xfrm>
                <a:off x="4740" y="784"/>
                <a:ext cx="88" cy="692"/>
                <a:chOff x="4740" y="784"/>
                <a:chExt cx="88" cy="692"/>
              </a:xfrm>
            </p:grpSpPr>
            <p:sp>
              <p:nvSpPr>
                <p:cNvPr id="74352" name="Line 423"/>
                <p:cNvSpPr>
                  <a:spLocks noChangeShapeType="1"/>
                </p:cNvSpPr>
                <p:nvPr/>
              </p:nvSpPr>
              <p:spPr bwMode="auto">
                <a:xfrm flipV="1">
                  <a:off x="4785" y="793"/>
                  <a:ext cx="1" cy="139"/>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74353" name="Line 424"/>
                <p:cNvSpPr>
                  <a:spLocks noChangeShapeType="1"/>
                </p:cNvSpPr>
                <p:nvPr/>
              </p:nvSpPr>
              <p:spPr bwMode="auto">
                <a:xfrm flipV="1">
                  <a:off x="4740" y="929"/>
                  <a:ext cx="35" cy="547"/>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74354" name="Line 425"/>
                <p:cNvSpPr>
                  <a:spLocks noChangeShapeType="1"/>
                </p:cNvSpPr>
                <p:nvPr/>
              </p:nvSpPr>
              <p:spPr bwMode="auto">
                <a:xfrm>
                  <a:off x="4793" y="929"/>
                  <a:ext cx="35" cy="547"/>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74355" name="Line 426"/>
                <p:cNvSpPr>
                  <a:spLocks noChangeShapeType="1"/>
                </p:cNvSpPr>
                <p:nvPr/>
              </p:nvSpPr>
              <p:spPr bwMode="auto">
                <a:xfrm>
                  <a:off x="4743" y="1461"/>
                  <a:ext cx="84" cy="1"/>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74356" name="Line 427"/>
                <p:cNvSpPr>
                  <a:spLocks noChangeShapeType="1"/>
                </p:cNvSpPr>
                <p:nvPr/>
              </p:nvSpPr>
              <p:spPr bwMode="auto">
                <a:xfrm>
                  <a:off x="4753" y="1312"/>
                  <a:ext cx="66" cy="1"/>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74357" name="Line 428"/>
                <p:cNvSpPr>
                  <a:spLocks noChangeShapeType="1"/>
                </p:cNvSpPr>
                <p:nvPr/>
              </p:nvSpPr>
              <p:spPr bwMode="auto">
                <a:xfrm>
                  <a:off x="4752" y="1314"/>
                  <a:ext cx="73" cy="151"/>
                </a:xfrm>
                <a:prstGeom prst="line">
                  <a:avLst/>
                </a:prstGeom>
                <a:noFill/>
                <a:ln w="635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74358" name="Line 429"/>
                <p:cNvSpPr>
                  <a:spLocks noChangeShapeType="1"/>
                </p:cNvSpPr>
                <p:nvPr/>
              </p:nvSpPr>
              <p:spPr bwMode="auto">
                <a:xfrm flipH="1">
                  <a:off x="4745" y="1313"/>
                  <a:ext cx="73" cy="149"/>
                </a:xfrm>
                <a:prstGeom prst="line">
                  <a:avLst/>
                </a:prstGeom>
                <a:noFill/>
                <a:ln w="635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74359" name="Line 430"/>
                <p:cNvSpPr>
                  <a:spLocks noChangeShapeType="1"/>
                </p:cNvSpPr>
                <p:nvPr/>
              </p:nvSpPr>
              <p:spPr bwMode="auto">
                <a:xfrm>
                  <a:off x="4762" y="1167"/>
                  <a:ext cx="46" cy="1"/>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74360" name="Line 431"/>
                <p:cNvSpPr>
                  <a:spLocks noChangeShapeType="1"/>
                </p:cNvSpPr>
                <p:nvPr/>
              </p:nvSpPr>
              <p:spPr bwMode="auto">
                <a:xfrm>
                  <a:off x="4761" y="1166"/>
                  <a:ext cx="54" cy="147"/>
                </a:xfrm>
                <a:prstGeom prst="line">
                  <a:avLst/>
                </a:prstGeom>
                <a:noFill/>
                <a:ln w="635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74361" name="Line 432"/>
                <p:cNvSpPr>
                  <a:spLocks noChangeShapeType="1"/>
                </p:cNvSpPr>
                <p:nvPr/>
              </p:nvSpPr>
              <p:spPr bwMode="auto">
                <a:xfrm flipV="1">
                  <a:off x="4750" y="1166"/>
                  <a:ext cx="57" cy="145"/>
                </a:xfrm>
                <a:prstGeom prst="line">
                  <a:avLst/>
                </a:prstGeom>
                <a:noFill/>
                <a:ln w="635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74362" name="Line 433"/>
                <p:cNvSpPr>
                  <a:spLocks noChangeShapeType="1"/>
                </p:cNvSpPr>
                <p:nvPr/>
              </p:nvSpPr>
              <p:spPr bwMode="auto">
                <a:xfrm>
                  <a:off x="4768" y="1032"/>
                  <a:ext cx="41" cy="136"/>
                </a:xfrm>
                <a:prstGeom prst="line">
                  <a:avLst/>
                </a:prstGeom>
                <a:noFill/>
                <a:ln w="635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74363" name="Line 434"/>
                <p:cNvSpPr>
                  <a:spLocks noChangeShapeType="1"/>
                </p:cNvSpPr>
                <p:nvPr/>
              </p:nvSpPr>
              <p:spPr bwMode="auto">
                <a:xfrm flipV="1">
                  <a:off x="4759" y="1031"/>
                  <a:ext cx="39" cy="138"/>
                </a:xfrm>
                <a:prstGeom prst="line">
                  <a:avLst/>
                </a:prstGeom>
                <a:noFill/>
                <a:ln w="635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74364" name="Line 435"/>
                <p:cNvSpPr>
                  <a:spLocks noChangeShapeType="1"/>
                </p:cNvSpPr>
                <p:nvPr/>
              </p:nvSpPr>
              <p:spPr bwMode="auto">
                <a:xfrm flipV="1">
                  <a:off x="4766" y="930"/>
                  <a:ext cx="27" cy="106"/>
                </a:xfrm>
                <a:prstGeom prst="line">
                  <a:avLst/>
                </a:prstGeom>
                <a:noFill/>
                <a:ln w="635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74365" name="Oval 436"/>
                <p:cNvSpPr>
                  <a:spLocks noChangeArrowheads="1"/>
                </p:cNvSpPr>
                <p:nvPr/>
              </p:nvSpPr>
              <p:spPr bwMode="auto">
                <a:xfrm>
                  <a:off x="4774" y="784"/>
                  <a:ext cx="22" cy="16"/>
                </a:xfrm>
                <a:prstGeom prst="ellipse">
                  <a:avLst/>
                </a:prstGeom>
                <a:solidFill>
                  <a:srgbClr val="C0C0C0"/>
                </a:solidFill>
                <a:ln w="9525">
                  <a:solidFill>
                    <a:schemeClr val="tx1"/>
                  </a:solidFill>
                  <a:round/>
                  <a:headEnd/>
                  <a:tailEnd/>
                </a:ln>
              </p:spPr>
              <p:txBody>
                <a:bodyPr/>
                <a:lstStyle>
                  <a:lvl1pPr>
                    <a:defRPr sz="2000">
                      <a:solidFill>
                        <a:schemeClr val="tx1"/>
                      </a:solidFill>
                      <a:latin typeface="Tahoma" panose="020B0604030504040204" pitchFamily="34" charset="0"/>
                      <a:ea typeface="宋体" panose="02010600030101010101" pitchFamily="2" charset="-122"/>
                    </a:defRPr>
                  </a:lvl1pPr>
                  <a:lvl2pPr marL="742950" indent="-285750">
                    <a:defRPr sz="2000">
                      <a:solidFill>
                        <a:schemeClr val="tx1"/>
                      </a:solidFill>
                      <a:latin typeface="Tahoma" panose="020B0604030504040204" pitchFamily="34" charset="0"/>
                      <a:ea typeface="宋体" panose="02010600030101010101" pitchFamily="2" charset="-122"/>
                    </a:defRPr>
                  </a:lvl2pPr>
                  <a:lvl3pPr marL="1143000" indent="-228600">
                    <a:defRPr sz="2000">
                      <a:solidFill>
                        <a:schemeClr val="tx1"/>
                      </a:solidFill>
                      <a:latin typeface="Tahoma" panose="020B0604030504040204" pitchFamily="34" charset="0"/>
                      <a:ea typeface="宋体" panose="02010600030101010101" pitchFamily="2" charset="-122"/>
                    </a:defRPr>
                  </a:lvl3pPr>
                  <a:lvl4pPr marL="1600200" indent="-228600">
                    <a:defRPr sz="2000">
                      <a:solidFill>
                        <a:schemeClr val="tx1"/>
                      </a:solidFill>
                      <a:latin typeface="Tahoma" panose="020B0604030504040204" pitchFamily="34" charset="0"/>
                      <a:ea typeface="宋体" panose="02010600030101010101" pitchFamily="2" charset="-122"/>
                    </a:defRPr>
                  </a:lvl4pPr>
                  <a:lvl5pPr marL="2057400" indent="-22860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grpSp>
        <p:grpSp>
          <p:nvGrpSpPr>
            <p:cNvPr id="74343" name="Group 437"/>
            <p:cNvGrpSpPr>
              <a:grpSpLocks/>
            </p:cNvGrpSpPr>
            <p:nvPr/>
          </p:nvGrpSpPr>
          <p:grpSpPr bwMode="auto">
            <a:xfrm>
              <a:off x="4608" y="700"/>
              <a:ext cx="306" cy="90"/>
              <a:chOff x="748" y="2251"/>
              <a:chExt cx="306" cy="90"/>
            </a:xfrm>
          </p:grpSpPr>
          <p:sp>
            <p:nvSpPr>
              <p:cNvPr id="74344" name="AutoShape 438"/>
              <p:cNvSpPr>
                <a:spLocks noChangeArrowheads="1"/>
              </p:cNvSpPr>
              <p:nvPr/>
            </p:nvSpPr>
            <p:spPr bwMode="auto">
              <a:xfrm>
                <a:off x="748" y="2251"/>
                <a:ext cx="111" cy="90"/>
              </a:xfrm>
              <a:prstGeom prst="moon">
                <a:avLst>
                  <a:gd name="adj" fmla="val 18444"/>
                </a:avLst>
              </a:prstGeom>
              <a:solidFill>
                <a:srgbClr val="80808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a:solidFill>
                      <a:schemeClr val="tx1"/>
                    </a:solidFill>
                    <a:latin typeface="Tahoma" panose="020B0604030504040204" pitchFamily="34" charset="0"/>
                    <a:ea typeface="宋体" panose="02010600030101010101" pitchFamily="2" charset="-122"/>
                  </a:defRPr>
                </a:lvl1pPr>
                <a:lvl2pPr marL="742950" indent="-285750">
                  <a:defRPr sz="2000">
                    <a:solidFill>
                      <a:schemeClr val="tx1"/>
                    </a:solidFill>
                    <a:latin typeface="Tahoma" panose="020B0604030504040204" pitchFamily="34" charset="0"/>
                    <a:ea typeface="宋体" panose="02010600030101010101" pitchFamily="2" charset="-122"/>
                  </a:defRPr>
                </a:lvl2pPr>
                <a:lvl3pPr marL="1143000" indent="-228600">
                  <a:defRPr sz="2000">
                    <a:solidFill>
                      <a:schemeClr val="tx1"/>
                    </a:solidFill>
                    <a:latin typeface="Tahoma" panose="020B0604030504040204" pitchFamily="34" charset="0"/>
                    <a:ea typeface="宋体" panose="02010600030101010101" pitchFamily="2" charset="-122"/>
                  </a:defRPr>
                </a:lvl3pPr>
                <a:lvl4pPr marL="1600200" indent="-228600">
                  <a:defRPr sz="2000">
                    <a:solidFill>
                      <a:schemeClr val="tx1"/>
                    </a:solidFill>
                    <a:latin typeface="Tahoma" panose="020B0604030504040204" pitchFamily="34" charset="0"/>
                    <a:ea typeface="宋体" panose="02010600030101010101" pitchFamily="2" charset="-122"/>
                  </a:defRPr>
                </a:lvl4pPr>
                <a:lvl5pPr marL="2057400" indent="-22860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74345" name="AutoShape 439"/>
              <p:cNvSpPr>
                <a:spLocks noChangeArrowheads="1"/>
              </p:cNvSpPr>
              <p:nvPr/>
            </p:nvSpPr>
            <p:spPr bwMode="auto">
              <a:xfrm flipH="1">
                <a:off x="943" y="2251"/>
                <a:ext cx="111" cy="90"/>
              </a:xfrm>
              <a:prstGeom prst="moon">
                <a:avLst>
                  <a:gd name="adj" fmla="val 18444"/>
                </a:avLst>
              </a:prstGeom>
              <a:solidFill>
                <a:srgbClr val="80808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a:solidFill>
                      <a:schemeClr val="tx1"/>
                    </a:solidFill>
                    <a:latin typeface="Tahoma" panose="020B0604030504040204" pitchFamily="34" charset="0"/>
                    <a:ea typeface="宋体" panose="02010600030101010101" pitchFamily="2" charset="-122"/>
                  </a:defRPr>
                </a:lvl1pPr>
                <a:lvl2pPr marL="742950" indent="-285750">
                  <a:defRPr sz="2000">
                    <a:solidFill>
                      <a:schemeClr val="tx1"/>
                    </a:solidFill>
                    <a:latin typeface="Tahoma" panose="020B0604030504040204" pitchFamily="34" charset="0"/>
                    <a:ea typeface="宋体" panose="02010600030101010101" pitchFamily="2" charset="-122"/>
                  </a:defRPr>
                </a:lvl2pPr>
                <a:lvl3pPr marL="1143000" indent="-228600">
                  <a:defRPr sz="2000">
                    <a:solidFill>
                      <a:schemeClr val="tx1"/>
                    </a:solidFill>
                    <a:latin typeface="Tahoma" panose="020B0604030504040204" pitchFamily="34" charset="0"/>
                    <a:ea typeface="宋体" panose="02010600030101010101" pitchFamily="2" charset="-122"/>
                  </a:defRPr>
                </a:lvl3pPr>
                <a:lvl4pPr marL="1600200" indent="-228600">
                  <a:defRPr sz="2000">
                    <a:solidFill>
                      <a:schemeClr val="tx1"/>
                    </a:solidFill>
                    <a:latin typeface="Tahoma" panose="020B0604030504040204" pitchFamily="34" charset="0"/>
                    <a:ea typeface="宋体" panose="02010600030101010101" pitchFamily="2" charset="-122"/>
                  </a:defRPr>
                </a:lvl4pPr>
                <a:lvl5pPr marL="2057400" indent="-22860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74346" name="AutoShape 440"/>
              <p:cNvSpPr>
                <a:spLocks noChangeArrowheads="1"/>
              </p:cNvSpPr>
              <p:nvPr/>
            </p:nvSpPr>
            <p:spPr bwMode="auto">
              <a:xfrm flipH="1">
                <a:off x="922" y="2266"/>
                <a:ext cx="70" cy="60"/>
              </a:xfrm>
              <a:prstGeom prst="moon">
                <a:avLst>
                  <a:gd name="adj" fmla="val 18347"/>
                </a:avLst>
              </a:prstGeom>
              <a:solidFill>
                <a:srgbClr val="80808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a:solidFill>
                      <a:schemeClr val="tx1"/>
                    </a:solidFill>
                    <a:latin typeface="Tahoma" panose="020B0604030504040204" pitchFamily="34" charset="0"/>
                    <a:ea typeface="宋体" panose="02010600030101010101" pitchFamily="2" charset="-122"/>
                  </a:defRPr>
                </a:lvl1pPr>
                <a:lvl2pPr marL="742950" indent="-285750">
                  <a:defRPr sz="2000">
                    <a:solidFill>
                      <a:schemeClr val="tx1"/>
                    </a:solidFill>
                    <a:latin typeface="Tahoma" panose="020B0604030504040204" pitchFamily="34" charset="0"/>
                    <a:ea typeface="宋体" panose="02010600030101010101" pitchFamily="2" charset="-122"/>
                  </a:defRPr>
                </a:lvl2pPr>
                <a:lvl3pPr marL="1143000" indent="-228600">
                  <a:defRPr sz="2000">
                    <a:solidFill>
                      <a:schemeClr val="tx1"/>
                    </a:solidFill>
                    <a:latin typeface="Tahoma" panose="020B0604030504040204" pitchFamily="34" charset="0"/>
                    <a:ea typeface="宋体" panose="02010600030101010101" pitchFamily="2" charset="-122"/>
                  </a:defRPr>
                </a:lvl3pPr>
                <a:lvl4pPr marL="1600200" indent="-228600">
                  <a:defRPr sz="2000">
                    <a:solidFill>
                      <a:schemeClr val="tx1"/>
                    </a:solidFill>
                    <a:latin typeface="Tahoma" panose="020B0604030504040204" pitchFamily="34" charset="0"/>
                    <a:ea typeface="宋体" panose="02010600030101010101" pitchFamily="2" charset="-122"/>
                  </a:defRPr>
                </a:lvl4pPr>
                <a:lvl5pPr marL="2057400" indent="-22860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74347" name="AutoShape 441"/>
              <p:cNvSpPr>
                <a:spLocks noChangeArrowheads="1"/>
              </p:cNvSpPr>
              <p:nvPr/>
            </p:nvSpPr>
            <p:spPr bwMode="auto">
              <a:xfrm>
                <a:off x="806" y="2266"/>
                <a:ext cx="70" cy="60"/>
              </a:xfrm>
              <a:prstGeom prst="moon">
                <a:avLst>
                  <a:gd name="adj" fmla="val 18347"/>
                </a:avLst>
              </a:prstGeom>
              <a:solidFill>
                <a:srgbClr val="80808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a:solidFill>
                      <a:schemeClr val="tx1"/>
                    </a:solidFill>
                    <a:latin typeface="Tahoma" panose="020B0604030504040204" pitchFamily="34" charset="0"/>
                    <a:ea typeface="宋体" panose="02010600030101010101" pitchFamily="2" charset="-122"/>
                  </a:defRPr>
                </a:lvl1pPr>
                <a:lvl2pPr marL="742950" indent="-285750">
                  <a:defRPr sz="2000">
                    <a:solidFill>
                      <a:schemeClr val="tx1"/>
                    </a:solidFill>
                    <a:latin typeface="Tahoma" panose="020B0604030504040204" pitchFamily="34" charset="0"/>
                    <a:ea typeface="宋体" panose="02010600030101010101" pitchFamily="2" charset="-122"/>
                  </a:defRPr>
                </a:lvl2pPr>
                <a:lvl3pPr marL="1143000" indent="-228600">
                  <a:defRPr sz="2000">
                    <a:solidFill>
                      <a:schemeClr val="tx1"/>
                    </a:solidFill>
                    <a:latin typeface="Tahoma" panose="020B0604030504040204" pitchFamily="34" charset="0"/>
                    <a:ea typeface="宋体" panose="02010600030101010101" pitchFamily="2" charset="-122"/>
                  </a:defRPr>
                </a:lvl3pPr>
                <a:lvl4pPr marL="1600200" indent="-228600">
                  <a:defRPr sz="2000">
                    <a:solidFill>
                      <a:schemeClr val="tx1"/>
                    </a:solidFill>
                    <a:latin typeface="Tahoma" panose="020B0604030504040204" pitchFamily="34" charset="0"/>
                    <a:ea typeface="宋体" panose="02010600030101010101" pitchFamily="2" charset="-122"/>
                  </a:defRPr>
                </a:lvl4pPr>
                <a:lvl5pPr marL="2057400" indent="-22860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74348" name="AutoShape 442"/>
              <p:cNvSpPr>
                <a:spLocks noChangeArrowheads="1"/>
              </p:cNvSpPr>
              <p:nvPr/>
            </p:nvSpPr>
            <p:spPr bwMode="auto">
              <a:xfrm flipH="1">
                <a:off x="905" y="2281"/>
                <a:ext cx="35" cy="30"/>
              </a:xfrm>
              <a:prstGeom prst="moon">
                <a:avLst>
                  <a:gd name="adj" fmla="val 41907"/>
                </a:avLst>
              </a:prstGeom>
              <a:solidFill>
                <a:srgbClr val="80808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a:solidFill>
                      <a:schemeClr val="tx1"/>
                    </a:solidFill>
                    <a:latin typeface="Tahoma" panose="020B0604030504040204" pitchFamily="34" charset="0"/>
                    <a:ea typeface="宋体" panose="02010600030101010101" pitchFamily="2" charset="-122"/>
                  </a:defRPr>
                </a:lvl1pPr>
                <a:lvl2pPr marL="742950" indent="-285750">
                  <a:defRPr sz="2000">
                    <a:solidFill>
                      <a:schemeClr val="tx1"/>
                    </a:solidFill>
                    <a:latin typeface="Tahoma" panose="020B0604030504040204" pitchFamily="34" charset="0"/>
                    <a:ea typeface="宋体" panose="02010600030101010101" pitchFamily="2" charset="-122"/>
                  </a:defRPr>
                </a:lvl2pPr>
                <a:lvl3pPr marL="1143000" indent="-228600">
                  <a:defRPr sz="2000">
                    <a:solidFill>
                      <a:schemeClr val="tx1"/>
                    </a:solidFill>
                    <a:latin typeface="Tahoma" panose="020B0604030504040204" pitchFamily="34" charset="0"/>
                    <a:ea typeface="宋体" panose="02010600030101010101" pitchFamily="2" charset="-122"/>
                  </a:defRPr>
                </a:lvl3pPr>
                <a:lvl4pPr marL="1600200" indent="-228600">
                  <a:defRPr sz="2000">
                    <a:solidFill>
                      <a:schemeClr val="tx1"/>
                    </a:solidFill>
                    <a:latin typeface="Tahoma" panose="020B0604030504040204" pitchFamily="34" charset="0"/>
                    <a:ea typeface="宋体" panose="02010600030101010101" pitchFamily="2" charset="-122"/>
                  </a:defRPr>
                </a:lvl4pPr>
                <a:lvl5pPr marL="2057400" indent="-22860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74349" name="AutoShape 443"/>
              <p:cNvSpPr>
                <a:spLocks noChangeArrowheads="1"/>
              </p:cNvSpPr>
              <p:nvPr/>
            </p:nvSpPr>
            <p:spPr bwMode="auto">
              <a:xfrm>
                <a:off x="857" y="2281"/>
                <a:ext cx="35" cy="30"/>
              </a:xfrm>
              <a:prstGeom prst="moon">
                <a:avLst>
                  <a:gd name="adj" fmla="val 41907"/>
                </a:avLst>
              </a:prstGeom>
              <a:solidFill>
                <a:srgbClr val="80808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a:solidFill>
                      <a:schemeClr val="tx1"/>
                    </a:solidFill>
                    <a:latin typeface="Tahoma" panose="020B0604030504040204" pitchFamily="34" charset="0"/>
                    <a:ea typeface="宋体" panose="02010600030101010101" pitchFamily="2" charset="-122"/>
                  </a:defRPr>
                </a:lvl1pPr>
                <a:lvl2pPr marL="742950" indent="-285750">
                  <a:defRPr sz="2000">
                    <a:solidFill>
                      <a:schemeClr val="tx1"/>
                    </a:solidFill>
                    <a:latin typeface="Tahoma" panose="020B0604030504040204" pitchFamily="34" charset="0"/>
                    <a:ea typeface="宋体" panose="02010600030101010101" pitchFamily="2" charset="-122"/>
                  </a:defRPr>
                </a:lvl2pPr>
                <a:lvl3pPr marL="1143000" indent="-228600">
                  <a:defRPr sz="2000">
                    <a:solidFill>
                      <a:schemeClr val="tx1"/>
                    </a:solidFill>
                    <a:latin typeface="Tahoma" panose="020B0604030504040204" pitchFamily="34" charset="0"/>
                    <a:ea typeface="宋体" panose="02010600030101010101" pitchFamily="2" charset="-122"/>
                  </a:defRPr>
                </a:lvl3pPr>
                <a:lvl4pPr marL="1600200" indent="-228600">
                  <a:defRPr sz="2000">
                    <a:solidFill>
                      <a:schemeClr val="tx1"/>
                    </a:solidFill>
                    <a:latin typeface="Tahoma" panose="020B0604030504040204" pitchFamily="34" charset="0"/>
                    <a:ea typeface="宋体" panose="02010600030101010101" pitchFamily="2" charset="-122"/>
                  </a:defRPr>
                </a:lvl4pPr>
                <a:lvl5pPr marL="2057400" indent="-22860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grpSp>
      <p:grpSp>
        <p:nvGrpSpPr>
          <p:cNvPr id="73779" name="Group 444"/>
          <p:cNvGrpSpPr>
            <a:grpSpLocks/>
          </p:cNvGrpSpPr>
          <p:nvPr/>
        </p:nvGrpSpPr>
        <p:grpSpPr bwMode="auto">
          <a:xfrm>
            <a:off x="3667125" y="4968875"/>
            <a:ext cx="287338" cy="504825"/>
            <a:chOff x="4608" y="700"/>
            <a:chExt cx="306" cy="553"/>
          </a:xfrm>
        </p:grpSpPr>
        <p:grpSp>
          <p:nvGrpSpPr>
            <p:cNvPr id="74318" name="Group 445"/>
            <p:cNvGrpSpPr>
              <a:grpSpLocks/>
            </p:cNvGrpSpPr>
            <p:nvPr/>
          </p:nvGrpSpPr>
          <p:grpSpPr bwMode="auto">
            <a:xfrm>
              <a:off x="4694" y="784"/>
              <a:ext cx="134" cy="469"/>
              <a:chOff x="4740" y="784"/>
              <a:chExt cx="88" cy="692"/>
            </a:xfrm>
          </p:grpSpPr>
          <p:sp>
            <p:nvSpPr>
              <p:cNvPr id="74326" name="Line 446"/>
              <p:cNvSpPr>
                <a:spLocks noChangeShapeType="1"/>
              </p:cNvSpPr>
              <p:nvPr/>
            </p:nvSpPr>
            <p:spPr bwMode="auto">
              <a:xfrm>
                <a:off x="4771" y="1032"/>
                <a:ext cx="29" cy="1"/>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grpSp>
            <p:nvGrpSpPr>
              <p:cNvPr id="74327" name="Group 447"/>
              <p:cNvGrpSpPr>
                <a:grpSpLocks/>
              </p:cNvGrpSpPr>
              <p:nvPr/>
            </p:nvGrpSpPr>
            <p:grpSpPr bwMode="auto">
              <a:xfrm>
                <a:off x="4740" y="784"/>
                <a:ext cx="88" cy="692"/>
                <a:chOff x="4740" y="784"/>
                <a:chExt cx="88" cy="692"/>
              </a:xfrm>
            </p:grpSpPr>
            <p:sp>
              <p:nvSpPr>
                <p:cNvPr id="74328" name="Line 448"/>
                <p:cNvSpPr>
                  <a:spLocks noChangeShapeType="1"/>
                </p:cNvSpPr>
                <p:nvPr/>
              </p:nvSpPr>
              <p:spPr bwMode="auto">
                <a:xfrm flipV="1">
                  <a:off x="4785" y="793"/>
                  <a:ext cx="1" cy="139"/>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74329" name="Line 449"/>
                <p:cNvSpPr>
                  <a:spLocks noChangeShapeType="1"/>
                </p:cNvSpPr>
                <p:nvPr/>
              </p:nvSpPr>
              <p:spPr bwMode="auto">
                <a:xfrm flipV="1">
                  <a:off x="4740" y="929"/>
                  <a:ext cx="35" cy="547"/>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74330" name="Line 450"/>
                <p:cNvSpPr>
                  <a:spLocks noChangeShapeType="1"/>
                </p:cNvSpPr>
                <p:nvPr/>
              </p:nvSpPr>
              <p:spPr bwMode="auto">
                <a:xfrm>
                  <a:off x="4793" y="929"/>
                  <a:ext cx="35" cy="547"/>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74331" name="Line 451"/>
                <p:cNvSpPr>
                  <a:spLocks noChangeShapeType="1"/>
                </p:cNvSpPr>
                <p:nvPr/>
              </p:nvSpPr>
              <p:spPr bwMode="auto">
                <a:xfrm>
                  <a:off x="4743" y="1461"/>
                  <a:ext cx="84" cy="1"/>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74332" name="Line 452"/>
                <p:cNvSpPr>
                  <a:spLocks noChangeShapeType="1"/>
                </p:cNvSpPr>
                <p:nvPr/>
              </p:nvSpPr>
              <p:spPr bwMode="auto">
                <a:xfrm>
                  <a:off x="4753" y="1312"/>
                  <a:ext cx="66" cy="1"/>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74333" name="Line 453"/>
                <p:cNvSpPr>
                  <a:spLocks noChangeShapeType="1"/>
                </p:cNvSpPr>
                <p:nvPr/>
              </p:nvSpPr>
              <p:spPr bwMode="auto">
                <a:xfrm>
                  <a:off x="4752" y="1314"/>
                  <a:ext cx="73" cy="151"/>
                </a:xfrm>
                <a:prstGeom prst="line">
                  <a:avLst/>
                </a:prstGeom>
                <a:noFill/>
                <a:ln w="635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74334" name="Line 454"/>
                <p:cNvSpPr>
                  <a:spLocks noChangeShapeType="1"/>
                </p:cNvSpPr>
                <p:nvPr/>
              </p:nvSpPr>
              <p:spPr bwMode="auto">
                <a:xfrm flipH="1">
                  <a:off x="4745" y="1313"/>
                  <a:ext cx="73" cy="149"/>
                </a:xfrm>
                <a:prstGeom prst="line">
                  <a:avLst/>
                </a:prstGeom>
                <a:noFill/>
                <a:ln w="635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74335" name="Line 455"/>
                <p:cNvSpPr>
                  <a:spLocks noChangeShapeType="1"/>
                </p:cNvSpPr>
                <p:nvPr/>
              </p:nvSpPr>
              <p:spPr bwMode="auto">
                <a:xfrm>
                  <a:off x="4762" y="1167"/>
                  <a:ext cx="46" cy="1"/>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74336" name="Line 456"/>
                <p:cNvSpPr>
                  <a:spLocks noChangeShapeType="1"/>
                </p:cNvSpPr>
                <p:nvPr/>
              </p:nvSpPr>
              <p:spPr bwMode="auto">
                <a:xfrm>
                  <a:off x="4761" y="1166"/>
                  <a:ext cx="54" cy="147"/>
                </a:xfrm>
                <a:prstGeom prst="line">
                  <a:avLst/>
                </a:prstGeom>
                <a:noFill/>
                <a:ln w="635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74337" name="Line 457"/>
                <p:cNvSpPr>
                  <a:spLocks noChangeShapeType="1"/>
                </p:cNvSpPr>
                <p:nvPr/>
              </p:nvSpPr>
              <p:spPr bwMode="auto">
                <a:xfrm flipV="1">
                  <a:off x="4750" y="1166"/>
                  <a:ext cx="57" cy="145"/>
                </a:xfrm>
                <a:prstGeom prst="line">
                  <a:avLst/>
                </a:prstGeom>
                <a:noFill/>
                <a:ln w="635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74338" name="Line 458"/>
                <p:cNvSpPr>
                  <a:spLocks noChangeShapeType="1"/>
                </p:cNvSpPr>
                <p:nvPr/>
              </p:nvSpPr>
              <p:spPr bwMode="auto">
                <a:xfrm>
                  <a:off x="4768" y="1032"/>
                  <a:ext cx="41" cy="136"/>
                </a:xfrm>
                <a:prstGeom prst="line">
                  <a:avLst/>
                </a:prstGeom>
                <a:noFill/>
                <a:ln w="635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74339" name="Line 459"/>
                <p:cNvSpPr>
                  <a:spLocks noChangeShapeType="1"/>
                </p:cNvSpPr>
                <p:nvPr/>
              </p:nvSpPr>
              <p:spPr bwMode="auto">
                <a:xfrm flipV="1">
                  <a:off x="4759" y="1031"/>
                  <a:ext cx="39" cy="138"/>
                </a:xfrm>
                <a:prstGeom prst="line">
                  <a:avLst/>
                </a:prstGeom>
                <a:noFill/>
                <a:ln w="635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74340" name="Line 460"/>
                <p:cNvSpPr>
                  <a:spLocks noChangeShapeType="1"/>
                </p:cNvSpPr>
                <p:nvPr/>
              </p:nvSpPr>
              <p:spPr bwMode="auto">
                <a:xfrm flipV="1">
                  <a:off x="4766" y="930"/>
                  <a:ext cx="27" cy="106"/>
                </a:xfrm>
                <a:prstGeom prst="line">
                  <a:avLst/>
                </a:prstGeom>
                <a:noFill/>
                <a:ln w="635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74341" name="Oval 461"/>
                <p:cNvSpPr>
                  <a:spLocks noChangeArrowheads="1"/>
                </p:cNvSpPr>
                <p:nvPr/>
              </p:nvSpPr>
              <p:spPr bwMode="auto">
                <a:xfrm>
                  <a:off x="4774" y="784"/>
                  <a:ext cx="22" cy="16"/>
                </a:xfrm>
                <a:prstGeom prst="ellipse">
                  <a:avLst/>
                </a:prstGeom>
                <a:solidFill>
                  <a:srgbClr val="C0C0C0"/>
                </a:solidFill>
                <a:ln w="9525">
                  <a:solidFill>
                    <a:schemeClr val="tx1"/>
                  </a:solidFill>
                  <a:round/>
                  <a:headEnd/>
                  <a:tailEnd/>
                </a:ln>
              </p:spPr>
              <p:txBody>
                <a:bodyPr/>
                <a:lstStyle>
                  <a:lvl1pPr>
                    <a:defRPr sz="2000">
                      <a:solidFill>
                        <a:schemeClr val="tx1"/>
                      </a:solidFill>
                      <a:latin typeface="Tahoma" panose="020B0604030504040204" pitchFamily="34" charset="0"/>
                      <a:ea typeface="宋体" panose="02010600030101010101" pitchFamily="2" charset="-122"/>
                    </a:defRPr>
                  </a:lvl1pPr>
                  <a:lvl2pPr marL="742950" indent="-285750">
                    <a:defRPr sz="2000">
                      <a:solidFill>
                        <a:schemeClr val="tx1"/>
                      </a:solidFill>
                      <a:latin typeface="Tahoma" panose="020B0604030504040204" pitchFamily="34" charset="0"/>
                      <a:ea typeface="宋体" panose="02010600030101010101" pitchFamily="2" charset="-122"/>
                    </a:defRPr>
                  </a:lvl2pPr>
                  <a:lvl3pPr marL="1143000" indent="-228600">
                    <a:defRPr sz="2000">
                      <a:solidFill>
                        <a:schemeClr val="tx1"/>
                      </a:solidFill>
                      <a:latin typeface="Tahoma" panose="020B0604030504040204" pitchFamily="34" charset="0"/>
                      <a:ea typeface="宋体" panose="02010600030101010101" pitchFamily="2" charset="-122"/>
                    </a:defRPr>
                  </a:lvl3pPr>
                  <a:lvl4pPr marL="1600200" indent="-228600">
                    <a:defRPr sz="2000">
                      <a:solidFill>
                        <a:schemeClr val="tx1"/>
                      </a:solidFill>
                      <a:latin typeface="Tahoma" panose="020B0604030504040204" pitchFamily="34" charset="0"/>
                      <a:ea typeface="宋体" panose="02010600030101010101" pitchFamily="2" charset="-122"/>
                    </a:defRPr>
                  </a:lvl4pPr>
                  <a:lvl5pPr marL="2057400" indent="-22860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grpSp>
        <p:grpSp>
          <p:nvGrpSpPr>
            <p:cNvPr id="74319" name="Group 462"/>
            <p:cNvGrpSpPr>
              <a:grpSpLocks/>
            </p:cNvGrpSpPr>
            <p:nvPr/>
          </p:nvGrpSpPr>
          <p:grpSpPr bwMode="auto">
            <a:xfrm>
              <a:off x="4608" y="700"/>
              <a:ext cx="306" cy="90"/>
              <a:chOff x="748" y="2251"/>
              <a:chExt cx="306" cy="90"/>
            </a:xfrm>
          </p:grpSpPr>
          <p:sp>
            <p:nvSpPr>
              <p:cNvPr id="74320" name="AutoShape 463"/>
              <p:cNvSpPr>
                <a:spLocks noChangeArrowheads="1"/>
              </p:cNvSpPr>
              <p:nvPr/>
            </p:nvSpPr>
            <p:spPr bwMode="auto">
              <a:xfrm>
                <a:off x="748" y="2251"/>
                <a:ext cx="111" cy="90"/>
              </a:xfrm>
              <a:prstGeom prst="moon">
                <a:avLst>
                  <a:gd name="adj" fmla="val 18444"/>
                </a:avLst>
              </a:prstGeom>
              <a:solidFill>
                <a:srgbClr val="80808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a:solidFill>
                      <a:schemeClr val="tx1"/>
                    </a:solidFill>
                    <a:latin typeface="Tahoma" panose="020B0604030504040204" pitchFamily="34" charset="0"/>
                    <a:ea typeface="宋体" panose="02010600030101010101" pitchFamily="2" charset="-122"/>
                  </a:defRPr>
                </a:lvl1pPr>
                <a:lvl2pPr marL="742950" indent="-285750">
                  <a:defRPr sz="2000">
                    <a:solidFill>
                      <a:schemeClr val="tx1"/>
                    </a:solidFill>
                    <a:latin typeface="Tahoma" panose="020B0604030504040204" pitchFamily="34" charset="0"/>
                    <a:ea typeface="宋体" panose="02010600030101010101" pitchFamily="2" charset="-122"/>
                  </a:defRPr>
                </a:lvl2pPr>
                <a:lvl3pPr marL="1143000" indent="-228600">
                  <a:defRPr sz="2000">
                    <a:solidFill>
                      <a:schemeClr val="tx1"/>
                    </a:solidFill>
                    <a:latin typeface="Tahoma" panose="020B0604030504040204" pitchFamily="34" charset="0"/>
                    <a:ea typeface="宋体" panose="02010600030101010101" pitchFamily="2" charset="-122"/>
                  </a:defRPr>
                </a:lvl3pPr>
                <a:lvl4pPr marL="1600200" indent="-228600">
                  <a:defRPr sz="2000">
                    <a:solidFill>
                      <a:schemeClr val="tx1"/>
                    </a:solidFill>
                    <a:latin typeface="Tahoma" panose="020B0604030504040204" pitchFamily="34" charset="0"/>
                    <a:ea typeface="宋体" panose="02010600030101010101" pitchFamily="2" charset="-122"/>
                  </a:defRPr>
                </a:lvl4pPr>
                <a:lvl5pPr marL="2057400" indent="-22860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74321" name="AutoShape 464"/>
              <p:cNvSpPr>
                <a:spLocks noChangeArrowheads="1"/>
              </p:cNvSpPr>
              <p:nvPr/>
            </p:nvSpPr>
            <p:spPr bwMode="auto">
              <a:xfrm flipH="1">
                <a:off x="943" y="2251"/>
                <a:ext cx="111" cy="90"/>
              </a:xfrm>
              <a:prstGeom prst="moon">
                <a:avLst>
                  <a:gd name="adj" fmla="val 18444"/>
                </a:avLst>
              </a:prstGeom>
              <a:solidFill>
                <a:srgbClr val="80808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a:solidFill>
                      <a:schemeClr val="tx1"/>
                    </a:solidFill>
                    <a:latin typeface="Tahoma" panose="020B0604030504040204" pitchFamily="34" charset="0"/>
                    <a:ea typeface="宋体" panose="02010600030101010101" pitchFamily="2" charset="-122"/>
                  </a:defRPr>
                </a:lvl1pPr>
                <a:lvl2pPr marL="742950" indent="-285750">
                  <a:defRPr sz="2000">
                    <a:solidFill>
                      <a:schemeClr val="tx1"/>
                    </a:solidFill>
                    <a:latin typeface="Tahoma" panose="020B0604030504040204" pitchFamily="34" charset="0"/>
                    <a:ea typeface="宋体" panose="02010600030101010101" pitchFamily="2" charset="-122"/>
                  </a:defRPr>
                </a:lvl2pPr>
                <a:lvl3pPr marL="1143000" indent="-228600">
                  <a:defRPr sz="2000">
                    <a:solidFill>
                      <a:schemeClr val="tx1"/>
                    </a:solidFill>
                    <a:latin typeface="Tahoma" panose="020B0604030504040204" pitchFamily="34" charset="0"/>
                    <a:ea typeface="宋体" panose="02010600030101010101" pitchFamily="2" charset="-122"/>
                  </a:defRPr>
                </a:lvl3pPr>
                <a:lvl4pPr marL="1600200" indent="-228600">
                  <a:defRPr sz="2000">
                    <a:solidFill>
                      <a:schemeClr val="tx1"/>
                    </a:solidFill>
                    <a:latin typeface="Tahoma" panose="020B0604030504040204" pitchFamily="34" charset="0"/>
                    <a:ea typeface="宋体" panose="02010600030101010101" pitchFamily="2" charset="-122"/>
                  </a:defRPr>
                </a:lvl4pPr>
                <a:lvl5pPr marL="2057400" indent="-22860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74322" name="AutoShape 465"/>
              <p:cNvSpPr>
                <a:spLocks noChangeArrowheads="1"/>
              </p:cNvSpPr>
              <p:nvPr/>
            </p:nvSpPr>
            <p:spPr bwMode="auto">
              <a:xfrm flipH="1">
                <a:off x="922" y="2266"/>
                <a:ext cx="70" cy="60"/>
              </a:xfrm>
              <a:prstGeom prst="moon">
                <a:avLst>
                  <a:gd name="adj" fmla="val 18347"/>
                </a:avLst>
              </a:prstGeom>
              <a:solidFill>
                <a:srgbClr val="80808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a:solidFill>
                      <a:schemeClr val="tx1"/>
                    </a:solidFill>
                    <a:latin typeface="Tahoma" panose="020B0604030504040204" pitchFamily="34" charset="0"/>
                    <a:ea typeface="宋体" panose="02010600030101010101" pitchFamily="2" charset="-122"/>
                  </a:defRPr>
                </a:lvl1pPr>
                <a:lvl2pPr marL="742950" indent="-285750">
                  <a:defRPr sz="2000">
                    <a:solidFill>
                      <a:schemeClr val="tx1"/>
                    </a:solidFill>
                    <a:latin typeface="Tahoma" panose="020B0604030504040204" pitchFamily="34" charset="0"/>
                    <a:ea typeface="宋体" panose="02010600030101010101" pitchFamily="2" charset="-122"/>
                  </a:defRPr>
                </a:lvl2pPr>
                <a:lvl3pPr marL="1143000" indent="-228600">
                  <a:defRPr sz="2000">
                    <a:solidFill>
                      <a:schemeClr val="tx1"/>
                    </a:solidFill>
                    <a:latin typeface="Tahoma" panose="020B0604030504040204" pitchFamily="34" charset="0"/>
                    <a:ea typeface="宋体" panose="02010600030101010101" pitchFamily="2" charset="-122"/>
                  </a:defRPr>
                </a:lvl3pPr>
                <a:lvl4pPr marL="1600200" indent="-228600">
                  <a:defRPr sz="2000">
                    <a:solidFill>
                      <a:schemeClr val="tx1"/>
                    </a:solidFill>
                    <a:latin typeface="Tahoma" panose="020B0604030504040204" pitchFamily="34" charset="0"/>
                    <a:ea typeface="宋体" panose="02010600030101010101" pitchFamily="2" charset="-122"/>
                  </a:defRPr>
                </a:lvl4pPr>
                <a:lvl5pPr marL="2057400" indent="-22860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74323" name="AutoShape 466"/>
              <p:cNvSpPr>
                <a:spLocks noChangeArrowheads="1"/>
              </p:cNvSpPr>
              <p:nvPr/>
            </p:nvSpPr>
            <p:spPr bwMode="auto">
              <a:xfrm>
                <a:off x="806" y="2266"/>
                <a:ext cx="70" cy="60"/>
              </a:xfrm>
              <a:prstGeom prst="moon">
                <a:avLst>
                  <a:gd name="adj" fmla="val 18347"/>
                </a:avLst>
              </a:prstGeom>
              <a:solidFill>
                <a:srgbClr val="80808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a:solidFill>
                      <a:schemeClr val="tx1"/>
                    </a:solidFill>
                    <a:latin typeface="Tahoma" panose="020B0604030504040204" pitchFamily="34" charset="0"/>
                    <a:ea typeface="宋体" panose="02010600030101010101" pitchFamily="2" charset="-122"/>
                  </a:defRPr>
                </a:lvl1pPr>
                <a:lvl2pPr marL="742950" indent="-285750">
                  <a:defRPr sz="2000">
                    <a:solidFill>
                      <a:schemeClr val="tx1"/>
                    </a:solidFill>
                    <a:latin typeface="Tahoma" panose="020B0604030504040204" pitchFamily="34" charset="0"/>
                    <a:ea typeface="宋体" panose="02010600030101010101" pitchFamily="2" charset="-122"/>
                  </a:defRPr>
                </a:lvl2pPr>
                <a:lvl3pPr marL="1143000" indent="-228600">
                  <a:defRPr sz="2000">
                    <a:solidFill>
                      <a:schemeClr val="tx1"/>
                    </a:solidFill>
                    <a:latin typeface="Tahoma" panose="020B0604030504040204" pitchFamily="34" charset="0"/>
                    <a:ea typeface="宋体" panose="02010600030101010101" pitchFamily="2" charset="-122"/>
                  </a:defRPr>
                </a:lvl3pPr>
                <a:lvl4pPr marL="1600200" indent="-228600">
                  <a:defRPr sz="2000">
                    <a:solidFill>
                      <a:schemeClr val="tx1"/>
                    </a:solidFill>
                    <a:latin typeface="Tahoma" panose="020B0604030504040204" pitchFamily="34" charset="0"/>
                    <a:ea typeface="宋体" panose="02010600030101010101" pitchFamily="2" charset="-122"/>
                  </a:defRPr>
                </a:lvl4pPr>
                <a:lvl5pPr marL="2057400" indent="-22860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74324" name="AutoShape 467"/>
              <p:cNvSpPr>
                <a:spLocks noChangeArrowheads="1"/>
              </p:cNvSpPr>
              <p:nvPr/>
            </p:nvSpPr>
            <p:spPr bwMode="auto">
              <a:xfrm flipH="1">
                <a:off x="905" y="2281"/>
                <a:ext cx="35" cy="30"/>
              </a:xfrm>
              <a:prstGeom prst="moon">
                <a:avLst>
                  <a:gd name="adj" fmla="val 41907"/>
                </a:avLst>
              </a:prstGeom>
              <a:solidFill>
                <a:srgbClr val="80808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a:solidFill>
                      <a:schemeClr val="tx1"/>
                    </a:solidFill>
                    <a:latin typeface="Tahoma" panose="020B0604030504040204" pitchFamily="34" charset="0"/>
                    <a:ea typeface="宋体" panose="02010600030101010101" pitchFamily="2" charset="-122"/>
                  </a:defRPr>
                </a:lvl1pPr>
                <a:lvl2pPr marL="742950" indent="-285750">
                  <a:defRPr sz="2000">
                    <a:solidFill>
                      <a:schemeClr val="tx1"/>
                    </a:solidFill>
                    <a:latin typeface="Tahoma" panose="020B0604030504040204" pitchFamily="34" charset="0"/>
                    <a:ea typeface="宋体" panose="02010600030101010101" pitchFamily="2" charset="-122"/>
                  </a:defRPr>
                </a:lvl2pPr>
                <a:lvl3pPr marL="1143000" indent="-228600">
                  <a:defRPr sz="2000">
                    <a:solidFill>
                      <a:schemeClr val="tx1"/>
                    </a:solidFill>
                    <a:latin typeface="Tahoma" panose="020B0604030504040204" pitchFamily="34" charset="0"/>
                    <a:ea typeface="宋体" panose="02010600030101010101" pitchFamily="2" charset="-122"/>
                  </a:defRPr>
                </a:lvl3pPr>
                <a:lvl4pPr marL="1600200" indent="-228600">
                  <a:defRPr sz="2000">
                    <a:solidFill>
                      <a:schemeClr val="tx1"/>
                    </a:solidFill>
                    <a:latin typeface="Tahoma" panose="020B0604030504040204" pitchFamily="34" charset="0"/>
                    <a:ea typeface="宋体" panose="02010600030101010101" pitchFamily="2" charset="-122"/>
                  </a:defRPr>
                </a:lvl4pPr>
                <a:lvl5pPr marL="2057400" indent="-22860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74325" name="AutoShape 468"/>
              <p:cNvSpPr>
                <a:spLocks noChangeArrowheads="1"/>
              </p:cNvSpPr>
              <p:nvPr/>
            </p:nvSpPr>
            <p:spPr bwMode="auto">
              <a:xfrm>
                <a:off x="857" y="2281"/>
                <a:ext cx="35" cy="30"/>
              </a:xfrm>
              <a:prstGeom prst="moon">
                <a:avLst>
                  <a:gd name="adj" fmla="val 41907"/>
                </a:avLst>
              </a:prstGeom>
              <a:solidFill>
                <a:srgbClr val="80808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a:solidFill>
                      <a:schemeClr val="tx1"/>
                    </a:solidFill>
                    <a:latin typeface="Tahoma" panose="020B0604030504040204" pitchFamily="34" charset="0"/>
                    <a:ea typeface="宋体" panose="02010600030101010101" pitchFamily="2" charset="-122"/>
                  </a:defRPr>
                </a:lvl1pPr>
                <a:lvl2pPr marL="742950" indent="-285750">
                  <a:defRPr sz="2000">
                    <a:solidFill>
                      <a:schemeClr val="tx1"/>
                    </a:solidFill>
                    <a:latin typeface="Tahoma" panose="020B0604030504040204" pitchFamily="34" charset="0"/>
                    <a:ea typeface="宋体" panose="02010600030101010101" pitchFamily="2" charset="-122"/>
                  </a:defRPr>
                </a:lvl2pPr>
                <a:lvl3pPr marL="1143000" indent="-228600">
                  <a:defRPr sz="2000">
                    <a:solidFill>
                      <a:schemeClr val="tx1"/>
                    </a:solidFill>
                    <a:latin typeface="Tahoma" panose="020B0604030504040204" pitchFamily="34" charset="0"/>
                    <a:ea typeface="宋体" panose="02010600030101010101" pitchFamily="2" charset="-122"/>
                  </a:defRPr>
                </a:lvl3pPr>
                <a:lvl4pPr marL="1600200" indent="-228600">
                  <a:defRPr sz="2000">
                    <a:solidFill>
                      <a:schemeClr val="tx1"/>
                    </a:solidFill>
                    <a:latin typeface="Tahoma" panose="020B0604030504040204" pitchFamily="34" charset="0"/>
                    <a:ea typeface="宋体" panose="02010600030101010101" pitchFamily="2" charset="-122"/>
                  </a:defRPr>
                </a:lvl4pPr>
                <a:lvl5pPr marL="2057400" indent="-22860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grpSp>
      <p:grpSp>
        <p:nvGrpSpPr>
          <p:cNvPr id="73780" name="Group 469"/>
          <p:cNvGrpSpPr>
            <a:grpSpLocks/>
          </p:cNvGrpSpPr>
          <p:nvPr/>
        </p:nvGrpSpPr>
        <p:grpSpPr bwMode="auto">
          <a:xfrm>
            <a:off x="3090863" y="5256213"/>
            <a:ext cx="287337" cy="504825"/>
            <a:chOff x="4608" y="700"/>
            <a:chExt cx="306" cy="553"/>
          </a:xfrm>
        </p:grpSpPr>
        <p:grpSp>
          <p:nvGrpSpPr>
            <p:cNvPr id="74294" name="Group 470"/>
            <p:cNvGrpSpPr>
              <a:grpSpLocks/>
            </p:cNvGrpSpPr>
            <p:nvPr/>
          </p:nvGrpSpPr>
          <p:grpSpPr bwMode="auto">
            <a:xfrm>
              <a:off x="4694" y="784"/>
              <a:ext cx="134" cy="469"/>
              <a:chOff x="4740" y="784"/>
              <a:chExt cx="88" cy="692"/>
            </a:xfrm>
          </p:grpSpPr>
          <p:sp>
            <p:nvSpPr>
              <p:cNvPr id="74302" name="Line 471"/>
              <p:cNvSpPr>
                <a:spLocks noChangeShapeType="1"/>
              </p:cNvSpPr>
              <p:nvPr/>
            </p:nvSpPr>
            <p:spPr bwMode="auto">
              <a:xfrm>
                <a:off x="4771" y="1032"/>
                <a:ext cx="29" cy="1"/>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grpSp>
            <p:nvGrpSpPr>
              <p:cNvPr id="74303" name="Group 472"/>
              <p:cNvGrpSpPr>
                <a:grpSpLocks/>
              </p:cNvGrpSpPr>
              <p:nvPr/>
            </p:nvGrpSpPr>
            <p:grpSpPr bwMode="auto">
              <a:xfrm>
                <a:off x="4740" y="784"/>
                <a:ext cx="88" cy="692"/>
                <a:chOff x="4740" y="784"/>
                <a:chExt cx="88" cy="692"/>
              </a:xfrm>
            </p:grpSpPr>
            <p:sp>
              <p:nvSpPr>
                <p:cNvPr id="74304" name="Line 473"/>
                <p:cNvSpPr>
                  <a:spLocks noChangeShapeType="1"/>
                </p:cNvSpPr>
                <p:nvPr/>
              </p:nvSpPr>
              <p:spPr bwMode="auto">
                <a:xfrm flipV="1">
                  <a:off x="4785" y="793"/>
                  <a:ext cx="1" cy="139"/>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74305" name="Line 474"/>
                <p:cNvSpPr>
                  <a:spLocks noChangeShapeType="1"/>
                </p:cNvSpPr>
                <p:nvPr/>
              </p:nvSpPr>
              <p:spPr bwMode="auto">
                <a:xfrm flipV="1">
                  <a:off x="4740" y="929"/>
                  <a:ext cx="35" cy="547"/>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74306" name="Line 475"/>
                <p:cNvSpPr>
                  <a:spLocks noChangeShapeType="1"/>
                </p:cNvSpPr>
                <p:nvPr/>
              </p:nvSpPr>
              <p:spPr bwMode="auto">
                <a:xfrm>
                  <a:off x="4793" y="929"/>
                  <a:ext cx="35" cy="547"/>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74307" name="Line 476"/>
                <p:cNvSpPr>
                  <a:spLocks noChangeShapeType="1"/>
                </p:cNvSpPr>
                <p:nvPr/>
              </p:nvSpPr>
              <p:spPr bwMode="auto">
                <a:xfrm>
                  <a:off x="4743" y="1461"/>
                  <a:ext cx="84" cy="1"/>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74308" name="Line 477"/>
                <p:cNvSpPr>
                  <a:spLocks noChangeShapeType="1"/>
                </p:cNvSpPr>
                <p:nvPr/>
              </p:nvSpPr>
              <p:spPr bwMode="auto">
                <a:xfrm>
                  <a:off x="4753" y="1312"/>
                  <a:ext cx="66" cy="1"/>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74309" name="Line 478"/>
                <p:cNvSpPr>
                  <a:spLocks noChangeShapeType="1"/>
                </p:cNvSpPr>
                <p:nvPr/>
              </p:nvSpPr>
              <p:spPr bwMode="auto">
                <a:xfrm>
                  <a:off x="4752" y="1314"/>
                  <a:ext cx="73" cy="151"/>
                </a:xfrm>
                <a:prstGeom prst="line">
                  <a:avLst/>
                </a:prstGeom>
                <a:noFill/>
                <a:ln w="635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74310" name="Line 479"/>
                <p:cNvSpPr>
                  <a:spLocks noChangeShapeType="1"/>
                </p:cNvSpPr>
                <p:nvPr/>
              </p:nvSpPr>
              <p:spPr bwMode="auto">
                <a:xfrm flipH="1">
                  <a:off x="4745" y="1313"/>
                  <a:ext cx="73" cy="149"/>
                </a:xfrm>
                <a:prstGeom prst="line">
                  <a:avLst/>
                </a:prstGeom>
                <a:noFill/>
                <a:ln w="635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74311" name="Line 480"/>
                <p:cNvSpPr>
                  <a:spLocks noChangeShapeType="1"/>
                </p:cNvSpPr>
                <p:nvPr/>
              </p:nvSpPr>
              <p:spPr bwMode="auto">
                <a:xfrm>
                  <a:off x="4762" y="1167"/>
                  <a:ext cx="46" cy="1"/>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74312" name="Line 481"/>
                <p:cNvSpPr>
                  <a:spLocks noChangeShapeType="1"/>
                </p:cNvSpPr>
                <p:nvPr/>
              </p:nvSpPr>
              <p:spPr bwMode="auto">
                <a:xfrm>
                  <a:off x="4761" y="1166"/>
                  <a:ext cx="54" cy="147"/>
                </a:xfrm>
                <a:prstGeom prst="line">
                  <a:avLst/>
                </a:prstGeom>
                <a:noFill/>
                <a:ln w="635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74313" name="Line 482"/>
                <p:cNvSpPr>
                  <a:spLocks noChangeShapeType="1"/>
                </p:cNvSpPr>
                <p:nvPr/>
              </p:nvSpPr>
              <p:spPr bwMode="auto">
                <a:xfrm flipV="1">
                  <a:off x="4750" y="1166"/>
                  <a:ext cx="57" cy="145"/>
                </a:xfrm>
                <a:prstGeom prst="line">
                  <a:avLst/>
                </a:prstGeom>
                <a:noFill/>
                <a:ln w="635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74314" name="Line 483"/>
                <p:cNvSpPr>
                  <a:spLocks noChangeShapeType="1"/>
                </p:cNvSpPr>
                <p:nvPr/>
              </p:nvSpPr>
              <p:spPr bwMode="auto">
                <a:xfrm>
                  <a:off x="4768" y="1032"/>
                  <a:ext cx="41" cy="136"/>
                </a:xfrm>
                <a:prstGeom prst="line">
                  <a:avLst/>
                </a:prstGeom>
                <a:noFill/>
                <a:ln w="635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74315" name="Line 484"/>
                <p:cNvSpPr>
                  <a:spLocks noChangeShapeType="1"/>
                </p:cNvSpPr>
                <p:nvPr/>
              </p:nvSpPr>
              <p:spPr bwMode="auto">
                <a:xfrm flipV="1">
                  <a:off x="4759" y="1031"/>
                  <a:ext cx="39" cy="138"/>
                </a:xfrm>
                <a:prstGeom prst="line">
                  <a:avLst/>
                </a:prstGeom>
                <a:noFill/>
                <a:ln w="635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74316" name="Line 485"/>
                <p:cNvSpPr>
                  <a:spLocks noChangeShapeType="1"/>
                </p:cNvSpPr>
                <p:nvPr/>
              </p:nvSpPr>
              <p:spPr bwMode="auto">
                <a:xfrm flipV="1">
                  <a:off x="4766" y="930"/>
                  <a:ext cx="27" cy="106"/>
                </a:xfrm>
                <a:prstGeom prst="line">
                  <a:avLst/>
                </a:prstGeom>
                <a:noFill/>
                <a:ln w="635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74317" name="Oval 486"/>
                <p:cNvSpPr>
                  <a:spLocks noChangeArrowheads="1"/>
                </p:cNvSpPr>
                <p:nvPr/>
              </p:nvSpPr>
              <p:spPr bwMode="auto">
                <a:xfrm>
                  <a:off x="4774" y="784"/>
                  <a:ext cx="22" cy="16"/>
                </a:xfrm>
                <a:prstGeom prst="ellipse">
                  <a:avLst/>
                </a:prstGeom>
                <a:solidFill>
                  <a:srgbClr val="C0C0C0"/>
                </a:solidFill>
                <a:ln w="9525">
                  <a:solidFill>
                    <a:schemeClr val="tx1"/>
                  </a:solidFill>
                  <a:round/>
                  <a:headEnd/>
                  <a:tailEnd/>
                </a:ln>
              </p:spPr>
              <p:txBody>
                <a:bodyPr/>
                <a:lstStyle>
                  <a:lvl1pPr>
                    <a:defRPr sz="2000">
                      <a:solidFill>
                        <a:schemeClr val="tx1"/>
                      </a:solidFill>
                      <a:latin typeface="Tahoma" panose="020B0604030504040204" pitchFamily="34" charset="0"/>
                      <a:ea typeface="宋体" panose="02010600030101010101" pitchFamily="2" charset="-122"/>
                    </a:defRPr>
                  </a:lvl1pPr>
                  <a:lvl2pPr marL="742950" indent="-285750">
                    <a:defRPr sz="2000">
                      <a:solidFill>
                        <a:schemeClr val="tx1"/>
                      </a:solidFill>
                      <a:latin typeface="Tahoma" panose="020B0604030504040204" pitchFamily="34" charset="0"/>
                      <a:ea typeface="宋体" panose="02010600030101010101" pitchFamily="2" charset="-122"/>
                    </a:defRPr>
                  </a:lvl2pPr>
                  <a:lvl3pPr marL="1143000" indent="-228600">
                    <a:defRPr sz="2000">
                      <a:solidFill>
                        <a:schemeClr val="tx1"/>
                      </a:solidFill>
                      <a:latin typeface="Tahoma" panose="020B0604030504040204" pitchFamily="34" charset="0"/>
                      <a:ea typeface="宋体" panose="02010600030101010101" pitchFamily="2" charset="-122"/>
                    </a:defRPr>
                  </a:lvl3pPr>
                  <a:lvl4pPr marL="1600200" indent="-228600">
                    <a:defRPr sz="2000">
                      <a:solidFill>
                        <a:schemeClr val="tx1"/>
                      </a:solidFill>
                      <a:latin typeface="Tahoma" panose="020B0604030504040204" pitchFamily="34" charset="0"/>
                      <a:ea typeface="宋体" panose="02010600030101010101" pitchFamily="2" charset="-122"/>
                    </a:defRPr>
                  </a:lvl4pPr>
                  <a:lvl5pPr marL="2057400" indent="-22860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grpSp>
        <p:grpSp>
          <p:nvGrpSpPr>
            <p:cNvPr id="74295" name="Group 487"/>
            <p:cNvGrpSpPr>
              <a:grpSpLocks/>
            </p:cNvGrpSpPr>
            <p:nvPr/>
          </p:nvGrpSpPr>
          <p:grpSpPr bwMode="auto">
            <a:xfrm>
              <a:off x="4608" y="700"/>
              <a:ext cx="306" cy="90"/>
              <a:chOff x="748" y="2251"/>
              <a:chExt cx="306" cy="90"/>
            </a:xfrm>
          </p:grpSpPr>
          <p:sp>
            <p:nvSpPr>
              <p:cNvPr id="74296" name="AutoShape 488"/>
              <p:cNvSpPr>
                <a:spLocks noChangeArrowheads="1"/>
              </p:cNvSpPr>
              <p:nvPr/>
            </p:nvSpPr>
            <p:spPr bwMode="auto">
              <a:xfrm>
                <a:off x="748" y="2251"/>
                <a:ext cx="111" cy="90"/>
              </a:xfrm>
              <a:prstGeom prst="moon">
                <a:avLst>
                  <a:gd name="adj" fmla="val 18444"/>
                </a:avLst>
              </a:prstGeom>
              <a:solidFill>
                <a:srgbClr val="80808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a:solidFill>
                      <a:schemeClr val="tx1"/>
                    </a:solidFill>
                    <a:latin typeface="Tahoma" panose="020B0604030504040204" pitchFamily="34" charset="0"/>
                    <a:ea typeface="宋体" panose="02010600030101010101" pitchFamily="2" charset="-122"/>
                  </a:defRPr>
                </a:lvl1pPr>
                <a:lvl2pPr marL="742950" indent="-285750">
                  <a:defRPr sz="2000">
                    <a:solidFill>
                      <a:schemeClr val="tx1"/>
                    </a:solidFill>
                    <a:latin typeface="Tahoma" panose="020B0604030504040204" pitchFamily="34" charset="0"/>
                    <a:ea typeface="宋体" panose="02010600030101010101" pitchFamily="2" charset="-122"/>
                  </a:defRPr>
                </a:lvl2pPr>
                <a:lvl3pPr marL="1143000" indent="-228600">
                  <a:defRPr sz="2000">
                    <a:solidFill>
                      <a:schemeClr val="tx1"/>
                    </a:solidFill>
                    <a:latin typeface="Tahoma" panose="020B0604030504040204" pitchFamily="34" charset="0"/>
                    <a:ea typeface="宋体" panose="02010600030101010101" pitchFamily="2" charset="-122"/>
                  </a:defRPr>
                </a:lvl3pPr>
                <a:lvl4pPr marL="1600200" indent="-228600">
                  <a:defRPr sz="2000">
                    <a:solidFill>
                      <a:schemeClr val="tx1"/>
                    </a:solidFill>
                    <a:latin typeface="Tahoma" panose="020B0604030504040204" pitchFamily="34" charset="0"/>
                    <a:ea typeface="宋体" panose="02010600030101010101" pitchFamily="2" charset="-122"/>
                  </a:defRPr>
                </a:lvl4pPr>
                <a:lvl5pPr marL="2057400" indent="-22860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74297" name="AutoShape 489"/>
              <p:cNvSpPr>
                <a:spLocks noChangeArrowheads="1"/>
              </p:cNvSpPr>
              <p:nvPr/>
            </p:nvSpPr>
            <p:spPr bwMode="auto">
              <a:xfrm flipH="1">
                <a:off x="943" y="2251"/>
                <a:ext cx="111" cy="90"/>
              </a:xfrm>
              <a:prstGeom prst="moon">
                <a:avLst>
                  <a:gd name="adj" fmla="val 18444"/>
                </a:avLst>
              </a:prstGeom>
              <a:solidFill>
                <a:srgbClr val="80808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a:solidFill>
                      <a:schemeClr val="tx1"/>
                    </a:solidFill>
                    <a:latin typeface="Tahoma" panose="020B0604030504040204" pitchFamily="34" charset="0"/>
                    <a:ea typeface="宋体" panose="02010600030101010101" pitchFamily="2" charset="-122"/>
                  </a:defRPr>
                </a:lvl1pPr>
                <a:lvl2pPr marL="742950" indent="-285750">
                  <a:defRPr sz="2000">
                    <a:solidFill>
                      <a:schemeClr val="tx1"/>
                    </a:solidFill>
                    <a:latin typeface="Tahoma" panose="020B0604030504040204" pitchFamily="34" charset="0"/>
                    <a:ea typeface="宋体" panose="02010600030101010101" pitchFamily="2" charset="-122"/>
                  </a:defRPr>
                </a:lvl2pPr>
                <a:lvl3pPr marL="1143000" indent="-228600">
                  <a:defRPr sz="2000">
                    <a:solidFill>
                      <a:schemeClr val="tx1"/>
                    </a:solidFill>
                    <a:latin typeface="Tahoma" panose="020B0604030504040204" pitchFamily="34" charset="0"/>
                    <a:ea typeface="宋体" panose="02010600030101010101" pitchFamily="2" charset="-122"/>
                  </a:defRPr>
                </a:lvl3pPr>
                <a:lvl4pPr marL="1600200" indent="-228600">
                  <a:defRPr sz="2000">
                    <a:solidFill>
                      <a:schemeClr val="tx1"/>
                    </a:solidFill>
                    <a:latin typeface="Tahoma" panose="020B0604030504040204" pitchFamily="34" charset="0"/>
                    <a:ea typeface="宋体" panose="02010600030101010101" pitchFamily="2" charset="-122"/>
                  </a:defRPr>
                </a:lvl4pPr>
                <a:lvl5pPr marL="2057400" indent="-22860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74298" name="AutoShape 490"/>
              <p:cNvSpPr>
                <a:spLocks noChangeArrowheads="1"/>
              </p:cNvSpPr>
              <p:nvPr/>
            </p:nvSpPr>
            <p:spPr bwMode="auto">
              <a:xfrm flipH="1">
                <a:off x="922" y="2266"/>
                <a:ext cx="70" cy="60"/>
              </a:xfrm>
              <a:prstGeom prst="moon">
                <a:avLst>
                  <a:gd name="adj" fmla="val 18347"/>
                </a:avLst>
              </a:prstGeom>
              <a:solidFill>
                <a:srgbClr val="80808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a:solidFill>
                      <a:schemeClr val="tx1"/>
                    </a:solidFill>
                    <a:latin typeface="Tahoma" panose="020B0604030504040204" pitchFamily="34" charset="0"/>
                    <a:ea typeface="宋体" panose="02010600030101010101" pitchFamily="2" charset="-122"/>
                  </a:defRPr>
                </a:lvl1pPr>
                <a:lvl2pPr marL="742950" indent="-285750">
                  <a:defRPr sz="2000">
                    <a:solidFill>
                      <a:schemeClr val="tx1"/>
                    </a:solidFill>
                    <a:latin typeface="Tahoma" panose="020B0604030504040204" pitchFamily="34" charset="0"/>
                    <a:ea typeface="宋体" panose="02010600030101010101" pitchFamily="2" charset="-122"/>
                  </a:defRPr>
                </a:lvl2pPr>
                <a:lvl3pPr marL="1143000" indent="-228600">
                  <a:defRPr sz="2000">
                    <a:solidFill>
                      <a:schemeClr val="tx1"/>
                    </a:solidFill>
                    <a:latin typeface="Tahoma" panose="020B0604030504040204" pitchFamily="34" charset="0"/>
                    <a:ea typeface="宋体" panose="02010600030101010101" pitchFamily="2" charset="-122"/>
                  </a:defRPr>
                </a:lvl3pPr>
                <a:lvl4pPr marL="1600200" indent="-228600">
                  <a:defRPr sz="2000">
                    <a:solidFill>
                      <a:schemeClr val="tx1"/>
                    </a:solidFill>
                    <a:latin typeface="Tahoma" panose="020B0604030504040204" pitchFamily="34" charset="0"/>
                    <a:ea typeface="宋体" panose="02010600030101010101" pitchFamily="2" charset="-122"/>
                  </a:defRPr>
                </a:lvl4pPr>
                <a:lvl5pPr marL="2057400" indent="-22860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74299" name="AutoShape 491"/>
              <p:cNvSpPr>
                <a:spLocks noChangeArrowheads="1"/>
              </p:cNvSpPr>
              <p:nvPr/>
            </p:nvSpPr>
            <p:spPr bwMode="auto">
              <a:xfrm>
                <a:off x="806" y="2266"/>
                <a:ext cx="70" cy="60"/>
              </a:xfrm>
              <a:prstGeom prst="moon">
                <a:avLst>
                  <a:gd name="adj" fmla="val 18347"/>
                </a:avLst>
              </a:prstGeom>
              <a:solidFill>
                <a:srgbClr val="80808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a:solidFill>
                      <a:schemeClr val="tx1"/>
                    </a:solidFill>
                    <a:latin typeface="Tahoma" panose="020B0604030504040204" pitchFamily="34" charset="0"/>
                    <a:ea typeface="宋体" panose="02010600030101010101" pitchFamily="2" charset="-122"/>
                  </a:defRPr>
                </a:lvl1pPr>
                <a:lvl2pPr marL="742950" indent="-285750">
                  <a:defRPr sz="2000">
                    <a:solidFill>
                      <a:schemeClr val="tx1"/>
                    </a:solidFill>
                    <a:latin typeface="Tahoma" panose="020B0604030504040204" pitchFamily="34" charset="0"/>
                    <a:ea typeface="宋体" panose="02010600030101010101" pitchFamily="2" charset="-122"/>
                  </a:defRPr>
                </a:lvl2pPr>
                <a:lvl3pPr marL="1143000" indent="-228600">
                  <a:defRPr sz="2000">
                    <a:solidFill>
                      <a:schemeClr val="tx1"/>
                    </a:solidFill>
                    <a:latin typeface="Tahoma" panose="020B0604030504040204" pitchFamily="34" charset="0"/>
                    <a:ea typeface="宋体" panose="02010600030101010101" pitchFamily="2" charset="-122"/>
                  </a:defRPr>
                </a:lvl3pPr>
                <a:lvl4pPr marL="1600200" indent="-228600">
                  <a:defRPr sz="2000">
                    <a:solidFill>
                      <a:schemeClr val="tx1"/>
                    </a:solidFill>
                    <a:latin typeface="Tahoma" panose="020B0604030504040204" pitchFamily="34" charset="0"/>
                    <a:ea typeface="宋体" panose="02010600030101010101" pitchFamily="2" charset="-122"/>
                  </a:defRPr>
                </a:lvl4pPr>
                <a:lvl5pPr marL="2057400" indent="-22860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74300" name="AutoShape 492"/>
              <p:cNvSpPr>
                <a:spLocks noChangeArrowheads="1"/>
              </p:cNvSpPr>
              <p:nvPr/>
            </p:nvSpPr>
            <p:spPr bwMode="auto">
              <a:xfrm flipH="1">
                <a:off x="905" y="2281"/>
                <a:ext cx="35" cy="30"/>
              </a:xfrm>
              <a:prstGeom prst="moon">
                <a:avLst>
                  <a:gd name="adj" fmla="val 41907"/>
                </a:avLst>
              </a:prstGeom>
              <a:solidFill>
                <a:srgbClr val="80808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a:solidFill>
                      <a:schemeClr val="tx1"/>
                    </a:solidFill>
                    <a:latin typeface="Tahoma" panose="020B0604030504040204" pitchFamily="34" charset="0"/>
                    <a:ea typeface="宋体" panose="02010600030101010101" pitchFamily="2" charset="-122"/>
                  </a:defRPr>
                </a:lvl1pPr>
                <a:lvl2pPr marL="742950" indent="-285750">
                  <a:defRPr sz="2000">
                    <a:solidFill>
                      <a:schemeClr val="tx1"/>
                    </a:solidFill>
                    <a:latin typeface="Tahoma" panose="020B0604030504040204" pitchFamily="34" charset="0"/>
                    <a:ea typeface="宋体" panose="02010600030101010101" pitchFamily="2" charset="-122"/>
                  </a:defRPr>
                </a:lvl2pPr>
                <a:lvl3pPr marL="1143000" indent="-228600">
                  <a:defRPr sz="2000">
                    <a:solidFill>
                      <a:schemeClr val="tx1"/>
                    </a:solidFill>
                    <a:latin typeface="Tahoma" panose="020B0604030504040204" pitchFamily="34" charset="0"/>
                    <a:ea typeface="宋体" panose="02010600030101010101" pitchFamily="2" charset="-122"/>
                  </a:defRPr>
                </a:lvl3pPr>
                <a:lvl4pPr marL="1600200" indent="-228600">
                  <a:defRPr sz="2000">
                    <a:solidFill>
                      <a:schemeClr val="tx1"/>
                    </a:solidFill>
                    <a:latin typeface="Tahoma" panose="020B0604030504040204" pitchFamily="34" charset="0"/>
                    <a:ea typeface="宋体" panose="02010600030101010101" pitchFamily="2" charset="-122"/>
                  </a:defRPr>
                </a:lvl4pPr>
                <a:lvl5pPr marL="2057400" indent="-22860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74301" name="AutoShape 493"/>
              <p:cNvSpPr>
                <a:spLocks noChangeArrowheads="1"/>
              </p:cNvSpPr>
              <p:nvPr/>
            </p:nvSpPr>
            <p:spPr bwMode="auto">
              <a:xfrm>
                <a:off x="857" y="2281"/>
                <a:ext cx="35" cy="30"/>
              </a:xfrm>
              <a:prstGeom prst="moon">
                <a:avLst>
                  <a:gd name="adj" fmla="val 41907"/>
                </a:avLst>
              </a:prstGeom>
              <a:solidFill>
                <a:srgbClr val="80808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a:solidFill>
                      <a:schemeClr val="tx1"/>
                    </a:solidFill>
                    <a:latin typeface="Tahoma" panose="020B0604030504040204" pitchFamily="34" charset="0"/>
                    <a:ea typeface="宋体" panose="02010600030101010101" pitchFamily="2" charset="-122"/>
                  </a:defRPr>
                </a:lvl1pPr>
                <a:lvl2pPr marL="742950" indent="-285750">
                  <a:defRPr sz="2000">
                    <a:solidFill>
                      <a:schemeClr val="tx1"/>
                    </a:solidFill>
                    <a:latin typeface="Tahoma" panose="020B0604030504040204" pitchFamily="34" charset="0"/>
                    <a:ea typeface="宋体" panose="02010600030101010101" pitchFamily="2" charset="-122"/>
                  </a:defRPr>
                </a:lvl2pPr>
                <a:lvl3pPr marL="1143000" indent="-228600">
                  <a:defRPr sz="2000">
                    <a:solidFill>
                      <a:schemeClr val="tx1"/>
                    </a:solidFill>
                    <a:latin typeface="Tahoma" panose="020B0604030504040204" pitchFamily="34" charset="0"/>
                    <a:ea typeface="宋体" panose="02010600030101010101" pitchFamily="2" charset="-122"/>
                  </a:defRPr>
                </a:lvl3pPr>
                <a:lvl4pPr marL="1600200" indent="-228600">
                  <a:defRPr sz="2000">
                    <a:solidFill>
                      <a:schemeClr val="tx1"/>
                    </a:solidFill>
                    <a:latin typeface="Tahoma" panose="020B0604030504040204" pitchFamily="34" charset="0"/>
                    <a:ea typeface="宋体" panose="02010600030101010101" pitchFamily="2" charset="-122"/>
                  </a:defRPr>
                </a:lvl4pPr>
                <a:lvl5pPr marL="2057400" indent="-22860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grpSp>
      <p:sp>
        <p:nvSpPr>
          <p:cNvPr id="73781" name="Line 494"/>
          <p:cNvSpPr>
            <a:spLocks noChangeShapeType="1"/>
          </p:cNvSpPr>
          <p:nvPr/>
        </p:nvSpPr>
        <p:spPr bwMode="auto">
          <a:xfrm flipH="1" flipV="1">
            <a:off x="3533775" y="4511675"/>
            <a:ext cx="277813" cy="88900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73782" name="Line 495"/>
          <p:cNvSpPr>
            <a:spLocks noChangeShapeType="1"/>
          </p:cNvSpPr>
          <p:nvPr/>
        </p:nvSpPr>
        <p:spPr bwMode="auto">
          <a:xfrm>
            <a:off x="3635375" y="4464050"/>
            <a:ext cx="288925" cy="404813"/>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73783" name="Line 496"/>
          <p:cNvSpPr>
            <a:spLocks noChangeShapeType="1"/>
          </p:cNvSpPr>
          <p:nvPr/>
        </p:nvSpPr>
        <p:spPr bwMode="auto">
          <a:xfrm flipV="1">
            <a:off x="3163888" y="4437063"/>
            <a:ext cx="112712" cy="60325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73784" name="Line 497"/>
          <p:cNvSpPr>
            <a:spLocks noChangeShapeType="1"/>
          </p:cNvSpPr>
          <p:nvPr/>
        </p:nvSpPr>
        <p:spPr bwMode="auto">
          <a:xfrm flipV="1">
            <a:off x="3235325" y="4489450"/>
            <a:ext cx="152400" cy="1198563"/>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grpSp>
        <p:nvGrpSpPr>
          <p:cNvPr id="73785" name="Group 498"/>
          <p:cNvGrpSpPr>
            <a:grpSpLocks/>
          </p:cNvGrpSpPr>
          <p:nvPr/>
        </p:nvGrpSpPr>
        <p:grpSpPr bwMode="auto">
          <a:xfrm>
            <a:off x="3059113" y="3933825"/>
            <a:ext cx="865187" cy="576263"/>
            <a:chOff x="3197" y="2387"/>
            <a:chExt cx="545" cy="363"/>
          </a:xfrm>
        </p:grpSpPr>
        <p:sp>
          <p:nvSpPr>
            <p:cNvPr id="74292" name="AutoShape 499"/>
            <p:cNvSpPr>
              <a:spLocks noChangeArrowheads="1"/>
            </p:cNvSpPr>
            <p:nvPr/>
          </p:nvSpPr>
          <p:spPr bwMode="auto">
            <a:xfrm>
              <a:off x="3197" y="2387"/>
              <a:ext cx="545" cy="363"/>
            </a:xfrm>
            <a:prstGeom prst="can">
              <a:avLst>
                <a:gd name="adj" fmla="val 44935"/>
              </a:avLst>
            </a:prstGeom>
            <a:solidFill>
              <a:srgbClr val="EAEAEA"/>
            </a:solidFill>
            <a:ln w="9525">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a:solidFill>
                    <a:schemeClr val="tx1"/>
                  </a:solidFill>
                  <a:latin typeface="Tahoma" panose="020B0604030504040204" pitchFamily="34" charset="0"/>
                  <a:ea typeface="宋体" panose="02010600030101010101" pitchFamily="2" charset="-122"/>
                </a:defRPr>
              </a:lvl1pPr>
              <a:lvl2pPr marL="742950" indent="-285750">
                <a:defRPr sz="2000">
                  <a:solidFill>
                    <a:schemeClr val="tx1"/>
                  </a:solidFill>
                  <a:latin typeface="Tahoma" panose="020B0604030504040204" pitchFamily="34" charset="0"/>
                  <a:ea typeface="宋体" panose="02010600030101010101" pitchFamily="2" charset="-122"/>
                </a:defRPr>
              </a:lvl2pPr>
              <a:lvl3pPr marL="1143000" indent="-228600">
                <a:defRPr sz="2000">
                  <a:solidFill>
                    <a:schemeClr val="tx1"/>
                  </a:solidFill>
                  <a:latin typeface="Tahoma" panose="020B0604030504040204" pitchFamily="34" charset="0"/>
                  <a:ea typeface="宋体" panose="02010600030101010101" pitchFamily="2" charset="-122"/>
                </a:defRPr>
              </a:lvl3pPr>
              <a:lvl4pPr marL="1600200" indent="-228600">
                <a:defRPr sz="2000">
                  <a:solidFill>
                    <a:schemeClr val="tx1"/>
                  </a:solidFill>
                  <a:latin typeface="Tahoma" panose="020B0604030504040204" pitchFamily="34" charset="0"/>
                  <a:ea typeface="宋体" panose="02010600030101010101" pitchFamily="2" charset="-122"/>
                </a:defRPr>
              </a:lvl4pPr>
              <a:lvl5pPr marL="2057400" indent="-22860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algn="ctr" eaLnBrk="1" hangingPunct="1"/>
              <a:endParaRPr lang="zh-CN" altLang="zh-CN" sz="1600">
                <a:solidFill>
                  <a:srgbClr val="0033CC"/>
                </a:solidFill>
                <a:latin typeface="Arial" panose="020B0604020202020204" pitchFamily="34" charset="0"/>
                <a:ea typeface="黑体" panose="02010609060101010101" pitchFamily="49" charset="-122"/>
              </a:endParaRPr>
            </a:p>
          </p:txBody>
        </p:sp>
        <p:sp>
          <p:nvSpPr>
            <p:cNvPr id="74293" name="Text Box 500"/>
            <p:cNvSpPr txBox="1">
              <a:spLocks noChangeArrowheads="1"/>
            </p:cNvSpPr>
            <p:nvPr/>
          </p:nvSpPr>
          <p:spPr bwMode="auto">
            <a:xfrm>
              <a:off x="3287" y="2529"/>
              <a:ext cx="400"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sz="2000">
                  <a:solidFill>
                    <a:schemeClr val="tx1"/>
                  </a:solidFill>
                  <a:latin typeface="Tahoma" panose="020B0604030504040204" pitchFamily="34" charset="0"/>
                  <a:ea typeface="宋体" panose="02010600030101010101" pitchFamily="2" charset="-122"/>
                </a:defRPr>
              </a:lvl1pPr>
              <a:lvl2pPr marL="742950" indent="-285750">
                <a:defRPr sz="2000">
                  <a:solidFill>
                    <a:schemeClr val="tx1"/>
                  </a:solidFill>
                  <a:latin typeface="Tahoma" panose="020B0604030504040204" pitchFamily="34" charset="0"/>
                  <a:ea typeface="宋体" panose="02010600030101010101" pitchFamily="2" charset="-122"/>
                </a:defRPr>
              </a:lvl2pPr>
              <a:lvl3pPr marL="1143000" indent="-228600">
                <a:defRPr sz="2000">
                  <a:solidFill>
                    <a:schemeClr val="tx1"/>
                  </a:solidFill>
                  <a:latin typeface="Tahoma" panose="020B0604030504040204" pitchFamily="34" charset="0"/>
                  <a:ea typeface="宋体" panose="02010600030101010101" pitchFamily="2" charset="-122"/>
                </a:defRPr>
              </a:lvl3pPr>
              <a:lvl4pPr marL="1600200" indent="-228600">
                <a:defRPr sz="2000">
                  <a:solidFill>
                    <a:schemeClr val="tx1"/>
                  </a:solidFill>
                  <a:latin typeface="Tahoma" panose="020B0604030504040204" pitchFamily="34" charset="0"/>
                  <a:ea typeface="宋体" panose="02010600030101010101" pitchFamily="2" charset="-122"/>
                </a:defRPr>
              </a:lvl4pPr>
              <a:lvl5pPr marL="2057400" indent="-22860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1600">
                  <a:solidFill>
                    <a:srgbClr val="0033CC"/>
                  </a:solidFill>
                  <a:latin typeface="Arial" panose="020B0604020202020204" pitchFamily="34" charset="0"/>
                  <a:ea typeface="黑体" panose="02010609060101010101" pitchFamily="49" charset="-122"/>
                </a:rPr>
                <a:t>MSC</a:t>
              </a:r>
            </a:p>
          </p:txBody>
        </p:sp>
      </p:grpSp>
      <p:grpSp>
        <p:nvGrpSpPr>
          <p:cNvPr id="73786" name="Group 501"/>
          <p:cNvGrpSpPr>
            <a:grpSpLocks/>
          </p:cNvGrpSpPr>
          <p:nvPr/>
        </p:nvGrpSpPr>
        <p:grpSpPr bwMode="auto">
          <a:xfrm>
            <a:off x="1331913" y="4438650"/>
            <a:ext cx="865187" cy="576263"/>
            <a:chOff x="3197" y="2387"/>
            <a:chExt cx="545" cy="363"/>
          </a:xfrm>
        </p:grpSpPr>
        <p:sp>
          <p:nvSpPr>
            <p:cNvPr id="74290" name="AutoShape 502"/>
            <p:cNvSpPr>
              <a:spLocks noChangeArrowheads="1"/>
            </p:cNvSpPr>
            <p:nvPr/>
          </p:nvSpPr>
          <p:spPr bwMode="auto">
            <a:xfrm>
              <a:off x="3197" y="2387"/>
              <a:ext cx="545" cy="363"/>
            </a:xfrm>
            <a:prstGeom prst="can">
              <a:avLst>
                <a:gd name="adj" fmla="val 44935"/>
              </a:avLst>
            </a:prstGeom>
            <a:solidFill>
              <a:srgbClr val="EAEAEA"/>
            </a:solidFill>
            <a:ln w="9525">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a:solidFill>
                    <a:schemeClr val="tx1"/>
                  </a:solidFill>
                  <a:latin typeface="Tahoma" panose="020B0604030504040204" pitchFamily="34" charset="0"/>
                  <a:ea typeface="宋体" panose="02010600030101010101" pitchFamily="2" charset="-122"/>
                </a:defRPr>
              </a:lvl1pPr>
              <a:lvl2pPr marL="742950" indent="-285750">
                <a:defRPr sz="2000">
                  <a:solidFill>
                    <a:schemeClr val="tx1"/>
                  </a:solidFill>
                  <a:latin typeface="Tahoma" panose="020B0604030504040204" pitchFamily="34" charset="0"/>
                  <a:ea typeface="宋体" panose="02010600030101010101" pitchFamily="2" charset="-122"/>
                </a:defRPr>
              </a:lvl2pPr>
              <a:lvl3pPr marL="1143000" indent="-228600">
                <a:defRPr sz="2000">
                  <a:solidFill>
                    <a:schemeClr val="tx1"/>
                  </a:solidFill>
                  <a:latin typeface="Tahoma" panose="020B0604030504040204" pitchFamily="34" charset="0"/>
                  <a:ea typeface="宋体" panose="02010600030101010101" pitchFamily="2" charset="-122"/>
                </a:defRPr>
              </a:lvl3pPr>
              <a:lvl4pPr marL="1600200" indent="-228600">
                <a:defRPr sz="2000">
                  <a:solidFill>
                    <a:schemeClr val="tx1"/>
                  </a:solidFill>
                  <a:latin typeface="Tahoma" panose="020B0604030504040204" pitchFamily="34" charset="0"/>
                  <a:ea typeface="宋体" panose="02010600030101010101" pitchFamily="2" charset="-122"/>
                </a:defRPr>
              </a:lvl4pPr>
              <a:lvl5pPr marL="2057400" indent="-22860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algn="ctr" eaLnBrk="1" hangingPunct="1"/>
              <a:endParaRPr lang="zh-CN" altLang="zh-CN" sz="1600">
                <a:solidFill>
                  <a:srgbClr val="0033CC"/>
                </a:solidFill>
                <a:latin typeface="Arial" panose="020B0604020202020204" pitchFamily="34" charset="0"/>
                <a:ea typeface="黑体" panose="02010609060101010101" pitchFamily="49" charset="-122"/>
              </a:endParaRPr>
            </a:p>
          </p:txBody>
        </p:sp>
        <p:sp>
          <p:nvSpPr>
            <p:cNvPr id="74291" name="Text Box 503"/>
            <p:cNvSpPr txBox="1">
              <a:spLocks noChangeArrowheads="1"/>
            </p:cNvSpPr>
            <p:nvPr/>
          </p:nvSpPr>
          <p:spPr bwMode="auto">
            <a:xfrm>
              <a:off x="3287" y="2529"/>
              <a:ext cx="400"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sz="2000">
                  <a:solidFill>
                    <a:schemeClr val="tx1"/>
                  </a:solidFill>
                  <a:latin typeface="Tahoma" panose="020B0604030504040204" pitchFamily="34" charset="0"/>
                  <a:ea typeface="宋体" panose="02010600030101010101" pitchFamily="2" charset="-122"/>
                </a:defRPr>
              </a:lvl1pPr>
              <a:lvl2pPr marL="742950" indent="-285750">
                <a:defRPr sz="2000">
                  <a:solidFill>
                    <a:schemeClr val="tx1"/>
                  </a:solidFill>
                  <a:latin typeface="Tahoma" panose="020B0604030504040204" pitchFamily="34" charset="0"/>
                  <a:ea typeface="宋体" panose="02010600030101010101" pitchFamily="2" charset="-122"/>
                </a:defRPr>
              </a:lvl2pPr>
              <a:lvl3pPr marL="1143000" indent="-228600">
                <a:defRPr sz="2000">
                  <a:solidFill>
                    <a:schemeClr val="tx1"/>
                  </a:solidFill>
                  <a:latin typeface="Tahoma" panose="020B0604030504040204" pitchFamily="34" charset="0"/>
                  <a:ea typeface="宋体" panose="02010600030101010101" pitchFamily="2" charset="-122"/>
                </a:defRPr>
              </a:lvl3pPr>
              <a:lvl4pPr marL="1600200" indent="-228600">
                <a:defRPr sz="2000">
                  <a:solidFill>
                    <a:schemeClr val="tx1"/>
                  </a:solidFill>
                  <a:latin typeface="Tahoma" panose="020B0604030504040204" pitchFamily="34" charset="0"/>
                  <a:ea typeface="宋体" panose="02010600030101010101" pitchFamily="2" charset="-122"/>
                </a:defRPr>
              </a:lvl4pPr>
              <a:lvl5pPr marL="2057400" indent="-22860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1600">
                  <a:solidFill>
                    <a:srgbClr val="0033CC"/>
                  </a:solidFill>
                  <a:latin typeface="Arial" panose="020B0604020202020204" pitchFamily="34" charset="0"/>
                  <a:ea typeface="黑体" panose="02010609060101010101" pitchFamily="49" charset="-122"/>
                </a:rPr>
                <a:t>MSC</a:t>
              </a:r>
            </a:p>
          </p:txBody>
        </p:sp>
      </p:grpSp>
      <p:sp>
        <p:nvSpPr>
          <p:cNvPr id="73787" name="Text Box 504"/>
          <p:cNvSpPr txBox="1">
            <a:spLocks noChangeArrowheads="1"/>
          </p:cNvSpPr>
          <p:nvPr/>
        </p:nvSpPr>
        <p:spPr bwMode="auto">
          <a:xfrm>
            <a:off x="7740650" y="2205038"/>
            <a:ext cx="1200150"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sz="2000">
                <a:solidFill>
                  <a:schemeClr val="tx1"/>
                </a:solidFill>
                <a:latin typeface="Tahoma" panose="020B0604030504040204" pitchFamily="34" charset="0"/>
                <a:ea typeface="宋体" panose="02010600030101010101" pitchFamily="2" charset="-122"/>
              </a:defRPr>
            </a:lvl1pPr>
            <a:lvl2pPr marL="742950" indent="-285750">
              <a:defRPr sz="2000">
                <a:solidFill>
                  <a:schemeClr val="tx1"/>
                </a:solidFill>
                <a:latin typeface="Tahoma" panose="020B0604030504040204" pitchFamily="34" charset="0"/>
                <a:ea typeface="宋体" panose="02010600030101010101" pitchFamily="2" charset="-122"/>
              </a:defRPr>
            </a:lvl2pPr>
            <a:lvl3pPr marL="1143000" indent="-228600">
              <a:defRPr sz="2000">
                <a:solidFill>
                  <a:schemeClr val="tx1"/>
                </a:solidFill>
                <a:latin typeface="Tahoma" panose="020B0604030504040204" pitchFamily="34" charset="0"/>
                <a:ea typeface="宋体" panose="02010600030101010101" pitchFamily="2" charset="-122"/>
              </a:defRPr>
            </a:lvl3pPr>
            <a:lvl4pPr marL="1600200" indent="-228600">
              <a:defRPr sz="2000">
                <a:solidFill>
                  <a:schemeClr val="tx1"/>
                </a:solidFill>
                <a:latin typeface="Tahoma" panose="020B0604030504040204" pitchFamily="34" charset="0"/>
                <a:ea typeface="宋体" panose="02010600030101010101" pitchFamily="2" charset="-122"/>
              </a:defRPr>
            </a:lvl4pPr>
            <a:lvl5pPr marL="2057400" indent="-22860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r>
              <a:rPr kumimoji="1" lang="zh-CN" altLang="en-US" sz="1600">
                <a:solidFill>
                  <a:srgbClr val="0033CC"/>
                </a:solidFill>
                <a:latin typeface="Arial" panose="020B0604020202020204" pitchFamily="34" charset="0"/>
                <a:ea typeface="黑体" panose="02010609060101010101" pitchFamily="49" charset="-122"/>
              </a:rPr>
              <a:t>公用电话网</a:t>
            </a:r>
          </a:p>
        </p:txBody>
      </p:sp>
      <p:sp>
        <p:nvSpPr>
          <p:cNvPr id="73788" name="Freeform 505"/>
          <p:cNvSpPr>
            <a:spLocks/>
          </p:cNvSpPr>
          <p:nvPr/>
        </p:nvSpPr>
        <p:spPr bwMode="auto">
          <a:xfrm>
            <a:off x="4932363" y="0"/>
            <a:ext cx="2160587" cy="1368425"/>
          </a:xfrm>
          <a:custGeom>
            <a:avLst/>
            <a:gdLst>
              <a:gd name="T0" fmla="*/ 76256 w 2210"/>
              <a:gd name="T1" fmla="*/ 364673 h 1516"/>
              <a:gd name="T2" fmla="*/ 236589 w 2210"/>
              <a:gd name="T3" fmla="*/ 195876 h 1516"/>
              <a:gd name="T4" fmla="*/ 390079 w 2210"/>
              <a:gd name="T5" fmla="*/ 79434 h 1516"/>
              <a:gd name="T6" fmla="*/ 647198 w 2210"/>
              <a:gd name="T7" fmla="*/ 10832 h 1516"/>
              <a:gd name="T8" fmla="*/ 1021635 w 2210"/>
              <a:gd name="T9" fmla="*/ 16248 h 1516"/>
              <a:gd name="T10" fmla="*/ 1558360 w 2210"/>
              <a:gd name="T11" fmla="*/ 59575 h 1516"/>
              <a:gd name="T12" fmla="*/ 2011008 w 2210"/>
              <a:gd name="T13" fmla="*/ 118248 h 1516"/>
              <a:gd name="T14" fmla="*/ 2126370 w 2210"/>
              <a:gd name="T15" fmla="*/ 434177 h 1516"/>
              <a:gd name="T16" fmla="*/ 2157654 w 2210"/>
              <a:gd name="T17" fmla="*/ 642690 h 1516"/>
              <a:gd name="T18" fmla="*/ 2139079 w 2210"/>
              <a:gd name="T19" fmla="*/ 864744 h 1516"/>
              <a:gd name="T20" fmla="*/ 2025673 w 2210"/>
              <a:gd name="T21" fmla="*/ 1014584 h 1516"/>
              <a:gd name="T22" fmla="*/ 1865339 w 2210"/>
              <a:gd name="T23" fmla="*/ 1131929 h 1516"/>
              <a:gd name="T24" fmla="*/ 1644392 w 2210"/>
              <a:gd name="T25" fmla="*/ 1214071 h 1516"/>
              <a:gd name="T26" fmla="*/ 1368698 w 2210"/>
              <a:gd name="T27" fmla="*/ 1260106 h 1516"/>
              <a:gd name="T28" fmla="*/ 1047054 w 2210"/>
              <a:gd name="T29" fmla="*/ 1352177 h 1516"/>
              <a:gd name="T30" fmla="*/ 699991 w 2210"/>
              <a:gd name="T31" fmla="*/ 1357593 h 1516"/>
              <a:gd name="T32" fmla="*/ 362705 w 2210"/>
              <a:gd name="T33" fmla="*/ 1289894 h 1516"/>
              <a:gd name="T34" fmla="*/ 91898 w 2210"/>
              <a:gd name="T35" fmla="*/ 1091310 h 1516"/>
              <a:gd name="T36" fmla="*/ 2933 w 2210"/>
              <a:gd name="T37" fmla="*/ 640885 h 1516"/>
              <a:gd name="T38" fmla="*/ 76256 w 2210"/>
              <a:gd name="T39" fmla="*/ 364673 h 151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2210" h="1516">
                <a:moveTo>
                  <a:pt x="78" y="404"/>
                </a:moveTo>
                <a:cubicBezTo>
                  <a:pt x="118" y="322"/>
                  <a:pt x="189" y="270"/>
                  <a:pt x="242" y="217"/>
                </a:cubicBezTo>
                <a:cubicBezTo>
                  <a:pt x="295" y="164"/>
                  <a:pt x="329" y="122"/>
                  <a:pt x="399" y="88"/>
                </a:cubicBezTo>
                <a:cubicBezTo>
                  <a:pt x="469" y="54"/>
                  <a:pt x="554" y="24"/>
                  <a:pt x="662" y="12"/>
                </a:cubicBezTo>
                <a:cubicBezTo>
                  <a:pt x="770" y="0"/>
                  <a:pt x="890" y="9"/>
                  <a:pt x="1045" y="18"/>
                </a:cubicBezTo>
                <a:cubicBezTo>
                  <a:pt x="1200" y="27"/>
                  <a:pt x="1425" y="47"/>
                  <a:pt x="1594" y="66"/>
                </a:cubicBezTo>
                <a:cubicBezTo>
                  <a:pt x="1763" y="85"/>
                  <a:pt x="1960" y="62"/>
                  <a:pt x="2057" y="131"/>
                </a:cubicBezTo>
                <a:cubicBezTo>
                  <a:pt x="2154" y="200"/>
                  <a:pt x="2150" y="384"/>
                  <a:pt x="2175" y="481"/>
                </a:cubicBezTo>
                <a:cubicBezTo>
                  <a:pt x="2200" y="578"/>
                  <a:pt x="2205" y="633"/>
                  <a:pt x="2207" y="712"/>
                </a:cubicBezTo>
                <a:cubicBezTo>
                  <a:pt x="2209" y="791"/>
                  <a:pt x="2210" y="889"/>
                  <a:pt x="2188" y="958"/>
                </a:cubicBezTo>
                <a:cubicBezTo>
                  <a:pt x="2166" y="1027"/>
                  <a:pt x="2119" y="1075"/>
                  <a:pt x="2072" y="1124"/>
                </a:cubicBezTo>
                <a:cubicBezTo>
                  <a:pt x="2025" y="1173"/>
                  <a:pt x="1973" y="1217"/>
                  <a:pt x="1908" y="1254"/>
                </a:cubicBezTo>
                <a:cubicBezTo>
                  <a:pt x="1843" y="1291"/>
                  <a:pt x="1767" y="1321"/>
                  <a:pt x="1682" y="1345"/>
                </a:cubicBezTo>
                <a:cubicBezTo>
                  <a:pt x="1597" y="1369"/>
                  <a:pt x="1502" y="1371"/>
                  <a:pt x="1400" y="1396"/>
                </a:cubicBezTo>
                <a:cubicBezTo>
                  <a:pt x="1298" y="1421"/>
                  <a:pt x="1185" y="1480"/>
                  <a:pt x="1071" y="1498"/>
                </a:cubicBezTo>
                <a:cubicBezTo>
                  <a:pt x="957" y="1516"/>
                  <a:pt x="833" y="1515"/>
                  <a:pt x="716" y="1504"/>
                </a:cubicBezTo>
                <a:cubicBezTo>
                  <a:pt x="599" y="1493"/>
                  <a:pt x="475" y="1478"/>
                  <a:pt x="371" y="1429"/>
                </a:cubicBezTo>
                <a:cubicBezTo>
                  <a:pt x="267" y="1380"/>
                  <a:pt x="155" y="1329"/>
                  <a:pt x="94" y="1209"/>
                </a:cubicBezTo>
                <a:cubicBezTo>
                  <a:pt x="33" y="1089"/>
                  <a:pt x="6" y="844"/>
                  <a:pt x="3" y="710"/>
                </a:cubicBezTo>
                <a:cubicBezTo>
                  <a:pt x="0" y="576"/>
                  <a:pt x="43" y="496"/>
                  <a:pt x="78" y="404"/>
                </a:cubicBezTo>
                <a:close/>
              </a:path>
            </a:pathLst>
          </a:custGeom>
          <a:solidFill>
            <a:srgbClr val="FFFF99"/>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73789" name="Text Box 506"/>
          <p:cNvSpPr txBox="1">
            <a:spLocks noChangeArrowheads="1"/>
          </p:cNvSpPr>
          <p:nvPr/>
        </p:nvSpPr>
        <p:spPr bwMode="auto">
          <a:xfrm>
            <a:off x="5365750" y="115888"/>
            <a:ext cx="996950" cy="336550"/>
          </a:xfrm>
          <a:prstGeom prst="rect">
            <a:avLst/>
          </a:prstGeom>
          <a:solidFill>
            <a:schemeClr val="bg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sz="2000">
                <a:solidFill>
                  <a:schemeClr val="tx1"/>
                </a:solidFill>
                <a:latin typeface="Tahoma" panose="020B0604030504040204" pitchFamily="34" charset="0"/>
                <a:ea typeface="宋体" panose="02010600030101010101" pitchFamily="2" charset="-122"/>
              </a:defRPr>
            </a:lvl1pPr>
            <a:lvl2pPr marL="742950" indent="-285750">
              <a:defRPr sz="2000">
                <a:solidFill>
                  <a:schemeClr val="tx1"/>
                </a:solidFill>
                <a:latin typeface="Tahoma" panose="020B0604030504040204" pitchFamily="34" charset="0"/>
                <a:ea typeface="宋体" panose="02010600030101010101" pitchFamily="2" charset="-122"/>
              </a:defRPr>
            </a:lvl2pPr>
            <a:lvl3pPr marL="1143000" indent="-228600">
              <a:defRPr sz="2000">
                <a:solidFill>
                  <a:schemeClr val="tx1"/>
                </a:solidFill>
                <a:latin typeface="Tahoma" panose="020B0604030504040204" pitchFamily="34" charset="0"/>
                <a:ea typeface="宋体" panose="02010600030101010101" pitchFamily="2" charset="-122"/>
              </a:defRPr>
            </a:lvl3pPr>
            <a:lvl4pPr marL="1600200" indent="-228600">
              <a:defRPr sz="2000">
                <a:solidFill>
                  <a:schemeClr val="tx1"/>
                </a:solidFill>
                <a:latin typeface="Tahoma" panose="020B0604030504040204" pitchFamily="34" charset="0"/>
                <a:ea typeface="宋体" panose="02010600030101010101" pitchFamily="2" charset="-122"/>
              </a:defRPr>
            </a:lvl4pPr>
            <a:lvl5pPr marL="2057400" indent="-22860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r>
              <a:rPr kumimoji="1" lang="zh-CN" altLang="en-US" sz="1600">
                <a:solidFill>
                  <a:srgbClr val="0033CC"/>
                </a:solidFill>
                <a:latin typeface="Arial" panose="020B0604020202020204" pitchFamily="34" charset="0"/>
                <a:ea typeface="黑体" panose="02010609060101010101" pitchFamily="49" charset="-122"/>
              </a:rPr>
              <a:t>归属网络</a:t>
            </a:r>
          </a:p>
        </p:txBody>
      </p:sp>
      <p:graphicFrame>
        <p:nvGraphicFramePr>
          <p:cNvPr id="73790" name="Object 507">
            <a:hlinkClick r:id="" action="ppaction://ole?verb=0"/>
          </p:cNvPr>
          <p:cNvGraphicFramePr>
            <a:graphicFrameLocks/>
          </p:cNvGraphicFramePr>
          <p:nvPr/>
        </p:nvGraphicFramePr>
        <p:xfrm>
          <a:off x="8031163" y="476250"/>
          <a:ext cx="647700" cy="431800"/>
        </p:xfrm>
        <a:graphic>
          <a:graphicData uri="http://schemas.openxmlformats.org/presentationml/2006/ole">
            <p:oleObj spid="_x0000_s5169" name="Microsoft ClipArt Gallery" r:id="rId5" imgW="5051425" imgH="2659063" progId="">
              <p:embed/>
            </p:oleObj>
          </a:graphicData>
        </a:graphic>
      </p:graphicFrame>
      <p:sp>
        <p:nvSpPr>
          <p:cNvPr id="73791" name="Text Box 508"/>
          <p:cNvSpPr txBox="1">
            <a:spLocks noChangeArrowheads="1"/>
          </p:cNvSpPr>
          <p:nvPr/>
        </p:nvSpPr>
        <p:spPr bwMode="auto">
          <a:xfrm>
            <a:off x="7958138" y="187325"/>
            <a:ext cx="793750"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sz="2000">
                <a:solidFill>
                  <a:schemeClr val="tx1"/>
                </a:solidFill>
                <a:latin typeface="Tahoma" panose="020B0604030504040204" pitchFamily="34" charset="0"/>
                <a:ea typeface="宋体" panose="02010600030101010101" pitchFamily="2" charset="-122"/>
              </a:defRPr>
            </a:lvl1pPr>
            <a:lvl2pPr marL="742950" indent="-285750">
              <a:defRPr sz="2000">
                <a:solidFill>
                  <a:schemeClr val="tx1"/>
                </a:solidFill>
                <a:latin typeface="Tahoma" panose="020B0604030504040204" pitchFamily="34" charset="0"/>
                <a:ea typeface="宋体" panose="02010600030101010101" pitchFamily="2" charset="-122"/>
              </a:defRPr>
            </a:lvl2pPr>
            <a:lvl3pPr marL="1143000" indent="-228600">
              <a:defRPr sz="2000">
                <a:solidFill>
                  <a:schemeClr val="tx1"/>
                </a:solidFill>
                <a:latin typeface="Tahoma" panose="020B0604030504040204" pitchFamily="34" charset="0"/>
                <a:ea typeface="宋体" panose="02010600030101010101" pitchFamily="2" charset="-122"/>
              </a:defRPr>
            </a:lvl3pPr>
            <a:lvl4pPr marL="1600200" indent="-228600">
              <a:defRPr sz="2000">
                <a:solidFill>
                  <a:schemeClr val="tx1"/>
                </a:solidFill>
                <a:latin typeface="Tahoma" panose="020B0604030504040204" pitchFamily="34" charset="0"/>
                <a:ea typeface="宋体" panose="02010600030101010101" pitchFamily="2" charset="-122"/>
              </a:defRPr>
            </a:lvl4pPr>
            <a:lvl5pPr marL="2057400" indent="-22860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r>
              <a:rPr kumimoji="1" lang="zh-CN" altLang="en-US" sz="1600">
                <a:solidFill>
                  <a:srgbClr val="0033CC"/>
                </a:solidFill>
                <a:latin typeface="Arial" panose="020B0604020202020204" pitchFamily="34" charset="0"/>
                <a:ea typeface="黑体" panose="02010609060101010101" pitchFamily="49" charset="-122"/>
              </a:rPr>
              <a:t>通信者</a:t>
            </a:r>
          </a:p>
        </p:txBody>
      </p:sp>
      <p:sp>
        <p:nvSpPr>
          <p:cNvPr id="73792" name="AutoShape 509"/>
          <p:cNvSpPr>
            <a:spLocks noChangeArrowheads="1"/>
          </p:cNvSpPr>
          <p:nvPr/>
        </p:nvSpPr>
        <p:spPr bwMode="auto">
          <a:xfrm>
            <a:off x="5726113" y="669925"/>
            <a:ext cx="865187" cy="576263"/>
          </a:xfrm>
          <a:prstGeom prst="can">
            <a:avLst>
              <a:gd name="adj" fmla="val 44935"/>
            </a:avLst>
          </a:prstGeom>
          <a:solidFill>
            <a:srgbClr val="EAEAEA"/>
          </a:solidFill>
          <a:ln w="9525">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a:solidFill>
                  <a:schemeClr val="tx1"/>
                </a:solidFill>
                <a:latin typeface="Tahoma" panose="020B0604030504040204" pitchFamily="34" charset="0"/>
                <a:ea typeface="宋体" panose="02010600030101010101" pitchFamily="2" charset="-122"/>
              </a:defRPr>
            </a:lvl1pPr>
            <a:lvl2pPr marL="742950" indent="-285750">
              <a:defRPr sz="2000">
                <a:solidFill>
                  <a:schemeClr val="tx1"/>
                </a:solidFill>
                <a:latin typeface="Tahoma" panose="020B0604030504040204" pitchFamily="34" charset="0"/>
                <a:ea typeface="宋体" panose="02010600030101010101" pitchFamily="2" charset="-122"/>
              </a:defRPr>
            </a:lvl2pPr>
            <a:lvl3pPr marL="1143000" indent="-228600">
              <a:defRPr sz="2000">
                <a:solidFill>
                  <a:schemeClr val="tx1"/>
                </a:solidFill>
                <a:latin typeface="Tahoma" panose="020B0604030504040204" pitchFamily="34" charset="0"/>
                <a:ea typeface="宋体" panose="02010600030101010101" pitchFamily="2" charset="-122"/>
              </a:defRPr>
            </a:lvl3pPr>
            <a:lvl4pPr marL="1600200" indent="-228600">
              <a:defRPr sz="2000">
                <a:solidFill>
                  <a:schemeClr val="tx1"/>
                </a:solidFill>
                <a:latin typeface="Tahoma" panose="020B0604030504040204" pitchFamily="34" charset="0"/>
                <a:ea typeface="宋体" panose="02010600030101010101" pitchFamily="2" charset="-122"/>
              </a:defRPr>
            </a:lvl4pPr>
            <a:lvl5pPr marL="2057400" indent="-22860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algn="ctr" eaLnBrk="1" hangingPunct="1"/>
            <a:endParaRPr lang="zh-CN" altLang="zh-CN" sz="1600">
              <a:solidFill>
                <a:srgbClr val="0033CC"/>
              </a:solidFill>
              <a:latin typeface="Arial" panose="020B0604020202020204" pitchFamily="34" charset="0"/>
              <a:ea typeface="黑体" panose="02010609060101010101" pitchFamily="49" charset="-122"/>
            </a:endParaRPr>
          </a:p>
        </p:txBody>
      </p:sp>
      <p:sp>
        <p:nvSpPr>
          <p:cNvPr id="73793" name="Text Box 510"/>
          <p:cNvSpPr txBox="1">
            <a:spLocks noChangeArrowheads="1"/>
          </p:cNvSpPr>
          <p:nvPr/>
        </p:nvSpPr>
        <p:spPr bwMode="auto">
          <a:xfrm>
            <a:off x="5581650" y="403225"/>
            <a:ext cx="1098550"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sz="2000">
                <a:solidFill>
                  <a:schemeClr val="tx1"/>
                </a:solidFill>
                <a:latin typeface="Tahoma" panose="020B0604030504040204" pitchFamily="34" charset="0"/>
                <a:ea typeface="宋体" panose="02010600030101010101" pitchFamily="2" charset="-122"/>
              </a:defRPr>
            </a:lvl1pPr>
            <a:lvl2pPr marL="742950" indent="-285750">
              <a:defRPr sz="2000">
                <a:solidFill>
                  <a:schemeClr val="tx1"/>
                </a:solidFill>
                <a:latin typeface="Tahoma" panose="020B0604030504040204" pitchFamily="34" charset="0"/>
                <a:ea typeface="宋体" panose="02010600030101010101" pitchFamily="2" charset="-122"/>
              </a:defRPr>
            </a:lvl2pPr>
            <a:lvl3pPr marL="1143000" indent="-228600">
              <a:defRPr sz="2000">
                <a:solidFill>
                  <a:schemeClr val="tx1"/>
                </a:solidFill>
                <a:latin typeface="Tahoma" panose="020B0604030504040204" pitchFamily="34" charset="0"/>
                <a:ea typeface="宋体" panose="02010600030101010101" pitchFamily="2" charset="-122"/>
              </a:defRPr>
            </a:lvl3pPr>
            <a:lvl4pPr marL="1600200" indent="-228600">
              <a:defRPr sz="2000">
                <a:solidFill>
                  <a:schemeClr val="tx1"/>
                </a:solidFill>
                <a:latin typeface="Tahoma" panose="020B0604030504040204" pitchFamily="34" charset="0"/>
                <a:ea typeface="宋体" panose="02010600030101010101" pitchFamily="2" charset="-122"/>
              </a:defRPr>
            </a:lvl4pPr>
            <a:lvl5pPr marL="2057400" indent="-22860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r>
              <a:rPr kumimoji="1" lang="zh-CN" altLang="en-US" sz="1600">
                <a:solidFill>
                  <a:srgbClr val="0033CC"/>
                </a:solidFill>
                <a:latin typeface="Arial" panose="020B0604020202020204" pitchFamily="34" charset="0"/>
                <a:ea typeface="黑体" panose="02010609060101010101" pitchFamily="49" charset="-122"/>
              </a:rPr>
              <a:t>归属 </a:t>
            </a:r>
            <a:r>
              <a:rPr kumimoji="1" lang="en-US" altLang="zh-CN" sz="1600">
                <a:solidFill>
                  <a:srgbClr val="0033CC"/>
                </a:solidFill>
                <a:latin typeface="Arial" panose="020B0604020202020204" pitchFamily="34" charset="0"/>
                <a:ea typeface="黑体" panose="02010609060101010101" pitchFamily="49" charset="-122"/>
              </a:rPr>
              <a:t>MSC</a:t>
            </a:r>
          </a:p>
        </p:txBody>
      </p:sp>
      <p:sp>
        <p:nvSpPr>
          <p:cNvPr id="73794" name="Freeform 511"/>
          <p:cNvSpPr>
            <a:spLocks/>
          </p:cNvSpPr>
          <p:nvPr/>
        </p:nvSpPr>
        <p:spPr bwMode="auto">
          <a:xfrm>
            <a:off x="6554788" y="863600"/>
            <a:ext cx="1822450" cy="452438"/>
          </a:xfrm>
          <a:custGeom>
            <a:avLst/>
            <a:gdLst>
              <a:gd name="T0" fmla="*/ 1822450 w 1148"/>
              <a:gd name="T1" fmla="*/ 0 h 285"/>
              <a:gd name="T2" fmla="*/ 1257300 w 1148"/>
              <a:gd name="T3" fmla="*/ 438150 h 285"/>
              <a:gd name="T4" fmla="*/ 0 w 1148"/>
              <a:gd name="T5" fmla="*/ 88900 h 285"/>
              <a:gd name="T6" fmla="*/ 0 60000 65536"/>
              <a:gd name="T7" fmla="*/ 0 60000 65536"/>
              <a:gd name="T8" fmla="*/ 0 60000 65536"/>
            </a:gdLst>
            <a:ahLst/>
            <a:cxnLst>
              <a:cxn ang="T6">
                <a:pos x="T0" y="T1"/>
              </a:cxn>
              <a:cxn ang="T7">
                <a:pos x="T2" y="T3"/>
              </a:cxn>
              <a:cxn ang="T8">
                <a:pos x="T4" y="T5"/>
              </a:cxn>
            </a:cxnLst>
            <a:rect l="0" t="0" r="r" b="b"/>
            <a:pathLst>
              <a:path w="1148" h="285">
                <a:moveTo>
                  <a:pt x="1148" y="0"/>
                </a:moveTo>
                <a:cubicBezTo>
                  <a:pt x="1089" y="45"/>
                  <a:pt x="983" y="267"/>
                  <a:pt x="792" y="276"/>
                </a:cubicBezTo>
                <a:cubicBezTo>
                  <a:pt x="601" y="285"/>
                  <a:pt x="165" y="102"/>
                  <a:pt x="0" y="56"/>
                </a:cubicBezTo>
              </a:path>
            </a:pathLst>
          </a:custGeom>
          <a:noFill/>
          <a:ln w="76200" cmpd="sng">
            <a:solidFill>
              <a:schemeClr val="hlink"/>
            </a:solidFill>
            <a:round/>
            <a:headEnd type="none" w="med" len="med"/>
            <a:tailEnd type="triangl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73795" name="Freeform 512"/>
          <p:cNvSpPr>
            <a:spLocks/>
          </p:cNvSpPr>
          <p:nvPr/>
        </p:nvSpPr>
        <p:spPr bwMode="auto">
          <a:xfrm>
            <a:off x="5005388" y="2205038"/>
            <a:ext cx="2049462" cy="1728787"/>
          </a:xfrm>
          <a:custGeom>
            <a:avLst/>
            <a:gdLst>
              <a:gd name="T0" fmla="*/ 72334 w 2210"/>
              <a:gd name="T1" fmla="*/ 460706 h 1516"/>
              <a:gd name="T2" fmla="*/ 224421 w 2210"/>
              <a:gd name="T3" fmla="*/ 247458 h 1516"/>
              <a:gd name="T4" fmla="*/ 370016 w 2210"/>
              <a:gd name="T5" fmla="*/ 100352 h 1516"/>
              <a:gd name="T6" fmla="*/ 613911 w 2210"/>
              <a:gd name="T7" fmla="*/ 13684 h 1516"/>
              <a:gd name="T8" fmla="*/ 969089 w 2210"/>
              <a:gd name="T9" fmla="*/ 20526 h 1516"/>
              <a:gd name="T10" fmla="*/ 1478209 w 2210"/>
              <a:gd name="T11" fmla="*/ 75264 h 1516"/>
              <a:gd name="T12" fmla="*/ 1907576 w 2210"/>
              <a:gd name="T13" fmla="*/ 149387 h 1516"/>
              <a:gd name="T14" fmla="*/ 2017004 w 2210"/>
              <a:gd name="T15" fmla="*/ 548514 h 1516"/>
              <a:gd name="T16" fmla="*/ 2046680 w 2210"/>
              <a:gd name="T17" fmla="*/ 811937 h 1516"/>
              <a:gd name="T18" fmla="*/ 2029060 w 2210"/>
              <a:gd name="T19" fmla="*/ 1092466 h 1516"/>
              <a:gd name="T20" fmla="*/ 1921487 w 2210"/>
              <a:gd name="T21" fmla="*/ 1281766 h 1516"/>
              <a:gd name="T22" fmla="*/ 1769400 w 2210"/>
              <a:gd name="T23" fmla="*/ 1430012 h 1516"/>
              <a:gd name="T24" fmla="*/ 1559817 w 2210"/>
              <a:gd name="T25" fmla="*/ 1533785 h 1516"/>
              <a:gd name="T26" fmla="*/ 1298302 w 2210"/>
              <a:gd name="T27" fmla="*/ 1591944 h 1516"/>
              <a:gd name="T28" fmla="*/ 993201 w 2210"/>
              <a:gd name="T29" fmla="*/ 1708261 h 1516"/>
              <a:gd name="T30" fmla="*/ 663989 w 2210"/>
              <a:gd name="T31" fmla="*/ 1715103 h 1516"/>
              <a:gd name="T32" fmla="*/ 344050 w 2210"/>
              <a:gd name="T33" fmla="*/ 1629576 h 1516"/>
              <a:gd name="T34" fmla="*/ 87172 w 2210"/>
              <a:gd name="T35" fmla="*/ 1378696 h 1516"/>
              <a:gd name="T36" fmla="*/ 2782 w 2210"/>
              <a:gd name="T37" fmla="*/ 809656 h 1516"/>
              <a:gd name="T38" fmla="*/ 72334 w 2210"/>
              <a:gd name="T39" fmla="*/ 460706 h 151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2210" h="1516">
                <a:moveTo>
                  <a:pt x="78" y="404"/>
                </a:moveTo>
                <a:cubicBezTo>
                  <a:pt x="118" y="322"/>
                  <a:pt x="189" y="270"/>
                  <a:pt x="242" y="217"/>
                </a:cubicBezTo>
                <a:cubicBezTo>
                  <a:pt x="295" y="164"/>
                  <a:pt x="329" y="122"/>
                  <a:pt x="399" y="88"/>
                </a:cubicBezTo>
                <a:cubicBezTo>
                  <a:pt x="469" y="54"/>
                  <a:pt x="554" y="24"/>
                  <a:pt x="662" y="12"/>
                </a:cubicBezTo>
                <a:cubicBezTo>
                  <a:pt x="770" y="0"/>
                  <a:pt x="890" y="9"/>
                  <a:pt x="1045" y="18"/>
                </a:cubicBezTo>
                <a:cubicBezTo>
                  <a:pt x="1200" y="27"/>
                  <a:pt x="1425" y="47"/>
                  <a:pt x="1594" y="66"/>
                </a:cubicBezTo>
                <a:cubicBezTo>
                  <a:pt x="1763" y="85"/>
                  <a:pt x="1960" y="62"/>
                  <a:pt x="2057" y="131"/>
                </a:cubicBezTo>
                <a:cubicBezTo>
                  <a:pt x="2154" y="200"/>
                  <a:pt x="2150" y="384"/>
                  <a:pt x="2175" y="481"/>
                </a:cubicBezTo>
                <a:cubicBezTo>
                  <a:pt x="2200" y="578"/>
                  <a:pt x="2205" y="633"/>
                  <a:pt x="2207" y="712"/>
                </a:cubicBezTo>
                <a:cubicBezTo>
                  <a:pt x="2209" y="791"/>
                  <a:pt x="2210" y="889"/>
                  <a:pt x="2188" y="958"/>
                </a:cubicBezTo>
                <a:cubicBezTo>
                  <a:pt x="2166" y="1027"/>
                  <a:pt x="2119" y="1075"/>
                  <a:pt x="2072" y="1124"/>
                </a:cubicBezTo>
                <a:cubicBezTo>
                  <a:pt x="2025" y="1173"/>
                  <a:pt x="1973" y="1217"/>
                  <a:pt x="1908" y="1254"/>
                </a:cubicBezTo>
                <a:cubicBezTo>
                  <a:pt x="1843" y="1291"/>
                  <a:pt x="1767" y="1321"/>
                  <a:pt x="1682" y="1345"/>
                </a:cubicBezTo>
                <a:cubicBezTo>
                  <a:pt x="1597" y="1369"/>
                  <a:pt x="1502" y="1371"/>
                  <a:pt x="1400" y="1396"/>
                </a:cubicBezTo>
                <a:cubicBezTo>
                  <a:pt x="1298" y="1421"/>
                  <a:pt x="1185" y="1480"/>
                  <a:pt x="1071" y="1498"/>
                </a:cubicBezTo>
                <a:cubicBezTo>
                  <a:pt x="957" y="1516"/>
                  <a:pt x="833" y="1515"/>
                  <a:pt x="716" y="1504"/>
                </a:cubicBezTo>
                <a:cubicBezTo>
                  <a:pt x="599" y="1493"/>
                  <a:pt x="475" y="1478"/>
                  <a:pt x="371" y="1429"/>
                </a:cubicBezTo>
                <a:cubicBezTo>
                  <a:pt x="267" y="1380"/>
                  <a:pt x="155" y="1329"/>
                  <a:pt x="94" y="1209"/>
                </a:cubicBezTo>
                <a:cubicBezTo>
                  <a:pt x="33" y="1089"/>
                  <a:pt x="6" y="844"/>
                  <a:pt x="3" y="710"/>
                </a:cubicBezTo>
                <a:cubicBezTo>
                  <a:pt x="0" y="576"/>
                  <a:pt x="43" y="496"/>
                  <a:pt x="78" y="404"/>
                </a:cubicBezTo>
                <a:close/>
              </a:path>
            </a:pathLst>
          </a:custGeom>
          <a:solidFill>
            <a:srgbClr val="CCCC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73796" name="AutoShape 513"/>
          <p:cNvSpPr>
            <a:spLocks noChangeArrowheads="1"/>
          </p:cNvSpPr>
          <p:nvPr/>
        </p:nvSpPr>
        <p:spPr bwMode="auto">
          <a:xfrm>
            <a:off x="5092700" y="2714625"/>
            <a:ext cx="720725" cy="623888"/>
          </a:xfrm>
          <a:prstGeom prst="hexagon">
            <a:avLst>
              <a:gd name="adj" fmla="val 28880"/>
              <a:gd name="vf" fmla="val 115470"/>
            </a:avLst>
          </a:prstGeom>
          <a:solidFill>
            <a:schemeClr val="bg1"/>
          </a:solidFill>
          <a:ln w="9525">
            <a:solidFill>
              <a:schemeClr val="tx1"/>
            </a:solidFill>
            <a:prstDash val="dash"/>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a:solidFill>
                  <a:schemeClr val="tx1"/>
                </a:solidFill>
                <a:latin typeface="Tahoma" panose="020B0604030504040204" pitchFamily="34" charset="0"/>
                <a:ea typeface="宋体" panose="02010600030101010101" pitchFamily="2" charset="-122"/>
              </a:defRPr>
            </a:lvl1pPr>
            <a:lvl2pPr marL="742950" indent="-285750">
              <a:defRPr sz="2000">
                <a:solidFill>
                  <a:schemeClr val="tx1"/>
                </a:solidFill>
                <a:latin typeface="Tahoma" panose="020B0604030504040204" pitchFamily="34" charset="0"/>
                <a:ea typeface="宋体" panose="02010600030101010101" pitchFamily="2" charset="-122"/>
              </a:defRPr>
            </a:lvl2pPr>
            <a:lvl3pPr marL="1143000" indent="-228600">
              <a:defRPr sz="2000">
                <a:solidFill>
                  <a:schemeClr val="tx1"/>
                </a:solidFill>
                <a:latin typeface="Tahoma" panose="020B0604030504040204" pitchFamily="34" charset="0"/>
                <a:ea typeface="宋体" panose="02010600030101010101" pitchFamily="2" charset="-122"/>
              </a:defRPr>
            </a:lvl3pPr>
            <a:lvl4pPr marL="1600200" indent="-228600">
              <a:defRPr sz="2000">
                <a:solidFill>
                  <a:schemeClr val="tx1"/>
                </a:solidFill>
                <a:latin typeface="Tahoma" panose="020B0604030504040204" pitchFamily="34" charset="0"/>
                <a:ea typeface="宋体" panose="02010600030101010101" pitchFamily="2" charset="-122"/>
              </a:defRPr>
            </a:lvl4pPr>
            <a:lvl5pPr marL="2057400" indent="-22860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73797" name="AutoShape 514"/>
          <p:cNvSpPr>
            <a:spLocks noChangeArrowheads="1"/>
          </p:cNvSpPr>
          <p:nvPr/>
        </p:nvSpPr>
        <p:spPr bwMode="auto">
          <a:xfrm>
            <a:off x="5632450" y="2397125"/>
            <a:ext cx="720725" cy="623888"/>
          </a:xfrm>
          <a:prstGeom prst="hexagon">
            <a:avLst>
              <a:gd name="adj" fmla="val 28880"/>
              <a:gd name="vf" fmla="val 115470"/>
            </a:avLst>
          </a:prstGeom>
          <a:solidFill>
            <a:schemeClr val="bg1"/>
          </a:solidFill>
          <a:ln w="9525">
            <a:solidFill>
              <a:schemeClr val="tx1"/>
            </a:solidFill>
            <a:prstDash val="dash"/>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a:solidFill>
                  <a:schemeClr val="tx1"/>
                </a:solidFill>
                <a:latin typeface="Tahoma" panose="020B0604030504040204" pitchFamily="34" charset="0"/>
                <a:ea typeface="宋体" panose="02010600030101010101" pitchFamily="2" charset="-122"/>
              </a:defRPr>
            </a:lvl1pPr>
            <a:lvl2pPr marL="742950" indent="-285750">
              <a:defRPr sz="2000">
                <a:solidFill>
                  <a:schemeClr val="tx1"/>
                </a:solidFill>
                <a:latin typeface="Tahoma" panose="020B0604030504040204" pitchFamily="34" charset="0"/>
                <a:ea typeface="宋体" panose="02010600030101010101" pitchFamily="2" charset="-122"/>
              </a:defRPr>
            </a:lvl2pPr>
            <a:lvl3pPr marL="1143000" indent="-228600">
              <a:defRPr sz="2000">
                <a:solidFill>
                  <a:schemeClr val="tx1"/>
                </a:solidFill>
                <a:latin typeface="Tahoma" panose="020B0604030504040204" pitchFamily="34" charset="0"/>
                <a:ea typeface="宋体" panose="02010600030101010101" pitchFamily="2" charset="-122"/>
              </a:defRPr>
            </a:lvl3pPr>
            <a:lvl4pPr marL="1600200" indent="-228600">
              <a:defRPr sz="2000">
                <a:solidFill>
                  <a:schemeClr val="tx1"/>
                </a:solidFill>
                <a:latin typeface="Tahoma" panose="020B0604030504040204" pitchFamily="34" charset="0"/>
                <a:ea typeface="宋体" panose="02010600030101010101" pitchFamily="2" charset="-122"/>
              </a:defRPr>
            </a:lvl4pPr>
            <a:lvl5pPr marL="2057400" indent="-22860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73798" name="AutoShape 515"/>
          <p:cNvSpPr>
            <a:spLocks noChangeArrowheads="1"/>
          </p:cNvSpPr>
          <p:nvPr/>
        </p:nvSpPr>
        <p:spPr bwMode="auto">
          <a:xfrm>
            <a:off x="5638800" y="3022600"/>
            <a:ext cx="720725" cy="623888"/>
          </a:xfrm>
          <a:prstGeom prst="hexagon">
            <a:avLst>
              <a:gd name="adj" fmla="val 28880"/>
              <a:gd name="vf" fmla="val 115470"/>
            </a:avLst>
          </a:prstGeom>
          <a:solidFill>
            <a:schemeClr val="bg1"/>
          </a:solidFill>
          <a:ln w="9525">
            <a:solidFill>
              <a:schemeClr val="tx1"/>
            </a:solidFill>
            <a:prstDash val="dash"/>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a:solidFill>
                  <a:schemeClr val="tx1"/>
                </a:solidFill>
                <a:latin typeface="Tahoma" panose="020B0604030504040204" pitchFamily="34" charset="0"/>
                <a:ea typeface="宋体" panose="02010600030101010101" pitchFamily="2" charset="-122"/>
              </a:defRPr>
            </a:lvl1pPr>
            <a:lvl2pPr marL="742950" indent="-285750">
              <a:defRPr sz="2000">
                <a:solidFill>
                  <a:schemeClr val="tx1"/>
                </a:solidFill>
                <a:latin typeface="Tahoma" panose="020B0604030504040204" pitchFamily="34" charset="0"/>
                <a:ea typeface="宋体" panose="02010600030101010101" pitchFamily="2" charset="-122"/>
              </a:defRPr>
            </a:lvl2pPr>
            <a:lvl3pPr marL="1143000" indent="-228600">
              <a:defRPr sz="2000">
                <a:solidFill>
                  <a:schemeClr val="tx1"/>
                </a:solidFill>
                <a:latin typeface="Tahoma" panose="020B0604030504040204" pitchFamily="34" charset="0"/>
                <a:ea typeface="宋体" panose="02010600030101010101" pitchFamily="2" charset="-122"/>
              </a:defRPr>
            </a:lvl3pPr>
            <a:lvl4pPr marL="1600200" indent="-228600">
              <a:defRPr sz="2000">
                <a:solidFill>
                  <a:schemeClr val="tx1"/>
                </a:solidFill>
                <a:latin typeface="Tahoma" panose="020B0604030504040204" pitchFamily="34" charset="0"/>
                <a:ea typeface="宋体" panose="02010600030101010101" pitchFamily="2" charset="-122"/>
              </a:defRPr>
            </a:lvl4pPr>
            <a:lvl5pPr marL="2057400" indent="-22860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73799" name="AutoShape 516"/>
          <p:cNvSpPr>
            <a:spLocks noChangeArrowheads="1"/>
          </p:cNvSpPr>
          <p:nvPr/>
        </p:nvSpPr>
        <p:spPr bwMode="auto">
          <a:xfrm>
            <a:off x="6172200" y="2698750"/>
            <a:ext cx="720725" cy="623888"/>
          </a:xfrm>
          <a:prstGeom prst="hexagon">
            <a:avLst>
              <a:gd name="adj" fmla="val 28880"/>
              <a:gd name="vf" fmla="val 115470"/>
            </a:avLst>
          </a:prstGeom>
          <a:solidFill>
            <a:schemeClr val="bg1"/>
          </a:solidFill>
          <a:ln w="9525">
            <a:solidFill>
              <a:schemeClr val="tx1"/>
            </a:solidFill>
            <a:prstDash val="dash"/>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a:solidFill>
                  <a:schemeClr val="tx1"/>
                </a:solidFill>
                <a:latin typeface="Tahoma" panose="020B0604030504040204" pitchFamily="34" charset="0"/>
                <a:ea typeface="宋体" panose="02010600030101010101" pitchFamily="2" charset="-122"/>
              </a:defRPr>
            </a:lvl1pPr>
            <a:lvl2pPr marL="742950" indent="-285750">
              <a:defRPr sz="2000">
                <a:solidFill>
                  <a:schemeClr val="tx1"/>
                </a:solidFill>
                <a:latin typeface="Tahoma" panose="020B0604030504040204" pitchFamily="34" charset="0"/>
                <a:ea typeface="宋体" panose="02010600030101010101" pitchFamily="2" charset="-122"/>
              </a:defRPr>
            </a:lvl2pPr>
            <a:lvl3pPr marL="1143000" indent="-228600">
              <a:defRPr sz="2000">
                <a:solidFill>
                  <a:schemeClr val="tx1"/>
                </a:solidFill>
                <a:latin typeface="Tahoma" panose="020B0604030504040204" pitchFamily="34" charset="0"/>
                <a:ea typeface="宋体" panose="02010600030101010101" pitchFamily="2" charset="-122"/>
              </a:defRPr>
            </a:lvl3pPr>
            <a:lvl4pPr marL="1600200" indent="-228600">
              <a:defRPr sz="2000">
                <a:solidFill>
                  <a:schemeClr val="tx1"/>
                </a:solidFill>
                <a:latin typeface="Tahoma" panose="020B0604030504040204" pitchFamily="34" charset="0"/>
                <a:ea typeface="宋体" panose="02010600030101010101" pitchFamily="2" charset="-122"/>
              </a:defRPr>
            </a:lvl4pPr>
            <a:lvl5pPr marL="2057400" indent="-22860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nvGrpSpPr>
          <p:cNvPr id="73800" name="Group 517"/>
          <p:cNvGrpSpPr>
            <a:grpSpLocks/>
          </p:cNvGrpSpPr>
          <p:nvPr/>
        </p:nvGrpSpPr>
        <p:grpSpPr bwMode="auto">
          <a:xfrm>
            <a:off x="5862638" y="2159000"/>
            <a:ext cx="287337" cy="504825"/>
            <a:chOff x="4608" y="700"/>
            <a:chExt cx="306" cy="553"/>
          </a:xfrm>
        </p:grpSpPr>
        <p:grpSp>
          <p:nvGrpSpPr>
            <p:cNvPr id="74266" name="Group 518"/>
            <p:cNvGrpSpPr>
              <a:grpSpLocks/>
            </p:cNvGrpSpPr>
            <p:nvPr/>
          </p:nvGrpSpPr>
          <p:grpSpPr bwMode="auto">
            <a:xfrm>
              <a:off x="4694" y="784"/>
              <a:ext cx="134" cy="469"/>
              <a:chOff x="4740" y="784"/>
              <a:chExt cx="88" cy="692"/>
            </a:xfrm>
          </p:grpSpPr>
          <p:sp>
            <p:nvSpPr>
              <p:cNvPr id="74274" name="Line 519"/>
              <p:cNvSpPr>
                <a:spLocks noChangeShapeType="1"/>
              </p:cNvSpPr>
              <p:nvPr/>
            </p:nvSpPr>
            <p:spPr bwMode="auto">
              <a:xfrm>
                <a:off x="4771" y="1032"/>
                <a:ext cx="29" cy="1"/>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grpSp>
            <p:nvGrpSpPr>
              <p:cNvPr id="74275" name="Group 520"/>
              <p:cNvGrpSpPr>
                <a:grpSpLocks/>
              </p:cNvGrpSpPr>
              <p:nvPr/>
            </p:nvGrpSpPr>
            <p:grpSpPr bwMode="auto">
              <a:xfrm>
                <a:off x="4740" y="784"/>
                <a:ext cx="88" cy="692"/>
                <a:chOff x="4740" y="784"/>
                <a:chExt cx="88" cy="692"/>
              </a:xfrm>
            </p:grpSpPr>
            <p:sp>
              <p:nvSpPr>
                <p:cNvPr id="74276" name="Line 521"/>
                <p:cNvSpPr>
                  <a:spLocks noChangeShapeType="1"/>
                </p:cNvSpPr>
                <p:nvPr/>
              </p:nvSpPr>
              <p:spPr bwMode="auto">
                <a:xfrm flipV="1">
                  <a:off x="4785" y="793"/>
                  <a:ext cx="1" cy="139"/>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74277" name="Line 522"/>
                <p:cNvSpPr>
                  <a:spLocks noChangeShapeType="1"/>
                </p:cNvSpPr>
                <p:nvPr/>
              </p:nvSpPr>
              <p:spPr bwMode="auto">
                <a:xfrm flipV="1">
                  <a:off x="4740" y="929"/>
                  <a:ext cx="35" cy="547"/>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74278" name="Line 523"/>
                <p:cNvSpPr>
                  <a:spLocks noChangeShapeType="1"/>
                </p:cNvSpPr>
                <p:nvPr/>
              </p:nvSpPr>
              <p:spPr bwMode="auto">
                <a:xfrm>
                  <a:off x="4793" y="929"/>
                  <a:ext cx="35" cy="547"/>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74279" name="Line 524"/>
                <p:cNvSpPr>
                  <a:spLocks noChangeShapeType="1"/>
                </p:cNvSpPr>
                <p:nvPr/>
              </p:nvSpPr>
              <p:spPr bwMode="auto">
                <a:xfrm>
                  <a:off x="4743" y="1461"/>
                  <a:ext cx="84" cy="1"/>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74280" name="Line 525"/>
                <p:cNvSpPr>
                  <a:spLocks noChangeShapeType="1"/>
                </p:cNvSpPr>
                <p:nvPr/>
              </p:nvSpPr>
              <p:spPr bwMode="auto">
                <a:xfrm>
                  <a:off x="4753" y="1312"/>
                  <a:ext cx="66" cy="1"/>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74281" name="Line 526"/>
                <p:cNvSpPr>
                  <a:spLocks noChangeShapeType="1"/>
                </p:cNvSpPr>
                <p:nvPr/>
              </p:nvSpPr>
              <p:spPr bwMode="auto">
                <a:xfrm>
                  <a:off x="4752" y="1314"/>
                  <a:ext cx="73" cy="151"/>
                </a:xfrm>
                <a:prstGeom prst="line">
                  <a:avLst/>
                </a:prstGeom>
                <a:noFill/>
                <a:ln w="635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74282" name="Line 527"/>
                <p:cNvSpPr>
                  <a:spLocks noChangeShapeType="1"/>
                </p:cNvSpPr>
                <p:nvPr/>
              </p:nvSpPr>
              <p:spPr bwMode="auto">
                <a:xfrm flipH="1">
                  <a:off x="4745" y="1313"/>
                  <a:ext cx="73" cy="149"/>
                </a:xfrm>
                <a:prstGeom prst="line">
                  <a:avLst/>
                </a:prstGeom>
                <a:noFill/>
                <a:ln w="635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74283" name="Line 528"/>
                <p:cNvSpPr>
                  <a:spLocks noChangeShapeType="1"/>
                </p:cNvSpPr>
                <p:nvPr/>
              </p:nvSpPr>
              <p:spPr bwMode="auto">
                <a:xfrm>
                  <a:off x="4762" y="1167"/>
                  <a:ext cx="46" cy="1"/>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74284" name="Line 529"/>
                <p:cNvSpPr>
                  <a:spLocks noChangeShapeType="1"/>
                </p:cNvSpPr>
                <p:nvPr/>
              </p:nvSpPr>
              <p:spPr bwMode="auto">
                <a:xfrm>
                  <a:off x="4761" y="1166"/>
                  <a:ext cx="54" cy="147"/>
                </a:xfrm>
                <a:prstGeom prst="line">
                  <a:avLst/>
                </a:prstGeom>
                <a:noFill/>
                <a:ln w="635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74285" name="Line 530"/>
                <p:cNvSpPr>
                  <a:spLocks noChangeShapeType="1"/>
                </p:cNvSpPr>
                <p:nvPr/>
              </p:nvSpPr>
              <p:spPr bwMode="auto">
                <a:xfrm flipV="1">
                  <a:off x="4750" y="1166"/>
                  <a:ext cx="57" cy="145"/>
                </a:xfrm>
                <a:prstGeom prst="line">
                  <a:avLst/>
                </a:prstGeom>
                <a:noFill/>
                <a:ln w="635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74286" name="Line 531"/>
                <p:cNvSpPr>
                  <a:spLocks noChangeShapeType="1"/>
                </p:cNvSpPr>
                <p:nvPr/>
              </p:nvSpPr>
              <p:spPr bwMode="auto">
                <a:xfrm>
                  <a:off x="4768" y="1032"/>
                  <a:ext cx="41" cy="136"/>
                </a:xfrm>
                <a:prstGeom prst="line">
                  <a:avLst/>
                </a:prstGeom>
                <a:noFill/>
                <a:ln w="635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74287" name="Line 532"/>
                <p:cNvSpPr>
                  <a:spLocks noChangeShapeType="1"/>
                </p:cNvSpPr>
                <p:nvPr/>
              </p:nvSpPr>
              <p:spPr bwMode="auto">
                <a:xfrm flipV="1">
                  <a:off x="4759" y="1031"/>
                  <a:ext cx="39" cy="138"/>
                </a:xfrm>
                <a:prstGeom prst="line">
                  <a:avLst/>
                </a:prstGeom>
                <a:noFill/>
                <a:ln w="635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74288" name="Line 533"/>
                <p:cNvSpPr>
                  <a:spLocks noChangeShapeType="1"/>
                </p:cNvSpPr>
                <p:nvPr/>
              </p:nvSpPr>
              <p:spPr bwMode="auto">
                <a:xfrm flipV="1">
                  <a:off x="4766" y="930"/>
                  <a:ext cx="27" cy="106"/>
                </a:xfrm>
                <a:prstGeom prst="line">
                  <a:avLst/>
                </a:prstGeom>
                <a:noFill/>
                <a:ln w="635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74289" name="Oval 534"/>
                <p:cNvSpPr>
                  <a:spLocks noChangeArrowheads="1"/>
                </p:cNvSpPr>
                <p:nvPr/>
              </p:nvSpPr>
              <p:spPr bwMode="auto">
                <a:xfrm>
                  <a:off x="4774" y="784"/>
                  <a:ext cx="22" cy="16"/>
                </a:xfrm>
                <a:prstGeom prst="ellipse">
                  <a:avLst/>
                </a:prstGeom>
                <a:solidFill>
                  <a:srgbClr val="C0C0C0"/>
                </a:solidFill>
                <a:ln w="9525">
                  <a:solidFill>
                    <a:schemeClr val="tx1"/>
                  </a:solidFill>
                  <a:round/>
                  <a:headEnd/>
                  <a:tailEnd/>
                </a:ln>
              </p:spPr>
              <p:txBody>
                <a:bodyPr/>
                <a:lstStyle>
                  <a:lvl1pPr>
                    <a:defRPr sz="2000">
                      <a:solidFill>
                        <a:schemeClr val="tx1"/>
                      </a:solidFill>
                      <a:latin typeface="Tahoma" panose="020B0604030504040204" pitchFamily="34" charset="0"/>
                      <a:ea typeface="宋体" panose="02010600030101010101" pitchFamily="2" charset="-122"/>
                    </a:defRPr>
                  </a:lvl1pPr>
                  <a:lvl2pPr marL="742950" indent="-285750">
                    <a:defRPr sz="2000">
                      <a:solidFill>
                        <a:schemeClr val="tx1"/>
                      </a:solidFill>
                      <a:latin typeface="Tahoma" panose="020B0604030504040204" pitchFamily="34" charset="0"/>
                      <a:ea typeface="宋体" panose="02010600030101010101" pitchFamily="2" charset="-122"/>
                    </a:defRPr>
                  </a:lvl2pPr>
                  <a:lvl3pPr marL="1143000" indent="-228600">
                    <a:defRPr sz="2000">
                      <a:solidFill>
                        <a:schemeClr val="tx1"/>
                      </a:solidFill>
                      <a:latin typeface="Tahoma" panose="020B0604030504040204" pitchFamily="34" charset="0"/>
                      <a:ea typeface="宋体" panose="02010600030101010101" pitchFamily="2" charset="-122"/>
                    </a:defRPr>
                  </a:lvl3pPr>
                  <a:lvl4pPr marL="1600200" indent="-228600">
                    <a:defRPr sz="2000">
                      <a:solidFill>
                        <a:schemeClr val="tx1"/>
                      </a:solidFill>
                      <a:latin typeface="Tahoma" panose="020B0604030504040204" pitchFamily="34" charset="0"/>
                      <a:ea typeface="宋体" panose="02010600030101010101" pitchFamily="2" charset="-122"/>
                    </a:defRPr>
                  </a:lvl4pPr>
                  <a:lvl5pPr marL="2057400" indent="-22860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grpSp>
        <p:grpSp>
          <p:nvGrpSpPr>
            <p:cNvPr id="74267" name="Group 535"/>
            <p:cNvGrpSpPr>
              <a:grpSpLocks/>
            </p:cNvGrpSpPr>
            <p:nvPr/>
          </p:nvGrpSpPr>
          <p:grpSpPr bwMode="auto">
            <a:xfrm>
              <a:off x="4608" y="700"/>
              <a:ext cx="306" cy="90"/>
              <a:chOff x="748" y="2251"/>
              <a:chExt cx="306" cy="90"/>
            </a:xfrm>
          </p:grpSpPr>
          <p:sp>
            <p:nvSpPr>
              <p:cNvPr id="74268" name="AutoShape 536"/>
              <p:cNvSpPr>
                <a:spLocks noChangeArrowheads="1"/>
              </p:cNvSpPr>
              <p:nvPr/>
            </p:nvSpPr>
            <p:spPr bwMode="auto">
              <a:xfrm>
                <a:off x="748" y="2251"/>
                <a:ext cx="111" cy="90"/>
              </a:xfrm>
              <a:prstGeom prst="moon">
                <a:avLst>
                  <a:gd name="adj" fmla="val 18444"/>
                </a:avLst>
              </a:prstGeom>
              <a:solidFill>
                <a:srgbClr val="80808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a:solidFill>
                      <a:schemeClr val="tx1"/>
                    </a:solidFill>
                    <a:latin typeface="Tahoma" panose="020B0604030504040204" pitchFamily="34" charset="0"/>
                    <a:ea typeface="宋体" panose="02010600030101010101" pitchFamily="2" charset="-122"/>
                  </a:defRPr>
                </a:lvl1pPr>
                <a:lvl2pPr marL="742950" indent="-285750">
                  <a:defRPr sz="2000">
                    <a:solidFill>
                      <a:schemeClr val="tx1"/>
                    </a:solidFill>
                    <a:latin typeface="Tahoma" panose="020B0604030504040204" pitchFamily="34" charset="0"/>
                    <a:ea typeface="宋体" panose="02010600030101010101" pitchFamily="2" charset="-122"/>
                  </a:defRPr>
                </a:lvl2pPr>
                <a:lvl3pPr marL="1143000" indent="-228600">
                  <a:defRPr sz="2000">
                    <a:solidFill>
                      <a:schemeClr val="tx1"/>
                    </a:solidFill>
                    <a:latin typeface="Tahoma" panose="020B0604030504040204" pitchFamily="34" charset="0"/>
                    <a:ea typeface="宋体" panose="02010600030101010101" pitchFamily="2" charset="-122"/>
                  </a:defRPr>
                </a:lvl3pPr>
                <a:lvl4pPr marL="1600200" indent="-228600">
                  <a:defRPr sz="2000">
                    <a:solidFill>
                      <a:schemeClr val="tx1"/>
                    </a:solidFill>
                    <a:latin typeface="Tahoma" panose="020B0604030504040204" pitchFamily="34" charset="0"/>
                    <a:ea typeface="宋体" panose="02010600030101010101" pitchFamily="2" charset="-122"/>
                  </a:defRPr>
                </a:lvl4pPr>
                <a:lvl5pPr marL="2057400" indent="-22860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74269" name="AutoShape 537"/>
              <p:cNvSpPr>
                <a:spLocks noChangeArrowheads="1"/>
              </p:cNvSpPr>
              <p:nvPr/>
            </p:nvSpPr>
            <p:spPr bwMode="auto">
              <a:xfrm flipH="1">
                <a:off x="943" y="2251"/>
                <a:ext cx="111" cy="90"/>
              </a:xfrm>
              <a:prstGeom prst="moon">
                <a:avLst>
                  <a:gd name="adj" fmla="val 18444"/>
                </a:avLst>
              </a:prstGeom>
              <a:solidFill>
                <a:srgbClr val="80808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a:solidFill>
                      <a:schemeClr val="tx1"/>
                    </a:solidFill>
                    <a:latin typeface="Tahoma" panose="020B0604030504040204" pitchFamily="34" charset="0"/>
                    <a:ea typeface="宋体" panose="02010600030101010101" pitchFamily="2" charset="-122"/>
                  </a:defRPr>
                </a:lvl1pPr>
                <a:lvl2pPr marL="742950" indent="-285750">
                  <a:defRPr sz="2000">
                    <a:solidFill>
                      <a:schemeClr val="tx1"/>
                    </a:solidFill>
                    <a:latin typeface="Tahoma" panose="020B0604030504040204" pitchFamily="34" charset="0"/>
                    <a:ea typeface="宋体" panose="02010600030101010101" pitchFamily="2" charset="-122"/>
                  </a:defRPr>
                </a:lvl2pPr>
                <a:lvl3pPr marL="1143000" indent="-228600">
                  <a:defRPr sz="2000">
                    <a:solidFill>
                      <a:schemeClr val="tx1"/>
                    </a:solidFill>
                    <a:latin typeface="Tahoma" panose="020B0604030504040204" pitchFamily="34" charset="0"/>
                    <a:ea typeface="宋体" panose="02010600030101010101" pitchFamily="2" charset="-122"/>
                  </a:defRPr>
                </a:lvl3pPr>
                <a:lvl4pPr marL="1600200" indent="-228600">
                  <a:defRPr sz="2000">
                    <a:solidFill>
                      <a:schemeClr val="tx1"/>
                    </a:solidFill>
                    <a:latin typeface="Tahoma" panose="020B0604030504040204" pitchFamily="34" charset="0"/>
                    <a:ea typeface="宋体" panose="02010600030101010101" pitchFamily="2" charset="-122"/>
                  </a:defRPr>
                </a:lvl4pPr>
                <a:lvl5pPr marL="2057400" indent="-22860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74270" name="AutoShape 538"/>
              <p:cNvSpPr>
                <a:spLocks noChangeArrowheads="1"/>
              </p:cNvSpPr>
              <p:nvPr/>
            </p:nvSpPr>
            <p:spPr bwMode="auto">
              <a:xfrm flipH="1">
                <a:off x="922" y="2266"/>
                <a:ext cx="70" cy="60"/>
              </a:xfrm>
              <a:prstGeom prst="moon">
                <a:avLst>
                  <a:gd name="adj" fmla="val 18347"/>
                </a:avLst>
              </a:prstGeom>
              <a:solidFill>
                <a:srgbClr val="80808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a:solidFill>
                      <a:schemeClr val="tx1"/>
                    </a:solidFill>
                    <a:latin typeface="Tahoma" panose="020B0604030504040204" pitchFamily="34" charset="0"/>
                    <a:ea typeface="宋体" panose="02010600030101010101" pitchFamily="2" charset="-122"/>
                  </a:defRPr>
                </a:lvl1pPr>
                <a:lvl2pPr marL="742950" indent="-285750">
                  <a:defRPr sz="2000">
                    <a:solidFill>
                      <a:schemeClr val="tx1"/>
                    </a:solidFill>
                    <a:latin typeface="Tahoma" panose="020B0604030504040204" pitchFamily="34" charset="0"/>
                    <a:ea typeface="宋体" panose="02010600030101010101" pitchFamily="2" charset="-122"/>
                  </a:defRPr>
                </a:lvl2pPr>
                <a:lvl3pPr marL="1143000" indent="-228600">
                  <a:defRPr sz="2000">
                    <a:solidFill>
                      <a:schemeClr val="tx1"/>
                    </a:solidFill>
                    <a:latin typeface="Tahoma" panose="020B0604030504040204" pitchFamily="34" charset="0"/>
                    <a:ea typeface="宋体" panose="02010600030101010101" pitchFamily="2" charset="-122"/>
                  </a:defRPr>
                </a:lvl3pPr>
                <a:lvl4pPr marL="1600200" indent="-228600">
                  <a:defRPr sz="2000">
                    <a:solidFill>
                      <a:schemeClr val="tx1"/>
                    </a:solidFill>
                    <a:latin typeface="Tahoma" panose="020B0604030504040204" pitchFamily="34" charset="0"/>
                    <a:ea typeface="宋体" panose="02010600030101010101" pitchFamily="2" charset="-122"/>
                  </a:defRPr>
                </a:lvl4pPr>
                <a:lvl5pPr marL="2057400" indent="-22860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74271" name="AutoShape 539"/>
              <p:cNvSpPr>
                <a:spLocks noChangeArrowheads="1"/>
              </p:cNvSpPr>
              <p:nvPr/>
            </p:nvSpPr>
            <p:spPr bwMode="auto">
              <a:xfrm>
                <a:off x="806" y="2266"/>
                <a:ext cx="70" cy="60"/>
              </a:xfrm>
              <a:prstGeom prst="moon">
                <a:avLst>
                  <a:gd name="adj" fmla="val 18347"/>
                </a:avLst>
              </a:prstGeom>
              <a:solidFill>
                <a:srgbClr val="80808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a:solidFill>
                      <a:schemeClr val="tx1"/>
                    </a:solidFill>
                    <a:latin typeface="Tahoma" panose="020B0604030504040204" pitchFamily="34" charset="0"/>
                    <a:ea typeface="宋体" panose="02010600030101010101" pitchFamily="2" charset="-122"/>
                  </a:defRPr>
                </a:lvl1pPr>
                <a:lvl2pPr marL="742950" indent="-285750">
                  <a:defRPr sz="2000">
                    <a:solidFill>
                      <a:schemeClr val="tx1"/>
                    </a:solidFill>
                    <a:latin typeface="Tahoma" panose="020B0604030504040204" pitchFamily="34" charset="0"/>
                    <a:ea typeface="宋体" panose="02010600030101010101" pitchFamily="2" charset="-122"/>
                  </a:defRPr>
                </a:lvl2pPr>
                <a:lvl3pPr marL="1143000" indent="-228600">
                  <a:defRPr sz="2000">
                    <a:solidFill>
                      <a:schemeClr val="tx1"/>
                    </a:solidFill>
                    <a:latin typeface="Tahoma" panose="020B0604030504040204" pitchFamily="34" charset="0"/>
                    <a:ea typeface="宋体" panose="02010600030101010101" pitchFamily="2" charset="-122"/>
                  </a:defRPr>
                </a:lvl3pPr>
                <a:lvl4pPr marL="1600200" indent="-228600">
                  <a:defRPr sz="2000">
                    <a:solidFill>
                      <a:schemeClr val="tx1"/>
                    </a:solidFill>
                    <a:latin typeface="Tahoma" panose="020B0604030504040204" pitchFamily="34" charset="0"/>
                    <a:ea typeface="宋体" panose="02010600030101010101" pitchFamily="2" charset="-122"/>
                  </a:defRPr>
                </a:lvl4pPr>
                <a:lvl5pPr marL="2057400" indent="-22860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74272" name="AutoShape 540"/>
              <p:cNvSpPr>
                <a:spLocks noChangeArrowheads="1"/>
              </p:cNvSpPr>
              <p:nvPr/>
            </p:nvSpPr>
            <p:spPr bwMode="auto">
              <a:xfrm flipH="1">
                <a:off x="905" y="2281"/>
                <a:ext cx="35" cy="30"/>
              </a:xfrm>
              <a:prstGeom prst="moon">
                <a:avLst>
                  <a:gd name="adj" fmla="val 41907"/>
                </a:avLst>
              </a:prstGeom>
              <a:solidFill>
                <a:srgbClr val="80808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a:solidFill>
                      <a:schemeClr val="tx1"/>
                    </a:solidFill>
                    <a:latin typeface="Tahoma" panose="020B0604030504040204" pitchFamily="34" charset="0"/>
                    <a:ea typeface="宋体" panose="02010600030101010101" pitchFamily="2" charset="-122"/>
                  </a:defRPr>
                </a:lvl1pPr>
                <a:lvl2pPr marL="742950" indent="-285750">
                  <a:defRPr sz="2000">
                    <a:solidFill>
                      <a:schemeClr val="tx1"/>
                    </a:solidFill>
                    <a:latin typeface="Tahoma" panose="020B0604030504040204" pitchFamily="34" charset="0"/>
                    <a:ea typeface="宋体" panose="02010600030101010101" pitchFamily="2" charset="-122"/>
                  </a:defRPr>
                </a:lvl2pPr>
                <a:lvl3pPr marL="1143000" indent="-228600">
                  <a:defRPr sz="2000">
                    <a:solidFill>
                      <a:schemeClr val="tx1"/>
                    </a:solidFill>
                    <a:latin typeface="Tahoma" panose="020B0604030504040204" pitchFamily="34" charset="0"/>
                    <a:ea typeface="宋体" panose="02010600030101010101" pitchFamily="2" charset="-122"/>
                  </a:defRPr>
                </a:lvl3pPr>
                <a:lvl4pPr marL="1600200" indent="-228600">
                  <a:defRPr sz="2000">
                    <a:solidFill>
                      <a:schemeClr val="tx1"/>
                    </a:solidFill>
                    <a:latin typeface="Tahoma" panose="020B0604030504040204" pitchFamily="34" charset="0"/>
                    <a:ea typeface="宋体" panose="02010600030101010101" pitchFamily="2" charset="-122"/>
                  </a:defRPr>
                </a:lvl4pPr>
                <a:lvl5pPr marL="2057400" indent="-22860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74273" name="AutoShape 541"/>
              <p:cNvSpPr>
                <a:spLocks noChangeArrowheads="1"/>
              </p:cNvSpPr>
              <p:nvPr/>
            </p:nvSpPr>
            <p:spPr bwMode="auto">
              <a:xfrm>
                <a:off x="857" y="2281"/>
                <a:ext cx="35" cy="30"/>
              </a:xfrm>
              <a:prstGeom prst="moon">
                <a:avLst>
                  <a:gd name="adj" fmla="val 41907"/>
                </a:avLst>
              </a:prstGeom>
              <a:solidFill>
                <a:srgbClr val="80808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a:solidFill>
                      <a:schemeClr val="tx1"/>
                    </a:solidFill>
                    <a:latin typeface="Tahoma" panose="020B0604030504040204" pitchFamily="34" charset="0"/>
                    <a:ea typeface="宋体" panose="02010600030101010101" pitchFamily="2" charset="-122"/>
                  </a:defRPr>
                </a:lvl1pPr>
                <a:lvl2pPr marL="742950" indent="-285750">
                  <a:defRPr sz="2000">
                    <a:solidFill>
                      <a:schemeClr val="tx1"/>
                    </a:solidFill>
                    <a:latin typeface="Tahoma" panose="020B0604030504040204" pitchFamily="34" charset="0"/>
                    <a:ea typeface="宋体" panose="02010600030101010101" pitchFamily="2" charset="-122"/>
                  </a:defRPr>
                </a:lvl2pPr>
                <a:lvl3pPr marL="1143000" indent="-228600">
                  <a:defRPr sz="2000">
                    <a:solidFill>
                      <a:schemeClr val="tx1"/>
                    </a:solidFill>
                    <a:latin typeface="Tahoma" panose="020B0604030504040204" pitchFamily="34" charset="0"/>
                    <a:ea typeface="宋体" panose="02010600030101010101" pitchFamily="2" charset="-122"/>
                  </a:defRPr>
                </a:lvl3pPr>
                <a:lvl4pPr marL="1600200" indent="-228600">
                  <a:defRPr sz="2000">
                    <a:solidFill>
                      <a:schemeClr val="tx1"/>
                    </a:solidFill>
                    <a:latin typeface="Tahoma" panose="020B0604030504040204" pitchFamily="34" charset="0"/>
                    <a:ea typeface="宋体" panose="02010600030101010101" pitchFamily="2" charset="-122"/>
                  </a:defRPr>
                </a:lvl4pPr>
                <a:lvl5pPr marL="2057400" indent="-22860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grpSp>
      <p:grpSp>
        <p:nvGrpSpPr>
          <p:cNvPr id="73801" name="Group 542"/>
          <p:cNvGrpSpPr>
            <a:grpSpLocks/>
          </p:cNvGrpSpPr>
          <p:nvPr/>
        </p:nvGrpSpPr>
        <p:grpSpPr bwMode="auto">
          <a:xfrm>
            <a:off x="5286375" y="2519363"/>
            <a:ext cx="287338" cy="504825"/>
            <a:chOff x="4608" y="700"/>
            <a:chExt cx="306" cy="553"/>
          </a:xfrm>
        </p:grpSpPr>
        <p:grpSp>
          <p:nvGrpSpPr>
            <p:cNvPr id="74242" name="Group 543"/>
            <p:cNvGrpSpPr>
              <a:grpSpLocks/>
            </p:cNvGrpSpPr>
            <p:nvPr/>
          </p:nvGrpSpPr>
          <p:grpSpPr bwMode="auto">
            <a:xfrm>
              <a:off x="4694" y="784"/>
              <a:ext cx="134" cy="469"/>
              <a:chOff x="4740" y="784"/>
              <a:chExt cx="88" cy="692"/>
            </a:xfrm>
          </p:grpSpPr>
          <p:sp>
            <p:nvSpPr>
              <p:cNvPr id="74250" name="Line 544"/>
              <p:cNvSpPr>
                <a:spLocks noChangeShapeType="1"/>
              </p:cNvSpPr>
              <p:nvPr/>
            </p:nvSpPr>
            <p:spPr bwMode="auto">
              <a:xfrm>
                <a:off x="4771" y="1032"/>
                <a:ext cx="29" cy="1"/>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grpSp>
            <p:nvGrpSpPr>
              <p:cNvPr id="74251" name="Group 545"/>
              <p:cNvGrpSpPr>
                <a:grpSpLocks/>
              </p:cNvGrpSpPr>
              <p:nvPr/>
            </p:nvGrpSpPr>
            <p:grpSpPr bwMode="auto">
              <a:xfrm>
                <a:off x="4740" y="784"/>
                <a:ext cx="88" cy="692"/>
                <a:chOff x="4740" y="784"/>
                <a:chExt cx="88" cy="692"/>
              </a:xfrm>
            </p:grpSpPr>
            <p:sp>
              <p:nvSpPr>
                <p:cNvPr id="74252" name="Line 546"/>
                <p:cNvSpPr>
                  <a:spLocks noChangeShapeType="1"/>
                </p:cNvSpPr>
                <p:nvPr/>
              </p:nvSpPr>
              <p:spPr bwMode="auto">
                <a:xfrm flipV="1">
                  <a:off x="4785" y="793"/>
                  <a:ext cx="1" cy="139"/>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74253" name="Line 547"/>
                <p:cNvSpPr>
                  <a:spLocks noChangeShapeType="1"/>
                </p:cNvSpPr>
                <p:nvPr/>
              </p:nvSpPr>
              <p:spPr bwMode="auto">
                <a:xfrm flipV="1">
                  <a:off x="4740" y="929"/>
                  <a:ext cx="35" cy="547"/>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74254" name="Line 548"/>
                <p:cNvSpPr>
                  <a:spLocks noChangeShapeType="1"/>
                </p:cNvSpPr>
                <p:nvPr/>
              </p:nvSpPr>
              <p:spPr bwMode="auto">
                <a:xfrm>
                  <a:off x="4793" y="929"/>
                  <a:ext cx="35" cy="547"/>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74255" name="Line 549"/>
                <p:cNvSpPr>
                  <a:spLocks noChangeShapeType="1"/>
                </p:cNvSpPr>
                <p:nvPr/>
              </p:nvSpPr>
              <p:spPr bwMode="auto">
                <a:xfrm>
                  <a:off x="4743" y="1461"/>
                  <a:ext cx="84" cy="1"/>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74256" name="Line 550"/>
                <p:cNvSpPr>
                  <a:spLocks noChangeShapeType="1"/>
                </p:cNvSpPr>
                <p:nvPr/>
              </p:nvSpPr>
              <p:spPr bwMode="auto">
                <a:xfrm>
                  <a:off x="4753" y="1312"/>
                  <a:ext cx="66" cy="1"/>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74257" name="Line 551"/>
                <p:cNvSpPr>
                  <a:spLocks noChangeShapeType="1"/>
                </p:cNvSpPr>
                <p:nvPr/>
              </p:nvSpPr>
              <p:spPr bwMode="auto">
                <a:xfrm>
                  <a:off x="4752" y="1314"/>
                  <a:ext cx="73" cy="151"/>
                </a:xfrm>
                <a:prstGeom prst="line">
                  <a:avLst/>
                </a:prstGeom>
                <a:noFill/>
                <a:ln w="635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74258" name="Line 552"/>
                <p:cNvSpPr>
                  <a:spLocks noChangeShapeType="1"/>
                </p:cNvSpPr>
                <p:nvPr/>
              </p:nvSpPr>
              <p:spPr bwMode="auto">
                <a:xfrm flipH="1">
                  <a:off x="4745" y="1313"/>
                  <a:ext cx="73" cy="149"/>
                </a:xfrm>
                <a:prstGeom prst="line">
                  <a:avLst/>
                </a:prstGeom>
                <a:noFill/>
                <a:ln w="635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74259" name="Line 553"/>
                <p:cNvSpPr>
                  <a:spLocks noChangeShapeType="1"/>
                </p:cNvSpPr>
                <p:nvPr/>
              </p:nvSpPr>
              <p:spPr bwMode="auto">
                <a:xfrm>
                  <a:off x="4762" y="1167"/>
                  <a:ext cx="46" cy="1"/>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74260" name="Line 554"/>
                <p:cNvSpPr>
                  <a:spLocks noChangeShapeType="1"/>
                </p:cNvSpPr>
                <p:nvPr/>
              </p:nvSpPr>
              <p:spPr bwMode="auto">
                <a:xfrm>
                  <a:off x="4761" y="1166"/>
                  <a:ext cx="54" cy="147"/>
                </a:xfrm>
                <a:prstGeom prst="line">
                  <a:avLst/>
                </a:prstGeom>
                <a:noFill/>
                <a:ln w="635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74261" name="Line 555"/>
                <p:cNvSpPr>
                  <a:spLocks noChangeShapeType="1"/>
                </p:cNvSpPr>
                <p:nvPr/>
              </p:nvSpPr>
              <p:spPr bwMode="auto">
                <a:xfrm flipV="1">
                  <a:off x="4750" y="1166"/>
                  <a:ext cx="57" cy="145"/>
                </a:xfrm>
                <a:prstGeom prst="line">
                  <a:avLst/>
                </a:prstGeom>
                <a:noFill/>
                <a:ln w="635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74262" name="Line 556"/>
                <p:cNvSpPr>
                  <a:spLocks noChangeShapeType="1"/>
                </p:cNvSpPr>
                <p:nvPr/>
              </p:nvSpPr>
              <p:spPr bwMode="auto">
                <a:xfrm>
                  <a:off x="4768" y="1032"/>
                  <a:ext cx="41" cy="136"/>
                </a:xfrm>
                <a:prstGeom prst="line">
                  <a:avLst/>
                </a:prstGeom>
                <a:noFill/>
                <a:ln w="635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74263" name="Line 557"/>
                <p:cNvSpPr>
                  <a:spLocks noChangeShapeType="1"/>
                </p:cNvSpPr>
                <p:nvPr/>
              </p:nvSpPr>
              <p:spPr bwMode="auto">
                <a:xfrm flipV="1">
                  <a:off x="4759" y="1031"/>
                  <a:ext cx="39" cy="138"/>
                </a:xfrm>
                <a:prstGeom prst="line">
                  <a:avLst/>
                </a:prstGeom>
                <a:noFill/>
                <a:ln w="635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74264" name="Line 558"/>
                <p:cNvSpPr>
                  <a:spLocks noChangeShapeType="1"/>
                </p:cNvSpPr>
                <p:nvPr/>
              </p:nvSpPr>
              <p:spPr bwMode="auto">
                <a:xfrm flipV="1">
                  <a:off x="4766" y="930"/>
                  <a:ext cx="27" cy="106"/>
                </a:xfrm>
                <a:prstGeom prst="line">
                  <a:avLst/>
                </a:prstGeom>
                <a:noFill/>
                <a:ln w="635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74265" name="Oval 559"/>
                <p:cNvSpPr>
                  <a:spLocks noChangeArrowheads="1"/>
                </p:cNvSpPr>
                <p:nvPr/>
              </p:nvSpPr>
              <p:spPr bwMode="auto">
                <a:xfrm>
                  <a:off x="4774" y="784"/>
                  <a:ext cx="22" cy="16"/>
                </a:xfrm>
                <a:prstGeom prst="ellipse">
                  <a:avLst/>
                </a:prstGeom>
                <a:solidFill>
                  <a:srgbClr val="C0C0C0"/>
                </a:solidFill>
                <a:ln w="9525">
                  <a:solidFill>
                    <a:schemeClr val="tx1"/>
                  </a:solidFill>
                  <a:round/>
                  <a:headEnd/>
                  <a:tailEnd/>
                </a:ln>
              </p:spPr>
              <p:txBody>
                <a:bodyPr/>
                <a:lstStyle>
                  <a:lvl1pPr>
                    <a:defRPr sz="2000">
                      <a:solidFill>
                        <a:schemeClr val="tx1"/>
                      </a:solidFill>
                      <a:latin typeface="Tahoma" panose="020B0604030504040204" pitchFamily="34" charset="0"/>
                      <a:ea typeface="宋体" panose="02010600030101010101" pitchFamily="2" charset="-122"/>
                    </a:defRPr>
                  </a:lvl1pPr>
                  <a:lvl2pPr marL="742950" indent="-285750">
                    <a:defRPr sz="2000">
                      <a:solidFill>
                        <a:schemeClr val="tx1"/>
                      </a:solidFill>
                      <a:latin typeface="Tahoma" panose="020B0604030504040204" pitchFamily="34" charset="0"/>
                      <a:ea typeface="宋体" panose="02010600030101010101" pitchFamily="2" charset="-122"/>
                    </a:defRPr>
                  </a:lvl2pPr>
                  <a:lvl3pPr marL="1143000" indent="-228600">
                    <a:defRPr sz="2000">
                      <a:solidFill>
                        <a:schemeClr val="tx1"/>
                      </a:solidFill>
                      <a:latin typeface="Tahoma" panose="020B0604030504040204" pitchFamily="34" charset="0"/>
                      <a:ea typeface="宋体" panose="02010600030101010101" pitchFamily="2" charset="-122"/>
                    </a:defRPr>
                  </a:lvl3pPr>
                  <a:lvl4pPr marL="1600200" indent="-228600">
                    <a:defRPr sz="2000">
                      <a:solidFill>
                        <a:schemeClr val="tx1"/>
                      </a:solidFill>
                      <a:latin typeface="Tahoma" panose="020B0604030504040204" pitchFamily="34" charset="0"/>
                      <a:ea typeface="宋体" panose="02010600030101010101" pitchFamily="2" charset="-122"/>
                    </a:defRPr>
                  </a:lvl4pPr>
                  <a:lvl5pPr marL="2057400" indent="-22860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grpSp>
        <p:grpSp>
          <p:nvGrpSpPr>
            <p:cNvPr id="74243" name="Group 560"/>
            <p:cNvGrpSpPr>
              <a:grpSpLocks/>
            </p:cNvGrpSpPr>
            <p:nvPr/>
          </p:nvGrpSpPr>
          <p:grpSpPr bwMode="auto">
            <a:xfrm>
              <a:off x="4608" y="700"/>
              <a:ext cx="306" cy="90"/>
              <a:chOff x="748" y="2251"/>
              <a:chExt cx="306" cy="90"/>
            </a:xfrm>
          </p:grpSpPr>
          <p:sp>
            <p:nvSpPr>
              <p:cNvPr id="74244" name="AutoShape 561"/>
              <p:cNvSpPr>
                <a:spLocks noChangeArrowheads="1"/>
              </p:cNvSpPr>
              <p:nvPr/>
            </p:nvSpPr>
            <p:spPr bwMode="auto">
              <a:xfrm>
                <a:off x="748" y="2251"/>
                <a:ext cx="111" cy="90"/>
              </a:xfrm>
              <a:prstGeom prst="moon">
                <a:avLst>
                  <a:gd name="adj" fmla="val 18444"/>
                </a:avLst>
              </a:prstGeom>
              <a:solidFill>
                <a:srgbClr val="80808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a:solidFill>
                      <a:schemeClr val="tx1"/>
                    </a:solidFill>
                    <a:latin typeface="Tahoma" panose="020B0604030504040204" pitchFamily="34" charset="0"/>
                    <a:ea typeface="宋体" panose="02010600030101010101" pitchFamily="2" charset="-122"/>
                  </a:defRPr>
                </a:lvl1pPr>
                <a:lvl2pPr marL="742950" indent="-285750">
                  <a:defRPr sz="2000">
                    <a:solidFill>
                      <a:schemeClr val="tx1"/>
                    </a:solidFill>
                    <a:latin typeface="Tahoma" panose="020B0604030504040204" pitchFamily="34" charset="0"/>
                    <a:ea typeface="宋体" panose="02010600030101010101" pitchFamily="2" charset="-122"/>
                  </a:defRPr>
                </a:lvl2pPr>
                <a:lvl3pPr marL="1143000" indent="-228600">
                  <a:defRPr sz="2000">
                    <a:solidFill>
                      <a:schemeClr val="tx1"/>
                    </a:solidFill>
                    <a:latin typeface="Tahoma" panose="020B0604030504040204" pitchFamily="34" charset="0"/>
                    <a:ea typeface="宋体" panose="02010600030101010101" pitchFamily="2" charset="-122"/>
                  </a:defRPr>
                </a:lvl3pPr>
                <a:lvl4pPr marL="1600200" indent="-228600">
                  <a:defRPr sz="2000">
                    <a:solidFill>
                      <a:schemeClr val="tx1"/>
                    </a:solidFill>
                    <a:latin typeface="Tahoma" panose="020B0604030504040204" pitchFamily="34" charset="0"/>
                    <a:ea typeface="宋体" panose="02010600030101010101" pitchFamily="2" charset="-122"/>
                  </a:defRPr>
                </a:lvl4pPr>
                <a:lvl5pPr marL="2057400" indent="-22860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74245" name="AutoShape 562"/>
              <p:cNvSpPr>
                <a:spLocks noChangeArrowheads="1"/>
              </p:cNvSpPr>
              <p:nvPr/>
            </p:nvSpPr>
            <p:spPr bwMode="auto">
              <a:xfrm flipH="1">
                <a:off x="943" y="2251"/>
                <a:ext cx="111" cy="90"/>
              </a:xfrm>
              <a:prstGeom prst="moon">
                <a:avLst>
                  <a:gd name="adj" fmla="val 18444"/>
                </a:avLst>
              </a:prstGeom>
              <a:solidFill>
                <a:srgbClr val="80808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a:solidFill>
                      <a:schemeClr val="tx1"/>
                    </a:solidFill>
                    <a:latin typeface="Tahoma" panose="020B0604030504040204" pitchFamily="34" charset="0"/>
                    <a:ea typeface="宋体" panose="02010600030101010101" pitchFamily="2" charset="-122"/>
                  </a:defRPr>
                </a:lvl1pPr>
                <a:lvl2pPr marL="742950" indent="-285750">
                  <a:defRPr sz="2000">
                    <a:solidFill>
                      <a:schemeClr val="tx1"/>
                    </a:solidFill>
                    <a:latin typeface="Tahoma" panose="020B0604030504040204" pitchFamily="34" charset="0"/>
                    <a:ea typeface="宋体" panose="02010600030101010101" pitchFamily="2" charset="-122"/>
                  </a:defRPr>
                </a:lvl2pPr>
                <a:lvl3pPr marL="1143000" indent="-228600">
                  <a:defRPr sz="2000">
                    <a:solidFill>
                      <a:schemeClr val="tx1"/>
                    </a:solidFill>
                    <a:latin typeface="Tahoma" panose="020B0604030504040204" pitchFamily="34" charset="0"/>
                    <a:ea typeface="宋体" panose="02010600030101010101" pitchFamily="2" charset="-122"/>
                  </a:defRPr>
                </a:lvl3pPr>
                <a:lvl4pPr marL="1600200" indent="-228600">
                  <a:defRPr sz="2000">
                    <a:solidFill>
                      <a:schemeClr val="tx1"/>
                    </a:solidFill>
                    <a:latin typeface="Tahoma" panose="020B0604030504040204" pitchFamily="34" charset="0"/>
                    <a:ea typeface="宋体" panose="02010600030101010101" pitchFamily="2" charset="-122"/>
                  </a:defRPr>
                </a:lvl4pPr>
                <a:lvl5pPr marL="2057400" indent="-22860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74246" name="AutoShape 563"/>
              <p:cNvSpPr>
                <a:spLocks noChangeArrowheads="1"/>
              </p:cNvSpPr>
              <p:nvPr/>
            </p:nvSpPr>
            <p:spPr bwMode="auto">
              <a:xfrm flipH="1">
                <a:off x="922" y="2266"/>
                <a:ext cx="70" cy="60"/>
              </a:xfrm>
              <a:prstGeom prst="moon">
                <a:avLst>
                  <a:gd name="adj" fmla="val 18347"/>
                </a:avLst>
              </a:prstGeom>
              <a:solidFill>
                <a:srgbClr val="80808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a:solidFill>
                      <a:schemeClr val="tx1"/>
                    </a:solidFill>
                    <a:latin typeface="Tahoma" panose="020B0604030504040204" pitchFamily="34" charset="0"/>
                    <a:ea typeface="宋体" panose="02010600030101010101" pitchFamily="2" charset="-122"/>
                  </a:defRPr>
                </a:lvl1pPr>
                <a:lvl2pPr marL="742950" indent="-285750">
                  <a:defRPr sz="2000">
                    <a:solidFill>
                      <a:schemeClr val="tx1"/>
                    </a:solidFill>
                    <a:latin typeface="Tahoma" panose="020B0604030504040204" pitchFamily="34" charset="0"/>
                    <a:ea typeface="宋体" panose="02010600030101010101" pitchFamily="2" charset="-122"/>
                  </a:defRPr>
                </a:lvl2pPr>
                <a:lvl3pPr marL="1143000" indent="-228600">
                  <a:defRPr sz="2000">
                    <a:solidFill>
                      <a:schemeClr val="tx1"/>
                    </a:solidFill>
                    <a:latin typeface="Tahoma" panose="020B0604030504040204" pitchFamily="34" charset="0"/>
                    <a:ea typeface="宋体" panose="02010600030101010101" pitchFamily="2" charset="-122"/>
                  </a:defRPr>
                </a:lvl3pPr>
                <a:lvl4pPr marL="1600200" indent="-228600">
                  <a:defRPr sz="2000">
                    <a:solidFill>
                      <a:schemeClr val="tx1"/>
                    </a:solidFill>
                    <a:latin typeface="Tahoma" panose="020B0604030504040204" pitchFamily="34" charset="0"/>
                    <a:ea typeface="宋体" panose="02010600030101010101" pitchFamily="2" charset="-122"/>
                  </a:defRPr>
                </a:lvl4pPr>
                <a:lvl5pPr marL="2057400" indent="-22860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74247" name="AutoShape 564"/>
              <p:cNvSpPr>
                <a:spLocks noChangeArrowheads="1"/>
              </p:cNvSpPr>
              <p:nvPr/>
            </p:nvSpPr>
            <p:spPr bwMode="auto">
              <a:xfrm>
                <a:off x="806" y="2266"/>
                <a:ext cx="70" cy="60"/>
              </a:xfrm>
              <a:prstGeom prst="moon">
                <a:avLst>
                  <a:gd name="adj" fmla="val 18347"/>
                </a:avLst>
              </a:prstGeom>
              <a:solidFill>
                <a:srgbClr val="80808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a:solidFill>
                      <a:schemeClr val="tx1"/>
                    </a:solidFill>
                    <a:latin typeface="Tahoma" panose="020B0604030504040204" pitchFamily="34" charset="0"/>
                    <a:ea typeface="宋体" panose="02010600030101010101" pitchFamily="2" charset="-122"/>
                  </a:defRPr>
                </a:lvl1pPr>
                <a:lvl2pPr marL="742950" indent="-285750">
                  <a:defRPr sz="2000">
                    <a:solidFill>
                      <a:schemeClr val="tx1"/>
                    </a:solidFill>
                    <a:latin typeface="Tahoma" panose="020B0604030504040204" pitchFamily="34" charset="0"/>
                    <a:ea typeface="宋体" panose="02010600030101010101" pitchFamily="2" charset="-122"/>
                  </a:defRPr>
                </a:lvl2pPr>
                <a:lvl3pPr marL="1143000" indent="-228600">
                  <a:defRPr sz="2000">
                    <a:solidFill>
                      <a:schemeClr val="tx1"/>
                    </a:solidFill>
                    <a:latin typeface="Tahoma" panose="020B0604030504040204" pitchFamily="34" charset="0"/>
                    <a:ea typeface="宋体" panose="02010600030101010101" pitchFamily="2" charset="-122"/>
                  </a:defRPr>
                </a:lvl3pPr>
                <a:lvl4pPr marL="1600200" indent="-228600">
                  <a:defRPr sz="2000">
                    <a:solidFill>
                      <a:schemeClr val="tx1"/>
                    </a:solidFill>
                    <a:latin typeface="Tahoma" panose="020B0604030504040204" pitchFamily="34" charset="0"/>
                    <a:ea typeface="宋体" panose="02010600030101010101" pitchFamily="2" charset="-122"/>
                  </a:defRPr>
                </a:lvl4pPr>
                <a:lvl5pPr marL="2057400" indent="-22860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74248" name="AutoShape 565"/>
              <p:cNvSpPr>
                <a:spLocks noChangeArrowheads="1"/>
              </p:cNvSpPr>
              <p:nvPr/>
            </p:nvSpPr>
            <p:spPr bwMode="auto">
              <a:xfrm flipH="1">
                <a:off x="905" y="2281"/>
                <a:ext cx="35" cy="30"/>
              </a:xfrm>
              <a:prstGeom prst="moon">
                <a:avLst>
                  <a:gd name="adj" fmla="val 41907"/>
                </a:avLst>
              </a:prstGeom>
              <a:solidFill>
                <a:srgbClr val="80808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a:solidFill>
                      <a:schemeClr val="tx1"/>
                    </a:solidFill>
                    <a:latin typeface="Tahoma" panose="020B0604030504040204" pitchFamily="34" charset="0"/>
                    <a:ea typeface="宋体" panose="02010600030101010101" pitchFamily="2" charset="-122"/>
                  </a:defRPr>
                </a:lvl1pPr>
                <a:lvl2pPr marL="742950" indent="-285750">
                  <a:defRPr sz="2000">
                    <a:solidFill>
                      <a:schemeClr val="tx1"/>
                    </a:solidFill>
                    <a:latin typeface="Tahoma" panose="020B0604030504040204" pitchFamily="34" charset="0"/>
                    <a:ea typeface="宋体" panose="02010600030101010101" pitchFamily="2" charset="-122"/>
                  </a:defRPr>
                </a:lvl2pPr>
                <a:lvl3pPr marL="1143000" indent="-228600">
                  <a:defRPr sz="2000">
                    <a:solidFill>
                      <a:schemeClr val="tx1"/>
                    </a:solidFill>
                    <a:latin typeface="Tahoma" panose="020B0604030504040204" pitchFamily="34" charset="0"/>
                    <a:ea typeface="宋体" panose="02010600030101010101" pitchFamily="2" charset="-122"/>
                  </a:defRPr>
                </a:lvl3pPr>
                <a:lvl4pPr marL="1600200" indent="-228600">
                  <a:defRPr sz="2000">
                    <a:solidFill>
                      <a:schemeClr val="tx1"/>
                    </a:solidFill>
                    <a:latin typeface="Tahoma" panose="020B0604030504040204" pitchFamily="34" charset="0"/>
                    <a:ea typeface="宋体" panose="02010600030101010101" pitchFamily="2" charset="-122"/>
                  </a:defRPr>
                </a:lvl4pPr>
                <a:lvl5pPr marL="2057400" indent="-22860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74249" name="AutoShape 566"/>
              <p:cNvSpPr>
                <a:spLocks noChangeArrowheads="1"/>
              </p:cNvSpPr>
              <p:nvPr/>
            </p:nvSpPr>
            <p:spPr bwMode="auto">
              <a:xfrm>
                <a:off x="857" y="2281"/>
                <a:ext cx="35" cy="30"/>
              </a:xfrm>
              <a:prstGeom prst="moon">
                <a:avLst>
                  <a:gd name="adj" fmla="val 41907"/>
                </a:avLst>
              </a:prstGeom>
              <a:solidFill>
                <a:srgbClr val="80808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a:solidFill>
                      <a:schemeClr val="tx1"/>
                    </a:solidFill>
                    <a:latin typeface="Tahoma" panose="020B0604030504040204" pitchFamily="34" charset="0"/>
                    <a:ea typeface="宋体" panose="02010600030101010101" pitchFamily="2" charset="-122"/>
                  </a:defRPr>
                </a:lvl1pPr>
                <a:lvl2pPr marL="742950" indent="-285750">
                  <a:defRPr sz="2000">
                    <a:solidFill>
                      <a:schemeClr val="tx1"/>
                    </a:solidFill>
                    <a:latin typeface="Tahoma" panose="020B0604030504040204" pitchFamily="34" charset="0"/>
                    <a:ea typeface="宋体" panose="02010600030101010101" pitchFamily="2" charset="-122"/>
                  </a:defRPr>
                </a:lvl2pPr>
                <a:lvl3pPr marL="1143000" indent="-228600">
                  <a:defRPr sz="2000">
                    <a:solidFill>
                      <a:schemeClr val="tx1"/>
                    </a:solidFill>
                    <a:latin typeface="Tahoma" panose="020B0604030504040204" pitchFamily="34" charset="0"/>
                    <a:ea typeface="宋体" panose="02010600030101010101" pitchFamily="2" charset="-122"/>
                  </a:defRPr>
                </a:lvl3pPr>
                <a:lvl4pPr marL="1600200" indent="-228600">
                  <a:defRPr sz="2000">
                    <a:solidFill>
                      <a:schemeClr val="tx1"/>
                    </a:solidFill>
                    <a:latin typeface="Tahoma" panose="020B0604030504040204" pitchFamily="34" charset="0"/>
                    <a:ea typeface="宋体" panose="02010600030101010101" pitchFamily="2" charset="-122"/>
                  </a:defRPr>
                </a:lvl4pPr>
                <a:lvl5pPr marL="2057400" indent="-22860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grpSp>
      <p:grpSp>
        <p:nvGrpSpPr>
          <p:cNvPr id="73802" name="Group 567"/>
          <p:cNvGrpSpPr>
            <a:grpSpLocks/>
          </p:cNvGrpSpPr>
          <p:nvPr/>
        </p:nvGrpSpPr>
        <p:grpSpPr bwMode="auto">
          <a:xfrm>
            <a:off x="5934075" y="2879725"/>
            <a:ext cx="287338" cy="504825"/>
            <a:chOff x="4608" y="700"/>
            <a:chExt cx="306" cy="553"/>
          </a:xfrm>
        </p:grpSpPr>
        <p:grpSp>
          <p:nvGrpSpPr>
            <p:cNvPr id="74218" name="Group 568"/>
            <p:cNvGrpSpPr>
              <a:grpSpLocks/>
            </p:cNvGrpSpPr>
            <p:nvPr/>
          </p:nvGrpSpPr>
          <p:grpSpPr bwMode="auto">
            <a:xfrm>
              <a:off x="4694" y="784"/>
              <a:ext cx="134" cy="469"/>
              <a:chOff x="4740" y="784"/>
              <a:chExt cx="88" cy="692"/>
            </a:xfrm>
          </p:grpSpPr>
          <p:sp>
            <p:nvSpPr>
              <p:cNvPr id="74226" name="Line 569"/>
              <p:cNvSpPr>
                <a:spLocks noChangeShapeType="1"/>
              </p:cNvSpPr>
              <p:nvPr/>
            </p:nvSpPr>
            <p:spPr bwMode="auto">
              <a:xfrm>
                <a:off x="4771" y="1032"/>
                <a:ext cx="29" cy="1"/>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grpSp>
            <p:nvGrpSpPr>
              <p:cNvPr id="74227" name="Group 570"/>
              <p:cNvGrpSpPr>
                <a:grpSpLocks/>
              </p:cNvGrpSpPr>
              <p:nvPr/>
            </p:nvGrpSpPr>
            <p:grpSpPr bwMode="auto">
              <a:xfrm>
                <a:off x="4740" y="784"/>
                <a:ext cx="88" cy="692"/>
                <a:chOff x="4740" y="784"/>
                <a:chExt cx="88" cy="692"/>
              </a:xfrm>
            </p:grpSpPr>
            <p:sp>
              <p:nvSpPr>
                <p:cNvPr id="74228" name="Line 571"/>
                <p:cNvSpPr>
                  <a:spLocks noChangeShapeType="1"/>
                </p:cNvSpPr>
                <p:nvPr/>
              </p:nvSpPr>
              <p:spPr bwMode="auto">
                <a:xfrm flipV="1">
                  <a:off x="4785" y="793"/>
                  <a:ext cx="1" cy="139"/>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74229" name="Line 572"/>
                <p:cNvSpPr>
                  <a:spLocks noChangeShapeType="1"/>
                </p:cNvSpPr>
                <p:nvPr/>
              </p:nvSpPr>
              <p:spPr bwMode="auto">
                <a:xfrm flipV="1">
                  <a:off x="4740" y="929"/>
                  <a:ext cx="35" cy="547"/>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74230" name="Line 573"/>
                <p:cNvSpPr>
                  <a:spLocks noChangeShapeType="1"/>
                </p:cNvSpPr>
                <p:nvPr/>
              </p:nvSpPr>
              <p:spPr bwMode="auto">
                <a:xfrm>
                  <a:off x="4793" y="929"/>
                  <a:ext cx="35" cy="547"/>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74231" name="Line 574"/>
                <p:cNvSpPr>
                  <a:spLocks noChangeShapeType="1"/>
                </p:cNvSpPr>
                <p:nvPr/>
              </p:nvSpPr>
              <p:spPr bwMode="auto">
                <a:xfrm>
                  <a:off x="4743" y="1461"/>
                  <a:ext cx="84" cy="1"/>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74232" name="Line 575"/>
                <p:cNvSpPr>
                  <a:spLocks noChangeShapeType="1"/>
                </p:cNvSpPr>
                <p:nvPr/>
              </p:nvSpPr>
              <p:spPr bwMode="auto">
                <a:xfrm>
                  <a:off x="4753" y="1312"/>
                  <a:ext cx="66" cy="1"/>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74233" name="Line 576"/>
                <p:cNvSpPr>
                  <a:spLocks noChangeShapeType="1"/>
                </p:cNvSpPr>
                <p:nvPr/>
              </p:nvSpPr>
              <p:spPr bwMode="auto">
                <a:xfrm>
                  <a:off x="4752" y="1314"/>
                  <a:ext cx="73" cy="151"/>
                </a:xfrm>
                <a:prstGeom prst="line">
                  <a:avLst/>
                </a:prstGeom>
                <a:noFill/>
                <a:ln w="635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74234" name="Line 577"/>
                <p:cNvSpPr>
                  <a:spLocks noChangeShapeType="1"/>
                </p:cNvSpPr>
                <p:nvPr/>
              </p:nvSpPr>
              <p:spPr bwMode="auto">
                <a:xfrm flipH="1">
                  <a:off x="4745" y="1313"/>
                  <a:ext cx="73" cy="149"/>
                </a:xfrm>
                <a:prstGeom prst="line">
                  <a:avLst/>
                </a:prstGeom>
                <a:noFill/>
                <a:ln w="635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74235" name="Line 578"/>
                <p:cNvSpPr>
                  <a:spLocks noChangeShapeType="1"/>
                </p:cNvSpPr>
                <p:nvPr/>
              </p:nvSpPr>
              <p:spPr bwMode="auto">
                <a:xfrm>
                  <a:off x="4762" y="1167"/>
                  <a:ext cx="46" cy="1"/>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74236" name="Line 579"/>
                <p:cNvSpPr>
                  <a:spLocks noChangeShapeType="1"/>
                </p:cNvSpPr>
                <p:nvPr/>
              </p:nvSpPr>
              <p:spPr bwMode="auto">
                <a:xfrm>
                  <a:off x="4761" y="1166"/>
                  <a:ext cx="54" cy="147"/>
                </a:xfrm>
                <a:prstGeom prst="line">
                  <a:avLst/>
                </a:prstGeom>
                <a:noFill/>
                <a:ln w="635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74237" name="Line 580"/>
                <p:cNvSpPr>
                  <a:spLocks noChangeShapeType="1"/>
                </p:cNvSpPr>
                <p:nvPr/>
              </p:nvSpPr>
              <p:spPr bwMode="auto">
                <a:xfrm flipV="1">
                  <a:off x="4750" y="1166"/>
                  <a:ext cx="57" cy="145"/>
                </a:xfrm>
                <a:prstGeom prst="line">
                  <a:avLst/>
                </a:prstGeom>
                <a:noFill/>
                <a:ln w="635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74238" name="Line 581"/>
                <p:cNvSpPr>
                  <a:spLocks noChangeShapeType="1"/>
                </p:cNvSpPr>
                <p:nvPr/>
              </p:nvSpPr>
              <p:spPr bwMode="auto">
                <a:xfrm>
                  <a:off x="4768" y="1032"/>
                  <a:ext cx="41" cy="136"/>
                </a:xfrm>
                <a:prstGeom prst="line">
                  <a:avLst/>
                </a:prstGeom>
                <a:noFill/>
                <a:ln w="635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74239" name="Line 582"/>
                <p:cNvSpPr>
                  <a:spLocks noChangeShapeType="1"/>
                </p:cNvSpPr>
                <p:nvPr/>
              </p:nvSpPr>
              <p:spPr bwMode="auto">
                <a:xfrm flipV="1">
                  <a:off x="4759" y="1031"/>
                  <a:ext cx="39" cy="138"/>
                </a:xfrm>
                <a:prstGeom prst="line">
                  <a:avLst/>
                </a:prstGeom>
                <a:noFill/>
                <a:ln w="635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74240" name="Line 583"/>
                <p:cNvSpPr>
                  <a:spLocks noChangeShapeType="1"/>
                </p:cNvSpPr>
                <p:nvPr/>
              </p:nvSpPr>
              <p:spPr bwMode="auto">
                <a:xfrm flipV="1">
                  <a:off x="4766" y="930"/>
                  <a:ext cx="27" cy="106"/>
                </a:xfrm>
                <a:prstGeom prst="line">
                  <a:avLst/>
                </a:prstGeom>
                <a:noFill/>
                <a:ln w="635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74241" name="Oval 584"/>
                <p:cNvSpPr>
                  <a:spLocks noChangeArrowheads="1"/>
                </p:cNvSpPr>
                <p:nvPr/>
              </p:nvSpPr>
              <p:spPr bwMode="auto">
                <a:xfrm>
                  <a:off x="4774" y="784"/>
                  <a:ext cx="22" cy="16"/>
                </a:xfrm>
                <a:prstGeom prst="ellipse">
                  <a:avLst/>
                </a:prstGeom>
                <a:solidFill>
                  <a:srgbClr val="C0C0C0"/>
                </a:solidFill>
                <a:ln w="9525">
                  <a:solidFill>
                    <a:schemeClr val="tx1"/>
                  </a:solidFill>
                  <a:round/>
                  <a:headEnd/>
                  <a:tailEnd/>
                </a:ln>
              </p:spPr>
              <p:txBody>
                <a:bodyPr/>
                <a:lstStyle>
                  <a:lvl1pPr>
                    <a:defRPr sz="2000">
                      <a:solidFill>
                        <a:schemeClr val="tx1"/>
                      </a:solidFill>
                      <a:latin typeface="Tahoma" panose="020B0604030504040204" pitchFamily="34" charset="0"/>
                      <a:ea typeface="宋体" panose="02010600030101010101" pitchFamily="2" charset="-122"/>
                    </a:defRPr>
                  </a:lvl1pPr>
                  <a:lvl2pPr marL="742950" indent="-285750">
                    <a:defRPr sz="2000">
                      <a:solidFill>
                        <a:schemeClr val="tx1"/>
                      </a:solidFill>
                      <a:latin typeface="Tahoma" panose="020B0604030504040204" pitchFamily="34" charset="0"/>
                      <a:ea typeface="宋体" panose="02010600030101010101" pitchFamily="2" charset="-122"/>
                    </a:defRPr>
                  </a:lvl2pPr>
                  <a:lvl3pPr marL="1143000" indent="-228600">
                    <a:defRPr sz="2000">
                      <a:solidFill>
                        <a:schemeClr val="tx1"/>
                      </a:solidFill>
                      <a:latin typeface="Tahoma" panose="020B0604030504040204" pitchFamily="34" charset="0"/>
                      <a:ea typeface="宋体" panose="02010600030101010101" pitchFamily="2" charset="-122"/>
                    </a:defRPr>
                  </a:lvl3pPr>
                  <a:lvl4pPr marL="1600200" indent="-228600">
                    <a:defRPr sz="2000">
                      <a:solidFill>
                        <a:schemeClr val="tx1"/>
                      </a:solidFill>
                      <a:latin typeface="Tahoma" panose="020B0604030504040204" pitchFamily="34" charset="0"/>
                      <a:ea typeface="宋体" panose="02010600030101010101" pitchFamily="2" charset="-122"/>
                    </a:defRPr>
                  </a:lvl4pPr>
                  <a:lvl5pPr marL="2057400" indent="-22860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grpSp>
        <p:grpSp>
          <p:nvGrpSpPr>
            <p:cNvPr id="74219" name="Group 585"/>
            <p:cNvGrpSpPr>
              <a:grpSpLocks/>
            </p:cNvGrpSpPr>
            <p:nvPr/>
          </p:nvGrpSpPr>
          <p:grpSpPr bwMode="auto">
            <a:xfrm>
              <a:off x="4608" y="700"/>
              <a:ext cx="306" cy="90"/>
              <a:chOff x="748" y="2251"/>
              <a:chExt cx="306" cy="90"/>
            </a:xfrm>
          </p:grpSpPr>
          <p:sp>
            <p:nvSpPr>
              <p:cNvPr id="74220" name="AutoShape 586"/>
              <p:cNvSpPr>
                <a:spLocks noChangeArrowheads="1"/>
              </p:cNvSpPr>
              <p:nvPr/>
            </p:nvSpPr>
            <p:spPr bwMode="auto">
              <a:xfrm>
                <a:off x="748" y="2251"/>
                <a:ext cx="111" cy="90"/>
              </a:xfrm>
              <a:prstGeom prst="moon">
                <a:avLst>
                  <a:gd name="adj" fmla="val 18444"/>
                </a:avLst>
              </a:prstGeom>
              <a:solidFill>
                <a:srgbClr val="80808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a:solidFill>
                      <a:schemeClr val="tx1"/>
                    </a:solidFill>
                    <a:latin typeface="Tahoma" panose="020B0604030504040204" pitchFamily="34" charset="0"/>
                    <a:ea typeface="宋体" panose="02010600030101010101" pitchFamily="2" charset="-122"/>
                  </a:defRPr>
                </a:lvl1pPr>
                <a:lvl2pPr marL="742950" indent="-285750">
                  <a:defRPr sz="2000">
                    <a:solidFill>
                      <a:schemeClr val="tx1"/>
                    </a:solidFill>
                    <a:latin typeface="Tahoma" panose="020B0604030504040204" pitchFamily="34" charset="0"/>
                    <a:ea typeface="宋体" panose="02010600030101010101" pitchFamily="2" charset="-122"/>
                  </a:defRPr>
                </a:lvl2pPr>
                <a:lvl3pPr marL="1143000" indent="-228600">
                  <a:defRPr sz="2000">
                    <a:solidFill>
                      <a:schemeClr val="tx1"/>
                    </a:solidFill>
                    <a:latin typeface="Tahoma" panose="020B0604030504040204" pitchFamily="34" charset="0"/>
                    <a:ea typeface="宋体" panose="02010600030101010101" pitchFamily="2" charset="-122"/>
                  </a:defRPr>
                </a:lvl3pPr>
                <a:lvl4pPr marL="1600200" indent="-228600">
                  <a:defRPr sz="2000">
                    <a:solidFill>
                      <a:schemeClr val="tx1"/>
                    </a:solidFill>
                    <a:latin typeface="Tahoma" panose="020B0604030504040204" pitchFamily="34" charset="0"/>
                    <a:ea typeface="宋体" panose="02010600030101010101" pitchFamily="2" charset="-122"/>
                  </a:defRPr>
                </a:lvl4pPr>
                <a:lvl5pPr marL="2057400" indent="-22860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74221" name="AutoShape 587"/>
              <p:cNvSpPr>
                <a:spLocks noChangeArrowheads="1"/>
              </p:cNvSpPr>
              <p:nvPr/>
            </p:nvSpPr>
            <p:spPr bwMode="auto">
              <a:xfrm flipH="1">
                <a:off x="943" y="2251"/>
                <a:ext cx="111" cy="90"/>
              </a:xfrm>
              <a:prstGeom prst="moon">
                <a:avLst>
                  <a:gd name="adj" fmla="val 18444"/>
                </a:avLst>
              </a:prstGeom>
              <a:solidFill>
                <a:srgbClr val="80808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a:solidFill>
                      <a:schemeClr val="tx1"/>
                    </a:solidFill>
                    <a:latin typeface="Tahoma" panose="020B0604030504040204" pitchFamily="34" charset="0"/>
                    <a:ea typeface="宋体" panose="02010600030101010101" pitchFamily="2" charset="-122"/>
                  </a:defRPr>
                </a:lvl1pPr>
                <a:lvl2pPr marL="742950" indent="-285750">
                  <a:defRPr sz="2000">
                    <a:solidFill>
                      <a:schemeClr val="tx1"/>
                    </a:solidFill>
                    <a:latin typeface="Tahoma" panose="020B0604030504040204" pitchFamily="34" charset="0"/>
                    <a:ea typeface="宋体" panose="02010600030101010101" pitchFamily="2" charset="-122"/>
                  </a:defRPr>
                </a:lvl2pPr>
                <a:lvl3pPr marL="1143000" indent="-228600">
                  <a:defRPr sz="2000">
                    <a:solidFill>
                      <a:schemeClr val="tx1"/>
                    </a:solidFill>
                    <a:latin typeface="Tahoma" panose="020B0604030504040204" pitchFamily="34" charset="0"/>
                    <a:ea typeface="宋体" panose="02010600030101010101" pitchFamily="2" charset="-122"/>
                  </a:defRPr>
                </a:lvl3pPr>
                <a:lvl4pPr marL="1600200" indent="-228600">
                  <a:defRPr sz="2000">
                    <a:solidFill>
                      <a:schemeClr val="tx1"/>
                    </a:solidFill>
                    <a:latin typeface="Tahoma" panose="020B0604030504040204" pitchFamily="34" charset="0"/>
                    <a:ea typeface="宋体" panose="02010600030101010101" pitchFamily="2" charset="-122"/>
                  </a:defRPr>
                </a:lvl4pPr>
                <a:lvl5pPr marL="2057400" indent="-22860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74222" name="AutoShape 588"/>
              <p:cNvSpPr>
                <a:spLocks noChangeArrowheads="1"/>
              </p:cNvSpPr>
              <p:nvPr/>
            </p:nvSpPr>
            <p:spPr bwMode="auto">
              <a:xfrm flipH="1">
                <a:off x="922" y="2266"/>
                <a:ext cx="70" cy="60"/>
              </a:xfrm>
              <a:prstGeom prst="moon">
                <a:avLst>
                  <a:gd name="adj" fmla="val 18347"/>
                </a:avLst>
              </a:prstGeom>
              <a:solidFill>
                <a:srgbClr val="80808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a:solidFill>
                      <a:schemeClr val="tx1"/>
                    </a:solidFill>
                    <a:latin typeface="Tahoma" panose="020B0604030504040204" pitchFamily="34" charset="0"/>
                    <a:ea typeface="宋体" panose="02010600030101010101" pitchFamily="2" charset="-122"/>
                  </a:defRPr>
                </a:lvl1pPr>
                <a:lvl2pPr marL="742950" indent="-285750">
                  <a:defRPr sz="2000">
                    <a:solidFill>
                      <a:schemeClr val="tx1"/>
                    </a:solidFill>
                    <a:latin typeface="Tahoma" panose="020B0604030504040204" pitchFamily="34" charset="0"/>
                    <a:ea typeface="宋体" panose="02010600030101010101" pitchFamily="2" charset="-122"/>
                  </a:defRPr>
                </a:lvl2pPr>
                <a:lvl3pPr marL="1143000" indent="-228600">
                  <a:defRPr sz="2000">
                    <a:solidFill>
                      <a:schemeClr val="tx1"/>
                    </a:solidFill>
                    <a:latin typeface="Tahoma" panose="020B0604030504040204" pitchFamily="34" charset="0"/>
                    <a:ea typeface="宋体" panose="02010600030101010101" pitchFamily="2" charset="-122"/>
                  </a:defRPr>
                </a:lvl3pPr>
                <a:lvl4pPr marL="1600200" indent="-228600">
                  <a:defRPr sz="2000">
                    <a:solidFill>
                      <a:schemeClr val="tx1"/>
                    </a:solidFill>
                    <a:latin typeface="Tahoma" panose="020B0604030504040204" pitchFamily="34" charset="0"/>
                    <a:ea typeface="宋体" panose="02010600030101010101" pitchFamily="2" charset="-122"/>
                  </a:defRPr>
                </a:lvl4pPr>
                <a:lvl5pPr marL="2057400" indent="-22860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74223" name="AutoShape 589"/>
              <p:cNvSpPr>
                <a:spLocks noChangeArrowheads="1"/>
              </p:cNvSpPr>
              <p:nvPr/>
            </p:nvSpPr>
            <p:spPr bwMode="auto">
              <a:xfrm>
                <a:off x="806" y="2266"/>
                <a:ext cx="70" cy="60"/>
              </a:xfrm>
              <a:prstGeom prst="moon">
                <a:avLst>
                  <a:gd name="adj" fmla="val 18347"/>
                </a:avLst>
              </a:prstGeom>
              <a:solidFill>
                <a:srgbClr val="80808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a:solidFill>
                      <a:schemeClr val="tx1"/>
                    </a:solidFill>
                    <a:latin typeface="Tahoma" panose="020B0604030504040204" pitchFamily="34" charset="0"/>
                    <a:ea typeface="宋体" panose="02010600030101010101" pitchFamily="2" charset="-122"/>
                  </a:defRPr>
                </a:lvl1pPr>
                <a:lvl2pPr marL="742950" indent="-285750">
                  <a:defRPr sz="2000">
                    <a:solidFill>
                      <a:schemeClr val="tx1"/>
                    </a:solidFill>
                    <a:latin typeface="Tahoma" panose="020B0604030504040204" pitchFamily="34" charset="0"/>
                    <a:ea typeface="宋体" panose="02010600030101010101" pitchFamily="2" charset="-122"/>
                  </a:defRPr>
                </a:lvl2pPr>
                <a:lvl3pPr marL="1143000" indent="-228600">
                  <a:defRPr sz="2000">
                    <a:solidFill>
                      <a:schemeClr val="tx1"/>
                    </a:solidFill>
                    <a:latin typeface="Tahoma" panose="020B0604030504040204" pitchFamily="34" charset="0"/>
                    <a:ea typeface="宋体" panose="02010600030101010101" pitchFamily="2" charset="-122"/>
                  </a:defRPr>
                </a:lvl3pPr>
                <a:lvl4pPr marL="1600200" indent="-228600">
                  <a:defRPr sz="2000">
                    <a:solidFill>
                      <a:schemeClr val="tx1"/>
                    </a:solidFill>
                    <a:latin typeface="Tahoma" panose="020B0604030504040204" pitchFamily="34" charset="0"/>
                    <a:ea typeface="宋体" panose="02010600030101010101" pitchFamily="2" charset="-122"/>
                  </a:defRPr>
                </a:lvl4pPr>
                <a:lvl5pPr marL="2057400" indent="-22860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74224" name="AutoShape 590"/>
              <p:cNvSpPr>
                <a:spLocks noChangeArrowheads="1"/>
              </p:cNvSpPr>
              <p:nvPr/>
            </p:nvSpPr>
            <p:spPr bwMode="auto">
              <a:xfrm flipH="1">
                <a:off x="905" y="2281"/>
                <a:ext cx="35" cy="30"/>
              </a:xfrm>
              <a:prstGeom prst="moon">
                <a:avLst>
                  <a:gd name="adj" fmla="val 41907"/>
                </a:avLst>
              </a:prstGeom>
              <a:solidFill>
                <a:srgbClr val="80808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a:solidFill>
                      <a:schemeClr val="tx1"/>
                    </a:solidFill>
                    <a:latin typeface="Tahoma" panose="020B0604030504040204" pitchFamily="34" charset="0"/>
                    <a:ea typeface="宋体" panose="02010600030101010101" pitchFamily="2" charset="-122"/>
                  </a:defRPr>
                </a:lvl1pPr>
                <a:lvl2pPr marL="742950" indent="-285750">
                  <a:defRPr sz="2000">
                    <a:solidFill>
                      <a:schemeClr val="tx1"/>
                    </a:solidFill>
                    <a:latin typeface="Tahoma" panose="020B0604030504040204" pitchFamily="34" charset="0"/>
                    <a:ea typeface="宋体" panose="02010600030101010101" pitchFamily="2" charset="-122"/>
                  </a:defRPr>
                </a:lvl2pPr>
                <a:lvl3pPr marL="1143000" indent="-228600">
                  <a:defRPr sz="2000">
                    <a:solidFill>
                      <a:schemeClr val="tx1"/>
                    </a:solidFill>
                    <a:latin typeface="Tahoma" panose="020B0604030504040204" pitchFamily="34" charset="0"/>
                    <a:ea typeface="宋体" panose="02010600030101010101" pitchFamily="2" charset="-122"/>
                  </a:defRPr>
                </a:lvl3pPr>
                <a:lvl4pPr marL="1600200" indent="-228600">
                  <a:defRPr sz="2000">
                    <a:solidFill>
                      <a:schemeClr val="tx1"/>
                    </a:solidFill>
                    <a:latin typeface="Tahoma" panose="020B0604030504040204" pitchFamily="34" charset="0"/>
                    <a:ea typeface="宋体" panose="02010600030101010101" pitchFamily="2" charset="-122"/>
                  </a:defRPr>
                </a:lvl4pPr>
                <a:lvl5pPr marL="2057400" indent="-22860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74225" name="AutoShape 591"/>
              <p:cNvSpPr>
                <a:spLocks noChangeArrowheads="1"/>
              </p:cNvSpPr>
              <p:nvPr/>
            </p:nvSpPr>
            <p:spPr bwMode="auto">
              <a:xfrm>
                <a:off x="857" y="2281"/>
                <a:ext cx="35" cy="30"/>
              </a:xfrm>
              <a:prstGeom prst="moon">
                <a:avLst>
                  <a:gd name="adj" fmla="val 41907"/>
                </a:avLst>
              </a:prstGeom>
              <a:solidFill>
                <a:srgbClr val="80808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a:solidFill>
                      <a:schemeClr val="tx1"/>
                    </a:solidFill>
                    <a:latin typeface="Tahoma" panose="020B0604030504040204" pitchFamily="34" charset="0"/>
                    <a:ea typeface="宋体" panose="02010600030101010101" pitchFamily="2" charset="-122"/>
                  </a:defRPr>
                </a:lvl1pPr>
                <a:lvl2pPr marL="742950" indent="-285750">
                  <a:defRPr sz="2000">
                    <a:solidFill>
                      <a:schemeClr val="tx1"/>
                    </a:solidFill>
                    <a:latin typeface="Tahoma" panose="020B0604030504040204" pitchFamily="34" charset="0"/>
                    <a:ea typeface="宋体" panose="02010600030101010101" pitchFamily="2" charset="-122"/>
                  </a:defRPr>
                </a:lvl2pPr>
                <a:lvl3pPr marL="1143000" indent="-228600">
                  <a:defRPr sz="2000">
                    <a:solidFill>
                      <a:schemeClr val="tx1"/>
                    </a:solidFill>
                    <a:latin typeface="Tahoma" panose="020B0604030504040204" pitchFamily="34" charset="0"/>
                    <a:ea typeface="宋体" panose="02010600030101010101" pitchFamily="2" charset="-122"/>
                  </a:defRPr>
                </a:lvl3pPr>
                <a:lvl4pPr marL="1600200" indent="-228600">
                  <a:defRPr sz="2000">
                    <a:solidFill>
                      <a:schemeClr val="tx1"/>
                    </a:solidFill>
                    <a:latin typeface="Tahoma" panose="020B0604030504040204" pitchFamily="34" charset="0"/>
                    <a:ea typeface="宋体" panose="02010600030101010101" pitchFamily="2" charset="-122"/>
                  </a:defRPr>
                </a:lvl4pPr>
                <a:lvl5pPr marL="2057400" indent="-22860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grpSp>
      <p:grpSp>
        <p:nvGrpSpPr>
          <p:cNvPr id="73803" name="Group 592"/>
          <p:cNvGrpSpPr>
            <a:grpSpLocks/>
          </p:cNvGrpSpPr>
          <p:nvPr/>
        </p:nvGrpSpPr>
        <p:grpSpPr bwMode="auto">
          <a:xfrm>
            <a:off x="6510338" y="2446338"/>
            <a:ext cx="287337" cy="504825"/>
            <a:chOff x="4608" y="700"/>
            <a:chExt cx="306" cy="553"/>
          </a:xfrm>
        </p:grpSpPr>
        <p:grpSp>
          <p:nvGrpSpPr>
            <p:cNvPr id="74194" name="Group 593"/>
            <p:cNvGrpSpPr>
              <a:grpSpLocks/>
            </p:cNvGrpSpPr>
            <p:nvPr/>
          </p:nvGrpSpPr>
          <p:grpSpPr bwMode="auto">
            <a:xfrm>
              <a:off x="4694" y="784"/>
              <a:ext cx="134" cy="469"/>
              <a:chOff x="4740" y="784"/>
              <a:chExt cx="88" cy="692"/>
            </a:xfrm>
          </p:grpSpPr>
          <p:sp>
            <p:nvSpPr>
              <p:cNvPr id="74202" name="Line 594"/>
              <p:cNvSpPr>
                <a:spLocks noChangeShapeType="1"/>
              </p:cNvSpPr>
              <p:nvPr/>
            </p:nvSpPr>
            <p:spPr bwMode="auto">
              <a:xfrm>
                <a:off x="4771" y="1032"/>
                <a:ext cx="29" cy="1"/>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grpSp>
            <p:nvGrpSpPr>
              <p:cNvPr id="74203" name="Group 595"/>
              <p:cNvGrpSpPr>
                <a:grpSpLocks/>
              </p:cNvGrpSpPr>
              <p:nvPr/>
            </p:nvGrpSpPr>
            <p:grpSpPr bwMode="auto">
              <a:xfrm>
                <a:off x="4740" y="784"/>
                <a:ext cx="88" cy="692"/>
                <a:chOff x="4740" y="784"/>
                <a:chExt cx="88" cy="692"/>
              </a:xfrm>
            </p:grpSpPr>
            <p:sp>
              <p:nvSpPr>
                <p:cNvPr id="74204" name="Line 596"/>
                <p:cNvSpPr>
                  <a:spLocks noChangeShapeType="1"/>
                </p:cNvSpPr>
                <p:nvPr/>
              </p:nvSpPr>
              <p:spPr bwMode="auto">
                <a:xfrm flipV="1">
                  <a:off x="4785" y="793"/>
                  <a:ext cx="1" cy="139"/>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74205" name="Line 597"/>
                <p:cNvSpPr>
                  <a:spLocks noChangeShapeType="1"/>
                </p:cNvSpPr>
                <p:nvPr/>
              </p:nvSpPr>
              <p:spPr bwMode="auto">
                <a:xfrm flipV="1">
                  <a:off x="4740" y="929"/>
                  <a:ext cx="35" cy="547"/>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74206" name="Line 598"/>
                <p:cNvSpPr>
                  <a:spLocks noChangeShapeType="1"/>
                </p:cNvSpPr>
                <p:nvPr/>
              </p:nvSpPr>
              <p:spPr bwMode="auto">
                <a:xfrm>
                  <a:off x="4793" y="929"/>
                  <a:ext cx="35" cy="547"/>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74207" name="Line 599"/>
                <p:cNvSpPr>
                  <a:spLocks noChangeShapeType="1"/>
                </p:cNvSpPr>
                <p:nvPr/>
              </p:nvSpPr>
              <p:spPr bwMode="auto">
                <a:xfrm>
                  <a:off x="4743" y="1461"/>
                  <a:ext cx="84" cy="1"/>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74208" name="Line 600"/>
                <p:cNvSpPr>
                  <a:spLocks noChangeShapeType="1"/>
                </p:cNvSpPr>
                <p:nvPr/>
              </p:nvSpPr>
              <p:spPr bwMode="auto">
                <a:xfrm>
                  <a:off x="4753" y="1312"/>
                  <a:ext cx="66" cy="1"/>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74209" name="Line 601"/>
                <p:cNvSpPr>
                  <a:spLocks noChangeShapeType="1"/>
                </p:cNvSpPr>
                <p:nvPr/>
              </p:nvSpPr>
              <p:spPr bwMode="auto">
                <a:xfrm>
                  <a:off x="4752" y="1314"/>
                  <a:ext cx="73" cy="151"/>
                </a:xfrm>
                <a:prstGeom prst="line">
                  <a:avLst/>
                </a:prstGeom>
                <a:noFill/>
                <a:ln w="635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74210" name="Line 602"/>
                <p:cNvSpPr>
                  <a:spLocks noChangeShapeType="1"/>
                </p:cNvSpPr>
                <p:nvPr/>
              </p:nvSpPr>
              <p:spPr bwMode="auto">
                <a:xfrm flipH="1">
                  <a:off x="4745" y="1313"/>
                  <a:ext cx="73" cy="149"/>
                </a:xfrm>
                <a:prstGeom prst="line">
                  <a:avLst/>
                </a:prstGeom>
                <a:noFill/>
                <a:ln w="635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74211" name="Line 603"/>
                <p:cNvSpPr>
                  <a:spLocks noChangeShapeType="1"/>
                </p:cNvSpPr>
                <p:nvPr/>
              </p:nvSpPr>
              <p:spPr bwMode="auto">
                <a:xfrm>
                  <a:off x="4762" y="1167"/>
                  <a:ext cx="46" cy="1"/>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74212" name="Line 604"/>
                <p:cNvSpPr>
                  <a:spLocks noChangeShapeType="1"/>
                </p:cNvSpPr>
                <p:nvPr/>
              </p:nvSpPr>
              <p:spPr bwMode="auto">
                <a:xfrm>
                  <a:off x="4761" y="1166"/>
                  <a:ext cx="54" cy="147"/>
                </a:xfrm>
                <a:prstGeom prst="line">
                  <a:avLst/>
                </a:prstGeom>
                <a:noFill/>
                <a:ln w="635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74213" name="Line 605"/>
                <p:cNvSpPr>
                  <a:spLocks noChangeShapeType="1"/>
                </p:cNvSpPr>
                <p:nvPr/>
              </p:nvSpPr>
              <p:spPr bwMode="auto">
                <a:xfrm flipV="1">
                  <a:off x="4750" y="1166"/>
                  <a:ext cx="57" cy="145"/>
                </a:xfrm>
                <a:prstGeom prst="line">
                  <a:avLst/>
                </a:prstGeom>
                <a:noFill/>
                <a:ln w="635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74214" name="Line 606"/>
                <p:cNvSpPr>
                  <a:spLocks noChangeShapeType="1"/>
                </p:cNvSpPr>
                <p:nvPr/>
              </p:nvSpPr>
              <p:spPr bwMode="auto">
                <a:xfrm>
                  <a:off x="4768" y="1032"/>
                  <a:ext cx="41" cy="136"/>
                </a:xfrm>
                <a:prstGeom prst="line">
                  <a:avLst/>
                </a:prstGeom>
                <a:noFill/>
                <a:ln w="635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74215" name="Line 607"/>
                <p:cNvSpPr>
                  <a:spLocks noChangeShapeType="1"/>
                </p:cNvSpPr>
                <p:nvPr/>
              </p:nvSpPr>
              <p:spPr bwMode="auto">
                <a:xfrm flipV="1">
                  <a:off x="4759" y="1031"/>
                  <a:ext cx="39" cy="138"/>
                </a:xfrm>
                <a:prstGeom prst="line">
                  <a:avLst/>
                </a:prstGeom>
                <a:noFill/>
                <a:ln w="635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74216" name="Line 608"/>
                <p:cNvSpPr>
                  <a:spLocks noChangeShapeType="1"/>
                </p:cNvSpPr>
                <p:nvPr/>
              </p:nvSpPr>
              <p:spPr bwMode="auto">
                <a:xfrm flipV="1">
                  <a:off x="4766" y="930"/>
                  <a:ext cx="27" cy="106"/>
                </a:xfrm>
                <a:prstGeom prst="line">
                  <a:avLst/>
                </a:prstGeom>
                <a:noFill/>
                <a:ln w="635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74217" name="Oval 609"/>
                <p:cNvSpPr>
                  <a:spLocks noChangeArrowheads="1"/>
                </p:cNvSpPr>
                <p:nvPr/>
              </p:nvSpPr>
              <p:spPr bwMode="auto">
                <a:xfrm>
                  <a:off x="4774" y="784"/>
                  <a:ext cx="22" cy="16"/>
                </a:xfrm>
                <a:prstGeom prst="ellipse">
                  <a:avLst/>
                </a:prstGeom>
                <a:solidFill>
                  <a:srgbClr val="C0C0C0"/>
                </a:solidFill>
                <a:ln w="9525">
                  <a:solidFill>
                    <a:schemeClr val="tx1"/>
                  </a:solidFill>
                  <a:round/>
                  <a:headEnd/>
                  <a:tailEnd/>
                </a:ln>
              </p:spPr>
              <p:txBody>
                <a:bodyPr/>
                <a:lstStyle>
                  <a:lvl1pPr>
                    <a:defRPr sz="2000">
                      <a:solidFill>
                        <a:schemeClr val="tx1"/>
                      </a:solidFill>
                      <a:latin typeface="Tahoma" panose="020B0604030504040204" pitchFamily="34" charset="0"/>
                      <a:ea typeface="宋体" panose="02010600030101010101" pitchFamily="2" charset="-122"/>
                    </a:defRPr>
                  </a:lvl1pPr>
                  <a:lvl2pPr marL="742950" indent="-285750">
                    <a:defRPr sz="2000">
                      <a:solidFill>
                        <a:schemeClr val="tx1"/>
                      </a:solidFill>
                      <a:latin typeface="Tahoma" panose="020B0604030504040204" pitchFamily="34" charset="0"/>
                      <a:ea typeface="宋体" panose="02010600030101010101" pitchFamily="2" charset="-122"/>
                    </a:defRPr>
                  </a:lvl2pPr>
                  <a:lvl3pPr marL="1143000" indent="-228600">
                    <a:defRPr sz="2000">
                      <a:solidFill>
                        <a:schemeClr val="tx1"/>
                      </a:solidFill>
                      <a:latin typeface="Tahoma" panose="020B0604030504040204" pitchFamily="34" charset="0"/>
                      <a:ea typeface="宋体" panose="02010600030101010101" pitchFamily="2" charset="-122"/>
                    </a:defRPr>
                  </a:lvl3pPr>
                  <a:lvl4pPr marL="1600200" indent="-228600">
                    <a:defRPr sz="2000">
                      <a:solidFill>
                        <a:schemeClr val="tx1"/>
                      </a:solidFill>
                      <a:latin typeface="Tahoma" panose="020B0604030504040204" pitchFamily="34" charset="0"/>
                      <a:ea typeface="宋体" panose="02010600030101010101" pitchFamily="2" charset="-122"/>
                    </a:defRPr>
                  </a:lvl4pPr>
                  <a:lvl5pPr marL="2057400" indent="-22860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grpSp>
        <p:grpSp>
          <p:nvGrpSpPr>
            <p:cNvPr id="74195" name="Group 610"/>
            <p:cNvGrpSpPr>
              <a:grpSpLocks/>
            </p:cNvGrpSpPr>
            <p:nvPr/>
          </p:nvGrpSpPr>
          <p:grpSpPr bwMode="auto">
            <a:xfrm>
              <a:off x="4608" y="700"/>
              <a:ext cx="306" cy="90"/>
              <a:chOff x="748" y="2251"/>
              <a:chExt cx="306" cy="90"/>
            </a:xfrm>
          </p:grpSpPr>
          <p:sp>
            <p:nvSpPr>
              <p:cNvPr id="74196" name="AutoShape 611"/>
              <p:cNvSpPr>
                <a:spLocks noChangeArrowheads="1"/>
              </p:cNvSpPr>
              <p:nvPr/>
            </p:nvSpPr>
            <p:spPr bwMode="auto">
              <a:xfrm>
                <a:off x="748" y="2251"/>
                <a:ext cx="111" cy="90"/>
              </a:xfrm>
              <a:prstGeom prst="moon">
                <a:avLst>
                  <a:gd name="adj" fmla="val 18444"/>
                </a:avLst>
              </a:prstGeom>
              <a:solidFill>
                <a:srgbClr val="80808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a:solidFill>
                      <a:schemeClr val="tx1"/>
                    </a:solidFill>
                    <a:latin typeface="Tahoma" panose="020B0604030504040204" pitchFamily="34" charset="0"/>
                    <a:ea typeface="宋体" panose="02010600030101010101" pitchFamily="2" charset="-122"/>
                  </a:defRPr>
                </a:lvl1pPr>
                <a:lvl2pPr marL="742950" indent="-285750">
                  <a:defRPr sz="2000">
                    <a:solidFill>
                      <a:schemeClr val="tx1"/>
                    </a:solidFill>
                    <a:latin typeface="Tahoma" panose="020B0604030504040204" pitchFamily="34" charset="0"/>
                    <a:ea typeface="宋体" panose="02010600030101010101" pitchFamily="2" charset="-122"/>
                  </a:defRPr>
                </a:lvl2pPr>
                <a:lvl3pPr marL="1143000" indent="-228600">
                  <a:defRPr sz="2000">
                    <a:solidFill>
                      <a:schemeClr val="tx1"/>
                    </a:solidFill>
                    <a:latin typeface="Tahoma" panose="020B0604030504040204" pitchFamily="34" charset="0"/>
                    <a:ea typeface="宋体" panose="02010600030101010101" pitchFamily="2" charset="-122"/>
                  </a:defRPr>
                </a:lvl3pPr>
                <a:lvl4pPr marL="1600200" indent="-228600">
                  <a:defRPr sz="2000">
                    <a:solidFill>
                      <a:schemeClr val="tx1"/>
                    </a:solidFill>
                    <a:latin typeface="Tahoma" panose="020B0604030504040204" pitchFamily="34" charset="0"/>
                    <a:ea typeface="宋体" panose="02010600030101010101" pitchFamily="2" charset="-122"/>
                  </a:defRPr>
                </a:lvl4pPr>
                <a:lvl5pPr marL="2057400" indent="-22860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74197" name="AutoShape 612"/>
              <p:cNvSpPr>
                <a:spLocks noChangeArrowheads="1"/>
              </p:cNvSpPr>
              <p:nvPr/>
            </p:nvSpPr>
            <p:spPr bwMode="auto">
              <a:xfrm flipH="1">
                <a:off x="943" y="2251"/>
                <a:ext cx="111" cy="90"/>
              </a:xfrm>
              <a:prstGeom prst="moon">
                <a:avLst>
                  <a:gd name="adj" fmla="val 18444"/>
                </a:avLst>
              </a:prstGeom>
              <a:solidFill>
                <a:srgbClr val="80808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a:solidFill>
                      <a:schemeClr val="tx1"/>
                    </a:solidFill>
                    <a:latin typeface="Tahoma" panose="020B0604030504040204" pitchFamily="34" charset="0"/>
                    <a:ea typeface="宋体" panose="02010600030101010101" pitchFamily="2" charset="-122"/>
                  </a:defRPr>
                </a:lvl1pPr>
                <a:lvl2pPr marL="742950" indent="-285750">
                  <a:defRPr sz="2000">
                    <a:solidFill>
                      <a:schemeClr val="tx1"/>
                    </a:solidFill>
                    <a:latin typeface="Tahoma" panose="020B0604030504040204" pitchFamily="34" charset="0"/>
                    <a:ea typeface="宋体" panose="02010600030101010101" pitchFamily="2" charset="-122"/>
                  </a:defRPr>
                </a:lvl2pPr>
                <a:lvl3pPr marL="1143000" indent="-228600">
                  <a:defRPr sz="2000">
                    <a:solidFill>
                      <a:schemeClr val="tx1"/>
                    </a:solidFill>
                    <a:latin typeface="Tahoma" panose="020B0604030504040204" pitchFamily="34" charset="0"/>
                    <a:ea typeface="宋体" panose="02010600030101010101" pitchFamily="2" charset="-122"/>
                  </a:defRPr>
                </a:lvl3pPr>
                <a:lvl4pPr marL="1600200" indent="-228600">
                  <a:defRPr sz="2000">
                    <a:solidFill>
                      <a:schemeClr val="tx1"/>
                    </a:solidFill>
                    <a:latin typeface="Tahoma" panose="020B0604030504040204" pitchFamily="34" charset="0"/>
                    <a:ea typeface="宋体" panose="02010600030101010101" pitchFamily="2" charset="-122"/>
                  </a:defRPr>
                </a:lvl4pPr>
                <a:lvl5pPr marL="2057400" indent="-22860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74198" name="AutoShape 613"/>
              <p:cNvSpPr>
                <a:spLocks noChangeArrowheads="1"/>
              </p:cNvSpPr>
              <p:nvPr/>
            </p:nvSpPr>
            <p:spPr bwMode="auto">
              <a:xfrm flipH="1">
                <a:off x="922" y="2266"/>
                <a:ext cx="70" cy="60"/>
              </a:xfrm>
              <a:prstGeom prst="moon">
                <a:avLst>
                  <a:gd name="adj" fmla="val 18347"/>
                </a:avLst>
              </a:prstGeom>
              <a:solidFill>
                <a:srgbClr val="80808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a:solidFill>
                      <a:schemeClr val="tx1"/>
                    </a:solidFill>
                    <a:latin typeface="Tahoma" panose="020B0604030504040204" pitchFamily="34" charset="0"/>
                    <a:ea typeface="宋体" panose="02010600030101010101" pitchFamily="2" charset="-122"/>
                  </a:defRPr>
                </a:lvl1pPr>
                <a:lvl2pPr marL="742950" indent="-285750">
                  <a:defRPr sz="2000">
                    <a:solidFill>
                      <a:schemeClr val="tx1"/>
                    </a:solidFill>
                    <a:latin typeface="Tahoma" panose="020B0604030504040204" pitchFamily="34" charset="0"/>
                    <a:ea typeface="宋体" panose="02010600030101010101" pitchFamily="2" charset="-122"/>
                  </a:defRPr>
                </a:lvl2pPr>
                <a:lvl3pPr marL="1143000" indent="-228600">
                  <a:defRPr sz="2000">
                    <a:solidFill>
                      <a:schemeClr val="tx1"/>
                    </a:solidFill>
                    <a:latin typeface="Tahoma" panose="020B0604030504040204" pitchFamily="34" charset="0"/>
                    <a:ea typeface="宋体" panose="02010600030101010101" pitchFamily="2" charset="-122"/>
                  </a:defRPr>
                </a:lvl3pPr>
                <a:lvl4pPr marL="1600200" indent="-228600">
                  <a:defRPr sz="2000">
                    <a:solidFill>
                      <a:schemeClr val="tx1"/>
                    </a:solidFill>
                    <a:latin typeface="Tahoma" panose="020B0604030504040204" pitchFamily="34" charset="0"/>
                    <a:ea typeface="宋体" panose="02010600030101010101" pitchFamily="2" charset="-122"/>
                  </a:defRPr>
                </a:lvl4pPr>
                <a:lvl5pPr marL="2057400" indent="-22860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74199" name="AutoShape 614"/>
              <p:cNvSpPr>
                <a:spLocks noChangeArrowheads="1"/>
              </p:cNvSpPr>
              <p:nvPr/>
            </p:nvSpPr>
            <p:spPr bwMode="auto">
              <a:xfrm>
                <a:off x="806" y="2266"/>
                <a:ext cx="70" cy="60"/>
              </a:xfrm>
              <a:prstGeom prst="moon">
                <a:avLst>
                  <a:gd name="adj" fmla="val 18347"/>
                </a:avLst>
              </a:prstGeom>
              <a:solidFill>
                <a:srgbClr val="80808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a:solidFill>
                      <a:schemeClr val="tx1"/>
                    </a:solidFill>
                    <a:latin typeface="Tahoma" panose="020B0604030504040204" pitchFamily="34" charset="0"/>
                    <a:ea typeface="宋体" panose="02010600030101010101" pitchFamily="2" charset="-122"/>
                  </a:defRPr>
                </a:lvl1pPr>
                <a:lvl2pPr marL="742950" indent="-285750">
                  <a:defRPr sz="2000">
                    <a:solidFill>
                      <a:schemeClr val="tx1"/>
                    </a:solidFill>
                    <a:latin typeface="Tahoma" panose="020B0604030504040204" pitchFamily="34" charset="0"/>
                    <a:ea typeface="宋体" panose="02010600030101010101" pitchFamily="2" charset="-122"/>
                  </a:defRPr>
                </a:lvl2pPr>
                <a:lvl3pPr marL="1143000" indent="-228600">
                  <a:defRPr sz="2000">
                    <a:solidFill>
                      <a:schemeClr val="tx1"/>
                    </a:solidFill>
                    <a:latin typeface="Tahoma" panose="020B0604030504040204" pitchFamily="34" charset="0"/>
                    <a:ea typeface="宋体" panose="02010600030101010101" pitchFamily="2" charset="-122"/>
                  </a:defRPr>
                </a:lvl3pPr>
                <a:lvl4pPr marL="1600200" indent="-228600">
                  <a:defRPr sz="2000">
                    <a:solidFill>
                      <a:schemeClr val="tx1"/>
                    </a:solidFill>
                    <a:latin typeface="Tahoma" panose="020B0604030504040204" pitchFamily="34" charset="0"/>
                    <a:ea typeface="宋体" panose="02010600030101010101" pitchFamily="2" charset="-122"/>
                  </a:defRPr>
                </a:lvl4pPr>
                <a:lvl5pPr marL="2057400" indent="-22860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74200" name="AutoShape 615"/>
              <p:cNvSpPr>
                <a:spLocks noChangeArrowheads="1"/>
              </p:cNvSpPr>
              <p:nvPr/>
            </p:nvSpPr>
            <p:spPr bwMode="auto">
              <a:xfrm flipH="1">
                <a:off x="905" y="2281"/>
                <a:ext cx="35" cy="30"/>
              </a:xfrm>
              <a:prstGeom prst="moon">
                <a:avLst>
                  <a:gd name="adj" fmla="val 41907"/>
                </a:avLst>
              </a:prstGeom>
              <a:solidFill>
                <a:srgbClr val="80808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a:solidFill>
                      <a:schemeClr val="tx1"/>
                    </a:solidFill>
                    <a:latin typeface="Tahoma" panose="020B0604030504040204" pitchFamily="34" charset="0"/>
                    <a:ea typeface="宋体" panose="02010600030101010101" pitchFamily="2" charset="-122"/>
                  </a:defRPr>
                </a:lvl1pPr>
                <a:lvl2pPr marL="742950" indent="-285750">
                  <a:defRPr sz="2000">
                    <a:solidFill>
                      <a:schemeClr val="tx1"/>
                    </a:solidFill>
                    <a:latin typeface="Tahoma" panose="020B0604030504040204" pitchFamily="34" charset="0"/>
                    <a:ea typeface="宋体" panose="02010600030101010101" pitchFamily="2" charset="-122"/>
                  </a:defRPr>
                </a:lvl2pPr>
                <a:lvl3pPr marL="1143000" indent="-228600">
                  <a:defRPr sz="2000">
                    <a:solidFill>
                      <a:schemeClr val="tx1"/>
                    </a:solidFill>
                    <a:latin typeface="Tahoma" panose="020B0604030504040204" pitchFamily="34" charset="0"/>
                    <a:ea typeface="宋体" panose="02010600030101010101" pitchFamily="2" charset="-122"/>
                  </a:defRPr>
                </a:lvl3pPr>
                <a:lvl4pPr marL="1600200" indent="-228600">
                  <a:defRPr sz="2000">
                    <a:solidFill>
                      <a:schemeClr val="tx1"/>
                    </a:solidFill>
                    <a:latin typeface="Tahoma" panose="020B0604030504040204" pitchFamily="34" charset="0"/>
                    <a:ea typeface="宋体" panose="02010600030101010101" pitchFamily="2" charset="-122"/>
                  </a:defRPr>
                </a:lvl4pPr>
                <a:lvl5pPr marL="2057400" indent="-22860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74201" name="AutoShape 616"/>
              <p:cNvSpPr>
                <a:spLocks noChangeArrowheads="1"/>
              </p:cNvSpPr>
              <p:nvPr/>
            </p:nvSpPr>
            <p:spPr bwMode="auto">
              <a:xfrm>
                <a:off x="857" y="2281"/>
                <a:ext cx="35" cy="30"/>
              </a:xfrm>
              <a:prstGeom prst="moon">
                <a:avLst>
                  <a:gd name="adj" fmla="val 41907"/>
                </a:avLst>
              </a:prstGeom>
              <a:solidFill>
                <a:srgbClr val="80808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a:solidFill>
                      <a:schemeClr val="tx1"/>
                    </a:solidFill>
                    <a:latin typeface="Tahoma" panose="020B0604030504040204" pitchFamily="34" charset="0"/>
                    <a:ea typeface="宋体" panose="02010600030101010101" pitchFamily="2" charset="-122"/>
                  </a:defRPr>
                </a:lvl1pPr>
                <a:lvl2pPr marL="742950" indent="-285750">
                  <a:defRPr sz="2000">
                    <a:solidFill>
                      <a:schemeClr val="tx1"/>
                    </a:solidFill>
                    <a:latin typeface="Tahoma" panose="020B0604030504040204" pitchFamily="34" charset="0"/>
                    <a:ea typeface="宋体" panose="02010600030101010101" pitchFamily="2" charset="-122"/>
                  </a:defRPr>
                </a:lvl2pPr>
                <a:lvl3pPr marL="1143000" indent="-228600">
                  <a:defRPr sz="2000">
                    <a:solidFill>
                      <a:schemeClr val="tx1"/>
                    </a:solidFill>
                    <a:latin typeface="Tahoma" panose="020B0604030504040204" pitchFamily="34" charset="0"/>
                    <a:ea typeface="宋体" panose="02010600030101010101" pitchFamily="2" charset="-122"/>
                  </a:defRPr>
                </a:lvl3pPr>
                <a:lvl4pPr marL="1600200" indent="-228600">
                  <a:defRPr sz="2000">
                    <a:solidFill>
                      <a:schemeClr val="tx1"/>
                    </a:solidFill>
                    <a:latin typeface="Tahoma" panose="020B0604030504040204" pitchFamily="34" charset="0"/>
                    <a:ea typeface="宋体" panose="02010600030101010101" pitchFamily="2" charset="-122"/>
                  </a:defRPr>
                </a:lvl4pPr>
                <a:lvl5pPr marL="2057400" indent="-22860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grpSp>
      <p:sp>
        <p:nvSpPr>
          <p:cNvPr id="73804" name="Line 617"/>
          <p:cNvSpPr>
            <a:spLocks noChangeShapeType="1"/>
          </p:cNvSpPr>
          <p:nvPr/>
        </p:nvSpPr>
        <p:spPr bwMode="auto">
          <a:xfrm flipV="1">
            <a:off x="6726238" y="2419350"/>
            <a:ext cx="149225" cy="38735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73805" name="Line 618"/>
          <p:cNvSpPr>
            <a:spLocks noChangeShapeType="1"/>
          </p:cNvSpPr>
          <p:nvPr/>
        </p:nvSpPr>
        <p:spPr bwMode="auto">
          <a:xfrm flipV="1">
            <a:off x="6078538" y="2349500"/>
            <a:ext cx="654050" cy="962025"/>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73806" name="Line 619"/>
          <p:cNvSpPr>
            <a:spLocks noChangeShapeType="1"/>
          </p:cNvSpPr>
          <p:nvPr/>
        </p:nvSpPr>
        <p:spPr bwMode="auto">
          <a:xfrm flipV="1">
            <a:off x="6007100" y="2276475"/>
            <a:ext cx="652463" cy="314325"/>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73807" name="Line 620"/>
          <p:cNvSpPr>
            <a:spLocks noChangeShapeType="1"/>
          </p:cNvSpPr>
          <p:nvPr/>
        </p:nvSpPr>
        <p:spPr bwMode="auto">
          <a:xfrm flipV="1">
            <a:off x="5430838" y="2347913"/>
            <a:ext cx="1300162" cy="60325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grpSp>
        <p:nvGrpSpPr>
          <p:cNvPr id="73808" name="Group 621"/>
          <p:cNvGrpSpPr>
            <a:grpSpLocks/>
          </p:cNvGrpSpPr>
          <p:nvPr/>
        </p:nvGrpSpPr>
        <p:grpSpPr bwMode="auto">
          <a:xfrm>
            <a:off x="6373813" y="1844675"/>
            <a:ext cx="865187" cy="576263"/>
            <a:chOff x="1233" y="1207"/>
            <a:chExt cx="545" cy="363"/>
          </a:xfrm>
        </p:grpSpPr>
        <p:sp>
          <p:nvSpPr>
            <p:cNvPr id="74192" name="AutoShape 622"/>
            <p:cNvSpPr>
              <a:spLocks noChangeArrowheads="1"/>
            </p:cNvSpPr>
            <p:nvPr/>
          </p:nvSpPr>
          <p:spPr bwMode="auto">
            <a:xfrm>
              <a:off x="1233" y="1207"/>
              <a:ext cx="545" cy="363"/>
            </a:xfrm>
            <a:prstGeom prst="can">
              <a:avLst>
                <a:gd name="adj" fmla="val 44935"/>
              </a:avLst>
            </a:prstGeom>
            <a:solidFill>
              <a:srgbClr val="EAEAEA"/>
            </a:solidFill>
            <a:ln w="9525">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a:solidFill>
                    <a:schemeClr val="tx1"/>
                  </a:solidFill>
                  <a:latin typeface="Tahoma" panose="020B0604030504040204" pitchFamily="34" charset="0"/>
                  <a:ea typeface="宋体" panose="02010600030101010101" pitchFamily="2" charset="-122"/>
                </a:defRPr>
              </a:lvl1pPr>
              <a:lvl2pPr marL="742950" indent="-285750">
                <a:defRPr sz="2000">
                  <a:solidFill>
                    <a:schemeClr val="tx1"/>
                  </a:solidFill>
                  <a:latin typeface="Tahoma" panose="020B0604030504040204" pitchFamily="34" charset="0"/>
                  <a:ea typeface="宋体" panose="02010600030101010101" pitchFamily="2" charset="-122"/>
                </a:defRPr>
              </a:lvl2pPr>
              <a:lvl3pPr marL="1143000" indent="-228600">
                <a:defRPr sz="2000">
                  <a:solidFill>
                    <a:schemeClr val="tx1"/>
                  </a:solidFill>
                  <a:latin typeface="Tahoma" panose="020B0604030504040204" pitchFamily="34" charset="0"/>
                  <a:ea typeface="宋体" panose="02010600030101010101" pitchFamily="2" charset="-122"/>
                </a:defRPr>
              </a:lvl3pPr>
              <a:lvl4pPr marL="1600200" indent="-228600">
                <a:defRPr sz="2000">
                  <a:solidFill>
                    <a:schemeClr val="tx1"/>
                  </a:solidFill>
                  <a:latin typeface="Tahoma" panose="020B0604030504040204" pitchFamily="34" charset="0"/>
                  <a:ea typeface="宋体" panose="02010600030101010101" pitchFamily="2" charset="-122"/>
                </a:defRPr>
              </a:lvl4pPr>
              <a:lvl5pPr marL="2057400" indent="-22860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algn="ctr" eaLnBrk="1" hangingPunct="1"/>
              <a:endParaRPr lang="zh-CN" altLang="zh-CN" sz="1600">
                <a:solidFill>
                  <a:srgbClr val="0033CC"/>
                </a:solidFill>
                <a:latin typeface="Arial" panose="020B0604020202020204" pitchFamily="34" charset="0"/>
                <a:ea typeface="黑体" panose="02010609060101010101" pitchFamily="49" charset="-122"/>
              </a:endParaRPr>
            </a:p>
          </p:txBody>
        </p:sp>
        <p:sp>
          <p:nvSpPr>
            <p:cNvPr id="74193" name="Text Box 623"/>
            <p:cNvSpPr txBox="1">
              <a:spLocks noChangeArrowheads="1"/>
            </p:cNvSpPr>
            <p:nvPr/>
          </p:nvSpPr>
          <p:spPr bwMode="auto">
            <a:xfrm>
              <a:off x="1247" y="1349"/>
              <a:ext cx="528"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sz="2000">
                  <a:solidFill>
                    <a:schemeClr val="tx1"/>
                  </a:solidFill>
                  <a:latin typeface="Tahoma" panose="020B0604030504040204" pitchFamily="34" charset="0"/>
                  <a:ea typeface="宋体" panose="02010600030101010101" pitchFamily="2" charset="-122"/>
                </a:defRPr>
              </a:lvl1pPr>
              <a:lvl2pPr marL="742950" indent="-285750">
                <a:defRPr sz="2000">
                  <a:solidFill>
                    <a:schemeClr val="tx1"/>
                  </a:solidFill>
                  <a:latin typeface="Tahoma" panose="020B0604030504040204" pitchFamily="34" charset="0"/>
                  <a:ea typeface="宋体" panose="02010600030101010101" pitchFamily="2" charset="-122"/>
                </a:defRPr>
              </a:lvl2pPr>
              <a:lvl3pPr marL="1143000" indent="-228600">
                <a:defRPr sz="2000">
                  <a:solidFill>
                    <a:schemeClr val="tx1"/>
                  </a:solidFill>
                  <a:latin typeface="Tahoma" panose="020B0604030504040204" pitchFamily="34" charset="0"/>
                  <a:ea typeface="宋体" panose="02010600030101010101" pitchFamily="2" charset="-122"/>
                </a:defRPr>
              </a:lvl3pPr>
              <a:lvl4pPr marL="1600200" indent="-228600">
                <a:defRPr sz="2000">
                  <a:solidFill>
                    <a:schemeClr val="tx1"/>
                  </a:solidFill>
                  <a:latin typeface="Tahoma" panose="020B0604030504040204" pitchFamily="34" charset="0"/>
                  <a:ea typeface="宋体" panose="02010600030101010101" pitchFamily="2" charset="-122"/>
                </a:defRPr>
              </a:lvl4pPr>
              <a:lvl5pPr marL="2057400" indent="-22860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r>
                <a:rPr kumimoji="1" lang="zh-CN" altLang="en-US" sz="1600">
                  <a:solidFill>
                    <a:srgbClr val="0033CC"/>
                  </a:solidFill>
                  <a:latin typeface="Arial" panose="020B0604020202020204" pitchFamily="34" charset="0"/>
                  <a:ea typeface="黑体" panose="02010609060101010101" pitchFamily="49" charset="-122"/>
                </a:rPr>
                <a:t>锚</a:t>
              </a:r>
              <a:r>
                <a:rPr kumimoji="1" lang="en-US" altLang="zh-CN" sz="1600">
                  <a:solidFill>
                    <a:srgbClr val="0033CC"/>
                  </a:solidFill>
                  <a:latin typeface="Arial" panose="020B0604020202020204" pitchFamily="34" charset="0"/>
                  <a:ea typeface="黑体" panose="02010609060101010101" pitchFamily="49" charset="-122"/>
                </a:rPr>
                <a:t>MSC</a:t>
              </a:r>
            </a:p>
          </p:txBody>
        </p:sp>
      </p:grpSp>
      <p:sp>
        <p:nvSpPr>
          <p:cNvPr id="73809" name="Freeform 624"/>
          <p:cNvSpPr>
            <a:spLocks/>
          </p:cNvSpPr>
          <p:nvPr/>
        </p:nvSpPr>
        <p:spPr bwMode="auto">
          <a:xfrm>
            <a:off x="6465888" y="1187450"/>
            <a:ext cx="1746250" cy="954088"/>
          </a:xfrm>
          <a:custGeom>
            <a:avLst/>
            <a:gdLst>
              <a:gd name="T0" fmla="*/ 0 w 1100"/>
              <a:gd name="T1" fmla="*/ 0 h 601"/>
              <a:gd name="T2" fmla="*/ 1177925 w 1100"/>
              <a:gd name="T3" fmla="*/ 400050 h 601"/>
              <a:gd name="T4" fmla="*/ 1689100 w 1100"/>
              <a:gd name="T5" fmla="*/ 628650 h 601"/>
              <a:gd name="T6" fmla="*/ 1517650 w 1100"/>
              <a:gd name="T7" fmla="*/ 901700 h 601"/>
              <a:gd name="T8" fmla="*/ 758825 w 1100"/>
              <a:gd name="T9" fmla="*/ 946150 h 60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00" h="601">
                <a:moveTo>
                  <a:pt x="0" y="0"/>
                </a:moveTo>
                <a:cubicBezTo>
                  <a:pt x="124" y="42"/>
                  <a:pt x="565" y="186"/>
                  <a:pt x="742" y="252"/>
                </a:cubicBezTo>
                <a:cubicBezTo>
                  <a:pt x="919" y="318"/>
                  <a:pt x="1028" y="343"/>
                  <a:pt x="1064" y="396"/>
                </a:cubicBezTo>
                <a:cubicBezTo>
                  <a:pt x="1100" y="449"/>
                  <a:pt x="1054" y="535"/>
                  <a:pt x="956" y="568"/>
                </a:cubicBezTo>
                <a:cubicBezTo>
                  <a:pt x="858" y="601"/>
                  <a:pt x="578" y="590"/>
                  <a:pt x="478" y="596"/>
                </a:cubicBezTo>
              </a:path>
            </a:pathLst>
          </a:custGeom>
          <a:noFill/>
          <a:ln w="76200" cmpd="sng">
            <a:solidFill>
              <a:schemeClr val="hlink"/>
            </a:solidFill>
            <a:round/>
            <a:headEnd type="none" w="med" len="med"/>
            <a:tailEnd type="triangl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73810" name="Freeform 625"/>
          <p:cNvSpPr>
            <a:spLocks/>
          </p:cNvSpPr>
          <p:nvPr/>
        </p:nvSpPr>
        <p:spPr bwMode="auto">
          <a:xfrm>
            <a:off x="7092950" y="4365625"/>
            <a:ext cx="1873250" cy="1800225"/>
          </a:xfrm>
          <a:custGeom>
            <a:avLst/>
            <a:gdLst>
              <a:gd name="T0" fmla="*/ 66115 w 2210"/>
              <a:gd name="T1" fmla="*/ 479743 h 1516"/>
              <a:gd name="T2" fmla="*/ 205125 w 2210"/>
              <a:gd name="T3" fmla="*/ 257684 h 1516"/>
              <a:gd name="T4" fmla="*/ 338202 w 2210"/>
              <a:gd name="T5" fmla="*/ 104499 h 1516"/>
              <a:gd name="T6" fmla="*/ 561127 w 2210"/>
              <a:gd name="T7" fmla="*/ 14250 h 1516"/>
              <a:gd name="T8" fmla="*/ 885768 w 2210"/>
              <a:gd name="T9" fmla="*/ 21375 h 1516"/>
              <a:gd name="T10" fmla="*/ 1351113 w 2210"/>
              <a:gd name="T11" fmla="*/ 78374 h 1516"/>
              <a:gd name="T12" fmla="*/ 1743563 w 2210"/>
              <a:gd name="T13" fmla="*/ 155560 h 1516"/>
              <a:gd name="T14" fmla="*/ 1843583 w 2210"/>
              <a:gd name="T15" fmla="*/ 571180 h 1516"/>
              <a:gd name="T16" fmla="*/ 1870707 w 2210"/>
              <a:gd name="T17" fmla="*/ 845488 h 1516"/>
              <a:gd name="T18" fmla="*/ 1854602 w 2210"/>
              <a:gd name="T19" fmla="*/ 1137609 h 1516"/>
              <a:gd name="T20" fmla="*/ 1756278 w 2210"/>
              <a:gd name="T21" fmla="*/ 1334731 h 1516"/>
              <a:gd name="T22" fmla="*/ 1617267 w 2210"/>
              <a:gd name="T23" fmla="*/ 1489104 h 1516"/>
              <a:gd name="T24" fmla="*/ 1425704 w 2210"/>
              <a:gd name="T25" fmla="*/ 1597165 h 1516"/>
              <a:gd name="T26" fmla="*/ 1186674 w 2210"/>
              <a:gd name="T27" fmla="*/ 1657727 h 1516"/>
              <a:gd name="T28" fmla="*/ 907806 w 2210"/>
              <a:gd name="T29" fmla="*/ 1778850 h 1516"/>
              <a:gd name="T30" fmla="*/ 606899 w 2210"/>
              <a:gd name="T31" fmla="*/ 1785975 h 1516"/>
              <a:gd name="T32" fmla="*/ 314469 w 2210"/>
              <a:gd name="T33" fmla="*/ 1696914 h 1516"/>
              <a:gd name="T34" fmla="*/ 79677 w 2210"/>
              <a:gd name="T35" fmla="*/ 1435668 h 1516"/>
              <a:gd name="T36" fmla="*/ 2543 w 2210"/>
              <a:gd name="T37" fmla="*/ 843113 h 1516"/>
              <a:gd name="T38" fmla="*/ 66115 w 2210"/>
              <a:gd name="T39" fmla="*/ 479743 h 151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2210" h="1516">
                <a:moveTo>
                  <a:pt x="78" y="404"/>
                </a:moveTo>
                <a:cubicBezTo>
                  <a:pt x="118" y="322"/>
                  <a:pt x="189" y="270"/>
                  <a:pt x="242" y="217"/>
                </a:cubicBezTo>
                <a:cubicBezTo>
                  <a:pt x="295" y="164"/>
                  <a:pt x="329" y="122"/>
                  <a:pt x="399" y="88"/>
                </a:cubicBezTo>
                <a:cubicBezTo>
                  <a:pt x="469" y="54"/>
                  <a:pt x="554" y="24"/>
                  <a:pt x="662" y="12"/>
                </a:cubicBezTo>
                <a:cubicBezTo>
                  <a:pt x="770" y="0"/>
                  <a:pt x="890" y="9"/>
                  <a:pt x="1045" y="18"/>
                </a:cubicBezTo>
                <a:cubicBezTo>
                  <a:pt x="1200" y="27"/>
                  <a:pt x="1425" y="47"/>
                  <a:pt x="1594" y="66"/>
                </a:cubicBezTo>
                <a:cubicBezTo>
                  <a:pt x="1763" y="85"/>
                  <a:pt x="1960" y="62"/>
                  <a:pt x="2057" y="131"/>
                </a:cubicBezTo>
                <a:cubicBezTo>
                  <a:pt x="2154" y="200"/>
                  <a:pt x="2150" y="384"/>
                  <a:pt x="2175" y="481"/>
                </a:cubicBezTo>
                <a:cubicBezTo>
                  <a:pt x="2200" y="578"/>
                  <a:pt x="2205" y="633"/>
                  <a:pt x="2207" y="712"/>
                </a:cubicBezTo>
                <a:cubicBezTo>
                  <a:pt x="2209" y="791"/>
                  <a:pt x="2210" y="889"/>
                  <a:pt x="2188" y="958"/>
                </a:cubicBezTo>
                <a:cubicBezTo>
                  <a:pt x="2166" y="1027"/>
                  <a:pt x="2119" y="1075"/>
                  <a:pt x="2072" y="1124"/>
                </a:cubicBezTo>
                <a:cubicBezTo>
                  <a:pt x="2025" y="1173"/>
                  <a:pt x="1973" y="1217"/>
                  <a:pt x="1908" y="1254"/>
                </a:cubicBezTo>
                <a:cubicBezTo>
                  <a:pt x="1843" y="1291"/>
                  <a:pt x="1767" y="1321"/>
                  <a:pt x="1682" y="1345"/>
                </a:cubicBezTo>
                <a:cubicBezTo>
                  <a:pt x="1597" y="1369"/>
                  <a:pt x="1502" y="1371"/>
                  <a:pt x="1400" y="1396"/>
                </a:cubicBezTo>
                <a:cubicBezTo>
                  <a:pt x="1298" y="1421"/>
                  <a:pt x="1185" y="1480"/>
                  <a:pt x="1071" y="1498"/>
                </a:cubicBezTo>
                <a:cubicBezTo>
                  <a:pt x="957" y="1516"/>
                  <a:pt x="833" y="1515"/>
                  <a:pt x="716" y="1504"/>
                </a:cubicBezTo>
                <a:cubicBezTo>
                  <a:pt x="599" y="1493"/>
                  <a:pt x="475" y="1478"/>
                  <a:pt x="371" y="1429"/>
                </a:cubicBezTo>
                <a:cubicBezTo>
                  <a:pt x="267" y="1380"/>
                  <a:pt x="155" y="1329"/>
                  <a:pt x="94" y="1209"/>
                </a:cubicBezTo>
                <a:cubicBezTo>
                  <a:pt x="33" y="1089"/>
                  <a:pt x="6" y="844"/>
                  <a:pt x="3" y="710"/>
                </a:cubicBezTo>
                <a:cubicBezTo>
                  <a:pt x="0" y="576"/>
                  <a:pt x="43" y="496"/>
                  <a:pt x="78" y="404"/>
                </a:cubicBezTo>
                <a:close/>
              </a:path>
            </a:pathLst>
          </a:custGeom>
          <a:solidFill>
            <a:srgbClr val="CCFFFF"/>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73811" name="AutoShape 626"/>
          <p:cNvSpPr>
            <a:spLocks noChangeArrowheads="1"/>
          </p:cNvSpPr>
          <p:nvPr/>
        </p:nvSpPr>
        <p:spPr bwMode="auto">
          <a:xfrm>
            <a:off x="7507288" y="4803775"/>
            <a:ext cx="720725" cy="623888"/>
          </a:xfrm>
          <a:prstGeom prst="hexagon">
            <a:avLst>
              <a:gd name="adj" fmla="val 28880"/>
              <a:gd name="vf" fmla="val 115470"/>
            </a:avLst>
          </a:prstGeom>
          <a:solidFill>
            <a:schemeClr val="bg1"/>
          </a:solidFill>
          <a:ln w="9525">
            <a:solidFill>
              <a:schemeClr val="tx1"/>
            </a:solidFill>
            <a:prstDash val="dash"/>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a:solidFill>
                  <a:schemeClr val="tx1"/>
                </a:solidFill>
                <a:latin typeface="Tahoma" panose="020B0604030504040204" pitchFamily="34" charset="0"/>
                <a:ea typeface="宋体" panose="02010600030101010101" pitchFamily="2" charset="-122"/>
              </a:defRPr>
            </a:lvl1pPr>
            <a:lvl2pPr marL="742950" indent="-285750">
              <a:defRPr sz="2000">
                <a:solidFill>
                  <a:schemeClr val="tx1"/>
                </a:solidFill>
                <a:latin typeface="Tahoma" panose="020B0604030504040204" pitchFamily="34" charset="0"/>
                <a:ea typeface="宋体" panose="02010600030101010101" pitchFamily="2" charset="-122"/>
              </a:defRPr>
            </a:lvl2pPr>
            <a:lvl3pPr marL="1143000" indent="-228600">
              <a:defRPr sz="2000">
                <a:solidFill>
                  <a:schemeClr val="tx1"/>
                </a:solidFill>
                <a:latin typeface="Tahoma" panose="020B0604030504040204" pitchFamily="34" charset="0"/>
                <a:ea typeface="宋体" panose="02010600030101010101" pitchFamily="2" charset="-122"/>
              </a:defRPr>
            </a:lvl3pPr>
            <a:lvl4pPr marL="1600200" indent="-228600">
              <a:defRPr sz="2000">
                <a:solidFill>
                  <a:schemeClr val="tx1"/>
                </a:solidFill>
                <a:latin typeface="Tahoma" panose="020B0604030504040204" pitchFamily="34" charset="0"/>
                <a:ea typeface="宋体" panose="02010600030101010101" pitchFamily="2" charset="-122"/>
              </a:defRPr>
            </a:lvl4pPr>
            <a:lvl5pPr marL="2057400" indent="-22860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73812" name="AutoShape 627"/>
          <p:cNvSpPr>
            <a:spLocks noChangeArrowheads="1"/>
          </p:cNvSpPr>
          <p:nvPr/>
        </p:nvSpPr>
        <p:spPr bwMode="auto">
          <a:xfrm>
            <a:off x="8047038" y="4486275"/>
            <a:ext cx="720725" cy="623888"/>
          </a:xfrm>
          <a:prstGeom prst="hexagon">
            <a:avLst>
              <a:gd name="adj" fmla="val 28880"/>
              <a:gd name="vf" fmla="val 115470"/>
            </a:avLst>
          </a:prstGeom>
          <a:solidFill>
            <a:schemeClr val="bg1"/>
          </a:solidFill>
          <a:ln w="9525">
            <a:solidFill>
              <a:schemeClr val="tx1"/>
            </a:solidFill>
            <a:prstDash val="dash"/>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a:solidFill>
                  <a:schemeClr val="tx1"/>
                </a:solidFill>
                <a:latin typeface="Tahoma" panose="020B0604030504040204" pitchFamily="34" charset="0"/>
                <a:ea typeface="宋体" panose="02010600030101010101" pitchFamily="2" charset="-122"/>
              </a:defRPr>
            </a:lvl1pPr>
            <a:lvl2pPr marL="742950" indent="-285750">
              <a:defRPr sz="2000">
                <a:solidFill>
                  <a:schemeClr val="tx1"/>
                </a:solidFill>
                <a:latin typeface="Tahoma" panose="020B0604030504040204" pitchFamily="34" charset="0"/>
                <a:ea typeface="宋体" panose="02010600030101010101" pitchFamily="2" charset="-122"/>
              </a:defRPr>
            </a:lvl2pPr>
            <a:lvl3pPr marL="1143000" indent="-228600">
              <a:defRPr sz="2000">
                <a:solidFill>
                  <a:schemeClr val="tx1"/>
                </a:solidFill>
                <a:latin typeface="Tahoma" panose="020B0604030504040204" pitchFamily="34" charset="0"/>
                <a:ea typeface="宋体" panose="02010600030101010101" pitchFamily="2" charset="-122"/>
              </a:defRPr>
            </a:lvl3pPr>
            <a:lvl4pPr marL="1600200" indent="-228600">
              <a:defRPr sz="2000">
                <a:solidFill>
                  <a:schemeClr val="tx1"/>
                </a:solidFill>
                <a:latin typeface="Tahoma" panose="020B0604030504040204" pitchFamily="34" charset="0"/>
                <a:ea typeface="宋体" panose="02010600030101010101" pitchFamily="2" charset="-122"/>
              </a:defRPr>
            </a:lvl4pPr>
            <a:lvl5pPr marL="2057400" indent="-22860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73813" name="AutoShape 628"/>
          <p:cNvSpPr>
            <a:spLocks noChangeArrowheads="1"/>
          </p:cNvSpPr>
          <p:nvPr/>
        </p:nvSpPr>
        <p:spPr bwMode="auto">
          <a:xfrm>
            <a:off x="8053388" y="5111750"/>
            <a:ext cx="720725" cy="623888"/>
          </a:xfrm>
          <a:prstGeom prst="hexagon">
            <a:avLst>
              <a:gd name="adj" fmla="val 28880"/>
              <a:gd name="vf" fmla="val 115470"/>
            </a:avLst>
          </a:prstGeom>
          <a:solidFill>
            <a:schemeClr val="bg1"/>
          </a:solidFill>
          <a:ln w="9525">
            <a:solidFill>
              <a:schemeClr val="tx1"/>
            </a:solidFill>
            <a:prstDash val="dash"/>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a:solidFill>
                  <a:schemeClr val="tx1"/>
                </a:solidFill>
                <a:latin typeface="Tahoma" panose="020B0604030504040204" pitchFamily="34" charset="0"/>
                <a:ea typeface="宋体" panose="02010600030101010101" pitchFamily="2" charset="-122"/>
              </a:defRPr>
            </a:lvl1pPr>
            <a:lvl2pPr marL="742950" indent="-285750">
              <a:defRPr sz="2000">
                <a:solidFill>
                  <a:schemeClr val="tx1"/>
                </a:solidFill>
                <a:latin typeface="Tahoma" panose="020B0604030504040204" pitchFamily="34" charset="0"/>
                <a:ea typeface="宋体" panose="02010600030101010101" pitchFamily="2" charset="-122"/>
              </a:defRPr>
            </a:lvl2pPr>
            <a:lvl3pPr marL="1143000" indent="-228600">
              <a:defRPr sz="2000">
                <a:solidFill>
                  <a:schemeClr val="tx1"/>
                </a:solidFill>
                <a:latin typeface="Tahoma" panose="020B0604030504040204" pitchFamily="34" charset="0"/>
                <a:ea typeface="宋体" panose="02010600030101010101" pitchFamily="2" charset="-122"/>
              </a:defRPr>
            </a:lvl3pPr>
            <a:lvl4pPr marL="1600200" indent="-228600">
              <a:defRPr sz="2000">
                <a:solidFill>
                  <a:schemeClr val="tx1"/>
                </a:solidFill>
                <a:latin typeface="Tahoma" panose="020B0604030504040204" pitchFamily="34" charset="0"/>
                <a:ea typeface="宋体" panose="02010600030101010101" pitchFamily="2" charset="-122"/>
              </a:defRPr>
            </a:lvl4pPr>
            <a:lvl5pPr marL="2057400" indent="-22860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73814" name="AutoShape 629"/>
          <p:cNvSpPr>
            <a:spLocks noChangeArrowheads="1"/>
          </p:cNvSpPr>
          <p:nvPr/>
        </p:nvSpPr>
        <p:spPr bwMode="auto">
          <a:xfrm>
            <a:off x="7515225" y="5429250"/>
            <a:ext cx="720725" cy="623888"/>
          </a:xfrm>
          <a:prstGeom prst="hexagon">
            <a:avLst>
              <a:gd name="adj" fmla="val 28880"/>
              <a:gd name="vf" fmla="val 115470"/>
            </a:avLst>
          </a:prstGeom>
          <a:solidFill>
            <a:schemeClr val="bg1"/>
          </a:solidFill>
          <a:ln w="9525">
            <a:solidFill>
              <a:schemeClr val="tx1"/>
            </a:solidFill>
            <a:prstDash val="dash"/>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a:solidFill>
                  <a:schemeClr val="tx1"/>
                </a:solidFill>
                <a:latin typeface="Tahoma" panose="020B0604030504040204" pitchFamily="34" charset="0"/>
                <a:ea typeface="宋体" panose="02010600030101010101" pitchFamily="2" charset="-122"/>
              </a:defRPr>
            </a:lvl1pPr>
            <a:lvl2pPr marL="742950" indent="-285750">
              <a:defRPr sz="2000">
                <a:solidFill>
                  <a:schemeClr val="tx1"/>
                </a:solidFill>
                <a:latin typeface="Tahoma" panose="020B0604030504040204" pitchFamily="34" charset="0"/>
                <a:ea typeface="宋体" panose="02010600030101010101" pitchFamily="2" charset="-122"/>
              </a:defRPr>
            </a:lvl2pPr>
            <a:lvl3pPr marL="1143000" indent="-228600">
              <a:defRPr sz="2000">
                <a:solidFill>
                  <a:schemeClr val="tx1"/>
                </a:solidFill>
                <a:latin typeface="Tahoma" panose="020B0604030504040204" pitchFamily="34" charset="0"/>
                <a:ea typeface="宋体" panose="02010600030101010101" pitchFamily="2" charset="-122"/>
              </a:defRPr>
            </a:lvl3pPr>
            <a:lvl4pPr marL="1600200" indent="-228600">
              <a:defRPr sz="2000">
                <a:solidFill>
                  <a:schemeClr val="tx1"/>
                </a:solidFill>
                <a:latin typeface="Tahoma" panose="020B0604030504040204" pitchFamily="34" charset="0"/>
                <a:ea typeface="宋体" panose="02010600030101010101" pitchFamily="2" charset="-122"/>
              </a:defRPr>
            </a:lvl4pPr>
            <a:lvl5pPr marL="2057400" indent="-22860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nvGrpSpPr>
          <p:cNvPr id="73815" name="Group 630"/>
          <p:cNvGrpSpPr>
            <a:grpSpLocks/>
          </p:cNvGrpSpPr>
          <p:nvPr/>
        </p:nvGrpSpPr>
        <p:grpSpPr bwMode="auto">
          <a:xfrm>
            <a:off x="8461375" y="4437063"/>
            <a:ext cx="287338" cy="504825"/>
            <a:chOff x="4608" y="700"/>
            <a:chExt cx="306" cy="553"/>
          </a:xfrm>
        </p:grpSpPr>
        <p:grpSp>
          <p:nvGrpSpPr>
            <p:cNvPr id="74168" name="Group 631"/>
            <p:cNvGrpSpPr>
              <a:grpSpLocks/>
            </p:cNvGrpSpPr>
            <p:nvPr/>
          </p:nvGrpSpPr>
          <p:grpSpPr bwMode="auto">
            <a:xfrm>
              <a:off x="4694" y="784"/>
              <a:ext cx="134" cy="469"/>
              <a:chOff x="4740" y="784"/>
              <a:chExt cx="88" cy="692"/>
            </a:xfrm>
          </p:grpSpPr>
          <p:sp>
            <p:nvSpPr>
              <p:cNvPr id="74176" name="Line 632"/>
              <p:cNvSpPr>
                <a:spLocks noChangeShapeType="1"/>
              </p:cNvSpPr>
              <p:nvPr/>
            </p:nvSpPr>
            <p:spPr bwMode="auto">
              <a:xfrm>
                <a:off x="4771" y="1032"/>
                <a:ext cx="29" cy="1"/>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grpSp>
            <p:nvGrpSpPr>
              <p:cNvPr id="74177" name="Group 633"/>
              <p:cNvGrpSpPr>
                <a:grpSpLocks/>
              </p:cNvGrpSpPr>
              <p:nvPr/>
            </p:nvGrpSpPr>
            <p:grpSpPr bwMode="auto">
              <a:xfrm>
                <a:off x="4740" y="784"/>
                <a:ext cx="88" cy="692"/>
                <a:chOff x="4740" y="784"/>
                <a:chExt cx="88" cy="692"/>
              </a:xfrm>
            </p:grpSpPr>
            <p:sp>
              <p:nvSpPr>
                <p:cNvPr id="74178" name="Line 634"/>
                <p:cNvSpPr>
                  <a:spLocks noChangeShapeType="1"/>
                </p:cNvSpPr>
                <p:nvPr/>
              </p:nvSpPr>
              <p:spPr bwMode="auto">
                <a:xfrm flipV="1">
                  <a:off x="4785" y="793"/>
                  <a:ext cx="1" cy="139"/>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74179" name="Line 635"/>
                <p:cNvSpPr>
                  <a:spLocks noChangeShapeType="1"/>
                </p:cNvSpPr>
                <p:nvPr/>
              </p:nvSpPr>
              <p:spPr bwMode="auto">
                <a:xfrm flipV="1">
                  <a:off x="4740" y="929"/>
                  <a:ext cx="35" cy="547"/>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74180" name="Line 636"/>
                <p:cNvSpPr>
                  <a:spLocks noChangeShapeType="1"/>
                </p:cNvSpPr>
                <p:nvPr/>
              </p:nvSpPr>
              <p:spPr bwMode="auto">
                <a:xfrm>
                  <a:off x="4793" y="929"/>
                  <a:ext cx="35" cy="547"/>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74181" name="Line 637"/>
                <p:cNvSpPr>
                  <a:spLocks noChangeShapeType="1"/>
                </p:cNvSpPr>
                <p:nvPr/>
              </p:nvSpPr>
              <p:spPr bwMode="auto">
                <a:xfrm>
                  <a:off x="4743" y="1461"/>
                  <a:ext cx="84" cy="1"/>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74182" name="Line 638"/>
                <p:cNvSpPr>
                  <a:spLocks noChangeShapeType="1"/>
                </p:cNvSpPr>
                <p:nvPr/>
              </p:nvSpPr>
              <p:spPr bwMode="auto">
                <a:xfrm>
                  <a:off x="4753" y="1312"/>
                  <a:ext cx="66" cy="1"/>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74183" name="Line 639"/>
                <p:cNvSpPr>
                  <a:spLocks noChangeShapeType="1"/>
                </p:cNvSpPr>
                <p:nvPr/>
              </p:nvSpPr>
              <p:spPr bwMode="auto">
                <a:xfrm>
                  <a:off x="4752" y="1314"/>
                  <a:ext cx="73" cy="151"/>
                </a:xfrm>
                <a:prstGeom prst="line">
                  <a:avLst/>
                </a:prstGeom>
                <a:noFill/>
                <a:ln w="635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74184" name="Line 640"/>
                <p:cNvSpPr>
                  <a:spLocks noChangeShapeType="1"/>
                </p:cNvSpPr>
                <p:nvPr/>
              </p:nvSpPr>
              <p:spPr bwMode="auto">
                <a:xfrm flipH="1">
                  <a:off x="4745" y="1313"/>
                  <a:ext cx="73" cy="149"/>
                </a:xfrm>
                <a:prstGeom prst="line">
                  <a:avLst/>
                </a:prstGeom>
                <a:noFill/>
                <a:ln w="635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74185" name="Line 641"/>
                <p:cNvSpPr>
                  <a:spLocks noChangeShapeType="1"/>
                </p:cNvSpPr>
                <p:nvPr/>
              </p:nvSpPr>
              <p:spPr bwMode="auto">
                <a:xfrm>
                  <a:off x="4762" y="1167"/>
                  <a:ext cx="46" cy="1"/>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74186" name="Line 642"/>
                <p:cNvSpPr>
                  <a:spLocks noChangeShapeType="1"/>
                </p:cNvSpPr>
                <p:nvPr/>
              </p:nvSpPr>
              <p:spPr bwMode="auto">
                <a:xfrm>
                  <a:off x="4761" y="1166"/>
                  <a:ext cx="54" cy="147"/>
                </a:xfrm>
                <a:prstGeom prst="line">
                  <a:avLst/>
                </a:prstGeom>
                <a:noFill/>
                <a:ln w="635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74187" name="Line 643"/>
                <p:cNvSpPr>
                  <a:spLocks noChangeShapeType="1"/>
                </p:cNvSpPr>
                <p:nvPr/>
              </p:nvSpPr>
              <p:spPr bwMode="auto">
                <a:xfrm flipV="1">
                  <a:off x="4750" y="1166"/>
                  <a:ext cx="57" cy="145"/>
                </a:xfrm>
                <a:prstGeom prst="line">
                  <a:avLst/>
                </a:prstGeom>
                <a:noFill/>
                <a:ln w="635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74188" name="Line 644"/>
                <p:cNvSpPr>
                  <a:spLocks noChangeShapeType="1"/>
                </p:cNvSpPr>
                <p:nvPr/>
              </p:nvSpPr>
              <p:spPr bwMode="auto">
                <a:xfrm>
                  <a:off x="4768" y="1032"/>
                  <a:ext cx="41" cy="136"/>
                </a:xfrm>
                <a:prstGeom prst="line">
                  <a:avLst/>
                </a:prstGeom>
                <a:noFill/>
                <a:ln w="635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74189" name="Line 645"/>
                <p:cNvSpPr>
                  <a:spLocks noChangeShapeType="1"/>
                </p:cNvSpPr>
                <p:nvPr/>
              </p:nvSpPr>
              <p:spPr bwMode="auto">
                <a:xfrm flipV="1">
                  <a:off x="4759" y="1031"/>
                  <a:ext cx="39" cy="138"/>
                </a:xfrm>
                <a:prstGeom prst="line">
                  <a:avLst/>
                </a:prstGeom>
                <a:noFill/>
                <a:ln w="635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74190" name="Line 646"/>
                <p:cNvSpPr>
                  <a:spLocks noChangeShapeType="1"/>
                </p:cNvSpPr>
                <p:nvPr/>
              </p:nvSpPr>
              <p:spPr bwMode="auto">
                <a:xfrm flipV="1">
                  <a:off x="4766" y="930"/>
                  <a:ext cx="27" cy="106"/>
                </a:xfrm>
                <a:prstGeom prst="line">
                  <a:avLst/>
                </a:prstGeom>
                <a:noFill/>
                <a:ln w="635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74191" name="Oval 647"/>
                <p:cNvSpPr>
                  <a:spLocks noChangeArrowheads="1"/>
                </p:cNvSpPr>
                <p:nvPr/>
              </p:nvSpPr>
              <p:spPr bwMode="auto">
                <a:xfrm>
                  <a:off x="4774" y="784"/>
                  <a:ext cx="22" cy="16"/>
                </a:xfrm>
                <a:prstGeom prst="ellipse">
                  <a:avLst/>
                </a:prstGeom>
                <a:solidFill>
                  <a:srgbClr val="C0C0C0"/>
                </a:solidFill>
                <a:ln w="9525">
                  <a:solidFill>
                    <a:schemeClr val="tx1"/>
                  </a:solidFill>
                  <a:round/>
                  <a:headEnd/>
                  <a:tailEnd/>
                </a:ln>
              </p:spPr>
              <p:txBody>
                <a:bodyPr/>
                <a:lstStyle>
                  <a:lvl1pPr>
                    <a:defRPr sz="2000">
                      <a:solidFill>
                        <a:schemeClr val="tx1"/>
                      </a:solidFill>
                      <a:latin typeface="Tahoma" panose="020B0604030504040204" pitchFamily="34" charset="0"/>
                      <a:ea typeface="宋体" panose="02010600030101010101" pitchFamily="2" charset="-122"/>
                    </a:defRPr>
                  </a:lvl1pPr>
                  <a:lvl2pPr marL="742950" indent="-285750">
                    <a:defRPr sz="2000">
                      <a:solidFill>
                        <a:schemeClr val="tx1"/>
                      </a:solidFill>
                      <a:latin typeface="Tahoma" panose="020B0604030504040204" pitchFamily="34" charset="0"/>
                      <a:ea typeface="宋体" panose="02010600030101010101" pitchFamily="2" charset="-122"/>
                    </a:defRPr>
                  </a:lvl2pPr>
                  <a:lvl3pPr marL="1143000" indent="-228600">
                    <a:defRPr sz="2000">
                      <a:solidFill>
                        <a:schemeClr val="tx1"/>
                      </a:solidFill>
                      <a:latin typeface="Tahoma" panose="020B0604030504040204" pitchFamily="34" charset="0"/>
                      <a:ea typeface="宋体" panose="02010600030101010101" pitchFamily="2" charset="-122"/>
                    </a:defRPr>
                  </a:lvl3pPr>
                  <a:lvl4pPr marL="1600200" indent="-228600">
                    <a:defRPr sz="2000">
                      <a:solidFill>
                        <a:schemeClr val="tx1"/>
                      </a:solidFill>
                      <a:latin typeface="Tahoma" panose="020B0604030504040204" pitchFamily="34" charset="0"/>
                      <a:ea typeface="宋体" panose="02010600030101010101" pitchFamily="2" charset="-122"/>
                    </a:defRPr>
                  </a:lvl4pPr>
                  <a:lvl5pPr marL="2057400" indent="-22860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grpSp>
        <p:grpSp>
          <p:nvGrpSpPr>
            <p:cNvPr id="74169" name="Group 648"/>
            <p:cNvGrpSpPr>
              <a:grpSpLocks/>
            </p:cNvGrpSpPr>
            <p:nvPr/>
          </p:nvGrpSpPr>
          <p:grpSpPr bwMode="auto">
            <a:xfrm>
              <a:off x="4608" y="700"/>
              <a:ext cx="306" cy="90"/>
              <a:chOff x="748" y="2251"/>
              <a:chExt cx="306" cy="90"/>
            </a:xfrm>
          </p:grpSpPr>
          <p:sp>
            <p:nvSpPr>
              <p:cNvPr id="74170" name="AutoShape 649"/>
              <p:cNvSpPr>
                <a:spLocks noChangeArrowheads="1"/>
              </p:cNvSpPr>
              <p:nvPr/>
            </p:nvSpPr>
            <p:spPr bwMode="auto">
              <a:xfrm>
                <a:off x="748" y="2251"/>
                <a:ext cx="111" cy="90"/>
              </a:xfrm>
              <a:prstGeom prst="moon">
                <a:avLst>
                  <a:gd name="adj" fmla="val 18444"/>
                </a:avLst>
              </a:prstGeom>
              <a:solidFill>
                <a:srgbClr val="80808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a:solidFill>
                      <a:schemeClr val="tx1"/>
                    </a:solidFill>
                    <a:latin typeface="Tahoma" panose="020B0604030504040204" pitchFamily="34" charset="0"/>
                    <a:ea typeface="宋体" panose="02010600030101010101" pitchFamily="2" charset="-122"/>
                  </a:defRPr>
                </a:lvl1pPr>
                <a:lvl2pPr marL="742950" indent="-285750">
                  <a:defRPr sz="2000">
                    <a:solidFill>
                      <a:schemeClr val="tx1"/>
                    </a:solidFill>
                    <a:latin typeface="Tahoma" panose="020B0604030504040204" pitchFamily="34" charset="0"/>
                    <a:ea typeface="宋体" panose="02010600030101010101" pitchFamily="2" charset="-122"/>
                  </a:defRPr>
                </a:lvl2pPr>
                <a:lvl3pPr marL="1143000" indent="-228600">
                  <a:defRPr sz="2000">
                    <a:solidFill>
                      <a:schemeClr val="tx1"/>
                    </a:solidFill>
                    <a:latin typeface="Tahoma" panose="020B0604030504040204" pitchFamily="34" charset="0"/>
                    <a:ea typeface="宋体" panose="02010600030101010101" pitchFamily="2" charset="-122"/>
                  </a:defRPr>
                </a:lvl3pPr>
                <a:lvl4pPr marL="1600200" indent="-228600">
                  <a:defRPr sz="2000">
                    <a:solidFill>
                      <a:schemeClr val="tx1"/>
                    </a:solidFill>
                    <a:latin typeface="Tahoma" panose="020B0604030504040204" pitchFamily="34" charset="0"/>
                    <a:ea typeface="宋体" panose="02010600030101010101" pitchFamily="2" charset="-122"/>
                  </a:defRPr>
                </a:lvl4pPr>
                <a:lvl5pPr marL="2057400" indent="-22860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74171" name="AutoShape 650"/>
              <p:cNvSpPr>
                <a:spLocks noChangeArrowheads="1"/>
              </p:cNvSpPr>
              <p:nvPr/>
            </p:nvSpPr>
            <p:spPr bwMode="auto">
              <a:xfrm flipH="1">
                <a:off x="943" y="2251"/>
                <a:ext cx="111" cy="90"/>
              </a:xfrm>
              <a:prstGeom prst="moon">
                <a:avLst>
                  <a:gd name="adj" fmla="val 18444"/>
                </a:avLst>
              </a:prstGeom>
              <a:solidFill>
                <a:srgbClr val="80808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a:solidFill>
                      <a:schemeClr val="tx1"/>
                    </a:solidFill>
                    <a:latin typeface="Tahoma" panose="020B0604030504040204" pitchFamily="34" charset="0"/>
                    <a:ea typeface="宋体" panose="02010600030101010101" pitchFamily="2" charset="-122"/>
                  </a:defRPr>
                </a:lvl1pPr>
                <a:lvl2pPr marL="742950" indent="-285750">
                  <a:defRPr sz="2000">
                    <a:solidFill>
                      <a:schemeClr val="tx1"/>
                    </a:solidFill>
                    <a:latin typeface="Tahoma" panose="020B0604030504040204" pitchFamily="34" charset="0"/>
                    <a:ea typeface="宋体" panose="02010600030101010101" pitchFamily="2" charset="-122"/>
                  </a:defRPr>
                </a:lvl2pPr>
                <a:lvl3pPr marL="1143000" indent="-228600">
                  <a:defRPr sz="2000">
                    <a:solidFill>
                      <a:schemeClr val="tx1"/>
                    </a:solidFill>
                    <a:latin typeface="Tahoma" panose="020B0604030504040204" pitchFamily="34" charset="0"/>
                    <a:ea typeface="宋体" panose="02010600030101010101" pitchFamily="2" charset="-122"/>
                  </a:defRPr>
                </a:lvl3pPr>
                <a:lvl4pPr marL="1600200" indent="-228600">
                  <a:defRPr sz="2000">
                    <a:solidFill>
                      <a:schemeClr val="tx1"/>
                    </a:solidFill>
                    <a:latin typeface="Tahoma" panose="020B0604030504040204" pitchFamily="34" charset="0"/>
                    <a:ea typeface="宋体" panose="02010600030101010101" pitchFamily="2" charset="-122"/>
                  </a:defRPr>
                </a:lvl4pPr>
                <a:lvl5pPr marL="2057400" indent="-22860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74172" name="AutoShape 651"/>
              <p:cNvSpPr>
                <a:spLocks noChangeArrowheads="1"/>
              </p:cNvSpPr>
              <p:nvPr/>
            </p:nvSpPr>
            <p:spPr bwMode="auto">
              <a:xfrm flipH="1">
                <a:off x="922" y="2266"/>
                <a:ext cx="70" cy="60"/>
              </a:xfrm>
              <a:prstGeom prst="moon">
                <a:avLst>
                  <a:gd name="adj" fmla="val 18347"/>
                </a:avLst>
              </a:prstGeom>
              <a:solidFill>
                <a:srgbClr val="80808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a:solidFill>
                      <a:schemeClr val="tx1"/>
                    </a:solidFill>
                    <a:latin typeface="Tahoma" panose="020B0604030504040204" pitchFamily="34" charset="0"/>
                    <a:ea typeface="宋体" panose="02010600030101010101" pitchFamily="2" charset="-122"/>
                  </a:defRPr>
                </a:lvl1pPr>
                <a:lvl2pPr marL="742950" indent="-285750">
                  <a:defRPr sz="2000">
                    <a:solidFill>
                      <a:schemeClr val="tx1"/>
                    </a:solidFill>
                    <a:latin typeface="Tahoma" panose="020B0604030504040204" pitchFamily="34" charset="0"/>
                    <a:ea typeface="宋体" panose="02010600030101010101" pitchFamily="2" charset="-122"/>
                  </a:defRPr>
                </a:lvl2pPr>
                <a:lvl3pPr marL="1143000" indent="-228600">
                  <a:defRPr sz="2000">
                    <a:solidFill>
                      <a:schemeClr val="tx1"/>
                    </a:solidFill>
                    <a:latin typeface="Tahoma" panose="020B0604030504040204" pitchFamily="34" charset="0"/>
                    <a:ea typeface="宋体" panose="02010600030101010101" pitchFamily="2" charset="-122"/>
                  </a:defRPr>
                </a:lvl3pPr>
                <a:lvl4pPr marL="1600200" indent="-228600">
                  <a:defRPr sz="2000">
                    <a:solidFill>
                      <a:schemeClr val="tx1"/>
                    </a:solidFill>
                    <a:latin typeface="Tahoma" panose="020B0604030504040204" pitchFamily="34" charset="0"/>
                    <a:ea typeface="宋体" panose="02010600030101010101" pitchFamily="2" charset="-122"/>
                  </a:defRPr>
                </a:lvl4pPr>
                <a:lvl5pPr marL="2057400" indent="-22860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74173" name="AutoShape 652"/>
              <p:cNvSpPr>
                <a:spLocks noChangeArrowheads="1"/>
              </p:cNvSpPr>
              <p:nvPr/>
            </p:nvSpPr>
            <p:spPr bwMode="auto">
              <a:xfrm>
                <a:off x="806" y="2266"/>
                <a:ext cx="70" cy="60"/>
              </a:xfrm>
              <a:prstGeom prst="moon">
                <a:avLst>
                  <a:gd name="adj" fmla="val 18347"/>
                </a:avLst>
              </a:prstGeom>
              <a:solidFill>
                <a:srgbClr val="80808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a:solidFill>
                      <a:schemeClr val="tx1"/>
                    </a:solidFill>
                    <a:latin typeface="Tahoma" panose="020B0604030504040204" pitchFamily="34" charset="0"/>
                    <a:ea typeface="宋体" panose="02010600030101010101" pitchFamily="2" charset="-122"/>
                  </a:defRPr>
                </a:lvl1pPr>
                <a:lvl2pPr marL="742950" indent="-285750">
                  <a:defRPr sz="2000">
                    <a:solidFill>
                      <a:schemeClr val="tx1"/>
                    </a:solidFill>
                    <a:latin typeface="Tahoma" panose="020B0604030504040204" pitchFamily="34" charset="0"/>
                    <a:ea typeface="宋体" panose="02010600030101010101" pitchFamily="2" charset="-122"/>
                  </a:defRPr>
                </a:lvl2pPr>
                <a:lvl3pPr marL="1143000" indent="-228600">
                  <a:defRPr sz="2000">
                    <a:solidFill>
                      <a:schemeClr val="tx1"/>
                    </a:solidFill>
                    <a:latin typeface="Tahoma" panose="020B0604030504040204" pitchFamily="34" charset="0"/>
                    <a:ea typeface="宋体" panose="02010600030101010101" pitchFamily="2" charset="-122"/>
                  </a:defRPr>
                </a:lvl3pPr>
                <a:lvl4pPr marL="1600200" indent="-228600">
                  <a:defRPr sz="2000">
                    <a:solidFill>
                      <a:schemeClr val="tx1"/>
                    </a:solidFill>
                    <a:latin typeface="Tahoma" panose="020B0604030504040204" pitchFamily="34" charset="0"/>
                    <a:ea typeface="宋体" panose="02010600030101010101" pitchFamily="2" charset="-122"/>
                  </a:defRPr>
                </a:lvl4pPr>
                <a:lvl5pPr marL="2057400" indent="-22860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74174" name="AutoShape 653"/>
              <p:cNvSpPr>
                <a:spLocks noChangeArrowheads="1"/>
              </p:cNvSpPr>
              <p:nvPr/>
            </p:nvSpPr>
            <p:spPr bwMode="auto">
              <a:xfrm flipH="1">
                <a:off x="905" y="2281"/>
                <a:ext cx="35" cy="30"/>
              </a:xfrm>
              <a:prstGeom prst="moon">
                <a:avLst>
                  <a:gd name="adj" fmla="val 41907"/>
                </a:avLst>
              </a:prstGeom>
              <a:solidFill>
                <a:srgbClr val="80808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a:solidFill>
                      <a:schemeClr val="tx1"/>
                    </a:solidFill>
                    <a:latin typeface="Tahoma" panose="020B0604030504040204" pitchFamily="34" charset="0"/>
                    <a:ea typeface="宋体" panose="02010600030101010101" pitchFamily="2" charset="-122"/>
                  </a:defRPr>
                </a:lvl1pPr>
                <a:lvl2pPr marL="742950" indent="-285750">
                  <a:defRPr sz="2000">
                    <a:solidFill>
                      <a:schemeClr val="tx1"/>
                    </a:solidFill>
                    <a:latin typeface="Tahoma" panose="020B0604030504040204" pitchFamily="34" charset="0"/>
                    <a:ea typeface="宋体" panose="02010600030101010101" pitchFamily="2" charset="-122"/>
                  </a:defRPr>
                </a:lvl2pPr>
                <a:lvl3pPr marL="1143000" indent="-228600">
                  <a:defRPr sz="2000">
                    <a:solidFill>
                      <a:schemeClr val="tx1"/>
                    </a:solidFill>
                    <a:latin typeface="Tahoma" panose="020B0604030504040204" pitchFamily="34" charset="0"/>
                    <a:ea typeface="宋体" panose="02010600030101010101" pitchFamily="2" charset="-122"/>
                  </a:defRPr>
                </a:lvl3pPr>
                <a:lvl4pPr marL="1600200" indent="-228600">
                  <a:defRPr sz="2000">
                    <a:solidFill>
                      <a:schemeClr val="tx1"/>
                    </a:solidFill>
                    <a:latin typeface="Tahoma" panose="020B0604030504040204" pitchFamily="34" charset="0"/>
                    <a:ea typeface="宋体" panose="02010600030101010101" pitchFamily="2" charset="-122"/>
                  </a:defRPr>
                </a:lvl4pPr>
                <a:lvl5pPr marL="2057400" indent="-22860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74175" name="AutoShape 654"/>
              <p:cNvSpPr>
                <a:spLocks noChangeArrowheads="1"/>
              </p:cNvSpPr>
              <p:nvPr/>
            </p:nvSpPr>
            <p:spPr bwMode="auto">
              <a:xfrm>
                <a:off x="857" y="2281"/>
                <a:ext cx="35" cy="30"/>
              </a:xfrm>
              <a:prstGeom prst="moon">
                <a:avLst>
                  <a:gd name="adj" fmla="val 41907"/>
                </a:avLst>
              </a:prstGeom>
              <a:solidFill>
                <a:srgbClr val="80808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a:solidFill>
                      <a:schemeClr val="tx1"/>
                    </a:solidFill>
                    <a:latin typeface="Tahoma" panose="020B0604030504040204" pitchFamily="34" charset="0"/>
                    <a:ea typeface="宋体" panose="02010600030101010101" pitchFamily="2" charset="-122"/>
                  </a:defRPr>
                </a:lvl1pPr>
                <a:lvl2pPr marL="742950" indent="-285750">
                  <a:defRPr sz="2000">
                    <a:solidFill>
                      <a:schemeClr val="tx1"/>
                    </a:solidFill>
                    <a:latin typeface="Tahoma" panose="020B0604030504040204" pitchFamily="34" charset="0"/>
                    <a:ea typeface="宋体" panose="02010600030101010101" pitchFamily="2" charset="-122"/>
                  </a:defRPr>
                </a:lvl2pPr>
                <a:lvl3pPr marL="1143000" indent="-228600">
                  <a:defRPr sz="2000">
                    <a:solidFill>
                      <a:schemeClr val="tx1"/>
                    </a:solidFill>
                    <a:latin typeface="Tahoma" panose="020B0604030504040204" pitchFamily="34" charset="0"/>
                    <a:ea typeface="宋体" panose="02010600030101010101" pitchFamily="2" charset="-122"/>
                  </a:defRPr>
                </a:lvl3pPr>
                <a:lvl4pPr marL="1600200" indent="-228600">
                  <a:defRPr sz="2000">
                    <a:solidFill>
                      <a:schemeClr val="tx1"/>
                    </a:solidFill>
                    <a:latin typeface="Tahoma" panose="020B0604030504040204" pitchFamily="34" charset="0"/>
                    <a:ea typeface="宋体" panose="02010600030101010101" pitchFamily="2" charset="-122"/>
                  </a:defRPr>
                </a:lvl4pPr>
                <a:lvl5pPr marL="2057400" indent="-22860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grpSp>
      <p:grpSp>
        <p:nvGrpSpPr>
          <p:cNvPr id="73816" name="Group 655"/>
          <p:cNvGrpSpPr>
            <a:grpSpLocks/>
          </p:cNvGrpSpPr>
          <p:nvPr/>
        </p:nvGrpSpPr>
        <p:grpSpPr bwMode="auto">
          <a:xfrm>
            <a:off x="7700963" y="4608513"/>
            <a:ext cx="287337" cy="504825"/>
            <a:chOff x="4608" y="700"/>
            <a:chExt cx="306" cy="553"/>
          </a:xfrm>
        </p:grpSpPr>
        <p:grpSp>
          <p:nvGrpSpPr>
            <p:cNvPr id="74144" name="Group 656"/>
            <p:cNvGrpSpPr>
              <a:grpSpLocks/>
            </p:cNvGrpSpPr>
            <p:nvPr/>
          </p:nvGrpSpPr>
          <p:grpSpPr bwMode="auto">
            <a:xfrm>
              <a:off x="4694" y="784"/>
              <a:ext cx="134" cy="469"/>
              <a:chOff x="4740" y="784"/>
              <a:chExt cx="88" cy="692"/>
            </a:xfrm>
          </p:grpSpPr>
          <p:sp>
            <p:nvSpPr>
              <p:cNvPr id="74152" name="Line 657"/>
              <p:cNvSpPr>
                <a:spLocks noChangeShapeType="1"/>
              </p:cNvSpPr>
              <p:nvPr/>
            </p:nvSpPr>
            <p:spPr bwMode="auto">
              <a:xfrm>
                <a:off x="4771" y="1032"/>
                <a:ext cx="29" cy="1"/>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grpSp>
            <p:nvGrpSpPr>
              <p:cNvPr id="74153" name="Group 658"/>
              <p:cNvGrpSpPr>
                <a:grpSpLocks/>
              </p:cNvGrpSpPr>
              <p:nvPr/>
            </p:nvGrpSpPr>
            <p:grpSpPr bwMode="auto">
              <a:xfrm>
                <a:off x="4740" y="784"/>
                <a:ext cx="88" cy="692"/>
                <a:chOff x="4740" y="784"/>
                <a:chExt cx="88" cy="692"/>
              </a:xfrm>
            </p:grpSpPr>
            <p:sp>
              <p:nvSpPr>
                <p:cNvPr id="74154" name="Line 659"/>
                <p:cNvSpPr>
                  <a:spLocks noChangeShapeType="1"/>
                </p:cNvSpPr>
                <p:nvPr/>
              </p:nvSpPr>
              <p:spPr bwMode="auto">
                <a:xfrm flipV="1">
                  <a:off x="4785" y="793"/>
                  <a:ext cx="1" cy="139"/>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74155" name="Line 660"/>
                <p:cNvSpPr>
                  <a:spLocks noChangeShapeType="1"/>
                </p:cNvSpPr>
                <p:nvPr/>
              </p:nvSpPr>
              <p:spPr bwMode="auto">
                <a:xfrm flipV="1">
                  <a:off x="4740" y="929"/>
                  <a:ext cx="35" cy="547"/>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74156" name="Line 661"/>
                <p:cNvSpPr>
                  <a:spLocks noChangeShapeType="1"/>
                </p:cNvSpPr>
                <p:nvPr/>
              </p:nvSpPr>
              <p:spPr bwMode="auto">
                <a:xfrm>
                  <a:off x="4793" y="929"/>
                  <a:ext cx="35" cy="547"/>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74157" name="Line 662"/>
                <p:cNvSpPr>
                  <a:spLocks noChangeShapeType="1"/>
                </p:cNvSpPr>
                <p:nvPr/>
              </p:nvSpPr>
              <p:spPr bwMode="auto">
                <a:xfrm>
                  <a:off x="4743" y="1461"/>
                  <a:ext cx="84" cy="1"/>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74158" name="Line 663"/>
                <p:cNvSpPr>
                  <a:spLocks noChangeShapeType="1"/>
                </p:cNvSpPr>
                <p:nvPr/>
              </p:nvSpPr>
              <p:spPr bwMode="auto">
                <a:xfrm>
                  <a:off x="4753" y="1312"/>
                  <a:ext cx="66" cy="1"/>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74159" name="Line 664"/>
                <p:cNvSpPr>
                  <a:spLocks noChangeShapeType="1"/>
                </p:cNvSpPr>
                <p:nvPr/>
              </p:nvSpPr>
              <p:spPr bwMode="auto">
                <a:xfrm>
                  <a:off x="4752" y="1314"/>
                  <a:ext cx="73" cy="151"/>
                </a:xfrm>
                <a:prstGeom prst="line">
                  <a:avLst/>
                </a:prstGeom>
                <a:noFill/>
                <a:ln w="635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74160" name="Line 665"/>
                <p:cNvSpPr>
                  <a:spLocks noChangeShapeType="1"/>
                </p:cNvSpPr>
                <p:nvPr/>
              </p:nvSpPr>
              <p:spPr bwMode="auto">
                <a:xfrm flipH="1">
                  <a:off x="4745" y="1313"/>
                  <a:ext cx="73" cy="149"/>
                </a:xfrm>
                <a:prstGeom prst="line">
                  <a:avLst/>
                </a:prstGeom>
                <a:noFill/>
                <a:ln w="635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74161" name="Line 666"/>
                <p:cNvSpPr>
                  <a:spLocks noChangeShapeType="1"/>
                </p:cNvSpPr>
                <p:nvPr/>
              </p:nvSpPr>
              <p:spPr bwMode="auto">
                <a:xfrm>
                  <a:off x="4762" y="1167"/>
                  <a:ext cx="46" cy="1"/>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74162" name="Line 667"/>
                <p:cNvSpPr>
                  <a:spLocks noChangeShapeType="1"/>
                </p:cNvSpPr>
                <p:nvPr/>
              </p:nvSpPr>
              <p:spPr bwMode="auto">
                <a:xfrm>
                  <a:off x="4761" y="1166"/>
                  <a:ext cx="54" cy="147"/>
                </a:xfrm>
                <a:prstGeom prst="line">
                  <a:avLst/>
                </a:prstGeom>
                <a:noFill/>
                <a:ln w="635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74163" name="Line 668"/>
                <p:cNvSpPr>
                  <a:spLocks noChangeShapeType="1"/>
                </p:cNvSpPr>
                <p:nvPr/>
              </p:nvSpPr>
              <p:spPr bwMode="auto">
                <a:xfrm flipV="1">
                  <a:off x="4750" y="1166"/>
                  <a:ext cx="57" cy="145"/>
                </a:xfrm>
                <a:prstGeom prst="line">
                  <a:avLst/>
                </a:prstGeom>
                <a:noFill/>
                <a:ln w="635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74164" name="Line 669"/>
                <p:cNvSpPr>
                  <a:spLocks noChangeShapeType="1"/>
                </p:cNvSpPr>
                <p:nvPr/>
              </p:nvSpPr>
              <p:spPr bwMode="auto">
                <a:xfrm>
                  <a:off x="4768" y="1032"/>
                  <a:ext cx="41" cy="136"/>
                </a:xfrm>
                <a:prstGeom prst="line">
                  <a:avLst/>
                </a:prstGeom>
                <a:noFill/>
                <a:ln w="635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74165" name="Line 670"/>
                <p:cNvSpPr>
                  <a:spLocks noChangeShapeType="1"/>
                </p:cNvSpPr>
                <p:nvPr/>
              </p:nvSpPr>
              <p:spPr bwMode="auto">
                <a:xfrm flipV="1">
                  <a:off x="4759" y="1031"/>
                  <a:ext cx="39" cy="138"/>
                </a:xfrm>
                <a:prstGeom prst="line">
                  <a:avLst/>
                </a:prstGeom>
                <a:noFill/>
                <a:ln w="635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74166" name="Line 671"/>
                <p:cNvSpPr>
                  <a:spLocks noChangeShapeType="1"/>
                </p:cNvSpPr>
                <p:nvPr/>
              </p:nvSpPr>
              <p:spPr bwMode="auto">
                <a:xfrm flipV="1">
                  <a:off x="4766" y="930"/>
                  <a:ext cx="27" cy="106"/>
                </a:xfrm>
                <a:prstGeom prst="line">
                  <a:avLst/>
                </a:prstGeom>
                <a:noFill/>
                <a:ln w="635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74167" name="Oval 672"/>
                <p:cNvSpPr>
                  <a:spLocks noChangeArrowheads="1"/>
                </p:cNvSpPr>
                <p:nvPr/>
              </p:nvSpPr>
              <p:spPr bwMode="auto">
                <a:xfrm>
                  <a:off x="4774" y="784"/>
                  <a:ext cx="22" cy="16"/>
                </a:xfrm>
                <a:prstGeom prst="ellipse">
                  <a:avLst/>
                </a:prstGeom>
                <a:solidFill>
                  <a:srgbClr val="C0C0C0"/>
                </a:solidFill>
                <a:ln w="9525">
                  <a:solidFill>
                    <a:schemeClr val="tx1"/>
                  </a:solidFill>
                  <a:round/>
                  <a:headEnd/>
                  <a:tailEnd/>
                </a:ln>
              </p:spPr>
              <p:txBody>
                <a:bodyPr/>
                <a:lstStyle>
                  <a:lvl1pPr>
                    <a:defRPr sz="2000">
                      <a:solidFill>
                        <a:schemeClr val="tx1"/>
                      </a:solidFill>
                      <a:latin typeface="Tahoma" panose="020B0604030504040204" pitchFamily="34" charset="0"/>
                      <a:ea typeface="宋体" panose="02010600030101010101" pitchFamily="2" charset="-122"/>
                    </a:defRPr>
                  </a:lvl1pPr>
                  <a:lvl2pPr marL="742950" indent="-285750">
                    <a:defRPr sz="2000">
                      <a:solidFill>
                        <a:schemeClr val="tx1"/>
                      </a:solidFill>
                      <a:latin typeface="Tahoma" panose="020B0604030504040204" pitchFamily="34" charset="0"/>
                      <a:ea typeface="宋体" panose="02010600030101010101" pitchFamily="2" charset="-122"/>
                    </a:defRPr>
                  </a:lvl2pPr>
                  <a:lvl3pPr marL="1143000" indent="-228600">
                    <a:defRPr sz="2000">
                      <a:solidFill>
                        <a:schemeClr val="tx1"/>
                      </a:solidFill>
                      <a:latin typeface="Tahoma" panose="020B0604030504040204" pitchFamily="34" charset="0"/>
                      <a:ea typeface="宋体" panose="02010600030101010101" pitchFamily="2" charset="-122"/>
                    </a:defRPr>
                  </a:lvl3pPr>
                  <a:lvl4pPr marL="1600200" indent="-228600">
                    <a:defRPr sz="2000">
                      <a:solidFill>
                        <a:schemeClr val="tx1"/>
                      </a:solidFill>
                      <a:latin typeface="Tahoma" panose="020B0604030504040204" pitchFamily="34" charset="0"/>
                      <a:ea typeface="宋体" panose="02010600030101010101" pitchFamily="2" charset="-122"/>
                    </a:defRPr>
                  </a:lvl4pPr>
                  <a:lvl5pPr marL="2057400" indent="-22860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grpSp>
        <p:grpSp>
          <p:nvGrpSpPr>
            <p:cNvPr id="74145" name="Group 673"/>
            <p:cNvGrpSpPr>
              <a:grpSpLocks/>
            </p:cNvGrpSpPr>
            <p:nvPr/>
          </p:nvGrpSpPr>
          <p:grpSpPr bwMode="auto">
            <a:xfrm>
              <a:off x="4608" y="700"/>
              <a:ext cx="306" cy="90"/>
              <a:chOff x="748" y="2251"/>
              <a:chExt cx="306" cy="90"/>
            </a:xfrm>
          </p:grpSpPr>
          <p:sp>
            <p:nvSpPr>
              <p:cNvPr id="74146" name="AutoShape 674"/>
              <p:cNvSpPr>
                <a:spLocks noChangeArrowheads="1"/>
              </p:cNvSpPr>
              <p:nvPr/>
            </p:nvSpPr>
            <p:spPr bwMode="auto">
              <a:xfrm>
                <a:off x="748" y="2251"/>
                <a:ext cx="111" cy="90"/>
              </a:xfrm>
              <a:prstGeom prst="moon">
                <a:avLst>
                  <a:gd name="adj" fmla="val 18444"/>
                </a:avLst>
              </a:prstGeom>
              <a:solidFill>
                <a:srgbClr val="80808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a:solidFill>
                      <a:schemeClr val="tx1"/>
                    </a:solidFill>
                    <a:latin typeface="Tahoma" panose="020B0604030504040204" pitchFamily="34" charset="0"/>
                    <a:ea typeface="宋体" panose="02010600030101010101" pitchFamily="2" charset="-122"/>
                  </a:defRPr>
                </a:lvl1pPr>
                <a:lvl2pPr marL="742950" indent="-285750">
                  <a:defRPr sz="2000">
                    <a:solidFill>
                      <a:schemeClr val="tx1"/>
                    </a:solidFill>
                    <a:latin typeface="Tahoma" panose="020B0604030504040204" pitchFamily="34" charset="0"/>
                    <a:ea typeface="宋体" panose="02010600030101010101" pitchFamily="2" charset="-122"/>
                  </a:defRPr>
                </a:lvl2pPr>
                <a:lvl3pPr marL="1143000" indent="-228600">
                  <a:defRPr sz="2000">
                    <a:solidFill>
                      <a:schemeClr val="tx1"/>
                    </a:solidFill>
                    <a:latin typeface="Tahoma" panose="020B0604030504040204" pitchFamily="34" charset="0"/>
                    <a:ea typeface="宋体" panose="02010600030101010101" pitchFamily="2" charset="-122"/>
                  </a:defRPr>
                </a:lvl3pPr>
                <a:lvl4pPr marL="1600200" indent="-228600">
                  <a:defRPr sz="2000">
                    <a:solidFill>
                      <a:schemeClr val="tx1"/>
                    </a:solidFill>
                    <a:latin typeface="Tahoma" panose="020B0604030504040204" pitchFamily="34" charset="0"/>
                    <a:ea typeface="宋体" panose="02010600030101010101" pitchFamily="2" charset="-122"/>
                  </a:defRPr>
                </a:lvl4pPr>
                <a:lvl5pPr marL="2057400" indent="-22860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74147" name="AutoShape 675"/>
              <p:cNvSpPr>
                <a:spLocks noChangeArrowheads="1"/>
              </p:cNvSpPr>
              <p:nvPr/>
            </p:nvSpPr>
            <p:spPr bwMode="auto">
              <a:xfrm flipH="1">
                <a:off x="943" y="2251"/>
                <a:ext cx="111" cy="90"/>
              </a:xfrm>
              <a:prstGeom prst="moon">
                <a:avLst>
                  <a:gd name="adj" fmla="val 18444"/>
                </a:avLst>
              </a:prstGeom>
              <a:solidFill>
                <a:srgbClr val="80808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a:solidFill>
                      <a:schemeClr val="tx1"/>
                    </a:solidFill>
                    <a:latin typeface="Tahoma" panose="020B0604030504040204" pitchFamily="34" charset="0"/>
                    <a:ea typeface="宋体" panose="02010600030101010101" pitchFamily="2" charset="-122"/>
                  </a:defRPr>
                </a:lvl1pPr>
                <a:lvl2pPr marL="742950" indent="-285750">
                  <a:defRPr sz="2000">
                    <a:solidFill>
                      <a:schemeClr val="tx1"/>
                    </a:solidFill>
                    <a:latin typeface="Tahoma" panose="020B0604030504040204" pitchFamily="34" charset="0"/>
                    <a:ea typeface="宋体" panose="02010600030101010101" pitchFamily="2" charset="-122"/>
                  </a:defRPr>
                </a:lvl2pPr>
                <a:lvl3pPr marL="1143000" indent="-228600">
                  <a:defRPr sz="2000">
                    <a:solidFill>
                      <a:schemeClr val="tx1"/>
                    </a:solidFill>
                    <a:latin typeface="Tahoma" panose="020B0604030504040204" pitchFamily="34" charset="0"/>
                    <a:ea typeface="宋体" panose="02010600030101010101" pitchFamily="2" charset="-122"/>
                  </a:defRPr>
                </a:lvl3pPr>
                <a:lvl4pPr marL="1600200" indent="-228600">
                  <a:defRPr sz="2000">
                    <a:solidFill>
                      <a:schemeClr val="tx1"/>
                    </a:solidFill>
                    <a:latin typeface="Tahoma" panose="020B0604030504040204" pitchFamily="34" charset="0"/>
                    <a:ea typeface="宋体" panose="02010600030101010101" pitchFamily="2" charset="-122"/>
                  </a:defRPr>
                </a:lvl4pPr>
                <a:lvl5pPr marL="2057400" indent="-22860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74148" name="AutoShape 676"/>
              <p:cNvSpPr>
                <a:spLocks noChangeArrowheads="1"/>
              </p:cNvSpPr>
              <p:nvPr/>
            </p:nvSpPr>
            <p:spPr bwMode="auto">
              <a:xfrm flipH="1">
                <a:off x="922" y="2266"/>
                <a:ext cx="70" cy="60"/>
              </a:xfrm>
              <a:prstGeom prst="moon">
                <a:avLst>
                  <a:gd name="adj" fmla="val 18347"/>
                </a:avLst>
              </a:prstGeom>
              <a:solidFill>
                <a:srgbClr val="80808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a:solidFill>
                      <a:schemeClr val="tx1"/>
                    </a:solidFill>
                    <a:latin typeface="Tahoma" panose="020B0604030504040204" pitchFamily="34" charset="0"/>
                    <a:ea typeface="宋体" panose="02010600030101010101" pitchFamily="2" charset="-122"/>
                  </a:defRPr>
                </a:lvl1pPr>
                <a:lvl2pPr marL="742950" indent="-285750">
                  <a:defRPr sz="2000">
                    <a:solidFill>
                      <a:schemeClr val="tx1"/>
                    </a:solidFill>
                    <a:latin typeface="Tahoma" panose="020B0604030504040204" pitchFamily="34" charset="0"/>
                    <a:ea typeface="宋体" panose="02010600030101010101" pitchFamily="2" charset="-122"/>
                  </a:defRPr>
                </a:lvl2pPr>
                <a:lvl3pPr marL="1143000" indent="-228600">
                  <a:defRPr sz="2000">
                    <a:solidFill>
                      <a:schemeClr val="tx1"/>
                    </a:solidFill>
                    <a:latin typeface="Tahoma" panose="020B0604030504040204" pitchFamily="34" charset="0"/>
                    <a:ea typeface="宋体" panose="02010600030101010101" pitchFamily="2" charset="-122"/>
                  </a:defRPr>
                </a:lvl3pPr>
                <a:lvl4pPr marL="1600200" indent="-228600">
                  <a:defRPr sz="2000">
                    <a:solidFill>
                      <a:schemeClr val="tx1"/>
                    </a:solidFill>
                    <a:latin typeface="Tahoma" panose="020B0604030504040204" pitchFamily="34" charset="0"/>
                    <a:ea typeface="宋体" panose="02010600030101010101" pitchFamily="2" charset="-122"/>
                  </a:defRPr>
                </a:lvl4pPr>
                <a:lvl5pPr marL="2057400" indent="-22860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74149" name="AutoShape 677"/>
              <p:cNvSpPr>
                <a:spLocks noChangeArrowheads="1"/>
              </p:cNvSpPr>
              <p:nvPr/>
            </p:nvSpPr>
            <p:spPr bwMode="auto">
              <a:xfrm>
                <a:off x="806" y="2266"/>
                <a:ext cx="70" cy="60"/>
              </a:xfrm>
              <a:prstGeom prst="moon">
                <a:avLst>
                  <a:gd name="adj" fmla="val 18347"/>
                </a:avLst>
              </a:prstGeom>
              <a:solidFill>
                <a:srgbClr val="80808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a:solidFill>
                      <a:schemeClr val="tx1"/>
                    </a:solidFill>
                    <a:latin typeface="Tahoma" panose="020B0604030504040204" pitchFamily="34" charset="0"/>
                    <a:ea typeface="宋体" panose="02010600030101010101" pitchFamily="2" charset="-122"/>
                  </a:defRPr>
                </a:lvl1pPr>
                <a:lvl2pPr marL="742950" indent="-285750">
                  <a:defRPr sz="2000">
                    <a:solidFill>
                      <a:schemeClr val="tx1"/>
                    </a:solidFill>
                    <a:latin typeface="Tahoma" panose="020B0604030504040204" pitchFamily="34" charset="0"/>
                    <a:ea typeface="宋体" panose="02010600030101010101" pitchFamily="2" charset="-122"/>
                  </a:defRPr>
                </a:lvl2pPr>
                <a:lvl3pPr marL="1143000" indent="-228600">
                  <a:defRPr sz="2000">
                    <a:solidFill>
                      <a:schemeClr val="tx1"/>
                    </a:solidFill>
                    <a:latin typeface="Tahoma" panose="020B0604030504040204" pitchFamily="34" charset="0"/>
                    <a:ea typeface="宋体" panose="02010600030101010101" pitchFamily="2" charset="-122"/>
                  </a:defRPr>
                </a:lvl3pPr>
                <a:lvl4pPr marL="1600200" indent="-228600">
                  <a:defRPr sz="2000">
                    <a:solidFill>
                      <a:schemeClr val="tx1"/>
                    </a:solidFill>
                    <a:latin typeface="Tahoma" panose="020B0604030504040204" pitchFamily="34" charset="0"/>
                    <a:ea typeface="宋体" panose="02010600030101010101" pitchFamily="2" charset="-122"/>
                  </a:defRPr>
                </a:lvl4pPr>
                <a:lvl5pPr marL="2057400" indent="-22860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74150" name="AutoShape 678"/>
              <p:cNvSpPr>
                <a:spLocks noChangeArrowheads="1"/>
              </p:cNvSpPr>
              <p:nvPr/>
            </p:nvSpPr>
            <p:spPr bwMode="auto">
              <a:xfrm flipH="1">
                <a:off x="905" y="2281"/>
                <a:ext cx="35" cy="30"/>
              </a:xfrm>
              <a:prstGeom prst="moon">
                <a:avLst>
                  <a:gd name="adj" fmla="val 41907"/>
                </a:avLst>
              </a:prstGeom>
              <a:solidFill>
                <a:srgbClr val="80808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a:solidFill>
                      <a:schemeClr val="tx1"/>
                    </a:solidFill>
                    <a:latin typeface="Tahoma" panose="020B0604030504040204" pitchFamily="34" charset="0"/>
                    <a:ea typeface="宋体" panose="02010600030101010101" pitchFamily="2" charset="-122"/>
                  </a:defRPr>
                </a:lvl1pPr>
                <a:lvl2pPr marL="742950" indent="-285750">
                  <a:defRPr sz="2000">
                    <a:solidFill>
                      <a:schemeClr val="tx1"/>
                    </a:solidFill>
                    <a:latin typeface="Tahoma" panose="020B0604030504040204" pitchFamily="34" charset="0"/>
                    <a:ea typeface="宋体" panose="02010600030101010101" pitchFamily="2" charset="-122"/>
                  </a:defRPr>
                </a:lvl2pPr>
                <a:lvl3pPr marL="1143000" indent="-228600">
                  <a:defRPr sz="2000">
                    <a:solidFill>
                      <a:schemeClr val="tx1"/>
                    </a:solidFill>
                    <a:latin typeface="Tahoma" panose="020B0604030504040204" pitchFamily="34" charset="0"/>
                    <a:ea typeface="宋体" panose="02010600030101010101" pitchFamily="2" charset="-122"/>
                  </a:defRPr>
                </a:lvl3pPr>
                <a:lvl4pPr marL="1600200" indent="-228600">
                  <a:defRPr sz="2000">
                    <a:solidFill>
                      <a:schemeClr val="tx1"/>
                    </a:solidFill>
                    <a:latin typeface="Tahoma" panose="020B0604030504040204" pitchFamily="34" charset="0"/>
                    <a:ea typeface="宋体" panose="02010600030101010101" pitchFamily="2" charset="-122"/>
                  </a:defRPr>
                </a:lvl4pPr>
                <a:lvl5pPr marL="2057400" indent="-22860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74151" name="AutoShape 679"/>
              <p:cNvSpPr>
                <a:spLocks noChangeArrowheads="1"/>
              </p:cNvSpPr>
              <p:nvPr/>
            </p:nvSpPr>
            <p:spPr bwMode="auto">
              <a:xfrm>
                <a:off x="857" y="2281"/>
                <a:ext cx="35" cy="30"/>
              </a:xfrm>
              <a:prstGeom prst="moon">
                <a:avLst>
                  <a:gd name="adj" fmla="val 41907"/>
                </a:avLst>
              </a:prstGeom>
              <a:solidFill>
                <a:srgbClr val="80808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a:solidFill>
                      <a:schemeClr val="tx1"/>
                    </a:solidFill>
                    <a:latin typeface="Tahoma" panose="020B0604030504040204" pitchFamily="34" charset="0"/>
                    <a:ea typeface="宋体" panose="02010600030101010101" pitchFamily="2" charset="-122"/>
                  </a:defRPr>
                </a:lvl1pPr>
                <a:lvl2pPr marL="742950" indent="-285750">
                  <a:defRPr sz="2000">
                    <a:solidFill>
                      <a:schemeClr val="tx1"/>
                    </a:solidFill>
                    <a:latin typeface="Tahoma" panose="020B0604030504040204" pitchFamily="34" charset="0"/>
                    <a:ea typeface="宋体" panose="02010600030101010101" pitchFamily="2" charset="-122"/>
                  </a:defRPr>
                </a:lvl2pPr>
                <a:lvl3pPr marL="1143000" indent="-228600">
                  <a:defRPr sz="2000">
                    <a:solidFill>
                      <a:schemeClr val="tx1"/>
                    </a:solidFill>
                    <a:latin typeface="Tahoma" panose="020B0604030504040204" pitchFamily="34" charset="0"/>
                    <a:ea typeface="宋体" panose="02010600030101010101" pitchFamily="2" charset="-122"/>
                  </a:defRPr>
                </a:lvl3pPr>
                <a:lvl4pPr marL="1600200" indent="-228600">
                  <a:defRPr sz="2000">
                    <a:solidFill>
                      <a:schemeClr val="tx1"/>
                    </a:solidFill>
                    <a:latin typeface="Tahoma" panose="020B0604030504040204" pitchFamily="34" charset="0"/>
                    <a:ea typeface="宋体" panose="02010600030101010101" pitchFamily="2" charset="-122"/>
                  </a:defRPr>
                </a:lvl4pPr>
                <a:lvl5pPr marL="2057400" indent="-22860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grpSp>
      <p:grpSp>
        <p:nvGrpSpPr>
          <p:cNvPr id="73817" name="Group 680"/>
          <p:cNvGrpSpPr>
            <a:grpSpLocks/>
          </p:cNvGrpSpPr>
          <p:nvPr/>
        </p:nvGrpSpPr>
        <p:grpSpPr bwMode="auto">
          <a:xfrm>
            <a:off x="8348663" y="4968875"/>
            <a:ext cx="287337" cy="504825"/>
            <a:chOff x="4608" y="700"/>
            <a:chExt cx="306" cy="553"/>
          </a:xfrm>
        </p:grpSpPr>
        <p:grpSp>
          <p:nvGrpSpPr>
            <p:cNvPr id="74120" name="Group 681"/>
            <p:cNvGrpSpPr>
              <a:grpSpLocks/>
            </p:cNvGrpSpPr>
            <p:nvPr/>
          </p:nvGrpSpPr>
          <p:grpSpPr bwMode="auto">
            <a:xfrm>
              <a:off x="4694" y="784"/>
              <a:ext cx="134" cy="469"/>
              <a:chOff x="4740" y="784"/>
              <a:chExt cx="88" cy="692"/>
            </a:xfrm>
          </p:grpSpPr>
          <p:sp>
            <p:nvSpPr>
              <p:cNvPr id="74128" name="Line 682"/>
              <p:cNvSpPr>
                <a:spLocks noChangeShapeType="1"/>
              </p:cNvSpPr>
              <p:nvPr/>
            </p:nvSpPr>
            <p:spPr bwMode="auto">
              <a:xfrm>
                <a:off x="4771" y="1032"/>
                <a:ext cx="29" cy="1"/>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grpSp>
            <p:nvGrpSpPr>
              <p:cNvPr id="74129" name="Group 683"/>
              <p:cNvGrpSpPr>
                <a:grpSpLocks/>
              </p:cNvGrpSpPr>
              <p:nvPr/>
            </p:nvGrpSpPr>
            <p:grpSpPr bwMode="auto">
              <a:xfrm>
                <a:off x="4740" y="784"/>
                <a:ext cx="88" cy="692"/>
                <a:chOff x="4740" y="784"/>
                <a:chExt cx="88" cy="692"/>
              </a:xfrm>
            </p:grpSpPr>
            <p:sp>
              <p:nvSpPr>
                <p:cNvPr id="74130" name="Line 684"/>
                <p:cNvSpPr>
                  <a:spLocks noChangeShapeType="1"/>
                </p:cNvSpPr>
                <p:nvPr/>
              </p:nvSpPr>
              <p:spPr bwMode="auto">
                <a:xfrm flipV="1">
                  <a:off x="4785" y="793"/>
                  <a:ext cx="1" cy="139"/>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74131" name="Line 685"/>
                <p:cNvSpPr>
                  <a:spLocks noChangeShapeType="1"/>
                </p:cNvSpPr>
                <p:nvPr/>
              </p:nvSpPr>
              <p:spPr bwMode="auto">
                <a:xfrm flipV="1">
                  <a:off x="4740" y="929"/>
                  <a:ext cx="35" cy="547"/>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74132" name="Line 686"/>
                <p:cNvSpPr>
                  <a:spLocks noChangeShapeType="1"/>
                </p:cNvSpPr>
                <p:nvPr/>
              </p:nvSpPr>
              <p:spPr bwMode="auto">
                <a:xfrm>
                  <a:off x="4793" y="929"/>
                  <a:ext cx="35" cy="547"/>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74133" name="Line 687"/>
                <p:cNvSpPr>
                  <a:spLocks noChangeShapeType="1"/>
                </p:cNvSpPr>
                <p:nvPr/>
              </p:nvSpPr>
              <p:spPr bwMode="auto">
                <a:xfrm>
                  <a:off x="4743" y="1461"/>
                  <a:ext cx="84" cy="1"/>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74134" name="Line 688"/>
                <p:cNvSpPr>
                  <a:spLocks noChangeShapeType="1"/>
                </p:cNvSpPr>
                <p:nvPr/>
              </p:nvSpPr>
              <p:spPr bwMode="auto">
                <a:xfrm>
                  <a:off x="4753" y="1312"/>
                  <a:ext cx="66" cy="1"/>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74135" name="Line 689"/>
                <p:cNvSpPr>
                  <a:spLocks noChangeShapeType="1"/>
                </p:cNvSpPr>
                <p:nvPr/>
              </p:nvSpPr>
              <p:spPr bwMode="auto">
                <a:xfrm>
                  <a:off x="4752" y="1314"/>
                  <a:ext cx="73" cy="151"/>
                </a:xfrm>
                <a:prstGeom prst="line">
                  <a:avLst/>
                </a:prstGeom>
                <a:noFill/>
                <a:ln w="635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74136" name="Line 690"/>
                <p:cNvSpPr>
                  <a:spLocks noChangeShapeType="1"/>
                </p:cNvSpPr>
                <p:nvPr/>
              </p:nvSpPr>
              <p:spPr bwMode="auto">
                <a:xfrm flipH="1">
                  <a:off x="4745" y="1313"/>
                  <a:ext cx="73" cy="149"/>
                </a:xfrm>
                <a:prstGeom prst="line">
                  <a:avLst/>
                </a:prstGeom>
                <a:noFill/>
                <a:ln w="635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74137" name="Line 691"/>
                <p:cNvSpPr>
                  <a:spLocks noChangeShapeType="1"/>
                </p:cNvSpPr>
                <p:nvPr/>
              </p:nvSpPr>
              <p:spPr bwMode="auto">
                <a:xfrm>
                  <a:off x="4762" y="1167"/>
                  <a:ext cx="46" cy="1"/>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74138" name="Line 692"/>
                <p:cNvSpPr>
                  <a:spLocks noChangeShapeType="1"/>
                </p:cNvSpPr>
                <p:nvPr/>
              </p:nvSpPr>
              <p:spPr bwMode="auto">
                <a:xfrm>
                  <a:off x="4761" y="1166"/>
                  <a:ext cx="54" cy="147"/>
                </a:xfrm>
                <a:prstGeom prst="line">
                  <a:avLst/>
                </a:prstGeom>
                <a:noFill/>
                <a:ln w="635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74139" name="Line 693"/>
                <p:cNvSpPr>
                  <a:spLocks noChangeShapeType="1"/>
                </p:cNvSpPr>
                <p:nvPr/>
              </p:nvSpPr>
              <p:spPr bwMode="auto">
                <a:xfrm flipV="1">
                  <a:off x="4750" y="1166"/>
                  <a:ext cx="57" cy="145"/>
                </a:xfrm>
                <a:prstGeom prst="line">
                  <a:avLst/>
                </a:prstGeom>
                <a:noFill/>
                <a:ln w="635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74140" name="Line 694"/>
                <p:cNvSpPr>
                  <a:spLocks noChangeShapeType="1"/>
                </p:cNvSpPr>
                <p:nvPr/>
              </p:nvSpPr>
              <p:spPr bwMode="auto">
                <a:xfrm>
                  <a:off x="4768" y="1032"/>
                  <a:ext cx="41" cy="136"/>
                </a:xfrm>
                <a:prstGeom prst="line">
                  <a:avLst/>
                </a:prstGeom>
                <a:noFill/>
                <a:ln w="635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74141" name="Line 695"/>
                <p:cNvSpPr>
                  <a:spLocks noChangeShapeType="1"/>
                </p:cNvSpPr>
                <p:nvPr/>
              </p:nvSpPr>
              <p:spPr bwMode="auto">
                <a:xfrm flipV="1">
                  <a:off x="4759" y="1031"/>
                  <a:ext cx="39" cy="138"/>
                </a:xfrm>
                <a:prstGeom prst="line">
                  <a:avLst/>
                </a:prstGeom>
                <a:noFill/>
                <a:ln w="635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74142" name="Line 696"/>
                <p:cNvSpPr>
                  <a:spLocks noChangeShapeType="1"/>
                </p:cNvSpPr>
                <p:nvPr/>
              </p:nvSpPr>
              <p:spPr bwMode="auto">
                <a:xfrm flipV="1">
                  <a:off x="4766" y="930"/>
                  <a:ext cx="27" cy="106"/>
                </a:xfrm>
                <a:prstGeom prst="line">
                  <a:avLst/>
                </a:prstGeom>
                <a:noFill/>
                <a:ln w="635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74143" name="Oval 697"/>
                <p:cNvSpPr>
                  <a:spLocks noChangeArrowheads="1"/>
                </p:cNvSpPr>
                <p:nvPr/>
              </p:nvSpPr>
              <p:spPr bwMode="auto">
                <a:xfrm>
                  <a:off x="4774" y="784"/>
                  <a:ext cx="22" cy="16"/>
                </a:xfrm>
                <a:prstGeom prst="ellipse">
                  <a:avLst/>
                </a:prstGeom>
                <a:solidFill>
                  <a:srgbClr val="C0C0C0"/>
                </a:solidFill>
                <a:ln w="9525">
                  <a:solidFill>
                    <a:schemeClr val="tx1"/>
                  </a:solidFill>
                  <a:round/>
                  <a:headEnd/>
                  <a:tailEnd/>
                </a:ln>
              </p:spPr>
              <p:txBody>
                <a:bodyPr/>
                <a:lstStyle>
                  <a:lvl1pPr>
                    <a:defRPr sz="2000">
                      <a:solidFill>
                        <a:schemeClr val="tx1"/>
                      </a:solidFill>
                      <a:latin typeface="Tahoma" panose="020B0604030504040204" pitchFamily="34" charset="0"/>
                      <a:ea typeface="宋体" panose="02010600030101010101" pitchFamily="2" charset="-122"/>
                    </a:defRPr>
                  </a:lvl1pPr>
                  <a:lvl2pPr marL="742950" indent="-285750">
                    <a:defRPr sz="2000">
                      <a:solidFill>
                        <a:schemeClr val="tx1"/>
                      </a:solidFill>
                      <a:latin typeface="Tahoma" panose="020B0604030504040204" pitchFamily="34" charset="0"/>
                      <a:ea typeface="宋体" panose="02010600030101010101" pitchFamily="2" charset="-122"/>
                    </a:defRPr>
                  </a:lvl2pPr>
                  <a:lvl3pPr marL="1143000" indent="-228600">
                    <a:defRPr sz="2000">
                      <a:solidFill>
                        <a:schemeClr val="tx1"/>
                      </a:solidFill>
                      <a:latin typeface="Tahoma" panose="020B0604030504040204" pitchFamily="34" charset="0"/>
                      <a:ea typeface="宋体" panose="02010600030101010101" pitchFamily="2" charset="-122"/>
                    </a:defRPr>
                  </a:lvl3pPr>
                  <a:lvl4pPr marL="1600200" indent="-228600">
                    <a:defRPr sz="2000">
                      <a:solidFill>
                        <a:schemeClr val="tx1"/>
                      </a:solidFill>
                      <a:latin typeface="Tahoma" panose="020B0604030504040204" pitchFamily="34" charset="0"/>
                      <a:ea typeface="宋体" panose="02010600030101010101" pitchFamily="2" charset="-122"/>
                    </a:defRPr>
                  </a:lvl4pPr>
                  <a:lvl5pPr marL="2057400" indent="-22860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grpSp>
        <p:grpSp>
          <p:nvGrpSpPr>
            <p:cNvPr id="74121" name="Group 698"/>
            <p:cNvGrpSpPr>
              <a:grpSpLocks/>
            </p:cNvGrpSpPr>
            <p:nvPr/>
          </p:nvGrpSpPr>
          <p:grpSpPr bwMode="auto">
            <a:xfrm>
              <a:off x="4608" y="700"/>
              <a:ext cx="306" cy="90"/>
              <a:chOff x="748" y="2251"/>
              <a:chExt cx="306" cy="90"/>
            </a:xfrm>
          </p:grpSpPr>
          <p:sp>
            <p:nvSpPr>
              <p:cNvPr id="74122" name="AutoShape 699"/>
              <p:cNvSpPr>
                <a:spLocks noChangeArrowheads="1"/>
              </p:cNvSpPr>
              <p:nvPr/>
            </p:nvSpPr>
            <p:spPr bwMode="auto">
              <a:xfrm>
                <a:off x="748" y="2251"/>
                <a:ext cx="111" cy="90"/>
              </a:xfrm>
              <a:prstGeom prst="moon">
                <a:avLst>
                  <a:gd name="adj" fmla="val 18444"/>
                </a:avLst>
              </a:prstGeom>
              <a:solidFill>
                <a:srgbClr val="80808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a:solidFill>
                      <a:schemeClr val="tx1"/>
                    </a:solidFill>
                    <a:latin typeface="Tahoma" panose="020B0604030504040204" pitchFamily="34" charset="0"/>
                    <a:ea typeface="宋体" panose="02010600030101010101" pitchFamily="2" charset="-122"/>
                  </a:defRPr>
                </a:lvl1pPr>
                <a:lvl2pPr marL="742950" indent="-285750">
                  <a:defRPr sz="2000">
                    <a:solidFill>
                      <a:schemeClr val="tx1"/>
                    </a:solidFill>
                    <a:latin typeface="Tahoma" panose="020B0604030504040204" pitchFamily="34" charset="0"/>
                    <a:ea typeface="宋体" panose="02010600030101010101" pitchFamily="2" charset="-122"/>
                  </a:defRPr>
                </a:lvl2pPr>
                <a:lvl3pPr marL="1143000" indent="-228600">
                  <a:defRPr sz="2000">
                    <a:solidFill>
                      <a:schemeClr val="tx1"/>
                    </a:solidFill>
                    <a:latin typeface="Tahoma" panose="020B0604030504040204" pitchFamily="34" charset="0"/>
                    <a:ea typeface="宋体" panose="02010600030101010101" pitchFamily="2" charset="-122"/>
                  </a:defRPr>
                </a:lvl3pPr>
                <a:lvl4pPr marL="1600200" indent="-228600">
                  <a:defRPr sz="2000">
                    <a:solidFill>
                      <a:schemeClr val="tx1"/>
                    </a:solidFill>
                    <a:latin typeface="Tahoma" panose="020B0604030504040204" pitchFamily="34" charset="0"/>
                    <a:ea typeface="宋体" panose="02010600030101010101" pitchFamily="2" charset="-122"/>
                  </a:defRPr>
                </a:lvl4pPr>
                <a:lvl5pPr marL="2057400" indent="-22860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74123" name="AutoShape 700"/>
              <p:cNvSpPr>
                <a:spLocks noChangeArrowheads="1"/>
              </p:cNvSpPr>
              <p:nvPr/>
            </p:nvSpPr>
            <p:spPr bwMode="auto">
              <a:xfrm flipH="1">
                <a:off x="943" y="2251"/>
                <a:ext cx="111" cy="90"/>
              </a:xfrm>
              <a:prstGeom prst="moon">
                <a:avLst>
                  <a:gd name="adj" fmla="val 18444"/>
                </a:avLst>
              </a:prstGeom>
              <a:solidFill>
                <a:srgbClr val="80808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a:solidFill>
                      <a:schemeClr val="tx1"/>
                    </a:solidFill>
                    <a:latin typeface="Tahoma" panose="020B0604030504040204" pitchFamily="34" charset="0"/>
                    <a:ea typeface="宋体" panose="02010600030101010101" pitchFamily="2" charset="-122"/>
                  </a:defRPr>
                </a:lvl1pPr>
                <a:lvl2pPr marL="742950" indent="-285750">
                  <a:defRPr sz="2000">
                    <a:solidFill>
                      <a:schemeClr val="tx1"/>
                    </a:solidFill>
                    <a:latin typeface="Tahoma" panose="020B0604030504040204" pitchFamily="34" charset="0"/>
                    <a:ea typeface="宋体" panose="02010600030101010101" pitchFamily="2" charset="-122"/>
                  </a:defRPr>
                </a:lvl2pPr>
                <a:lvl3pPr marL="1143000" indent="-228600">
                  <a:defRPr sz="2000">
                    <a:solidFill>
                      <a:schemeClr val="tx1"/>
                    </a:solidFill>
                    <a:latin typeface="Tahoma" panose="020B0604030504040204" pitchFamily="34" charset="0"/>
                    <a:ea typeface="宋体" panose="02010600030101010101" pitchFamily="2" charset="-122"/>
                  </a:defRPr>
                </a:lvl3pPr>
                <a:lvl4pPr marL="1600200" indent="-228600">
                  <a:defRPr sz="2000">
                    <a:solidFill>
                      <a:schemeClr val="tx1"/>
                    </a:solidFill>
                    <a:latin typeface="Tahoma" panose="020B0604030504040204" pitchFamily="34" charset="0"/>
                    <a:ea typeface="宋体" panose="02010600030101010101" pitchFamily="2" charset="-122"/>
                  </a:defRPr>
                </a:lvl4pPr>
                <a:lvl5pPr marL="2057400" indent="-22860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74124" name="AutoShape 701"/>
              <p:cNvSpPr>
                <a:spLocks noChangeArrowheads="1"/>
              </p:cNvSpPr>
              <p:nvPr/>
            </p:nvSpPr>
            <p:spPr bwMode="auto">
              <a:xfrm flipH="1">
                <a:off x="922" y="2266"/>
                <a:ext cx="70" cy="60"/>
              </a:xfrm>
              <a:prstGeom prst="moon">
                <a:avLst>
                  <a:gd name="adj" fmla="val 18347"/>
                </a:avLst>
              </a:prstGeom>
              <a:solidFill>
                <a:srgbClr val="80808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a:solidFill>
                      <a:schemeClr val="tx1"/>
                    </a:solidFill>
                    <a:latin typeface="Tahoma" panose="020B0604030504040204" pitchFamily="34" charset="0"/>
                    <a:ea typeface="宋体" panose="02010600030101010101" pitchFamily="2" charset="-122"/>
                  </a:defRPr>
                </a:lvl1pPr>
                <a:lvl2pPr marL="742950" indent="-285750">
                  <a:defRPr sz="2000">
                    <a:solidFill>
                      <a:schemeClr val="tx1"/>
                    </a:solidFill>
                    <a:latin typeface="Tahoma" panose="020B0604030504040204" pitchFamily="34" charset="0"/>
                    <a:ea typeface="宋体" panose="02010600030101010101" pitchFamily="2" charset="-122"/>
                  </a:defRPr>
                </a:lvl2pPr>
                <a:lvl3pPr marL="1143000" indent="-228600">
                  <a:defRPr sz="2000">
                    <a:solidFill>
                      <a:schemeClr val="tx1"/>
                    </a:solidFill>
                    <a:latin typeface="Tahoma" panose="020B0604030504040204" pitchFamily="34" charset="0"/>
                    <a:ea typeface="宋体" panose="02010600030101010101" pitchFamily="2" charset="-122"/>
                  </a:defRPr>
                </a:lvl3pPr>
                <a:lvl4pPr marL="1600200" indent="-228600">
                  <a:defRPr sz="2000">
                    <a:solidFill>
                      <a:schemeClr val="tx1"/>
                    </a:solidFill>
                    <a:latin typeface="Tahoma" panose="020B0604030504040204" pitchFamily="34" charset="0"/>
                    <a:ea typeface="宋体" panose="02010600030101010101" pitchFamily="2" charset="-122"/>
                  </a:defRPr>
                </a:lvl4pPr>
                <a:lvl5pPr marL="2057400" indent="-22860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74125" name="AutoShape 702"/>
              <p:cNvSpPr>
                <a:spLocks noChangeArrowheads="1"/>
              </p:cNvSpPr>
              <p:nvPr/>
            </p:nvSpPr>
            <p:spPr bwMode="auto">
              <a:xfrm>
                <a:off x="806" y="2266"/>
                <a:ext cx="70" cy="60"/>
              </a:xfrm>
              <a:prstGeom prst="moon">
                <a:avLst>
                  <a:gd name="adj" fmla="val 18347"/>
                </a:avLst>
              </a:prstGeom>
              <a:solidFill>
                <a:srgbClr val="80808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a:solidFill>
                      <a:schemeClr val="tx1"/>
                    </a:solidFill>
                    <a:latin typeface="Tahoma" panose="020B0604030504040204" pitchFamily="34" charset="0"/>
                    <a:ea typeface="宋体" panose="02010600030101010101" pitchFamily="2" charset="-122"/>
                  </a:defRPr>
                </a:lvl1pPr>
                <a:lvl2pPr marL="742950" indent="-285750">
                  <a:defRPr sz="2000">
                    <a:solidFill>
                      <a:schemeClr val="tx1"/>
                    </a:solidFill>
                    <a:latin typeface="Tahoma" panose="020B0604030504040204" pitchFamily="34" charset="0"/>
                    <a:ea typeface="宋体" panose="02010600030101010101" pitchFamily="2" charset="-122"/>
                  </a:defRPr>
                </a:lvl2pPr>
                <a:lvl3pPr marL="1143000" indent="-228600">
                  <a:defRPr sz="2000">
                    <a:solidFill>
                      <a:schemeClr val="tx1"/>
                    </a:solidFill>
                    <a:latin typeface="Tahoma" panose="020B0604030504040204" pitchFamily="34" charset="0"/>
                    <a:ea typeface="宋体" panose="02010600030101010101" pitchFamily="2" charset="-122"/>
                  </a:defRPr>
                </a:lvl3pPr>
                <a:lvl4pPr marL="1600200" indent="-228600">
                  <a:defRPr sz="2000">
                    <a:solidFill>
                      <a:schemeClr val="tx1"/>
                    </a:solidFill>
                    <a:latin typeface="Tahoma" panose="020B0604030504040204" pitchFamily="34" charset="0"/>
                    <a:ea typeface="宋体" panose="02010600030101010101" pitchFamily="2" charset="-122"/>
                  </a:defRPr>
                </a:lvl4pPr>
                <a:lvl5pPr marL="2057400" indent="-22860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74126" name="AutoShape 703"/>
              <p:cNvSpPr>
                <a:spLocks noChangeArrowheads="1"/>
              </p:cNvSpPr>
              <p:nvPr/>
            </p:nvSpPr>
            <p:spPr bwMode="auto">
              <a:xfrm flipH="1">
                <a:off x="905" y="2281"/>
                <a:ext cx="35" cy="30"/>
              </a:xfrm>
              <a:prstGeom prst="moon">
                <a:avLst>
                  <a:gd name="adj" fmla="val 41907"/>
                </a:avLst>
              </a:prstGeom>
              <a:solidFill>
                <a:srgbClr val="80808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a:solidFill>
                      <a:schemeClr val="tx1"/>
                    </a:solidFill>
                    <a:latin typeface="Tahoma" panose="020B0604030504040204" pitchFamily="34" charset="0"/>
                    <a:ea typeface="宋体" panose="02010600030101010101" pitchFamily="2" charset="-122"/>
                  </a:defRPr>
                </a:lvl1pPr>
                <a:lvl2pPr marL="742950" indent="-285750">
                  <a:defRPr sz="2000">
                    <a:solidFill>
                      <a:schemeClr val="tx1"/>
                    </a:solidFill>
                    <a:latin typeface="Tahoma" panose="020B0604030504040204" pitchFamily="34" charset="0"/>
                    <a:ea typeface="宋体" panose="02010600030101010101" pitchFamily="2" charset="-122"/>
                  </a:defRPr>
                </a:lvl2pPr>
                <a:lvl3pPr marL="1143000" indent="-228600">
                  <a:defRPr sz="2000">
                    <a:solidFill>
                      <a:schemeClr val="tx1"/>
                    </a:solidFill>
                    <a:latin typeface="Tahoma" panose="020B0604030504040204" pitchFamily="34" charset="0"/>
                    <a:ea typeface="宋体" panose="02010600030101010101" pitchFamily="2" charset="-122"/>
                  </a:defRPr>
                </a:lvl3pPr>
                <a:lvl4pPr marL="1600200" indent="-228600">
                  <a:defRPr sz="2000">
                    <a:solidFill>
                      <a:schemeClr val="tx1"/>
                    </a:solidFill>
                    <a:latin typeface="Tahoma" panose="020B0604030504040204" pitchFamily="34" charset="0"/>
                    <a:ea typeface="宋体" panose="02010600030101010101" pitchFamily="2" charset="-122"/>
                  </a:defRPr>
                </a:lvl4pPr>
                <a:lvl5pPr marL="2057400" indent="-22860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74127" name="AutoShape 704"/>
              <p:cNvSpPr>
                <a:spLocks noChangeArrowheads="1"/>
              </p:cNvSpPr>
              <p:nvPr/>
            </p:nvSpPr>
            <p:spPr bwMode="auto">
              <a:xfrm>
                <a:off x="857" y="2281"/>
                <a:ext cx="35" cy="30"/>
              </a:xfrm>
              <a:prstGeom prst="moon">
                <a:avLst>
                  <a:gd name="adj" fmla="val 41907"/>
                </a:avLst>
              </a:prstGeom>
              <a:solidFill>
                <a:srgbClr val="80808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a:solidFill>
                      <a:schemeClr val="tx1"/>
                    </a:solidFill>
                    <a:latin typeface="Tahoma" panose="020B0604030504040204" pitchFamily="34" charset="0"/>
                    <a:ea typeface="宋体" panose="02010600030101010101" pitchFamily="2" charset="-122"/>
                  </a:defRPr>
                </a:lvl1pPr>
                <a:lvl2pPr marL="742950" indent="-285750">
                  <a:defRPr sz="2000">
                    <a:solidFill>
                      <a:schemeClr val="tx1"/>
                    </a:solidFill>
                    <a:latin typeface="Tahoma" panose="020B0604030504040204" pitchFamily="34" charset="0"/>
                    <a:ea typeface="宋体" panose="02010600030101010101" pitchFamily="2" charset="-122"/>
                  </a:defRPr>
                </a:lvl2pPr>
                <a:lvl3pPr marL="1143000" indent="-228600">
                  <a:defRPr sz="2000">
                    <a:solidFill>
                      <a:schemeClr val="tx1"/>
                    </a:solidFill>
                    <a:latin typeface="Tahoma" panose="020B0604030504040204" pitchFamily="34" charset="0"/>
                    <a:ea typeface="宋体" panose="02010600030101010101" pitchFamily="2" charset="-122"/>
                  </a:defRPr>
                </a:lvl3pPr>
                <a:lvl4pPr marL="1600200" indent="-228600">
                  <a:defRPr sz="2000">
                    <a:solidFill>
                      <a:schemeClr val="tx1"/>
                    </a:solidFill>
                    <a:latin typeface="Tahoma" panose="020B0604030504040204" pitchFamily="34" charset="0"/>
                    <a:ea typeface="宋体" panose="02010600030101010101" pitchFamily="2" charset="-122"/>
                  </a:defRPr>
                </a:lvl4pPr>
                <a:lvl5pPr marL="2057400" indent="-22860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grpSp>
      <p:grpSp>
        <p:nvGrpSpPr>
          <p:cNvPr id="73818" name="Group 705"/>
          <p:cNvGrpSpPr>
            <a:grpSpLocks/>
          </p:cNvGrpSpPr>
          <p:nvPr/>
        </p:nvGrpSpPr>
        <p:grpSpPr bwMode="auto">
          <a:xfrm>
            <a:off x="7772400" y="5256213"/>
            <a:ext cx="287338" cy="504825"/>
            <a:chOff x="4608" y="700"/>
            <a:chExt cx="306" cy="553"/>
          </a:xfrm>
        </p:grpSpPr>
        <p:grpSp>
          <p:nvGrpSpPr>
            <p:cNvPr id="74096" name="Group 706"/>
            <p:cNvGrpSpPr>
              <a:grpSpLocks/>
            </p:cNvGrpSpPr>
            <p:nvPr/>
          </p:nvGrpSpPr>
          <p:grpSpPr bwMode="auto">
            <a:xfrm>
              <a:off x="4694" y="784"/>
              <a:ext cx="134" cy="469"/>
              <a:chOff x="4740" y="784"/>
              <a:chExt cx="88" cy="692"/>
            </a:xfrm>
          </p:grpSpPr>
          <p:sp>
            <p:nvSpPr>
              <p:cNvPr id="74104" name="Line 707"/>
              <p:cNvSpPr>
                <a:spLocks noChangeShapeType="1"/>
              </p:cNvSpPr>
              <p:nvPr/>
            </p:nvSpPr>
            <p:spPr bwMode="auto">
              <a:xfrm>
                <a:off x="4771" y="1032"/>
                <a:ext cx="29" cy="1"/>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grpSp>
            <p:nvGrpSpPr>
              <p:cNvPr id="74105" name="Group 708"/>
              <p:cNvGrpSpPr>
                <a:grpSpLocks/>
              </p:cNvGrpSpPr>
              <p:nvPr/>
            </p:nvGrpSpPr>
            <p:grpSpPr bwMode="auto">
              <a:xfrm>
                <a:off x="4740" y="784"/>
                <a:ext cx="88" cy="692"/>
                <a:chOff x="4740" y="784"/>
                <a:chExt cx="88" cy="692"/>
              </a:xfrm>
            </p:grpSpPr>
            <p:sp>
              <p:nvSpPr>
                <p:cNvPr id="74106" name="Line 709"/>
                <p:cNvSpPr>
                  <a:spLocks noChangeShapeType="1"/>
                </p:cNvSpPr>
                <p:nvPr/>
              </p:nvSpPr>
              <p:spPr bwMode="auto">
                <a:xfrm flipV="1">
                  <a:off x="4785" y="793"/>
                  <a:ext cx="1" cy="139"/>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74107" name="Line 710"/>
                <p:cNvSpPr>
                  <a:spLocks noChangeShapeType="1"/>
                </p:cNvSpPr>
                <p:nvPr/>
              </p:nvSpPr>
              <p:spPr bwMode="auto">
                <a:xfrm flipV="1">
                  <a:off x="4740" y="929"/>
                  <a:ext cx="35" cy="547"/>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74108" name="Line 711"/>
                <p:cNvSpPr>
                  <a:spLocks noChangeShapeType="1"/>
                </p:cNvSpPr>
                <p:nvPr/>
              </p:nvSpPr>
              <p:spPr bwMode="auto">
                <a:xfrm>
                  <a:off x="4793" y="929"/>
                  <a:ext cx="35" cy="547"/>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74109" name="Line 712"/>
                <p:cNvSpPr>
                  <a:spLocks noChangeShapeType="1"/>
                </p:cNvSpPr>
                <p:nvPr/>
              </p:nvSpPr>
              <p:spPr bwMode="auto">
                <a:xfrm>
                  <a:off x="4743" y="1461"/>
                  <a:ext cx="84" cy="1"/>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74110" name="Line 713"/>
                <p:cNvSpPr>
                  <a:spLocks noChangeShapeType="1"/>
                </p:cNvSpPr>
                <p:nvPr/>
              </p:nvSpPr>
              <p:spPr bwMode="auto">
                <a:xfrm>
                  <a:off x="4753" y="1312"/>
                  <a:ext cx="66" cy="1"/>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74111" name="Line 714"/>
                <p:cNvSpPr>
                  <a:spLocks noChangeShapeType="1"/>
                </p:cNvSpPr>
                <p:nvPr/>
              </p:nvSpPr>
              <p:spPr bwMode="auto">
                <a:xfrm>
                  <a:off x="4752" y="1314"/>
                  <a:ext cx="73" cy="151"/>
                </a:xfrm>
                <a:prstGeom prst="line">
                  <a:avLst/>
                </a:prstGeom>
                <a:noFill/>
                <a:ln w="635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74112" name="Line 715"/>
                <p:cNvSpPr>
                  <a:spLocks noChangeShapeType="1"/>
                </p:cNvSpPr>
                <p:nvPr/>
              </p:nvSpPr>
              <p:spPr bwMode="auto">
                <a:xfrm flipH="1">
                  <a:off x="4745" y="1313"/>
                  <a:ext cx="73" cy="149"/>
                </a:xfrm>
                <a:prstGeom prst="line">
                  <a:avLst/>
                </a:prstGeom>
                <a:noFill/>
                <a:ln w="635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74113" name="Line 716"/>
                <p:cNvSpPr>
                  <a:spLocks noChangeShapeType="1"/>
                </p:cNvSpPr>
                <p:nvPr/>
              </p:nvSpPr>
              <p:spPr bwMode="auto">
                <a:xfrm>
                  <a:off x="4762" y="1167"/>
                  <a:ext cx="46" cy="1"/>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74114" name="Line 717"/>
                <p:cNvSpPr>
                  <a:spLocks noChangeShapeType="1"/>
                </p:cNvSpPr>
                <p:nvPr/>
              </p:nvSpPr>
              <p:spPr bwMode="auto">
                <a:xfrm>
                  <a:off x="4761" y="1166"/>
                  <a:ext cx="54" cy="147"/>
                </a:xfrm>
                <a:prstGeom prst="line">
                  <a:avLst/>
                </a:prstGeom>
                <a:noFill/>
                <a:ln w="635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74115" name="Line 718"/>
                <p:cNvSpPr>
                  <a:spLocks noChangeShapeType="1"/>
                </p:cNvSpPr>
                <p:nvPr/>
              </p:nvSpPr>
              <p:spPr bwMode="auto">
                <a:xfrm flipV="1">
                  <a:off x="4750" y="1166"/>
                  <a:ext cx="57" cy="145"/>
                </a:xfrm>
                <a:prstGeom prst="line">
                  <a:avLst/>
                </a:prstGeom>
                <a:noFill/>
                <a:ln w="635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74116" name="Line 719"/>
                <p:cNvSpPr>
                  <a:spLocks noChangeShapeType="1"/>
                </p:cNvSpPr>
                <p:nvPr/>
              </p:nvSpPr>
              <p:spPr bwMode="auto">
                <a:xfrm>
                  <a:off x="4768" y="1032"/>
                  <a:ext cx="41" cy="136"/>
                </a:xfrm>
                <a:prstGeom prst="line">
                  <a:avLst/>
                </a:prstGeom>
                <a:noFill/>
                <a:ln w="635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74117" name="Line 720"/>
                <p:cNvSpPr>
                  <a:spLocks noChangeShapeType="1"/>
                </p:cNvSpPr>
                <p:nvPr/>
              </p:nvSpPr>
              <p:spPr bwMode="auto">
                <a:xfrm flipV="1">
                  <a:off x="4759" y="1031"/>
                  <a:ext cx="39" cy="138"/>
                </a:xfrm>
                <a:prstGeom prst="line">
                  <a:avLst/>
                </a:prstGeom>
                <a:noFill/>
                <a:ln w="635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74118" name="Line 721"/>
                <p:cNvSpPr>
                  <a:spLocks noChangeShapeType="1"/>
                </p:cNvSpPr>
                <p:nvPr/>
              </p:nvSpPr>
              <p:spPr bwMode="auto">
                <a:xfrm flipV="1">
                  <a:off x="4766" y="930"/>
                  <a:ext cx="27" cy="106"/>
                </a:xfrm>
                <a:prstGeom prst="line">
                  <a:avLst/>
                </a:prstGeom>
                <a:noFill/>
                <a:ln w="635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74119" name="Oval 722"/>
                <p:cNvSpPr>
                  <a:spLocks noChangeArrowheads="1"/>
                </p:cNvSpPr>
                <p:nvPr/>
              </p:nvSpPr>
              <p:spPr bwMode="auto">
                <a:xfrm>
                  <a:off x="4774" y="784"/>
                  <a:ext cx="22" cy="16"/>
                </a:xfrm>
                <a:prstGeom prst="ellipse">
                  <a:avLst/>
                </a:prstGeom>
                <a:solidFill>
                  <a:srgbClr val="C0C0C0"/>
                </a:solidFill>
                <a:ln w="9525">
                  <a:solidFill>
                    <a:schemeClr val="tx1"/>
                  </a:solidFill>
                  <a:round/>
                  <a:headEnd/>
                  <a:tailEnd/>
                </a:ln>
              </p:spPr>
              <p:txBody>
                <a:bodyPr/>
                <a:lstStyle>
                  <a:lvl1pPr>
                    <a:defRPr sz="2000">
                      <a:solidFill>
                        <a:schemeClr val="tx1"/>
                      </a:solidFill>
                      <a:latin typeface="Tahoma" panose="020B0604030504040204" pitchFamily="34" charset="0"/>
                      <a:ea typeface="宋体" panose="02010600030101010101" pitchFamily="2" charset="-122"/>
                    </a:defRPr>
                  </a:lvl1pPr>
                  <a:lvl2pPr marL="742950" indent="-285750">
                    <a:defRPr sz="2000">
                      <a:solidFill>
                        <a:schemeClr val="tx1"/>
                      </a:solidFill>
                      <a:latin typeface="Tahoma" panose="020B0604030504040204" pitchFamily="34" charset="0"/>
                      <a:ea typeface="宋体" panose="02010600030101010101" pitchFamily="2" charset="-122"/>
                    </a:defRPr>
                  </a:lvl2pPr>
                  <a:lvl3pPr marL="1143000" indent="-228600">
                    <a:defRPr sz="2000">
                      <a:solidFill>
                        <a:schemeClr val="tx1"/>
                      </a:solidFill>
                      <a:latin typeface="Tahoma" panose="020B0604030504040204" pitchFamily="34" charset="0"/>
                      <a:ea typeface="宋体" panose="02010600030101010101" pitchFamily="2" charset="-122"/>
                    </a:defRPr>
                  </a:lvl3pPr>
                  <a:lvl4pPr marL="1600200" indent="-228600">
                    <a:defRPr sz="2000">
                      <a:solidFill>
                        <a:schemeClr val="tx1"/>
                      </a:solidFill>
                      <a:latin typeface="Tahoma" panose="020B0604030504040204" pitchFamily="34" charset="0"/>
                      <a:ea typeface="宋体" panose="02010600030101010101" pitchFamily="2" charset="-122"/>
                    </a:defRPr>
                  </a:lvl4pPr>
                  <a:lvl5pPr marL="2057400" indent="-22860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grpSp>
        <p:grpSp>
          <p:nvGrpSpPr>
            <p:cNvPr id="74097" name="Group 723"/>
            <p:cNvGrpSpPr>
              <a:grpSpLocks/>
            </p:cNvGrpSpPr>
            <p:nvPr/>
          </p:nvGrpSpPr>
          <p:grpSpPr bwMode="auto">
            <a:xfrm>
              <a:off x="4608" y="700"/>
              <a:ext cx="306" cy="90"/>
              <a:chOff x="748" y="2251"/>
              <a:chExt cx="306" cy="90"/>
            </a:xfrm>
          </p:grpSpPr>
          <p:sp>
            <p:nvSpPr>
              <p:cNvPr id="74098" name="AutoShape 724"/>
              <p:cNvSpPr>
                <a:spLocks noChangeArrowheads="1"/>
              </p:cNvSpPr>
              <p:nvPr/>
            </p:nvSpPr>
            <p:spPr bwMode="auto">
              <a:xfrm>
                <a:off x="748" y="2251"/>
                <a:ext cx="111" cy="90"/>
              </a:xfrm>
              <a:prstGeom prst="moon">
                <a:avLst>
                  <a:gd name="adj" fmla="val 18444"/>
                </a:avLst>
              </a:prstGeom>
              <a:solidFill>
                <a:srgbClr val="80808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a:solidFill>
                      <a:schemeClr val="tx1"/>
                    </a:solidFill>
                    <a:latin typeface="Tahoma" panose="020B0604030504040204" pitchFamily="34" charset="0"/>
                    <a:ea typeface="宋体" panose="02010600030101010101" pitchFamily="2" charset="-122"/>
                  </a:defRPr>
                </a:lvl1pPr>
                <a:lvl2pPr marL="742950" indent="-285750">
                  <a:defRPr sz="2000">
                    <a:solidFill>
                      <a:schemeClr val="tx1"/>
                    </a:solidFill>
                    <a:latin typeface="Tahoma" panose="020B0604030504040204" pitchFamily="34" charset="0"/>
                    <a:ea typeface="宋体" panose="02010600030101010101" pitchFamily="2" charset="-122"/>
                  </a:defRPr>
                </a:lvl2pPr>
                <a:lvl3pPr marL="1143000" indent="-228600">
                  <a:defRPr sz="2000">
                    <a:solidFill>
                      <a:schemeClr val="tx1"/>
                    </a:solidFill>
                    <a:latin typeface="Tahoma" panose="020B0604030504040204" pitchFamily="34" charset="0"/>
                    <a:ea typeface="宋体" panose="02010600030101010101" pitchFamily="2" charset="-122"/>
                  </a:defRPr>
                </a:lvl3pPr>
                <a:lvl4pPr marL="1600200" indent="-228600">
                  <a:defRPr sz="2000">
                    <a:solidFill>
                      <a:schemeClr val="tx1"/>
                    </a:solidFill>
                    <a:latin typeface="Tahoma" panose="020B0604030504040204" pitchFamily="34" charset="0"/>
                    <a:ea typeface="宋体" panose="02010600030101010101" pitchFamily="2" charset="-122"/>
                  </a:defRPr>
                </a:lvl4pPr>
                <a:lvl5pPr marL="2057400" indent="-22860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74099" name="AutoShape 725"/>
              <p:cNvSpPr>
                <a:spLocks noChangeArrowheads="1"/>
              </p:cNvSpPr>
              <p:nvPr/>
            </p:nvSpPr>
            <p:spPr bwMode="auto">
              <a:xfrm flipH="1">
                <a:off x="943" y="2251"/>
                <a:ext cx="111" cy="90"/>
              </a:xfrm>
              <a:prstGeom prst="moon">
                <a:avLst>
                  <a:gd name="adj" fmla="val 18444"/>
                </a:avLst>
              </a:prstGeom>
              <a:solidFill>
                <a:srgbClr val="80808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a:solidFill>
                      <a:schemeClr val="tx1"/>
                    </a:solidFill>
                    <a:latin typeface="Tahoma" panose="020B0604030504040204" pitchFamily="34" charset="0"/>
                    <a:ea typeface="宋体" panose="02010600030101010101" pitchFamily="2" charset="-122"/>
                  </a:defRPr>
                </a:lvl1pPr>
                <a:lvl2pPr marL="742950" indent="-285750">
                  <a:defRPr sz="2000">
                    <a:solidFill>
                      <a:schemeClr val="tx1"/>
                    </a:solidFill>
                    <a:latin typeface="Tahoma" panose="020B0604030504040204" pitchFamily="34" charset="0"/>
                    <a:ea typeface="宋体" panose="02010600030101010101" pitchFamily="2" charset="-122"/>
                  </a:defRPr>
                </a:lvl2pPr>
                <a:lvl3pPr marL="1143000" indent="-228600">
                  <a:defRPr sz="2000">
                    <a:solidFill>
                      <a:schemeClr val="tx1"/>
                    </a:solidFill>
                    <a:latin typeface="Tahoma" panose="020B0604030504040204" pitchFamily="34" charset="0"/>
                    <a:ea typeface="宋体" panose="02010600030101010101" pitchFamily="2" charset="-122"/>
                  </a:defRPr>
                </a:lvl3pPr>
                <a:lvl4pPr marL="1600200" indent="-228600">
                  <a:defRPr sz="2000">
                    <a:solidFill>
                      <a:schemeClr val="tx1"/>
                    </a:solidFill>
                    <a:latin typeface="Tahoma" panose="020B0604030504040204" pitchFamily="34" charset="0"/>
                    <a:ea typeface="宋体" panose="02010600030101010101" pitchFamily="2" charset="-122"/>
                  </a:defRPr>
                </a:lvl4pPr>
                <a:lvl5pPr marL="2057400" indent="-22860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74100" name="AutoShape 726"/>
              <p:cNvSpPr>
                <a:spLocks noChangeArrowheads="1"/>
              </p:cNvSpPr>
              <p:nvPr/>
            </p:nvSpPr>
            <p:spPr bwMode="auto">
              <a:xfrm flipH="1">
                <a:off x="922" y="2266"/>
                <a:ext cx="70" cy="60"/>
              </a:xfrm>
              <a:prstGeom prst="moon">
                <a:avLst>
                  <a:gd name="adj" fmla="val 18347"/>
                </a:avLst>
              </a:prstGeom>
              <a:solidFill>
                <a:srgbClr val="80808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a:solidFill>
                      <a:schemeClr val="tx1"/>
                    </a:solidFill>
                    <a:latin typeface="Tahoma" panose="020B0604030504040204" pitchFamily="34" charset="0"/>
                    <a:ea typeface="宋体" panose="02010600030101010101" pitchFamily="2" charset="-122"/>
                  </a:defRPr>
                </a:lvl1pPr>
                <a:lvl2pPr marL="742950" indent="-285750">
                  <a:defRPr sz="2000">
                    <a:solidFill>
                      <a:schemeClr val="tx1"/>
                    </a:solidFill>
                    <a:latin typeface="Tahoma" panose="020B0604030504040204" pitchFamily="34" charset="0"/>
                    <a:ea typeface="宋体" panose="02010600030101010101" pitchFamily="2" charset="-122"/>
                  </a:defRPr>
                </a:lvl2pPr>
                <a:lvl3pPr marL="1143000" indent="-228600">
                  <a:defRPr sz="2000">
                    <a:solidFill>
                      <a:schemeClr val="tx1"/>
                    </a:solidFill>
                    <a:latin typeface="Tahoma" panose="020B0604030504040204" pitchFamily="34" charset="0"/>
                    <a:ea typeface="宋体" panose="02010600030101010101" pitchFamily="2" charset="-122"/>
                  </a:defRPr>
                </a:lvl3pPr>
                <a:lvl4pPr marL="1600200" indent="-228600">
                  <a:defRPr sz="2000">
                    <a:solidFill>
                      <a:schemeClr val="tx1"/>
                    </a:solidFill>
                    <a:latin typeface="Tahoma" panose="020B0604030504040204" pitchFamily="34" charset="0"/>
                    <a:ea typeface="宋体" panose="02010600030101010101" pitchFamily="2" charset="-122"/>
                  </a:defRPr>
                </a:lvl4pPr>
                <a:lvl5pPr marL="2057400" indent="-22860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74101" name="AutoShape 727"/>
              <p:cNvSpPr>
                <a:spLocks noChangeArrowheads="1"/>
              </p:cNvSpPr>
              <p:nvPr/>
            </p:nvSpPr>
            <p:spPr bwMode="auto">
              <a:xfrm>
                <a:off x="806" y="2266"/>
                <a:ext cx="70" cy="60"/>
              </a:xfrm>
              <a:prstGeom prst="moon">
                <a:avLst>
                  <a:gd name="adj" fmla="val 18347"/>
                </a:avLst>
              </a:prstGeom>
              <a:solidFill>
                <a:srgbClr val="80808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a:solidFill>
                      <a:schemeClr val="tx1"/>
                    </a:solidFill>
                    <a:latin typeface="Tahoma" panose="020B0604030504040204" pitchFamily="34" charset="0"/>
                    <a:ea typeface="宋体" panose="02010600030101010101" pitchFamily="2" charset="-122"/>
                  </a:defRPr>
                </a:lvl1pPr>
                <a:lvl2pPr marL="742950" indent="-285750">
                  <a:defRPr sz="2000">
                    <a:solidFill>
                      <a:schemeClr val="tx1"/>
                    </a:solidFill>
                    <a:latin typeface="Tahoma" panose="020B0604030504040204" pitchFamily="34" charset="0"/>
                    <a:ea typeface="宋体" panose="02010600030101010101" pitchFamily="2" charset="-122"/>
                  </a:defRPr>
                </a:lvl2pPr>
                <a:lvl3pPr marL="1143000" indent="-228600">
                  <a:defRPr sz="2000">
                    <a:solidFill>
                      <a:schemeClr val="tx1"/>
                    </a:solidFill>
                    <a:latin typeface="Tahoma" panose="020B0604030504040204" pitchFamily="34" charset="0"/>
                    <a:ea typeface="宋体" panose="02010600030101010101" pitchFamily="2" charset="-122"/>
                  </a:defRPr>
                </a:lvl3pPr>
                <a:lvl4pPr marL="1600200" indent="-228600">
                  <a:defRPr sz="2000">
                    <a:solidFill>
                      <a:schemeClr val="tx1"/>
                    </a:solidFill>
                    <a:latin typeface="Tahoma" panose="020B0604030504040204" pitchFamily="34" charset="0"/>
                    <a:ea typeface="宋体" panose="02010600030101010101" pitchFamily="2" charset="-122"/>
                  </a:defRPr>
                </a:lvl4pPr>
                <a:lvl5pPr marL="2057400" indent="-22860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74102" name="AutoShape 728"/>
              <p:cNvSpPr>
                <a:spLocks noChangeArrowheads="1"/>
              </p:cNvSpPr>
              <p:nvPr/>
            </p:nvSpPr>
            <p:spPr bwMode="auto">
              <a:xfrm flipH="1">
                <a:off x="905" y="2281"/>
                <a:ext cx="35" cy="30"/>
              </a:xfrm>
              <a:prstGeom prst="moon">
                <a:avLst>
                  <a:gd name="adj" fmla="val 41907"/>
                </a:avLst>
              </a:prstGeom>
              <a:solidFill>
                <a:srgbClr val="80808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a:solidFill>
                      <a:schemeClr val="tx1"/>
                    </a:solidFill>
                    <a:latin typeface="Tahoma" panose="020B0604030504040204" pitchFamily="34" charset="0"/>
                    <a:ea typeface="宋体" panose="02010600030101010101" pitchFamily="2" charset="-122"/>
                  </a:defRPr>
                </a:lvl1pPr>
                <a:lvl2pPr marL="742950" indent="-285750">
                  <a:defRPr sz="2000">
                    <a:solidFill>
                      <a:schemeClr val="tx1"/>
                    </a:solidFill>
                    <a:latin typeface="Tahoma" panose="020B0604030504040204" pitchFamily="34" charset="0"/>
                    <a:ea typeface="宋体" panose="02010600030101010101" pitchFamily="2" charset="-122"/>
                  </a:defRPr>
                </a:lvl2pPr>
                <a:lvl3pPr marL="1143000" indent="-228600">
                  <a:defRPr sz="2000">
                    <a:solidFill>
                      <a:schemeClr val="tx1"/>
                    </a:solidFill>
                    <a:latin typeface="Tahoma" panose="020B0604030504040204" pitchFamily="34" charset="0"/>
                    <a:ea typeface="宋体" panose="02010600030101010101" pitchFamily="2" charset="-122"/>
                  </a:defRPr>
                </a:lvl3pPr>
                <a:lvl4pPr marL="1600200" indent="-228600">
                  <a:defRPr sz="2000">
                    <a:solidFill>
                      <a:schemeClr val="tx1"/>
                    </a:solidFill>
                    <a:latin typeface="Tahoma" panose="020B0604030504040204" pitchFamily="34" charset="0"/>
                    <a:ea typeface="宋体" panose="02010600030101010101" pitchFamily="2" charset="-122"/>
                  </a:defRPr>
                </a:lvl4pPr>
                <a:lvl5pPr marL="2057400" indent="-22860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74103" name="AutoShape 729"/>
              <p:cNvSpPr>
                <a:spLocks noChangeArrowheads="1"/>
              </p:cNvSpPr>
              <p:nvPr/>
            </p:nvSpPr>
            <p:spPr bwMode="auto">
              <a:xfrm>
                <a:off x="857" y="2281"/>
                <a:ext cx="35" cy="30"/>
              </a:xfrm>
              <a:prstGeom prst="moon">
                <a:avLst>
                  <a:gd name="adj" fmla="val 41907"/>
                </a:avLst>
              </a:prstGeom>
              <a:solidFill>
                <a:srgbClr val="80808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a:solidFill>
                      <a:schemeClr val="tx1"/>
                    </a:solidFill>
                    <a:latin typeface="Tahoma" panose="020B0604030504040204" pitchFamily="34" charset="0"/>
                    <a:ea typeface="宋体" panose="02010600030101010101" pitchFamily="2" charset="-122"/>
                  </a:defRPr>
                </a:lvl1pPr>
                <a:lvl2pPr marL="742950" indent="-285750">
                  <a:defRPr sz="2000">
                    <a:solidFill>
                      <a:schemeClr val="tx1"/>
                    </a:solidFill>
                    <a:latin typeface="Tahoma" panose="020B0604030504040204" pitchFamily="34" charset="0"/>
                    <a:ea typeface="宋体" panose="02010600030101010101" pitchFamily="2" charset="-122"/>
                  </a:defRPr>
                </a:lvl2pPr>
                <a:lvl3pPr marL="1143000" indent="-228600">
                  <a:defRPr sz="2000">
                    <a:solidFill>
                      <a:schemeClr val="tx1"/>
                    </a:solidFill>
                    <a:latin typeface="Tahoma" panose="020B0604030504040204" pitchFamily="34" charset="0"/>
                    <a:ea typeface="宋体" panose="02010600030101010101" pitchFamily="2" charset="-122"/>
                  </a:defRPr>
                </a:lvl3pPr>
                <a:lvl4pPr marL="1600200" indent="-228600">
                  <a:defRPr sz="2000">
                    <a:solidFill>
                      <a:schemeClr val="tx1"/>
                    </a:solidFill>
                    <a:latin typeface="Tahoma" panose="020B0604030504040204" pitchFamily="34" charset="0"/>
                    <a:ea typeface="宋体" panose="02010600030101010101" pitchFamily="2" charset="-122"/>
                  </a:defRPr>
                </a:lvl4pPr>
                <a:lvl5pPr marL="2057400" indent="-22860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grpSp>
      <p:sp>
        <p:nvSpPr>
          <p:cNvPr id="73819" name="Line 730"/>
          <p:cNvSpPr>
            <a:spLocks noChangeShapeType="1"/>
          </p:cNvSpPr>
          <p:nvPr/>
        </p:nvSpPr>
        <p:spPr bwMode="auto">
          <a:xfrm flipH="1" flipV="1">
            <a:off x="8215313" y="4511675"/>
            <a:ext cx="277812" cy="88900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73820" name="Line 731"/>
          <p:cNvSpPr>
            <a:spLocks noChangeShapeType="1"/>
          </p:cNvSpPr>
          <p:nvPr/>
        </p:nvSpPr>
        <p:spPr bwMode="auto">
          <a:xfrm>
            <a:off x="8316913" y="4464050"/>
            <a:ext cx="288925" cy="404813"/>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73821" name="Line 732"/>
          <p:cNvSpPr>
            <a:spLocks noChangeShapeType="1"/>
          </p:cNvSpPr>
          <p:nvPr/>
        </p:nvSpPr>
        <p:spPr bwMode="auto">
          <a:xfrm flipV="1">
            <a:off x="7845425" y="4437063"/>
            <a:ext cx="112713" cy="60325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73822" name="Line 733"/>
          <p:cNvSpPr>
            <a:spLocks noChangeShapeType="1"/>
          </p:cNvSpPr>
          <p:nvPr/>
        </p:nvSpPr>
        <p:spPr bwMode="auto">
          <a:xfrm flipV="1">
            <a:off x="7916863" y="4489450"/>
            <a:ext cx="152400" cy="1198563"/>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grpSp>
        <p:nvGrpSpPr>
          <p:cNvPr id="73823" name="Group 734"/>
          <p:cNvGrpSpPr>
            <a:grpSpLocks/>
          </p:cNvGrpSpPr>
          <p:nvPr/>
        </p:nvGrpSpPr>
        <p:grpSpPr bwMode="auto">
          <a:xfrm>
            <a:off x="7740650" y="3933825"/>
            <a:ext cx="865188" cy="576263"/>
            <a:chOff x="3197" y="2387"/>
            <a:chExt cx="545" cy="363"/>
          </a:xfrm>
        </p:grpSpPr>
        <p:sp>
          <p:nvSpPr>
            <p:cNvPr id="74094" name="AutoShape 735"/>
            <p:cNvSpPr>
              <a:spLocks noChangeArrowheads="1"/>
            </p:cNvSpPr>
            <p:nvPr/>
          </p:nvSpPr>
          <p:spPr bwMode="auto">
            <a:xfrm>
              <a:off x="3197" y="2387"/>
              <a:ext cx="545" cy="363"/>
            </a:xfrm>
            <a:prstGeom prst="can">
              <a:avLst>
                <a:gd name="adj" fmla="val 44935"/>
              </a:avLst>
            </a:prstGeom>
            <a:solidFill>
              <a:srgbClr val="EAEAEA"/>
            </a:solidFill>
            <a:ln w="9525">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a:solidFill>
                    <a:schemeClr val="tx1"/>
                  </a:solidFill>
                  <a:latin typeface="Tahoma" panose="020B0604030504040204" pitchFamily="34" charset="0"/>
                  <a:ea typeface="宋体" panose="02010600030101010101" pitchFamily="2" charset="-122"/>
                </a:defRPr>
              </a:lvl1pPr>
              <a:lvl2pPr marL="742950" indent="-285750">
                <a:defRPr sz="2000">
                  <a:solidFill>
                    <a:schemeClr val="tx1"/>
                  </a:solidFill>
                  <a:latin typeface="Tahoma" panose="020B0604030504040204" pitchFamily="34" charset="0"/>
                  <a:ea typeface="宋体" panose="02010600030101010101" pitchFamily="2" charset="-122"/>
                </a:defRPr>
              </a:lvl2pPr>
              <a:lvl3pPr marL="1143000" indent="-228600">
                <a:defRPr sz="2000">
                  <a:solidFill>
                    <a:schemeClr val="tx1"/>
                  </a:solidFill>
                  <a:latin typeface="Tahoma" panose="020B0604030504040204" pitchFamily="34" charset="0"/>
                  <a:ea typeface="宋体" panose="02010600030101010101" pitchFamily="2" charset="-122"/>
                </a:defRPr>
              </a:lvl3pPr>
              <a:lvl4pPr marL="1600200" indent="-228600">
                <a:defRPr sz="2000">
                  <a:solidFill>
                    <a:schemeClr val="tx1"/>
                  </a:solidFill>
                  <a:latin typeface="Tahoma" panose="020B0604030504040204" pitchFamily="34" charset="0"/>
                  <a:ea typeface="宋体" panose="02010600030101010101" pitchFamily="2" charset="-122"/>
                </a:defRPr>
              </a:lvl4pPr>
              <a:lvl5pPr marL="2057400" indent="-22860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algn="ctr" eaLnBrk="1" hangingPunct="1"/>
              <a:endParaRPr lang="zh-CN" altLang="zh-CN" sz="1600">
                <a:solidFill>
                  <a:srgbClr val="0033CC"/>
                </a:solidFill>
                <a:latin typeface="Arial" panose="020B0604020202020204" pitchFamily="34" charset="0"/>
                <a:ea typeface="黑体" panose="02010609060101010101" pitchFamily="49" charset="-122"/>
              </a:endParaRPr>
            </a:p>
          </p:txBody>
        </p:sp>
        <p:sp>
          <p:nvSpPr>
            <p:cNvPr id="74095" name="Text Box 736"/>
            <p:cNvSpPr txBox="1">
              <a:spLocks noChangeArrowheads="1"/>
            </p:cNvSpPr>
            <p:nvPr/>
          </p:nvSpPr>
          <p:spPr bwMode="auto">
            <a:xfrm>
              <a:off x="3287" y="2529"/>
              <a:ext cx="400"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sz="2000">
                  <a:solidFill>
                    <a:schemeClr val="tx1"/>
                  </a:solidFill>
                  <a:latin typeface="Tahoma" panose="020B0604030504040204" pitchFamily="34" charset="0"/>
                  <a:ea typeface="宋体" panose="02010600030101010101" pitchFamily="2" charset="-122"/>
                </a:defRPr>
              </a:lvl1pPr>
              <a:lvl2pPr marL="742950" indent="-285750">
                <a:defRPr sz="2000">
                  <a:solidFill>
                    <a:schemeClr val="tx1"/>
                  </a:solidFill>
                  <a:latin typeface="Tahoma" panose="020B0604030504040204" pitchFamily="34" charset="0"/>
                  <a:ea typeface="宋体" panose="02010600030101010101" pitchFamily="2" charset="-122"/>
                </a:defRPr>
              </a:lvl2pPr>
              <a:lvl3pPr marL="1143000" indent="-228600">
                <a:defRPr sz="2000">
                  <a:solidFill>
                    <a:schemeClr val="tx1"/>
                  </a:solidFill>
                  <a:latin typeface="Tahoma" panose="020B0604030504040204" pitchFamily="34" charset="0"/>
                  <a:ea typeface="宋体" panose="02010600030101010101" pitchFamily="2" charset="-122"/>
                </a:defRPr>
              </a:lvl3pPr>
              <a:lvl4pPr marL="1600200" indent="-228600">
                <a:defRPr sz="2000">
                  <a:solidFill>
                    <a:schemeClr val="tx1"/>
                  </a:solidFill>
                  <a:latin typeface="Tahoma" panose="020B0604030504040204" pitchFamily="34" charset="0"/>
                  <a:ea typeface="宋体" panose="02010600030101010101" pitchFamily="2" charset="-122"/>
                </a:defRPr>
              </a:lvl4pPr>
              <a:lvl5pPr marL="2057400" indent="-22860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1600">
                  <a:solidFill>
                    <a:srgbClr val="0033CC"/>
                  </a:solidFill>
                  <a:latin typeface="Arial" panose="020B0604020202020204" pitchFamily="34" charset="0"/>
                  <a:ea typeface="黑体" panose="02010609060101010101" pitchFamily="49" charset="-122"/>
                </a:rPr>
                <a:t>MSC</a:t>
              </a:r>
            </a:p>
          </p:txBody>
        </p:sp>
      </p:grpSp>
      <p:sp>
        <p:nvSpPr>
          <p:cNvPr id="73824" name="Freeform 737"/>
          <p:cNvSpPr>
            <a:spLocks/>
          </p:cNvSpPr>
          <p:nvPr/>
        </p:nvSpPr>
        <p:spPr bwMode="auto">
          <a:xfrm>
            <a:off x="7196138" y="2286000"/>
            <a:ext cx="1330325" cy="3536950"/>
          </a:xfrm>
          <a:custGeom>
            <a:avLst/>
            <a:gdLst>
              <a:gd name="T0" fmla="*/ 0 w 838"/>
              <a:gd name="T1" fmla="*/ 0 h 2228"/>
              <a:gd name="T2" fmla="*/ 785813 w 838"/>
              <a:gd name="T3" fmla="*/ 501650 h 2228"/>
              <a:gd name="T4" fmla="*/ 1192213 w 838"/>
              <a:gd name="T5" fmla="*/ 1384300 h 2228"/>
              <a:gd name="T6" fmla="*/ 1204913 w 838"/>
              <a:gd name="T7" fmla="*/ 2508250 h 2228"/>
              <a:gd name="T8" fmla="*/ 442913 w 838"/>
              <a:gd name="T9" fmla="*/ 3536950 h 222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38" h="2228">
                <a:moveTo>
                  <a:pt x="0" y="0"/>
                </a:moveTo>
                <a:cubicBezTo>
                  <a:pt x="83" y="53"/>
                  <a:pt x="370" y="171"/>
                  <a:pt x="495" y="316"/>
                </a:cubicBezTo>
                <a:cubicBezTo>
                  <a:pt x="620" y="461"/>
                  <a:pt x="707" y="661"/>
                  <a:pt x="751" y="872"/>
                </a:cubicBezTo>
                <a:cubicBezTo>
                  <a:pt x="795" y="1083"/>
                  <a:pt x="838" y="1354"/>
                  <a:pt x="759" y="1580"/>
                </a:cubicBezTo>
                <a:cubicBezTo>
                  <a:pt x="680" y="1806"/>
                  <a:pt x="379" y="2093"/>
                  <a:pt x="279" y="2228"/>
                </a:cubicBezTo>
              </a:path>
            </a:pathLst>
          </a:custGeom>
          <a:noFill/>
          <a:ln w="76200" cmpd="sng">
            <a:solidFill>
              <a:schemeClr val="hlink"/>
            </a:solidFill>
            <a:round/>
            <a:headEnd type="none" w="med" len="med"/>
            <a:tailEnd type="triangl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73825" name="Line 738"/>
          <p:cNvSpPr>
            <a:spLocks noChangeShapeType="1"/>
          </p:cNvSpPr>
          <p:nvPr/>
        </p:nvSpPr>
        <p:spPr bwMode="auto">
          <a:xfrm>
            <a:off x="4643438" y="0"/>
            <a:ext cx="0" cy="7173913"/>
          </a:xfrm>
          <a:prstGeom prst="line">
            <a:avLst/>
          </a:prstGeom>
          <a:noFill/>
          <a:ln w="9525">
            <a:solidFill>
              <a:schemeClr val="tx1"/>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73826" name="Text Box 739"/>
          <p:cNvSpPr txBox="1">
            <a:spLocks noChangeArrowheads="1"/>
          </p:cNvSpPr>
          <p:nvPr/>
        </p:nvSpPr>
        <p:spPr bwMode="auto">
          <a:xfrm>
            <a:off x="1908175" y="6532563"/>
            <a:ext cx="1109599" cy="3385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sz="2000">
                <a:solidFill>
                  <a:schemeClr val="tx1"/>
                </a:solidFill>
                <a:latin typeface="Tahoma" panose="020B0604030504040204" pitchFamily="34" charset="0"/>
                <a:ea typeface="宋体" panose="02010600030101010101" pitchFamily="2" charset="-122"/>
              </a:defRPr>
            </a:lvl1pPr>
            <a:lvl2pPr marL="742950" indent="-285750">
              <a:defRPr sz="2000">
                <a:solidFill>
                  <a:schemeClr val="tx1"/>
                </a:solidFill>
                <a:latin typeface="Tahoma" panose="020B0604030504040204" pitchFamily="34" charset="0"/>
                <a:ea typeface="宋体" panose="02010600030101010101" pitchFamily="2" charset="-122"/>
              </a:defRPr>
            </a:lvl2pPr>
            <a:lvl3pPr marL="1143000" indent="-228600">
              <a:defRPr sz="2000">
                <a:solidFill>
                  <a:schemeClr val="tx1"/>
                </a:solidFill>
                <a:latin typeface="Tahoma" panose="020B0604030504040204" pitchFamily="34" charset="0"/>
                <a:ea typeface="宋体" panose="02010600030101010101" pitchFamily="2" charset="-122"/>
              </a:defRPr>
            </a:lvl3pPr>
            <a:lvl4pPr marL="1600200" indent="-228600">
              <a:defRPr sz="2000">
                <a:solidFill>
                  <a:schemeClr val="tx1"/>
                </a:solidFill>
                <a:latin typeface="Tahoma" panose="020B0604030504040204" pitchFamily="34" charset="0"/>
                <a:ea typeface="宋体" panose="02010600030101010101" pitchFamily="2" charset="-122"/>
              </a:defRPr>
            </a:lvl4pPr>
            <a:lvl5pPr marL="2057400" indent="-22860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1600" dirty="0" smtClean="0">
                <a:solidFill>
                  <a:srgbClr val="0033CC"/>
                </a:solidFill>
                <a:latin typeface="Arial" panose="020B0604020202020204" pitchFamily="34" charset="0"/>
                <a:ea typeface="黑体" panose="02010609060101010101" pitchFamily="49" charset="-122"/>
              </a:rPr>
              <a:t>(a) </a:t>
            </a:r>
            <a:r>
              <a:rPr kumimoji="1" lang="zh-CN" altLang="en-US" sz="1600" dirty="0">
                <a:solidFill>
                  <a:srgbClr val="0033CC"/>
                </a:solidFill>
                <a:latin typeface="Arial" panose="020B0604020202020204" pitchFamily="34" charset="0"/>
                <a:ea typeface="黑体" panose="02010609060101010101" pitchFamily="49" charset="-122"/>
              </a:rPr>
              <a:t>切换前</a:t>
            </a:r>
          </a:p>
        </p:txBody>
      </p:sp>
      <p:sp>
        <p:nvSpPr>
          <p:cNvPr id="73827" name="Freeform 740"/>
          <p:cNvSpPr>
            <a:spLocks/>
          </p:cNvSpPr>
          <p:nvPr/>
        </p:nvSpPr>
        <p:spPr bwMode="auto">
          <a:xfrm>
            <a:off x="1123950" y="2286000"/>
            <a:ext cx="2117725" cy="4191000"/>
          </a:xfrm>
          <a:custGeom>
            <a:avLst/>
            <a:gdLst>
              <a:gd name="T0" fmla="*/ 1390650 w 1334"/>
              <a:gd name="T1" fmla="*/ 0 h 2640"/>
              <a:gd name="T2" fmla="*/ 2076450 w 1334"/>
              <a:gd name="T3" fmla="*/ 609600 h 2640"/>
              <a:gd name="T4" fmla="*/ 1147763 w 1334"/>
              <a:gd name="T5" fmla="*/ 1800225 h 2640"/>
              <a:gd name="T6" fmla="*/ 985838 w 1334"/>
              <a:gd name="T7" fmla="*/ 2557463 h 2640"/>
              <a:gd name="T8" fmla="*/ 800100 w 1334"/>
              <a:gd name="T9" fmla="*/ 3471863 h 2640"/>
              <a:gd name="T10" fmla="*/ 538163 w 1334"/>
              <a:gd name="T11" fmla="*/ 3848100 h 2640"/>
              <a:gd name="T12" fmla="*/ 0 w 1334"/>
              <a:gd name="T13" fmla="*/ 4191000 h 264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334" h="2640">
                <a:moveTo>
                  <a:pt x="876" y="0"/>
                </a:moveTo>
                <a:cubicBezTo>
                  <a:pt x="948" y="65"/>
                  <a:pt x="1334" y="195"/>
                  <a:pt x="1308" y="384"/>
                </a:cubicBezTo>
                <a:cubicBezTo>
                  <a:pt x="1282" y="573"/>
                  <a:pt x="838" y="930"/>
                  <a:pt x="723" y="1134"/>
                </a:cubicBezTo>
                <a:cubicBezTo>
                  <a:pt x="608" y="1338"/>
                  <a:pt x="657" y="1436"/>
                  <a:pt x="621" y="1611"/>
                </a:cubicBezTo>
                <a:cubicBezTo>
                  <a:pt x="585" y="1786"/>
                  <a:pt x="551" y="2052"/>
                  <a:pt x="504" y="2187"/>
                </a:cubicBezTo>
                <a:cubicBezTo>
                  <a:pt x="457" y="2322"/>
                  <a:pt x="423" y="2349"/>
                  <a:pt x="339" y="2424"/>
                </a:cubicBezTo>
                <a:cubicBezTo>
                  <a:pt x="255" y="2499"/>
                  <a:pt x="71" y="2595"/>
                  <a:pt x="0" y="2640"/>
                </a:cubicBezTo>
              </a:path>
            </a:pathLst>
          </a:custGeom>
          <a:noFill/>
          <a:ln w="76200" cmpd="sng">
            <a:solidFill>
              <a:schemeClr val="hlink"/>
            </a:solidFill>
            <a:round/>
            <a:headEnd type="none" w="med" len="med"/>
            <a:tailEnd type="triangl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73828" name="Freeform 741"/>
          <p:cNvSpPr>
            <a:spLocks/>
          </p:cNvSpPr>
          <p:nvPr/>
        </p:nvSpPr>
        <p:spPr bwMode="auto">
          <a:xfrm>
            <a:off x="4787900" y="4797425"/>
            <a:ext cx="2520950" cy="1943100"/>
          </a:xfrm>
          <a:custGeom>
            <a:avLst/>
            <a:gdLst>
              <a:gd name="T0" fmla="*/ 88975 w 2210"/>
              <a:gd name="T1" fmla="*/ 517818 h 1516"/>
              <a:gd name="T2" fmla="*/ 276050 w 2210"/>
              <a:gd name="T3" fmla="*/ 278135 h 1516"/>
              <a:gd name="T4" fmla="*/ 455140 w 2210"/>
              <a:gd name="T5" fmla="*/ 112792 h 1516"/>
              <a:gd name="T6" fmla="*/ 755144 w 2210"/>
              <a:gd name="T7" fmla="*/ 15381 h 1516"/>
              <a:gd name="T8" fmla="*/ 1192033 w 2210"/>
              <a:gd name="T9" fmla="*/ 23071 h 1516"/>
              <a:gd name="T10" fmla="*/ 1818278 w 2210"/>
              <a:gd name="T11" fmla="*/ 84594 h 1516"/>
              <a:gd name="T12" fmla="*/ 2346423 w 2210"/>
              <a:gd name="T13" fmla="*/ 167906 h 1516"/>
              <a:gd name="T14" fmla="*/ 2481025 w 2210"/>
              <a:gd name="T15" fmla="*/ 616511 h 1516"/>
              <a:gd name="T16" fmla="*/ 2517528 w 2210"/>
              <a:gd name="T17" fmla="*/ 912591 h 1516"/>
              <a:gd name="T18" fmla="*/ 2495855 w 2210"/>
              <a:gd name="T19" fmla="*/ 1227896 h 1516"/>
              <a:gd name="T20" fmla="*/ 2363533 w 2210"/>
              <a:gd name="T21" fmla="*/ 1440663 h 1516"/>
              <a:gd name="T22" fmla="*/ 2176458 w 2210"/>
              <a:gd name="T23" fmla="*/ 1607287 h 1516"/>
              <a:gd name="T24" fmla="*/ 1918660 w 2210"/>
              <a:gd name="T25" fmla="*/ 1723924 h 1516"/>
              <a:gd name="T26" fmla="*/ 1596982 w 2210"/>
              <a:gd name="T27" fmla="*/ 1789293 h 1516"/>
              <a:gd name="T28" fmla="*/ 1221691 w 2210"/>
              <a:gd name="T29" fmla="*/ 1920029 h 1516"/>
              <a:gd name="T30" fmla="*/ 816742 w 2210"/>
              <a:gd name="T31" fmla="*/ 1927719 h 1516"/>
              <a:gd name="T32" fmla="*/ 423200 w 2210"/>
              <a:gd name="T33" fmla="*/ 1831590 h 1516"/>
              <a:gd name="T34" fmla="*/ 107226 w 2210"/>
              <a:gd name="T35" fmla="*/ 1549609 h 1516"/>
              <a:gd name="T36" fmla="*/ 3422 w 2210"/>
              <a:gd name="T37" fmla="*/ 910027 h 1516"/>
              <a:gd name="T38" fmla="*/ 88975 w 2210"/>
              <a:gd name="T39" fmla="*/ 517818 h 151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2210" h="1516">
                <a:moveTo>
                  <a:pt x="78" y="404"/>
                </a:moveTo>
                <a:cubicBezTo>
                  <a:pt x="118" y="322"/>
                  <a:pt x="189" y="270"/>
                  <a:pt x="242" y="217"/>
                </a:cubicBezTo>
                <a:cubicBezTo>
                  <a:pt x="295" y="164"/>
                  <a:pt x="329" y="122"/>
                  <a:pt x="399" y="88"/>
                </a:cubicBezTo>
                <a:cubicBezTo>
                  <a:pt x="469" y="54"/>
                  <a:pt x="554" y="24"/>
                  <a:pt x="662" y="12"/>
                </a:cubicBezTo>
                <a:cubicBezTo>
                  <a:pt x="770" y="0"/>
                  <a:pt x="890" y="9"/>
                  <a:pt x="1045" y="18"/>
                </a:cubicBezTo>
                <a:cubicBezTo>
                  <a:pt x="1200" y="27"/>
                  <a:pt x="1425" y="47"/>
                  <a:pt x="1594" y="66"/>
                </a:cubicBezTo>
                <a:cubicBezTo>
                  <a:pt x="1763" y="85"/>
                  <a:pt x="1960" y="62"/>
                  <a:pt x="2057" y="131"/>
                </a:cubicBezTo>
                <a:cubicBezTo>
                  <a:pt x="2154" y="200"/>
                  <a:pt x="2150" y="384"/>
                  <a:pt x="2175" y="481"/>
                </a:cubicBezTo>
                <a:cubicBezTo>
                  <a:pt x="2200" y="578"/>
                  <a:pt x="2205" y="633"/>
                  <a:pt x="2207" y="712"/>
                </a:cubicBezTo>
                <a:cubicBezTo>
                  <a:pt x="2209" y="791"/>
                  <a:pt x="2210" y="889"/>
                  <a:pt x="2188" y="958"/>
                </a:cubicBezTo>
                <a:cubicBezTo>
                  <a:pt x="2166" y="1027"/>
                  <a:pt x="2119" y="1075"/>
                  <a:pt x="2072" y="1124"/>
                </a:cubicBezTo>
                <a:cubicBezTo>
                  <a:pt x="2025" y="1173"/>
                  <a:pt x="1973" y="1217"/>
                  <a:pt x="1908" y="1254"/>
                </a:cubicBezTo>
                <a:cubicBezTo>
                  <a:pt x="1843" y="1291"/>
                  <a:pt x="1767" y="1321"/>
                  <a:pt x="1682" y="1345"/>
                </a:cubicBezTo>
                <a:cubicBezTo>
                  <a:pt x="1597" y="1369"/>
                  <a:pt x="1502" y="1371"/>
                  <a:pt x="1400" y="1396"/>
                </a:cubicBezTo>
                <a:cubicBezTo>
                  <a:pt x="1298" y="1421"/>
                  <a:pt x="1185" y="1480"/>
                  <a:pt x="1071" y="1498"/>
                </a:cubicBezTo>
                <a:cubicBezTo>
                  <a:pt x="957" y="1516"/>
                  <a:pt x="833" y="1515"/>
                  <a:pt x="716" y="1504"/>
                </a:cubicBezTo>
                <a:cubicBezTo>
                  <a:pt x="599" y="1493"/>
                  <a:pt x="475" y="1478"/>
                  <a:pt x="371" y="1429"/>
                </a:cubicBezTo>
                <a:cubicBezTo>
                  <a:pt x="267" y="1380"/>
                  <a:pt x="155" y="1329"/>
                  <a:pt x="94" y="1209"/>
                </a:cubicBezTo>
                <a:cubicBezTo>
                  <a:pt x="33" y="1089"/>
                  <a:pt x="6" y="844"/>
                  <a:pt x="3" y="710"/>
                </a:cubicBezTo>
                <a:cubicBezTo>
                  <a:pt x="0" y="576"/>
                  <a:pt x="43" y="496"/>
                  <a:pt x="78" y="404"/>
                </a:cubicBezTo>
                <a:close/>
              </a:path>
            </a:pathLst>
          </a:custGeom>
          <a:solidFill>
            <a:srgbClr val="99FFCC"/>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73829" name="AutoShape 742"/>
          <p:cNvSpPr>
            <a:spLocks noChangeArrowheads="1"/>
          </p:cNvSpPr>
          <p:nvPr/>
        </p:nvSpPr>
        <p:spPr bwMode="auto">
          <a:xfrm>
            <a:off x="4913313" y="5235575"/>
            <a:ext cx="720725" cy="623888"/>
          </a:xfrm>
          <a:prstGeom prst="hexagon">
            <a:avLst>
              <a:gd name="adj" fmla="val 28880"/>
              <a:gd name="vf" fmla="val 115470"/>
            </a:avLst>
          </a:prstGeom>
          <a:solidFill>
            <a:schemeClr val="bg1"/>
          </a:solidFill>
          <a:ln w="9525">
            <a:solidFill>
              <a:schemeClr val="tx1"/>
            </a:solidFill>
            <a:prstDash val="dash"/>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a:solidFill>
                  <a:schemeClr val="tx1"/>
                </a:solidFill>
                <a:latin typeface="Tahoma" panose="020B0604030504040204" pitchFamily="34" charset="0"/>
                <a:ea typeface="宋体" panose="02010600030101010101" pitchFamily="2" charset="-122"/>
              </a:defRPr>
            </a:lvl1pPr>
            <a:lvl2pPr marL="742950" indent="-285750">
              <a:defRPr sz="2000">
                <a:solidFill>
                  <a:schemeClr val="tx1"/>
                </a:solidFill>
                <a:latin typeface="Tahoma" panose="020B0604030504040204" pitchFamily="34" charset="0"/>
                <a:ea typeface="宋体" panose="02010600030101010101" pitchFamily="2" charset="-122"/>
              </a:defRPr>
            </a:lvl2pPr>
            <a:lvl3pPr marL="1143000" indent="-228600">
              <a:defRPr sz="2000">
                <a:solidFill>
                  <a:schemeClr val="tx1"/>
                </a:solidFill>
                <a:latin typeface="Tahoma" panose="020B0604030504040204" pitchFamily="34" charset="0"/>
                <a:ea typeface="宋体" panose="02010600030101010101" pitchFamily="2" charset="-122"/>
              </a:defRPr>
            </a:lvl3pPr>
            <a:lvl4pPr marL="1600200" indent="-228600">
              <a:defRPr sz="2000">
                <a:solidFill>
                  <a:schemeClr val="tx1"/>
                </a:solidFill>
                <a:latin typeface="Tahoma" panose="020B0604030504040204" pitchFamily="34" charset="0"/>
                <a:ea typeface="宋体" panose="02010600030101010101" pitchFamily="2" charset="-122"/>
              </a:defRPr>
            </a:lvl4pPr>
            <a:lvl5pPr marL="2057400" indent="-22860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73830" name="AutoShape 743"/>
          <p:cNvSpPr>
            <a:spLocks noChangeArrowheads="1"/>
          </p:cNvSpPr>
          <p:nvPr/>
        </p:nvSpPr>
        <p:spPr bwMode="auto">
          <a:xfrm>
            <a:off x="5453063" y="4918075"/>
            <a:ext cx="720725" cy="623888"/>
          </a:xfrm>
          <a:prstGeom prst="hexagon">
            <a:avLst>
              <a:gd name="adj" fmla="val 28880"/>
              <a:gd name="vf" fmla="val 115470"/>
            </a:avLst>
          </a:prstGeom>
          <a:solidFill>
            <a:schemeClr val="bg1"/>
          </a:solidFill>
          <a:ln w="9525">
            <a:solidFill>
              <a:schemeClr val="tx1"/>
            </a:solidFill>
            <a:prstDash val="dash"/>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a:solidFill>
                  <a:schemeClr val="tx1"/>
                </a:solidFill>
                <a:latin typeface="Tahoma" panose="020B0604030504040204" pitchFamily="34" charset="0"/>
                <a:ea typeface="宋体" panose="02010600030101010101" pitchFamily="2" charset="-122"/>
              </a:defRPr>
            </a:lvl1pPr>
            <a:lvl2pPr marL="742950" indent="-285750">
              <a:defRPr sz="2000">
                <a:solidFill>
                  <a:schemeClr val="tx1"/>
                </a:solidFill>
                <a:latin typeface="Tahoma" panose="020B0604030504040204" pitchFamily="34" charset="0"/>
                <a:ea typeface="宋体" panose="02010600030101010101" pitchFamily="2" charset="-122"/>
              </a:defRPr>
            </a:lvl2pPr>
            <a:lvl3pPr marL="1143000" indent="-228600">
              <a:defRPr sz="2000">
                <a:solidFill>
                  <a:schemeClr val="tx1"/>
                </a:solidFill>
                <a:latin typeface="Tahoma" panose="020B0604030504040204" pitchFamily="34" charset="0"/>
                <a:ea typeface="宋体" panose="02010600030101010101" pitchFamily="2" charset="-122"/>
              </a:defRPr>
            </a:lvl3pPr>
            <a:lvl4pPr marL="1600200" indent="-228600">
              <a:defRPr sz="2000">
                <a:solidFill>
                  <a:schemeClr val="tx1"/>
                </a:solidFill>
                <a:latin typeface="Tahoma" panose="020B0604030504040204" pitchFamily="34" charset="0"/>
                <a:ea typeface="宋体" panose="02010600030101010101" pitchFamily="2" charset="-122"/>
              </a:defRPr>
            </a:lvl4pPr>
            <a:lvl5pPr marL="2057400" indent="-22860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73831" name="AutoShape 744"/>
          <p:cNvSpPr>
            <a:spLocks noChangeArrowheads="1"/>
          </p:cNvSpPr>
          <p:nvPr/>
        </p:nvSpPr>
        <p:spPr bwMode="auto">
          <a:xfrm>
            <a:off x="5459413" y="5543550"/>
            <a:ext cx="720725" cy="623888"/>
          </a:xfrm>
          <a:prstGeom prst="hexagon">
            <a:avLst>
              <a:gd name="adj" fmla="val 28880"/>
              <a:gd name="vf" fmla="val 115470"/>
            </a:avLst>
          </a:prstGeom>
          <a:solidFill>
            <a:schemeClr val="bg1"/>
          </a:solidFill>
          <a:ln w="9525">
            <a:solidFill>
              <a:schemeClr val="tx1"/>
            </a:solidFill>
            <a:prstDash val="dash"/>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a:solidFill>
                  <a:schemeClr val="tx1"/>
                </a:solidFill>
                <a:latin typeface="Tahoma" panose="020B0604030504040204" pitchFamily="34" charset="0"/>
                <a:ea typeface="宋体" panose="02010600030101010101" pitchFamily="2" charset="-122"/>
              </a:defRPr>
            </a:lvl1pPr>
            <a:lvl2pPr marL="742950" indent="-285750">
              <a:defRPr sz="2000">
                <a:solidFill>
                  <a:schemeClr val="tx1"/>
                </a:solidFill>
                <a:latin typeface="Tahoma" panose="020B0604030504040204" pitchFamily="34" charset="0"/>
                <a:ea typeface="宋体" panose="02010600030101010101" pitchFamily="2" charset="-122"/>
              </a:defRPr>
            </a:lvl2pPr>
            <a:lvl3pPr marL="1143000" indent="-228600">
              <a:defRPr sz="2000">
                <a:solidFill>
                  <a:schemeClr val="tx1"/>
                </a:solidFill>
                <a:latin typeface="Tahoma" panose="020B0604030504040204" pitchFamily="34" charset="0"/>
                <a:ea typeface="宋体" panose="02010600030101010101" pitchFamily="2" charset="-122"/>
              </a:defRPr>
            </a:lvl3pPr>
            <a:lvl4pPr marL="1600200" indent="-228600">
              <a:defRPr sz="2000">
                <a:solidFill>
                  <a:schemeClr val="tx1"/>
                </a:solidFill>
                <a:latin typeface="Tahoma" panose="020B0604030504040204" pitchFamily="34" charset="0"/>
                <a:ea typeface="宋体" panose="02010600030101010101" pitchFamily="2" charset="-122"/>
              </a:defRPr>
            </a:lvl4pPr>
            <a:lvl5pPr marL="2057400" indent="-22860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73832" name="AutoShape 745"/>
          <p:cNvSpPr>
            <a:spLocks noChangeArrowheads="1"/>
          </p:cNvSpPr>
          <p:nvPr/>
        </p:nvSpPr>
        <p:spPr bwMode="auto">
          <a:xfrm>
            <a:off x="5992813" y="5219700"/>
            <a:ext cx="720725" cy="623888"/>
          </a:xfrm>
          <a:prstGeom prst="hexagon">
            <a:avLst>
              <a:gd name="adj" fmla="val 28880"/>
              <a:gd name="vf" fmla="val 115470"/>
            </a:avLst>
          </a:prstGeom>
          <a:solidFill>
            <a:schemeClr val="bg1"/>
          </a:solidFill>
          <a:ln w="9525">
            <a:solidFill>
              <a:schemeClr val="tx1"/>
            </a:solidFill>
            <a:prstDash val="dash"/>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a:solidFill>
                  <a:schemeClr val="tx1"/>
                </a:solidFill>
                <a:latin typeface="Tahoma" panose="020B0604030504040204" pitchFamily="34" charset="0"/>
                <a:ea typeface="宋体" panose="02010600030101010101" pitchFamily="2" charset="-122"/>
              </a:defRPr>
            </a:lvl1pPr>
            <a:lvl2pPr marL="742950" indent="-285750">
              <a:defRPr sz="2000">
                <a:solidFill>
                  <a:schemeClr val="tx1"/>
                </a:solidFill>
                <a:latin typeface="Tahoma" panose="020B0604030504040204" pitchFamily="34" charset="0"/>
                <a:ea typeface="宋体" panose="02010600030101010101" pitchFamily="2" charset="-122"/>
              </a:defRPr>
            </a:lvl2pPr>
            <a:lvl3pPr marL="1143000" indent="-228600">
              <a:defRPr sz="2000">
                <a:solidFill>
                  <a:schemeClr val="tx1"/>
                </a:solidFill>
                <a:latin typeface="Tahoma" panose="020B0604030504040204" pitchFamily="34" charset="0"/>
                <a:ea typeface="宋体" panose="02010600030101010101" pitchFamily="2" charset="-122"/>
              </a:defRPr>
            </a:lvl3pPr>
            <a:lvl4pPr marL="1600200" indent="-228600">
              <a:defRPr sz="2000">
                <a:solidFill>
                  <a:schemeClr val="tx1"/>
                </a:solidFill>
                <a:latin typeface="Tahoma" panose="020B0604030504040204" pitchFamily="34" charset="0"/>
                <a:ea typeface="宋体" panose="02010600030101010101" pitchFamily="2" charset="-122"/>
              </a:defRPr>
            </a:lvl4pPr>
            <a:lvl5pPr marL="2057400" indent="-22860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73833" name="AutoShape 746"/>
          <p:cNvSpPr>
            <a:spLocks noChangeArrowheads="1"/>
          </p:cNvSpPr>
          <p:nvPr/>
        </p:nvSpPr>
        <p:spPr bwMode="auto">
          <a:xfrm>
            <a:off x="4921250" y="5861050"/>
            <a:ext cx="720725" cy="623888"/>
          </a:xfrm>
          <a:prstGeom prst="hexagon">
            <a:avLst>
              <a:gd name="adj" fmla="val 28880"/>
              <a:gd name="vf" fmla="val 115470"/>
            </a:avLst>
          </a:prstGeom>
          <a:solidFill>
            <a:schemeClr val="bg1"/>
          </a:solidFill>
          <a:ln w="9525">
            <a:solidFill>
              <a:schemeClr val="tx1"/>
            </a:solidFill>
            <a:prstDash val="dash"/>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a:solidFill>
                  <a:schemeClr val="tx1"/>
                </a:solidFill>
                <a:latin typeface="Tahoma" panose="020B0604030504040204" pitchFamily="34" charset="0"/>
                <a:ea typeface="宋体" panose="02010600030101010101" pitchFamily="2" charset="-122"/>
              </a:defRPr>
            </a:lvl1pPr>
            <a:lvl2pPr marL="742950" indent="-285750">
              <a:defRPr sz="2000">
                <a:solidFill>
                  <a:schemeClr val="tx1"/>
                </a:solidFill>
                <a:latin typeface="Tahoma" panose="020B0604030504040204" pitchFamily="34" charset="0"/>
                <a:ea typeface="宋体" panose="02010600030101010101" pitchFamily="2" charset="-122"/>
              </a:defRPr>
            </a:lvl2pPr>
            <a:lvl3pPr marL="1143000" indent="-228600">
              <a:defRPr sz="2000">
                <a:solidFill>
                  <a:schemeClr val="tx1"/>
                </a:solidFill>
                <a:latin typeface="Tahoma" panose="020B0604030504040204" pitchFamily="34" charset="0"/>
                <a:ea typeface="宋体" panose="02010600030101010101" pitchFamily="2" charset="-122"/>
              </a:defRPr>
            </a:lvl3pPr>
            <a:lvl4pPr marL="1600200" indent="-228600">
              <a:defRPr sz="2000">
                <a:solidFill>
                  <a:schemeClr val="tx1"/>
                </a:solidFill>
                <a:latin typeface="Tahoma" panose="020B0604030504040204" pitchFamily="34" charset="0"/>
                <a:ea typeface="宋体" panose="02010600030101010101" pitchFamily="2" charset="-122"/>
              </a:defRPr>
            </a:lvl4pPr>
            <a:lvl5pPr marL="2057400" indent="-22860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nvGrpSpPr>
          <p:cNvPr id="73834" name="Group 747"/>
          <p:cNvGrpSpPr>
            <a:grpSpLocks/>
          </p:cNvGrpSpPr>
          <p:nvPr/>
        </p:nvGrpSpPr>
        <p:grpSpPr bwMode="auto">
          <a:xfrm>
            <a:off x="5683250" y="4679950"/>
            <a:ext cx="287338" cy="504825"/>
            <a:chOff x="4608" y="700"/>
            <a:chExt cx="306" cy="553"/>
          </a:xfrm>
        </p:grpSpPr>
        <p:grpSp>
          <p:nvGrpSpPr>
            <p:cNvPr id="74070" name="Group 748"/>
            <p:cNvGrpSpPr>
              <a:grpSpLocks/>
            </p:cNvGrpSpPr>
            <p:nvPr/>
          </p:nvGrpSpPr>
          <p:grpSpPr bwMode="auto">
            <a:xfrm>
              <a:off x="4694" y="784"/>
              <a:ext cx="134" cy="469"/>
              <a:chOff x="4740" y="784"/>
              <a:chExt cx="88" cy="692"/>
            </a:xfrm>
          </p:grpSpPr>
          <p:sp>
            <p:nvSpPr>
              <p:cNvPr id="74078" name="Line 749"/>
              <p:cNvSpPr>
                <a:spLocks noChangeShapeType="1"/>
              </p:cNvSpPr>
              <p:nvPr/>
            </p:nvSpPr>
            <p:spPr bwMode="auto">
              <a:xfrm>
                <a:off x="4771" y="1032"/>
                <a:ext cx="29" cy="1"/>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grpSp>
            <p:nvGrpSpPr>
              <p:cNvPr id="74079" name="Group 750"/>
              <p:cNvGrpSpPr>
                <a:grpSpLocks/>
              </p:cNvGrpSpPr>
              <p:nvPr/>
            </p:nvGrpSpPr>
            <p:grpSpPr bwMode="auto">
              <a:xfrm>
                <a:off x="4740" y="784"/>
                <a:ext cx="88" cy="692"/>
                <a:chOff x="4740" y="784"/>
                <a:chExt cx="88" cy="692"/>
              </a:xfrm>
            </p:grpSpPr>
            <p:sp>
              <p:nvSpPr>
                <p:cNvPr id="74080" name="Line 751"/>
                <p:cNvSpPr>
                  <a:spLocks noChangeShapeType="1"/>
                </p:cNvSpPr>
                <p:nvPr/>
              </p:nvSpPr>
              <p:spPr bwMode="auto">
                <a:xfrm flipV="1">
                  <a:off x="4785" y="793"/>
                  <a:ext cx="1" cy="139"/>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74081" name="Line 752"/>
                <p:cNvSpPr>
                  <a:spLocks noChangeShapeType="1"/>
                </p:cNvSpPr>
                <p:nvPr/>
              </p:nvSpPr>
              <p:spPr bwMode="auto">
                <a:xfrm flipV="1">
                  <a:off x="4740" y="929"/>
                  <a:ext cx="35" cy="547"/>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74082" name="Line 753"/>
                <p:cNvSpPr>
                  <a:spLocks noChangeShapeType="1"/>
                </p:cNvSpPr>
                <p:nvPr/>
              </p:nvSpPr>
              <p:spPr bwMode="auto">
                <a:xfrm>
                  <a:off x="4793" y="929"/>
                  <a:ext cx="35" cy="547"/>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74083" name="Line 754"/>
                <p:cNvSpPr>
                  <a:spLocks noChangeShapeType="1"/>
                </p:cNvSpPr>
                <p:nvPr/>
              </p:nvSpPr>
              <p:spPr bwMode="auto">
                <a:xfrm>
                  <a:off x="4743" y="1461"/>
                  <a:ext cx="84" cy="1"/>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74084" name="Line 755"/>
                <p:cNvSpPr>
                  <a:spLocks noChangeShapeType="1"/>
                </p:cNvSpPr>
                <p:nvPr/>
              </p:nvSpPr>
              <p:spPr bwMode="auto">
                <a:xfrm>
                  <a:off x="4753" y="1312"/>
                  <a:ext cx="66" cy="1"/>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74085" name="Line 756"/>
                <p:cNvSpPr>
                  <a:spLocks noChangeShapeType="1"/>
                </p:cNvSpPr>
                <p:nvPr/>
              </p:nvSpPr>
              <p:spPr bwMode="auto">
                <a:xfrm>
                  <a:off x="4752" y="1314"/>
                  <a:ext cx="73" cy="151"/>
                </a:xfrm>
                <a:prstGeom prst="line">
                  <a:avLst/>
                </a:prstGeom>
                <a:noFill/>
                <a:ln w="635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74086" name="Line 757"/>
                <p:cNvSpPr>
                  <a:spLocks noChangeShapeType="1"/>
                </p:cNvSpPr>
                <p:nvPr/>
              </p:nvSpPr>
              <p:spPr bwMode="auto">
                <a:xfrm flipH="1">
                  <a:off x="4745" y="1313"/>
                  <a:ext cx="73" cy="149"/>
                </a:xfrm>
                <a:prstGeom prst="line">
                  <a:avLst/>
                </a:prstGeom>
                <a:noFill/>
                <a:ln w="635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74087" name="Line 758"/>
                <p:cNvSpPr>
                  <a:spLocks noChangeShapeType="1"/>
                </p:cNvSpPr>
                <p:nvPr/>
              </p:nvSpPr>
              <p:spPr bwMode="auto">
                <a:xfrm>
                  <a:off x="4762" y="1167"/>
                  <a:ext cx="46" cy="1"/>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74088" name="Line 759"/>
                <p:cNvSpPr>
                  <a:spLocks noChangeShapeType="1"/>
                </p:cNvSpPr>
                <p:nvPr/>
              </p:nvSpPr>
              <p:spPr bwMode="auto">
                <a:xfrm>
                  <a:off x="4761" y="1166"/>
                  <a:ext cx="54" cy="147"/>
                </a:xfrm>
                <a:prstGeom prst="line">
                  <a:avLst/>
                </a:prstGeom>
                <a:noFill/>
                <a:ln w="635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74089" name="Line 760"/>
                <p:cNvSpPr>
                  <a:spLocks noChangeShapeType="1"/>
                </p:cNvSpPr>
                <p:nvPr/>
              </p:nvSpPr>
              <p:spPr bwMode="auto">
                <a:xfrm flipV="1">
                  <a:off x="4750" y="1166"/>
                  <a:ext cx="57" cy="145"/>
                </a:xfrm>
                <a:prstGeom prst="line">
                  <a:avLst/>
                </a:prstGeom>
                <a:noFill/>
                <a:ln w="635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74090" name="Line 761"/>
                <p:cNvSpPr>
                  <a:spLocks noChangeShapeType="1"/>
                </p:cNvSpPr>
                <p:nvPr/>
              </p:nvSpPr>
              <p:spPr bwMode="auto">
                <a:xfrm>
                  <a:off x="4768" y="1032"/>
                  <a:ext cx="41" cy="136"/>
                </a:xfrm>
                <a:prstGeom prst="line">
                  <a:avLst/>
                </a:prstGeom>
                <a:noFill/>
                <a:ln w="635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74091" name="Line 762"/>
                <p:cNvSpPr>
                  <a:spLocks noChangeShapeType="1"/>
                </p:cNvSpPr>
                <p:nvPr/>
              </p:nvSpPr>
              <p:spPr bwMode="auto">
                <a:xfrm flipV="1">
                  <a:off x="4759" y="1031"/>
                  <a:ext cx="39" cy="138"/>
                </a:xfrm>
                <a:prstGeom prst="line">
                  <a:avLst/>
                </a:prstGeom>
                <a:noFill/>
                <a:ln w="635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74092" name="Line 763"/>
                <p:cNvSpPr>
                  <a:spLocks noChangeShapeType="1"/>
                </p:cNvSpPr>
                <p:nvPr/>
              </p:nvSpPr>
              <p:spPr bwMode="auto">
                <a:xfrm flipV="1">
                  <a:off x="4766" y="930"/>
                  <a:ext cx="27" cy="106"/>
                </a:xfrm>
                <a:prstGeom prst="line">
                  <a:avLst/>
                </a:prstGeom>
                <a:noFill/>
                <a:ln w="635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74093" name="Oval 764"/>
                <p:cNvSpPr>
                  <a:spLocks noChangeArrowheads="1"/>
                </p:cNvSpPr>
                <p:nvPr/>
              </p:nvSpPr>
              <p:spPr bwMode="auto">
                <a:xfrm>
                  <a:off x="4774" y="784"/>
                  <a:ext cx="22" cy="16"/>
                </a:xfrm>
                <a:prstGeom prst="ellipse">
                  <a:avLst/>
                </a:prstGeom>
                <a:solidFill>
                  <a:srgbClr val="C0C0C0"/>
                </a:solidFill>
                <a:ln w="9525">
                  <a:solidFill>
                    <a:schemeClr val="tx1"/>
                  </a:solidFill>
                  <a:round/>
                  <a:headEnd/>
                  <a:tailEnd/>
                </a:ln>
              </p:spPr>
              <p:txBody>
                <a:bodyPr/>
                <a:lstStyle>
                  <a:lvl1pPr>
                    <a:defRPr sz="2000">
                      <a:solidFill>
                        <a:schemeClr val="tx1"/>
                      </a:solidFill>
                      <a:latin typeface="Tahoma" panose="020B0604030504040204" pitchFamily="34" charset="0"/>
                      <a:ea typeface="宋体" panose="02010600030101010101" pitchFamily="2" charset="-122"/>
                    </a:defRPr>
                  </a:lvl1pPr>
                  <a:lvl2pPr marL="742950" indent="-285750">
                    <a:defRPr sz="2000">
                      <a:solidFill>
                        <a:schemeClr val="tx1"/>
                      </a:solidFill>
                      <a:latin typeface="Tahoma" panose="020B0604030504040204" pitchFamily="34" charset="0"/>
                      <a:ea typeface="宋体" panose="02010600030101010101" pitchFamily="2" charset="-122"/>
                    </a:defRPr>
                  </a:lvl2pPr>
                  <a:lvl3pPr marL="1143000" indent="-228600">
                    <a:defRPr sz="2000">
                      <a:solidFill>
                        <a:schemeClr val="tx1"/>
                      </a:solidFill>
                      <a:latin typeface="Tahoma" panose="020B0604030504040204" pitchFamily="34" charset="0"/>
                      <a:ea typeface="宋体" panose="02010600030101010101" pitchFamily="2" charset="-122"/>
                    </a:defRPr>
                  </a:lvl3pPr>
                  <a:lvl4pPr marL="1600200" indent="-228600">
                    <a:defRPr sz="2000">
                      <a:solidFill>
                        <a:schemeClr val="tx1"/>
                      </a:solidFill>
                      <a:latin typeface="Tahoma" panose="020B0604030504040204" pitchFamily="34" charset="0"/>
                      <a:ea typeface="宋体" panose="02010600030101010101" pitchFamily="2" charset="-122"/>
                    </a:defRPr>
                  </a:lvl4pPr>
                  <a:lvl5pPr marL="2057400" indent="-22860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grpSp>
        <p:grpSp>
          <p:nvGrpSpPr>
            <p:cNvPr id="74071" name="Group 765"/>
            <p:cNvGrpSpPr>
              <a:grpSpLocks/>
            </p:cNvGrpSpPr>
            <p:nvPr/>
          </p:nvGrpSpPr>
          <p:grpSpPr bwMode="auto">
            <a:xfrm>
              <a:off x="4608" y="700"/>
              <a:ext cx="306" cy="90"/>
              <a:chOff x="748" y="2251"/>
              <a:chExt cx="306" cy="90"/>
            </a:xfrm>
          </p:grpSpPr>
          <p:sp>
            <p:nvSpPr>
              <p:cNvPr id="74072" name="AutoShape 766"/>
              <p:cNvSpPr>
                <a:spLocks noChangeArrowheads="1"/>
              </p:cNvSpPr>
              <p:nvPr/>
            </p:nvSpPr>
            <p:spPr bwMode="auto">
              <a:xfrm>
                <a:off x="748" y="2251"/>
                <a:ext cx="111" cy="90"/>
              </a:xfrm>
              <a:prstGeom prst="moon">
                <a:avLst>
                  <a:gd name="adj" fmla="val 18444"/>
                </a:avLst>
              </a:prstGeom>
              <a:solidFill>
                <a:srgbClr val="80808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a:solidFill>
                      <a:schemeClr val="tx1"/>
                    </a:solidFill>
                    <a:latin typeface="Tahoma" panose="020B0604030504040204" pitchFamily="34" charset="0"/>
                    <a:ea typeface="宋体" panose="02010600030101010101" pitchFamily="2" charset="-122"/>
                  </a:defRPr>
                </a:lvl1pPr>
                <a:lvl2pPr marL="742950" indent="-285750">
                  <a:defRPr sz="2000">
                    <a:solidFill>
                      <a:schemeClr val="tx1"/>
                    </a:solidFill>
                    <a:latin typeface="Tahoma" panose="020B0604030504040204" pitchFamily="34" charset="0"/>
                    <a:ea typeface="宋体" panose="02010600030101010101" pitchFamily="2" charset="-122"/>
                  </a:defRPr>
                </a:lvl2pPr>
                <a:lvl3pPr marL="1143000" indent="-228600">
                  <a:defRPr sz="2000">
                    <a:solidFill>
                      <a:schemeClr val="tx1"/>
                    </a:solidFill>
                    <a:latin typeface="Tahoma" panose="020B0604030504040204" pitchFamily="34" charset="0"/>
                    <a:ea typeface="宋体" panose="02010600030101010101" pitchFamily="2" charset="-122"/>
                  </a:defRPr>
                </a:lvl3pPr>
                <a:lvl4pPr marL="1600200" indent="-228600">
                  <a:defRPr sz="2000">
                    <a:solidFill>
                      <a:schemeClr val="tx1"/>
                    </a:solidFill>
                    <a:latin typeface="Tahoma" panose="020B0604030504040204" pitchFamily="34" charset="0"/>
                    <a:ea typeface="宋体" panose="02010600030101010101" pitchFamily="2" charset="-122"/>
                  </a:defRPr>
                </a:lvl4pPr>
                <a:lvl5pPr marL="2057400" indent="-22860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74073" name="AutoShape 767"/>
              <p:cNvSpPr>
                <a:spLocks noChangeArrowheads="1"/>
              </p:cNvSpPr>
              <p:nvPr/>
            </p:nvSpPr>
            <p:spPr bwMode="auto">
              <a:xfrm flipH="1">
                <a:off x="943" y="2251"/>
                <a:ext cx="111" cy="90"/>
              </a:xfrm>
              <a:prstGeom prst="moon">
                <a:avLst>
                  <a:gd name="adj" fmla="val 18444"/>
                </a:avLst>
              </a:prstGeom>
              <a:solidFill>
                <a:srgbClr val="80808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a:solidFill>
                      <a:schemeClr val="tx1"/>
                    </a:solidFill>
                    <a:latin typeface="Tahoma" panose="020B0604030504040204" pitchFamily="34" charset="0"/>
                    <a:ea typeface="宋体" panose="02010600030101010101" pitchFamily="2" charset="-122"/>
                  </a:defRPr>
                </a:lvl1pPr>
                <a:lvl2pPr marL="742950" indent="-285750">
                  <a:defRPr sz="2000">
                    <a:solidFill>
                      <a:schemeClr val="tx1"/>
                    </a:solidFill>
                    <a:latin typeface="Tahoma" panose="020B0604030504040204" pitchFamily="34" charset="0"/>
                    <a:ea typeface="宋体" panose="02010600030101010101" pitchFamily="2" charset="-122"/>
                  </a:defRPr>
                </a:lvl2pPr>
                <a:lvl3pPr marL="1143000" indent="-228600">
                  <a:defRPr sz="2000">
                    <a:solidFill>
                      <a:schemeClr val="tx1"/>
                    </a:solidFill>
                    <a:latin typeface="Tahoma" panose="020B0604030504040204" pitchFamily="34" charset="0"/>
                    <a:ea typeface="宋体" panose="02010600030101010101" pitchFamily="2" charset="-122"/>
                  </a:defRPr>
                </a:lvl3pPr>
                <a:lvl4pPr marL="1600200" indent="-228600">
                  <a:defRPr sz="2000">
                    <a:solidFill>
                      <a:schemeClr val="tx1"/>
                    </a:solidFill>
                    <a:latin typeface="Tahoma" panose="020B0604030504040204" pitchFamily="34" charset="0"/>
                    <a:ea typeface="宋体" panose="02010600030101010101" pitchFamily="2" charset="-122"/>
                  </a:defRPr>
                </a:lvl4pPr>
                <a:lvl5pPr marL="2057400" indent="-22860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74074" name="AutoShape 768"/>
              <p:cNvSpPr>
                <a:spLocks noChangeArrowheads="1"/>
              </p:cNvSpPr>
              <p:nvPr/>
            </p:nvSpPr>
            <p:spPr bwMode="auto">
              <a:xfrm flipH="1">
                <a:off x="922" y="2266"/>
                <a:ext cx="70" cy="60"/>
              </a:xfrm>
              <a:prstGeom prst="moon">
                <a:avLst>
                  <a:gd name="adj" fmla="val 18347"/>
                </a:avLst>
              </a:prstGeom>
              <a:solidFill>
                <a:srgbClr val="80808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a:solidFill>
                      <a:schemeClr val="tx1"/>
                    </a:solidFill>
                    <a:latin typeface="Tahoma" panose="020B0604030504040204" pitchFamily="34" charset="0"/>
                    <a:ea typeface="宋体" panose="02010600030101010101" pitchFamily="2" charset="-122"/>
                  </a:defRPr>
                </a:lvl1pPr>
                <a:lvl2pPr marL="742950" indent="-285750">
                  <a:defRPr sz="2000">
                    <a:solidFill>
                      <a:schemeClr val="tx1"/>
                    </a:solidFill>
                    <a:latin typeface="Tahoma" panose="020B0604030504040204" pitchFamily="34" charset="0"/>
                    <a:ea typeface="宋体" panose="02010600030101010101" pitchFamily="2" charset="-122"/>
                  </a:defRPr>
                </a:lvl2pPr>
                <a:lvl3pPr marL="1143000" indent="-228600">
                  <a:defRPr sz="2000">
                    <a:solidFill>
                      <a:schemeClr val="tx1"/>
                    </a:solidFill>
                    <a:latin typeface="Tahoma" panose="020B0604030504040204" pitchFamily="34" charset="0"/>
                    <a:ea typeface="宋体" panose="02010600030101010101" pitchFamily="2" charset="-122"/>
                  </a:defRPr>
                </a:lvl3pPr>
                <a:lvl4pPr marL="1600200" indent="-228600">
                  <a:defRPr sz="2000">
                    <a:solidFill>
                      <a:schemeClr val="tx1"/>
                    </a:solidFill>
                    <a:latin typeface="Tahoma" panose="020B0604030504040204" pitchFamily="34" charset="0"/>
                    <a:ea typeface="宋体" panose="02010600030101010101" pitchFamily="2" charset="-122"/>
                  </a:defRPr>
                </a:lvl4pPr>
                <a:lvl5pPr marL="2057400" indent="-22860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74075" name="AutoShape 769"/>
              <p:cNvSpPr>
                <a:spLocks noChangeArrowheads="1"/>
              </p:cNvSpPr>
              <p:nvPr/>
            </p:nvSpPr>
            <p:spPr bwMode="auto">
              <a:xfrm>
                <a:off x="806" y="2266"/>
                <a:ext cx="70" cy="60"/>
              </a:xfrm>
              <a:prstGeom prst="moon">
                <a:avLst>
                  <a:gd name="adj" fmla="val 18347"/>
                </a:avLst>
              </a:prstGeom>
              <a:solidFill>
                <a:srgbClr val="80808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a:solidFill>
                      <a:schemeClr val="tx1"/>
                    </a:solidFill>
                    <a:latin typeface="Tahoma" panose="020B0604030504040204" pitchFamily="34" charset="0"/>
                    <a:ea typeface="宋体" panose="02010600030101010101" pitchFamily="2" charset="-122"/>
                  </a:defRPr>
                </a:lvl1pPr>
                <a:lvl2pPr marL="742950" indent="-285750">
                  <a:defRPr sz="2000">
                    <a:solidFill>
                      <a:schemeClr val="tx1"/>
                    </a:solidFill>
                    <a:latin typeface="Tahoma" panose="020B0604030504040204" pitchFamily="34" charset="0"/>
                    <a:ea typeface="宋体" panose="02010600030101010101" pitchFamily="2" charset="-122"/>
                  </a:defRPr>
                </a:lvl2pPr>
                <a:lvl3pPr marL="1143000" indent="-228600">
                  <a:defRPr sz="2000">
                    <a:solidFill>
                      <a:schemeClr val="tx1"/>
                    </a:solidFill>
                    <a:latin typeface="Tahoma" panose="020B0604030504040204" pitchFamily="34" charset="0"/>
                    <a:ea typeface="宋体" panose="02010600030101010101" pitchFamily="2" charset="-122"/>
                  </a:defRPr>
                </a:lvl3pPr>
                <a:lvl4pPr marL="1600200" indent="-228600">
                  <a:defRPr sz="2000">
                    <a:solidFill>
                      <a:schemeClr val="tx1"/>
                    </a:solidFill>
                    <a:latin typeface="Tahoma" panose="020B0604030504040204" pitchFamily="34" charset="0"/>
                    <a:ea typeface="宋体" panose="02010600030101010101" pitchFamily="2" charset="-122"/>
                  </a:defRPr>
                </a:lvl4pPr>
                <a:lvl5pPr marL="2057400" indent="-22860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74076" name="AutoShape 770"/>
              <p:cNvSpPr>
                <a:spLocks noChangeArrowheads="1"/>
              </p:cNvSpPr>
              <p:nvPr/>
            </p:nvSpPr>
            <p:spPr bwMode="auto">
              <a:xfrm flipH="1">
                <a:off x="905" y="2281"/>
                <a:ext cx="35" cy="30"/>
              </a:xfrm>
              <a:prstGeom prst="moon">
                <a:avLst>
                  <a:gd name="adj" fmla="val 41907"/>
                </a:avLst>
              </a:prstGeom>
              <a:solidFill>
                <a:srgbClr val="80808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a:solidFill>
                      <a:schemeClr val="tx1"/>
                    </a:solidFill>
                    <a:latin typeface="Tahoma" panose="020B0604030504040204" pitchFamily="34" charset="0"/>
                    <a:ea typeface="宋体" panose="02010600030101010101" pitchFamily="2" charset="-122"/>
                  </a:defRPr>
                </a:lvl1pPr>
                <a:lvl2pPr marL="742950" indent="-285750">
                  <a:defRPr sz="2000">
                    <a:solidFill>
                      <a:schemeClr val="tx1"/>
                    </a:solidFill>
                    <a:latin typeface="Tahoma" panose="020B0604030504040204" pitchFamily="34" charset="0"/>
                    <a:ea typeface="宋体" panose="02010600030101010101" pitchFamily="2" charset="-122"/>
                  </a:defRPr>
                </a:lvl2pPr>
                <a:lvl3pPr marL="1143000" indent="-228600">
                  <a:defRPr sz="2000">
                    <a:solidFill>
                      <a:schemeClr val="tx1"/>
                    </a:solidFill>
                    <a:latin typeface="Tahoma" panose="020B0604030504040204" pitchFamily="34" charset="0"/>
                    <a:ea typeface="宋体" panose="02010600030101010101" pitchFamily="2" charset="-122"/>
                  </a:defRPr>
                </a:lvl3pPr>
                <a:lvl4pPr marL="1600200" indent="-228600">
                  <a:defRPr sz="2000">
                    <a:solidFill>
                      <a:schemeClr val="tx1"/>
                    </a:solidFill>
                    <a:latin typeface="Tahoma" panose="020B0604030504040204" pitchFamily="34" charset="0"/>
                    <a:ea typeface="宋体" panose="02010600030101010101" pitchFamily="2" charset="-122"/>
                  </a:defRPr>
                </a:lvl4pPr>
                <a:lvl5pPr marL="2057400" indent="-22860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74077" name="AutoShape 771"/>
              <p:cNvSpPr>
                <a:spLocks noChangeArrowheads="1"/>
              </p:cNvSpPr>
              <p:nvPr/>
            </p:nvSpPr>
            <p:spPr bwMode="auto">
              <a:xfrm>
                <a:off x="857" y="2281"/>
                <a:ext cx="35" cy="30"/>
              </a:xfrm>
              <a:prstGeom prst="moon">
                <a:avLst>
                  <a:gd name="adj" fmla="val 41907"/>
                </a:avLst>
              </a:prstGeom>
              <a:solidFill>
                <a:srgbClr val="80808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a:solidFill>
                      <a:schemeClr val="tx1"/>
                    </a:solidFill>
                    <a:latin typeface="Tahoma" panose="020B0604030504040204" pitchFamily="34" charset="0"/>
                    <a:ea typeface="宋体" panose="02010600030101010101" pitchFamily="2" charset="-122"/>
                  </a:defRPr>
                </a:lvl1pPr>
                <a:lvl2pPr marL="742950" indent="-285750">
                  <a:defRPr sz="2000">
                    <a:solidFill>
                      <a:schemeClr val="tx1"/>
                    </a:solidFill>
                    <a:latin typeface="Tahoma" panose="020B0604030504040204" pitchFamily="34" charset="0"/>
                    <a:ea typeface="宋体" panose="02010600030101010101" pitchFamily="2" charset="-122"/>
                  </a:defRPr>
                </a:lvl2pPr>
                <a:lvl3pPr marL="1143000" indent="-228600">
                  <a:defRPr sz="2000">
                    <a:solidFill>
                      <a:schemeClr val="tx1"/>
                    </a:solidFill>
                    <a:latin typeface="Tahoma" panose="020B0604030504040204" pitchFamily="34" charset="0"/>
                    <a:ea typeface="宋体" panose="02010600030101010101" pitchFamily="2" charset="-122"/>
                  </a:defRPr>
                </a:lvl3pPr>
                <a:lvl4pPr marL="1600200" indent="-228600">
                  <a:defRPr sz="2000">
                    <a:solidFill>
                      <a:schemeClr val="tx1"/>
                    </a:solidFill>
                    <a:latin typeface="Tahoma" panose="020B0604030504040204" pitchFamily="34" charset="0"/>
                    <a:ea typeface="宋体" panose="02010600030101010101" pitchFamily="2" charset="-122"/>
                  </a:defRPr>
                </a:lvl4pPr>
                <a:lvl5pPr marL="2057400" indent="-22860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grpSp>
      <p:grpSp>
        <p:nvGrpSpPr>
          <p:cNvPr id="73835" name="Group 772"/>
          <p:cNvGrpSpPr>
            <a:grpSpLocks/>
          </p:cNvGrpSpPr>
          <p:nvPr/>
        </p:nvGrpSpPr>
        <p:grpSpPr bwMode="auto">
          <a:xfrm>
            <a:off x="5106988" y="5040313"/>
            <a:ext cx="287337" cy="504825"/>
            <a:chOff x="4608" y="700"/>
            <a:chExt cx="306" cy="553"/>
          </a:xfrm>
        </p:grpSpPr>
        <p:grpSp>
          <p:nvGrpSpPr>
            <p:cNvPr id="74046" name="Group 773"/>
            <p:cNvGrpSpPr>
              <a:grpSpLocks/>
            </p:cNvGrpSpPr>
            <p:nvPr/>
          </p:nvGrpSpPr>
          <p:grpSpPr bwMode="auto">
            <a:xfrm>
              <a:off x="4694" y="784"/>
              <a:ext cx="134" cy="469"/>
              <a:chOff x="4740" y="784"/>
              <a:chExt cx="88" cy="692"/>
            </a:xfrm>
          </p:grpSpPr>
          <p:sp>
            <p:nvSpPr>
              <p:cNvPr id="74054" name="Line 774"/>
              <p:cNvSpPr>
                <a:spLocks noChangeShapeType="1"/>
              </p:cNvSpPr>
              <p:nvPr/>
            </p:nvSpPr>
            <p:spPr bwMode="auto">
              <a:xfrm>
                <a:off x="4771" y="1032"/>
                <a:ext cx="29" cy="1"/>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grpSp>
            <p:nvGrpSpPr>
              <p:cNvPr id="74055" name="Group 775"/>
              <p:cNvGrpSpPr>
                <a:grpSpLocks/>
              </p:cNvGrpSpPr>
              <p:nvPr/>
            </p:nvGrpSpPr>
            <p:grpSpPr bwMode="auto">
              <a:xfrm>
                <a:off x="4740" y="784"/>
                <a:ext cx="88" cy="692"/>
                <a:chOff x="4740" y="784"/>
                <a:chExt cx="88" cy="692"/>
              </a:xfrm>
            </p:grpSpPr>
            <p:sp>
              <p:nvSpPr>
                <p:cNvPr id="74056" name="Line 776"/>
                <p:cNvSpPr>
                  <a:spLocks noChangeShapeType="1"/>
                </p:cNvSpPr>
                <p:nvPr/>
              </p:nvSpPr>
              <p:spPr bwMode="auto">
                <a:xfrm flipV="1">
                  <a:off x="4785" y="793"/>
                  <a:ext cx="1" cy="139"/>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74057" name="Line 777"/>
                <p:cNvSpPr>
                  <a:spLocks noChangeShapeType="1"/>
                </p:cNvSpPr>
                <p:nvPr/>
              </p:nvSpPr>
              <p:spPr bwMode="auto">
                <a:xfrm flipV="1">
                  <a:off x="4740" y="929"/>
                  <a:ext cx="35" cy="547"/>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74058" name="Line 778"/>
                <p:cNvSpPr>
                  <a:spLocks noChangeShapeType="1"/>
                </p:cNvSpPr>
                <p:nvPr/>
              </p:nvSpPr>
              <p:spPr bwMode="auto">
                <a:xfrm>
                  <a:off x="4793" y="929"/>
                  <a:ext cx="35" cy="547"/>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74059" name="Line 779"/>
                <p:cNvSpPr>
                  <a:spLocks noChangeShapeType="1"/>
                </p:cNvSpPr>
                <p:nvPr/>
              </p:nvSpPr>
              <p:spPr bwMode="auto">
                <a:xfrm>
                  <a:off x="4743" y="1461"/>
                  <a:ext cx="84" cy="1"/>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74060" name="Line 780"/>
                <p:cNvSpPr>
                  <a:spLocks noChangeShapeType="1"/>
                </p:cNvSpPr>
                <p:nvPr/>
              </p:nvSpPr>
              <p:spPr bwMode="auto">
                <a:xfrm>
                  <a:off x="4753" y="1312"/>
                  <a:ext cx="66" cy="1"/>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74061" name="Line 781"/>
                <p:cNvSpPr>
                  <a:spLocks noChangeShapeType="1"/>
                </p:cNvSpPr>
                <p:nvPr/>
              </p:nvSpPr>
              <p:spPr bwMode="auto">
                <a:xfrm>
                  <a:off x="4752" y="1314"/>
                  <a:ext cx="73" cy="151"/>
                </a:xfrm>
                <a:prstGeom prst="line">
                  <a:avLst/>
                </a:prstGeom>
                <a:noFill/>
                <a:ln w="635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74062" name="Line 782"/>
                <p:cNvSpPr>
                  <a:spLocks noChangeShapeType="1"/>
                </p:cNvSpPr>
                <p:nvPr/>
              </p:nvSpPr>
              <p:spPr bwMode="auto">
                <a:xfrm flipH="1">
                  <a:off x="4745" y="1313"/>
                  <a:ext cx="73" cy="149"/>
                </a:xfrm>
                <a:prstGeom prst="line">
                  <a:avLst/>
                </a:prstGeom>
                <a:noFill/>
                <a:ln w="635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74063" name="Line 783"/>
                <p:cNvSpPr>
                  <a:spLocks noChangeShapeType="1"/>
                </p:cNvSpPr>
                <p:nvPr/>
              </p:nvSpPr>
              <p:spPr bwMode="auto">
                <a:xfrm>
                  <a:off x="4762" y="1167"/>
                  <a:ext cx="46" cy="1"/>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74064" name="Line 784"/>
                <p:cNvSpPr>
                  <a:spLocks noChangeShapeType="1"/>
                </p:cNvSpPr>
                <p:nvPr/>
              </p:nvSpPr>
              <p:spPr bwMode="auto">
                <a:xfrm>
                  <a:off x="4761" y="1166"/>
                  <a:ext cx="54" cy="147"/>
                </a:xfrm>
                <a:prstGeom prst="line">
                  <a:avLst/>
                </a:prstGeom>
                <a:noFill/>
                <a:ln w="635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74065" name="Line 785"/>
                <p:cNvSpPr>
                  <a:spLocks noChangeShapeType="1"/>
                </p:cNvSpPr>
                <p:nvPr/>
              </p:nvSpPr>
              <p:spPr bwMode="auto">
                <a:xfrm flipV="1">
                  <a:off x="4750" y="1166"/>
                  <a:ext cx="57" cy="145"/>
                </a:xfrm>
                <a:prstGeom prst="line">
                  <a:avLst/>
                </a:prstGeom>
                <a:noFill/>
                <a:ln w="635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74066" name="Line 786"/>
                <p:cNvSpPr>
                  <a:spLocks noChangeShapeType="1"/>
                </p:cNvSpPr>
                <p:nvPr/>
              </p:nvSpPr>
              <p:spPr bwMode="auto">
                <a:xfrm>
                  <a:off x="4768" y="1032"/>
                  <a:ext cx="41" cy="136"/>
                </a:xfrm>
                <a:prstGeom prst="line">
                  <a:avLst/>
                </a:prstGeom>
                <a:noFill/>
                <a:ln w="635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74067" name="Line 787"/>
                <p:cNvSpPr>
                  <a:spLocks noChangeShapeType="1"/>
                </p:cNvSpPr>
                <p:nvPr/>
              </p:nvSpPr>
              <p:spPr bwMode="auto">
                <a:xfrm flipV="1">
                  <a:off x="4759" y="1031"/>
                  <a:ext cx="39" cy="138"/>
                </a:xfrm>
                <a:prstGeom prst="line">
                  <a:avLst/>
                </a:prstGeom>
                <a:noFill/>
                <a:ln w="635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74068" name="Line 788"/>
                <p:cNvSpPr>
                  <a:spLocks noChangeShapeType="1"/>
                </p:cNvSpPr>
                <p:nvPr/>
              </p:nvSpPr>
              <p:spPr bwMode="auto">
                <a:xfrm flipV="1">
                  <a:off x="4766" y="930"/>
                  <a:ext cx="27" cy="106"/>
                </a:xfrm>
                <a:prstGeom prst="line">
                  <a:avLst/>
                </a:prstGeom>
                <a:noFill/>
                <a:ln w="635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74069" name="Oval 789"/>
                <p:cNvSpPr>
                  <a:spLocks noChangeArrowheads="1"/>
                </p:cNvSpPr>
                <p:nvPr/>
              </p:nvSpPr>
              <p:spPr bwMode="auto">
                <a:xfrm>
                  <a:off x="4774" y="784"/>
                  <a:ext cx="22" cy="16"/>
                </a:xfrm>
                <a:prstGeom prst="ellipse">
                  <a:avLst/>
                </a:prstGeom>
                <a:solidFill>
                  <a:srgbClr val="C0C0C0"/>
                </a:solidFill>
                <a:ln w="9525">
                  <a:solidFill>
                    <a:schemeClr val="tx1"/>
                  </a:solidFill>
                  <a:round/>
                  <a:headEnd/>
                  <a:tailEnd/>
                </a:ln>
              </p:spPr>
              <p:txBody>
                <a:bodyPr/>
                <a:lstStyle>
                  <a:lvl1pPr>
                    <a:defRPr sz="2000">
                      <a:solidFill>
                        <a:schemeClr val="tx1"/>
                      </a:solidFill>
                      <a:latin typeface="Tahoma" panose="020B0604030504040204" pitchFamily="34" charset="0"/>
                      <a:ea typeface="宋体" panose="02010600030101010101" pitchFamily="2" charset="-122"/>
                    </a:defRPr>
                  </a:lvl1pPr>
                  <a:lvl2pPr marL="742950" indent="-285750">
                    <a:defRPr sz="2000">
                      <a:solidFill>
                        <a:schemeClr val="tx1"/>
                      </a:solidFill>
                      <a:latin typeface="Tahoma" panose="020B0604030504040204" pitchFamily="34" charset="0"/>
                      <a:ea typeface="宋体" panose="02010600030101010101" pitchFamily="2" charset="-122"/>
                    </a:defRPr>
                  </a:lvl2pPr>
                  <a:lvl3pPr marL="1143000" indent="-228600">
                    <a:defRPr sz="2000">
                      <a:solidFill>
                        <a:schemeClr val="tx1"/>
                      </a:solidFill>
                      <a:latin typeface="Tahoma" panose="020B0604030504040204" pitchFamily="34" charset="0"/>
                      <a:ea typeface="宋体" panose="02010600030101010101" pitchFamily="2" charset="-122"/>
                    </a:defRPr>
                  </a:lvl3pPr>
                  <a:lvl4pPr marL="1600200" indent="-228600">
                    <a:defRPr sz="2000">
                      <a:solidFill>
                        <a:schemeClr val="tx1"/>
                      </a:solidFill>
                      <a:latin typeface="Tahoma" panose="020B0604030504040204" pitchFamily="34" charset="0"/>
                      <a:ea typeface="宋体" panose="02010600030101010101" pitchFamily="2" charset="-122"/>
                    </a:defRPr>
                  </a:lvl4pPr>
                  <a:lvl5pPr marL="2057400" indent="-22860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grpSp>
        <p:grpSp>
          <p:nvGrpSpPr>
            <p:cNvPr id="74047" name="Group 790"/>
            <p:cNvGrpSpPr>
              <a:grpSpLocks/>
            </p:cNvGrpSpPr>
            <p:nvPr/>
          </p:nvGrpSpPr>
          <p:grpSpPr bwMode="auto">
            <a:xfrm>
              <a:off x="4608" y="700"/>
              <a:ext cx="306" cy="90"/>
              <a:chOff x="748" y="2251"/>
              <a:chExt cx="306" cy="90"/>
            </a:xfrm>
          </p:grpSpPr>
          <p:sp>
            <p:nvSpPr>
              <p:cNvPr id="74048" name="AutoShape 791"/>
              <p:cNvSpPr>
                <a:spLocks noChangeArrowheads="1"/>
              </p:cNvSpPr>
              <p:nvPr/>
            </p:nvSpPr>
            <p:spPr bwMode="auto">
              <a:xfrm>
                <a:off x="748" y="2251"/>
                <a:ext cx="111" cy="90"/>
              </a:xfrm>
              <a:prstGeom prst="moon">
                <a:avLst>
                  <a:gd name="adj" fmla="val 18444"/>
                </a:avLst>
              </a:prstGeom>
              <a:solidFill>
                <a:srgbClr val="80808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a:solidFill>
                      <a:schemeClr val="tx1"/>
                    </a:solidFill>
                    <a:latin typeface="Tahoma" panose="020B0604030504040204" pitchFamily="34" charset="0"/>
                    <a:ea typeface="宋体" panose="02010600030101010101" pitchFamily="2" charset="-122"/>
                  </a:defRPr>
                </a:lvl1pPr>
                <a:lvl2pPr marL="742950" indent="-285750">
                  <a:defRPr sz="2000">
                    <a:solidFill>
                      <a:schemeClr val="tx1"/>
                    </a:solidFill>
                    <a:latin typeface="Tahoma" panose="020B0604030504040204" pitchFamily="34" charset="0"/>
                    <a:ea typeface="宋体" panose="02010600030101010101" pitchFamily="2" charset="-122"/>
                  </a:defRPr>
                </a:lvl2pPr>
                <a:lvl3pPr marL="1143000" indent="-228600">
                  <a:defRPr sz="2000">
                    <a:solidFill>
                      <a:schemeClr val="tx1"/>
                    </a:solidFill>
                    <a:latin typeface="Tahoma" panose="020B0604030504040204" pitchFamily="34" charset="0"/>
                    <a:ea typeface="宋体" panose="02010600030101010101" pitchFamily="2" charset="-122"/>
                  </a:defRPr>
                </a:lvl3pPr>
                <a:lvl4pPr marL="1600200" indent="-228600">
                  <a:defRPr sz="2000">
                    <a:solidFill>
                      <a:schemeClr val="tx1"/>
                    </a:solidFill>
                    <a:latin typeface="Tahoma" panose="020B0604030504040204" pitchFamily="34" charset="0"/>
                    <a:ea typeface="宋体" panose="02010600030101010101" pitchFamily="2" charset="-122"/>
                  </a:defRPr>
                </a:lvl4pPr>
                <a:lvl5pPr marL="2057400" indent="-22860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74049" name="AutoShape 792"/>
              <p:cNvSpPr>
                <a:spLocks noChangeArrowheads="1"/>
              </p:cNvSpPr>
              <p:nvPr/>
            </p:nvSpPr>
            <p:spPr bwMode="auto">
              <a:xfrm flipH="1">
                <a:off x="943" y="2251"/>
                <a:ext cx="111" cy="90"/>
              </a:xfrm>
              <a:prstGeom prst="moon">
                <a:avLst>
                  <a:gd name="adj" fmla="val 18444"/>
                </a:avLst>
              </a:prstGeom>
              <a:solidFill>
                <a:srgbClr val="80808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a:solidFill>
                      <a:schemeClr val="tx1"/>
                    </a:solidFill>
                    <a:latin typeface="Tahoma" panose="020B0604030504040204" pitchFamily="34" charset="0"/>
                    <a:ea typeface="宋体" panose="02010600030101010101" pitchFamily="2" charset="-122"/>
                  </a:defRPr>
                </a:lvl1pPr>
                <a:lvl2pPr marL="742950" indent="-285750">
                  <a:defRPr sz="2000">
                    <a:solidFill>
                      <a:schemeClr val="tx1"/>
                    </a:solidFill>
                    <a:latin typeface="Tahoma" panose="020B0604030504040204" pitchFamily="34" charset="0"/>
                    <a:ea typeface="宋体" panose="02010600030101010101" pitchFamily="2" charset="-122"/>
                  </a:defRPr>
                </a:lvl2pPr>
                <a:lvl3pPr marL="1143000" indent="-228600">
                  <a:defRPr sz="2000">
                    <a:solidFill>
                      <a:schemeClr val="tx1"/>
                    </a:solidFill>
                    <a:latin typeface="Tahoma" panose="020B0604030504040204" pitchFamily="34" charset="0"/>
                    <a:ea typeface="宋体" panose="02010600030101010101" pitchFamily="2" charset="-122"/>
                  </a:defRPr>
                </a:lvl3pPr>
                <a:lvl4pPr marL="1600200" indent="-228600">
                  <a:defRPr sz="2000">
                    <a:solidFill>
                      <a:schemeClr val="tx1"/>
                    </a:solidFill>
                    <a:latin typeface="Tahoma" panose="020B0604030504040204" pitchFamily="34" charset="0"/>
                    <a:ea typeface="宋体" panose="02010600030101010101" pitchFamily="2" charset="-122"/>
                  </a:defRPr>
                </a:lvl4pPr>
                <a:lvl5pPr marL="2057400" indent="-22860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74050" name="AutoShape 793"/>
              <p:cNvSpPr>
                <a:spLocks noChangeArrowheads="1"/>
              </p:cNvSpPr>
              <p:nvPr/>
            </p:nvSpPr>
            <p:spPr bwMode="auto">
              <a:xfrm flipH="1">
                <a:off x="922" y="2266"/>
                <a:ext cx="70" cy="60"/>
              </a:xfrm>
              <a:prstGeom prst="moon">
                <a:avLst>
                  <a:gd name="adj" fmla="val 18347"/>
                </a:avLst>
              </a:prstGeom>
              <a:solidFill>
                <a:srgbClr val="80808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a:solidFill>
                      <a:schemeClr val="tx1"/>
                    </a:solidFill>
                    <a:latin typeface="Tahoma" panose="020B0604030504040204" pitchFamily="34" charset="0"/>
                    <a:ea typeface="宋体" panose="02010600030101010101" pitchFamily="2" charset="-122"/>
                  </a:defRPr>
                </a:lvl1pPr>
                <a:lvl2pPr marL="742950" indent="-285750">
                  <a:defRPr sz="2000">
                    <a:solidFill>
                      <a:schemeClr val="tx1"/>
                    </a:solidFill>
                    <a:latin typeface="Tahoma" panose="020B0604030504040204" pitchFamily="34" charset="0"/>
                    <a:ea typeface="宋体" panose="02010600030101010101" pitchFamily="2" charset="-122"/>
                  </a:defRPr>
                </a:lvl2pPr>
                <a:lvl3pPr marL="1143000" indent="-228600">
                  <a:defRPr sz="2000">
                    <a:solidFill>
                      <a:schemeClr val="tx1"/>
                    </a:solidFill>
                    <a:latin typeface="Tahoma" panose="020B0604030504040204" pitchFamily="34" charset="0"/>
                    <a:ea typeface="宋体" panose="02010600030101010101" pitchFamily="2" charset="-122"/>
                  </a:defRPr>
                </a:lvl3pPr>
                <a:lvl4pPr marL="1600200" indent="-228600">
                  <a:defRPr sz="2000">
                    <a:solidFill>
                      <a:schemeClr val="tx1"/>
                    </a:solidFill>
                    <a:latin typeface="Tahoma" panose="020B0604030504040204" pitchFamily="34" charset="0"/>
                    <a:ea typeface="宋体" panose="02010600030101010101" pitchFamily="2" charset="-122"/>
                  </a:defRPr>
                </a:lvl4pPr>
                <a:lvl5pPr marL="2057400" indent="-22860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74051" name="AutoShape 794"/>
              <p:cNvSpPr>
                <a:spLocks noChangeArrowheads="1"/>
              </p:cNvSpPr>
              <p:nvPr/>
            </p:nvSpPr>
            <p:spPr bwMode="auto">
              <a:xfrm>
                <a:off x="806" y="2266"/>
                <a:ext cx="70" cy="60"/>
              </a:xfrm>
              <a:prstGeom prst="moon">
                <a:avLst>
                  <a:gd name="adj" fmla="val 18347"/>
                </a:avLst>
              </a:prstGeom>
              <a:solidFill>
                <a:srgbClr val="80808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a:solidFill>
                      <a:schemeClr val="tx1"/>
                    </a:solidFill>
                    <a:latin typeface="Tahoma" panose="020B0604030504040204" pitchFamily="34" charset="0"/>
                    <a:ea typeface="宋体" panose="02010600030101010101" pitchFamily="2" charset="-122"/>
                  </a:defRPr>
                </a:lvl1pPr>
                <a:lvl2pPr marL="742950" indent="-285750">
                  <a:defRPr sz="2000">
                    <a:solidFill>
                      <a:schemeClr val="tx1"/>
                    </a:solidFill>
                    <a:latin typeface="Tahoma" panose="020B0604030504040204" pitchFamily="34" charset="0"/>
                    <a:ea typeface="宋体" panose="02010600030101010101" pitchFamily="2" charset="-122"/>
                  </a:defRPr>
                </a:lvl2pPr>
                <a:lvl3pPr marL="1143000" indent="-228600">
                  <a:defRPr sz="2000">
                    <a:solidFill>
                      <a:schemeClr val="tx1"/>
                    </a:solidFill>
                    <a:latin typeface="Tahoma" panose="020B0604030504040204" pitchFamily="34" charset="0"/>
                    <a:ea typeface="宋体" panose="02010600030101010101" pitchFamily="2" charset="-122"/>
                  </a:defRPr>
                </a:lvl3pPr>
                <a:lvl4pPr marL="1600200" indent="-228600">
                  <a:defRPr sz="2000">
                    <a:solidFill>
                      <a:schemeClr val="tx1"/>
                    </a:solidFill>
                    <a:latin typeface="Tahoma" panose="020B0604030504040204" pitchFamily="34" charset="0"/>
                    <a:ea typeface="宋体" panose="02010600030101010101" pitchFamily="2" charset="-122"/>
                  </a:defRPr>
                </a:lvl4pPr>
                <a:lvl5pPr marL="2057400" indent="-22860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74052" name="AutoShape 795"/>
              <p:cNvSpPr>
                <a:spLocks noChangeArrowheads="1"/>
              </p:cNvSpPr>
              <p:nvPr/>
            </p:nvSpPr>
            <p:spPr bwMode="auto">
              <a:xfrm flipH="1">
                <a:off x="905" y="2281"/>
                <a:ext cx="35" cy="30"/>
              </a:xfrm>
              <a:prstGeom prst="moon">
                <a:avLst>
                  <a:gd name="adj" fmla="val 41907"/>
                </a:avLst>
              </a:prstGeom>
              <a:solidFill>
                <a:srgbClr val="80808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a:solidFill>
                      <a:schemeClr val="tx1"/>
                    </a:solidFill>
                    <a:latin typeface="Tahoma" panose="020B0604030504040204" pitchFamily="34" charset="0"/>
                    <a:ea typeface="宋体" panose="02010600030101010101" pitchFamily="2" charset="-122"/>
                  </a:defRPr>
                </a:lvl1pPr>
                <a:lvl2pPr marL="742950" indent="-285750">
                  <a:defRPr sz="2000">
                    <a:solidFill>
                      <a:schemeClr val="tx1"/>
                    </a:solidFill>
                    <a:latin typeface="Tahoma" panose="020B0604030504040204" pitchFamily="34" charset="0"/>
                    <a:ea typeface="宋体" panose="02010600030101010101" pitchFamily="2" charset="-122"/>
                  </a:defRPr>
                </a:lvl2pPr>
                <a:lvl3pPr marL="1143000" indent="-228600">
                  <a:defRPr sz="2000">
                    <a:solidFill>
                      <a:schemeClr val="tx1"/>
                    </a:solidFill>
                    <a:latin typeface="Tahoma" panose="020B0604030504040204" pitchFamily="34" charset="0"/>
                    <a:ea typeface="宋体" panose="02010600030101010101" pitchFamily="2" charset="-122"/>
                  </a:defRPr>
                </a:lvl3pPr>
                <a:lvl4pPr marL="1600200" indent="-228600">
                  <a:defRPr sz="2000">
                    <a:solidFill>
                      <a:schemeClr val="tx1"/>
                    </a:solidFill>
                    <a:latin typeface="Tahoma" panose="020B0604030504040204" pitchFamily="34" charset="0"/>
                    <a:ea typeface="宋体" panose="02010600030101010101" pitchFamily="2" charset="-122"/>
                  </a:defRPr>
                </a:lvl4pPr>
                <a:lvl5pPr marL="2057400" indent="-22860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74053" name="AutoShape 796"/>
              <p:cNvSpPr>
                <a:spLocks noChangeArrowheads="1"/>
              </p:cNvSpPr>
              <p:nvPr/>
            </p:nvSpPr>
            <p:spPr bwMode="auto">
              <a:xfrm>
                <a:off x="857" y="2281"/>
                <a:ext cx="35" cy="30"/>
              </a:xfrm>
              <a:prstGeom prst="moon">
                <a:avLst>
                  <a:gd name="adj" fmla="val 41907"/>
                </a:avLst>
              </a:prstGeom>
              <a:solidFill>
                <a:srgbClr val="80808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a:solidFill>
                      <a:schemeClr val="tx1"/>
                    </a:solidFill>
                    <a:latin typeface="Tahoma" panose="020B0604030504040204" pitchFamily="34" charset="0"/>
                    <a:ea typeface="宋体" panose="02010600030101010101" pitchFamily="2" charset="-122"/>
                  </a:defRPr>
                </a:lvl1pPr>
                <a:lvl2pPr marL="742950" indent="-285750">
                  <a:defRPr sz="2000">
                    <a:solidFill>
                      <a:schemeClr val="tx1"/>
                    </a:solidFill>
                    <a:latin typeface="Tahoma" panose="020B0604030504040204" pitchFamily="34" charset="0"/>
                    <a:ea typeface="宋体" panose="02010600030101010101" pitchFamily="2" charset="-122"/>
                  </a:defRPr>
                </a:lvl2pPr>
                <a:lvl3pPr marL="1143000" indent="-228600">
                  <a:defRPr sz="2000">
                    <a:solidFill>
                      <a:schemeClr val="tx1"/>
                    </a:solidFill>
                    <a:latin typeface="Tahoma" panose="020B0604030504040204" pitchFamily="34" charset="0"/>
                    <a:ea typeface="宋体" panose="02010600030101010101" pitchFamily="2" charset="-122"/>
                  </a:defRPr>
                </a:lvl3pPr>
                <a:lvl4pPr marL="1600200" indent="-228600">
                  <a:defRPr sz="2000">
                    <a:solidFill>
                      <a:schemeClr val="tx1"/>
                    </a:solidFill>
                    <a:latin typeface="Tahoma" panose="020B0604030504040204" pitchFamily="34" charset="0"/>
                    <a:ea typeface="宋体" panose="02010600030101010101" pitchFamily="2" charset="-122"/>
                  </a:defRPr>
                </a:lvl4pPr>
                <a:lvl5pPr marL="2057400" indent="-22860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grpSp>
      <p:grpSp>
        <p:nvGrpSpPr>
          <p:cNvPr id="73836" name="Group 797"/>
          <p:cNvGrpSpPr>
            <a:grpSpLocks/>
          </p:cNvGrpSpPr>
          <p:nvPr/>
        </p:nvGrpSpPr>
        <p:grpSpPr bwMode="auto">
          <a:xfrm>
            <a:off x="5754688" y="5400675"/>
            <a:ext cx="287337" cy="504825"/>
            <a:chOff x="4608" y="700"/>
            <a:chExt cx="306" cy="553"/>
          </a:xfrm>
        </p:grpSpPr>
        <p:grpSp>
          <p:nvGrpSpPr>
            <p:cNvPr id="74022" name="Group 798"/>
            <p:cNvGrpSpPr>
              <a:grpSpLocks/>
            </p:cNvGrpSpPr>
            <p:nvPr/>
          </p:nvGrpSpPr>
          <p:grpSpPr bwMode="auto">
            <a:xfrm>
              <a:off x="4694" y="784"/>
              <a:ext cx="134" cy="469"/>
              <a:chOff x="4740" y="784"/>
              <a:chExt cx="88" cy="692"/>
            </a:xfrm>
          </p:grpSpPr>
          <p:sp>
            <p:nvSpPr>
              <p:cNvPr id="74030" name="Line 799"/>
              <p:cNvSpPr>
                <a:spLocks noChangeShapeType="1"/>
              </p:cNvSpPr>
              <p:nvPr/>
            </p:nvSpPr>
            <p:spPr bwMode="auto">
              <a:xfrm>
                <a:off x="4771" y="1032"/>
                <a:ext cx="29" cy="1"/>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grpSp>
            <p:nvGrpSpPr>
              <p:cNvPr id="74031" name="Group 800"/>
              <p:cNvGrpSpPr>
                <a:grpSpLocks/>
              </p:cNvGrpSpPr>
              <p:nvPr/>
            </p:nvGrpSpPr>
            <p:grpSpPr bwMode="auto">
              <a:xfrm>
                <a:off x="4740" y="784"/>
                <a:ext cx="88" cy="692"/>
                <a:chOff x="4740" y="784"/>
                <a:chExt cx="88" cy="692"/>
              </a:xfrm>
            </p:grpSpPr>
            <p:sp>
              <p:nvSpPr>
                <p:cNvPr id="74032" name="Line 801"/>
                <p:cNvSpPr>
                  <a:spLocks noChangeShapeType="1"/>
                </p:cNvSpPr>
                <p:nvPr/>
              </p:nvSpPr>
              <p:spPr bwMode="auto">
                <a:xfrm flipV="1">
                  <a:off x="4785" y="793"/>
                  <a:ext cx="1" cy="139"/>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74033" name="Line 802"/>
                <p:cNvSpPr>
                  <a:spLocks noChangeShapeType="1"/>
                </p:cNvSpPr>
                <p:nvPr/>
              </p:nvSpPr>
              <p:spPr bwMode="auto">
                <a:xfrm flipV="1">
                  <a:off x="4740" y="929"/>
                  <a:ext cx="35" cy="547"/>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74034" name="Line 803"/>
                <p:cNvSpPr>
                  <a:spLocks noChangeShapeType="1"/>
                </p:cNvSpPr>
                <p:nvPr/>
              </p:nvSpPr>
              <p:spPr bwMode="auto">
                <a:xfrm>
                  <a:off x="4793" y="929"/>
                  <a:ext cx="35" cy="547"/>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74035" name="Line 804"/>
                <p:cNvSpPr>
                  <a:spLocks noChangeShapeType="1"/>
                </p:cNvSpPr>
                <p:nvPr/>
              </p:nvSpPr>
              <p:spPr bwMode="auto">
                <a:xfrm>
                  <a:off x="4743" y="1461"/>
                  <a:ext cx="84" cy="1"/>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74036" name="Line 805"/>
                <p:cNvSpPr>
                  <a:spLocks noChangeShapeType="1"/>
                </p:cNvSpPr>
                <p:nvPr/>
              </p:nvSpPr>
              <p:spPr bwMode="auto">
                <a:xfrm>
                  <a:off x="4753" y="1312"/>
                  <a:ext cx="66" cy="1"/>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74037" name="Line 806"/>
                <p:cNvSpPr>
                  <a:spLocks noChangeShapeType="1"/>
                </p:cNvSpPr>
                <p:nvPr/>
              </p:nvSpPr>
              <p:spPr bwMode="auto">
                <a:xfrm>
                  <a:off x="4752" y="1314"/>
                  <a:ext cx="73" cy="151"/>
                </a:xfrm>
                <a:prstGeom prst="line">
                  <a:avLst/>
                </a:prstGeom>
                <a:noFill/>
                <a:ln w="635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74038" name="Line 807"/>
                <p:cNvSpPr>
                  <a:spLocks noChangeShapeType="1"/>
                </p:cNvSpPr>
                <p:nvPr/>
              </p:nvSpPr>
              <p:spPr bwMode="auto">
                <a:xfrm flipH="1">
                  <a:off x="4745" y="1313"/>
                  <a:ext cx="73" cy="149"/>
                </a:xfrm>
                <a:prstGeom prst="line">
                  <a:avLst/>
                </a:prstGeom>
                <a:noFill/>
                <a:ln w="635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74039" name="Line 808"/>
                <p:cNvSpPr>
                  <a:spLocks noChangeShapeType="1"/>
                </p:cNvSpPr>
                <p:nvPr/>
              </p:nvSpPr>
              <p:spPr bwMode="auto">
                <a:xfrm>
                  <a:off x="4762" y="1167"/>
                  <a:ext cx="46" cy="1"/>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74040" name="Line 809"/>
                <p:cNvSpPr>
                  <a:spLocks noChangeShapeType="1"/>
                </p:cNvSpPr>
                <p:nvPr/>
              </p:nvSpPr>
              <p:spPr bwMode="auto">
                <a:xfrm>
                  <a:off x="4761" y="1166"/>
                  <a:ext cx="54" cy="147"/>
                </a:xfrm>
                <a:prstGeom prst="line">
                  <a:avLst/>
                </a:prstGeom>
                <a:noFill/>
                <a:ln w="635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74041" name="Line 810"/>
                <p:cNvSpPr>
                  <a:spLocks noChangeShapeType="1"/>
                </p:cNvSpPr>
                <p:nvPr/>
              </p:nvSpPr>
              <p:spPr bwMode="auto">
                <a:xfrm flipV="1">
                  <a:off x="4750" y="1166"/>
                  <a:ext cx="57" cy="145"/>
                </a:xfrm>
                <a:prstGeom prst="line">
                  <a:avLst/>
                </a:prstGeom>
                <a:noFill/>
                <a:ln w="635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74042" name="Line 811"/>
                <p:cNvSpPr>
                  <a:spLocks noChangeShapeType="1"/>
                </p:cNvSpPr>
                <p:nvPr/>
              </p:nvSpPr>
              <p:spPr bwMode="auto">
                <a:xfrm>
                  <a:off x="4768" y="1032"/>
                  <a:ext cx="41" cy="136"/>
                </a:xfrm>
                <a:prstGeom prst="line">
                  <a:avLst/>
                </a:prstGeom>
                <a:noFill/>
                <a:ln w="635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74043" name="Line 812"/>
                <p:cNvSpPr>
                  <a:spLocks noChangeShapeType="1"/>
                </p:cNvSpPr>
                <p:nvPr/>
              </p:nvSpPr>
              <p:spPr bwMode="auto">
                <a:xfrm flipV="1">
                  <a:off x="4759" y="1031"/>
                  <a:ext cx="39" cy="138"/>
                </a:xfrm>
                <a:prstGeom prst="line">
                  <a:avLst/>
                </a:prstGeom>
                <a:noFill/>
                <a:ln w="635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74044" name="Line 813"/>
                <p:cNvSpPr>
                  <a:spLocks noChangeShapeType="1"/>
                </p:cNvSpPr>
                <p:nvPr/>
              </p:nvSpPr>
              <p:spPr bwMode="auto">
                <a:xfrm flipV="1">
                  <a:off x="4766" y="930"/>
                  <a:ext cx="27" cy="106"/>
                </a:xfrm>
                <a:prstGeom prst="line">
                  <a:avLst/>
                </a:prstGeom>
                <a:noFill/>
                <a:ln w="635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74045" name="Oval 814"/>
                <p:cNvSpPr>
                  <a:spLocks noChangeArrowheads="1"/>
                </p:cNvSpPr>
                <p:nvPr/>
              </p:nvSpPr>
              <p:spPr bwMode="auto">
                <a:xfrm>
                  <a:off x="4774" y="784"/>
                  <a:ext cx="22" cy="16"/>
                </a:xfrm>
                <a:prstGeom prst="ellipse">
                  <a:avLst/>
                </a:prstGeom>
                <a:solidFill>
                  <a:srgbClr val="C0C0C0"/>
                </a:solidFill>
                <a:ln w="9525">
                  <a:solidFill>
                    <a:schemeClr val="tx1"/>
                  </a:solidFill>
                  <a:round/>
                  <a:headEnd/>
                  <a:tailEnd/>
                </a:ln>
              </p:spPr>
              <p:txBody>
                <a:bodyPr/>
                <a:lstStyle>
                  <a:lvl1pPr>
                    <a:defRPr sz="2000">
                      <a:solidFill>
                        <a:schemeClr val="tx1"/>
                      </a:solidFill>
                      <a:latin typeface="Tahoma" panose="020B0604030504040204" pitchFamily="34" charset="0"/>
                      <a:ea typeface="宋体" panose="02010600030101010101" pitchFamily="2" charset="-122"/>
                    </a:defRPr>
                  </a:lvl1pPr>
                  <a:lvl2pPr marL="742950" indent="-285750">
                    <a:defRPr sz="2000">
                      <a:solidFill>
                        <a:schemeClr val="tx1"/>
                      </a:solidFill>
                      <a:latin typeface="Tahoma" panose="020B0604030504040204" pitchFamily="34" charset="0"/>
                      <a:ea typeface="宋体" panose="02010600030101010101" pitchFamily="2" charset="-122"/>
                    </a:defRPr>
                  </a:lvl2pPr>
                  <a:lvl3pPr marL="1143000" indent="-228600">
                    <a:defRPr sz="2000">
                      <a:solidFill>
                        <a:schemeClr val="tx1"/>
                      </a:solidFill>
                      <a:latin typeface="Tahoma" panose="020B0604030504040204" pitchFamily="34" charset="0"/>
                      <a:ea typeface="宋体" panose="02010600030101010101" pitchFamily="2" charset="-122"/>
                    </a:defRPr>
                  </a:lvl3pPr>
                  <a:lvl4pPr marL="1600200" indent="-228600">
                    <a:defRPr sz="2000">
                      <a:solidFill>
                        <a:schemeClr val="tx1"/>
                      </a:solidFill>
                      <a:latin typeface="Tahoma" panose="020B0604030504040204" pitchFamily="34" charset="0"/>
                      <a:ea typeface="宋体" panose="02010600030101010101" pitchFamily="2" charset="-122"/>
                    </a:defRPr>
                  </a:lvl4pPr>
                  <a:lvl5pPr marL="2057400" indent="-22860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grpSp>
        <p:grpSp>
          <p:nvGrpSpPr>
            <p:cNvPr id="74023" name="Group 815"/>
            <p:cNvGrpSpPr>
              <a:grpSpLocks/>
            </p:cNvGrpSpPr>
            <p:nvPr/>
          </p:nvGrpSpPr>
          <p:grpSpPr bwMode="auto">
            <a:xfrm>
              <a:off x="4608" y="700"/>
              <a:ext cx="306" cy="90"/>
              <a:chOff x="748" y="2251"/>
              <a:chExt cx="306" cy="90"/>
            </a:xfrm>
          </p:grpSpPr>
          <p:sp>
            <p:nvSpPr>
              <p:cNvPr id="74024" name="AutoShape 816"/>
              <p:cNvSpPr>
                <a:spLocks noChangeArrowheads="1"/>
              </p:cNvSpPr>
              <p:nvPr/>
            </p:nvSpPr>
            <p:spPr bwMode="auto">
              <a:xfrm>
                <a:off x="748" y="2251"/>
                <a:ext cx="111" cy="90"/>
              </a:xfrm>
              <a:prstGeom prst="moon">
                <a:avLst>
                  <a:gd name="adj" fmla="val 18444"/>
                </a:avLst>
              </a:prstGeom>
              <a:solidFill>
                <a:srgbClr val="80808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a:solidFill>
                      <a:schemeClr val="tx1"/>
                    </a:solidFill>
                    <a:latin typeface="Tahoma" panose="020B0604030504040204" pitchFamily="34" charset="0"/>
                    <a:ea typeface="宋体" panose="02010600030101010101" pitchFamily="2" charset="-122"/>
                  </a:defRPr>
                </a:lvl1pPr>
                <a:lvl2pPr marL="742950" indent="-285750">
                  <a:defRPr sz="2000">
                    <a:solidFill>
                      <a:schemeClr val="tx1"/>
                    </a:solidFill>
                    <a:latin typeface="Tahoma" panose="020B0604030504040204" pitchFamily="34" charset="0"/>
                    <a:ea typeface="宋体" panose="02010600030101010101" pitchFamily="2" charset="-122"/>
                  </a:defRPr>
                </a:lvl2pPr>
                <a:lvl3pPr marL="1143000" indent="-228600">
                  <a:defRPr sz="2000">
                    <a:solidFill>
                      <a:schemeClr val="tx1"/>
                    </a:solidFill>
                    <a:latin typeface="Tahoma" panose="020B0604030504040204" pitchFamily="34" charset="0"/>
                    <a:ea typeface="宋体" panose="02010600030101010101" pitchFamily="2" charset="-122"/>
                  </a:defRPr>
                </a:lvl3pPr>
                <a:lvl4pPr marL="1600200" indent="-228600">
                  <a:defRPr sz="2000">
                    <a:solidFill>
                      <a:schemeClr val="tx1"/>
                    </a:solidFill>
                    <a:latin typeface="Tahoma" panose="020B0604030504040204" pitchFamily="34" charset="0"/>
                    <a:ea typeface="宋体" panose="02010600030101010101" pitchFamily="2" charset="-122"/>
                  </a:defRPr>
                </a:lvl4pPr>
                <a:lvl5pPr marL="2057400" indent="-22860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74025" name="AutoShape 817"/>
              <p:cNvSpPr>
                <a:spLocks noChangeArrowheads="1"/>
              </p:cNvSpPr>
              <p:nvPr/>
            </p:nvSpPr>
            <p:spPr bwMode="auto">
              <a:xfrm flipH="1">
                <a:off x="943" y="2251"/>
                <a:ext cx="111" cy="90"/>
              </a:xfrm>
              <a:prstGeom prst="moon">
                <a:avLst>
                  <a:gd name="adj" fmla="val 18444"/>
                </a:avLst>
              </a:prstGeom>
              <a:solidFill>
                <a:srgbClr val="80808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a:solidFill>
                      <a:schemeClr val="tx1"/>
                    </a:solidFill>
                    <a:latin typeface="Tahoma" panose="020B0604030504040204" pitchFamily="34" charset="0"/>
                    <a:ea typeface="宋体" panose="02010600030101010101" pitchFamily="2" charset="-122"/>
                  </a:defRPr>
                </a:lvl1pPr>
                <a:lvl2pPr marL="742950" indent="-285750">
                  <a:defRPr sz="2000">
                    <a:solidFill>
                      <a:schemeClr val="tx1"/>
                    </a:solidFill>
                    <a:latin typeface="Tahoma" panose="020B0604030504040204" pitchFamily="34" charset="0"/>
                    <a:ea typeface="宋体" panose="02010600030101010101" pitchFamily="2" charset="-122"/>
                  </a:defRPr>
                </a:lvl2pPr>
                <a:lvl3pPr marL="1143000" indent="-228600">
                  <a:defRPr sz="2000">
                    <a:solidFill>
                      <a:schemeClr val="tx1"/>
                    </a:solidFill>
                    <a:latin typeface="Tahoma" panose="020B0604030504040204" pitchFamily="34" charset="0"/>
                    <a:ea typeface="宋体" panose="02010600030101010101" pitchFamily="2" charset="-122"/>
                  </a:defRPr>
                </a:lvl3pPr>
                <a:lvl4pPr marL="1600200" indent="-228600">
                  <a:defRPr sz="2000">
                    <a:solidFill>
                      <a:schemeClr val="tx1"/>
                    </a:solidFill>
                    <a:latin typeface="Tahoma" panose="020B0604030504040204" pitchFamily="34" charset="0"/>
                    <a:ea typeface="宋体" panose="02010600030101010101" pitchFamily="2" charset="-122"/>
                  </a:defRPr>
                </a:lvl4pPr>
                <a:lvl5pPr marL="2057400" indent="-22860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74026" name="AutoShape 818"/>
              <p:cNvSpPr>
                <a:spLocks noChangeArrowheads="1"/>
              </p:cNvSpPr>
              <p:nvPr/>
            </p:nvSpPr>
            <p:spPr bwMode="auto">
              <a:xfrm flipH="1">
                <a:off x="922" y="2266"/>
                <a:ext cx="70" cy="60"/>
              </a:xfrm>
              <a:prstGeom prst="moon">
                <a:avLst>
                  <a:gd name="adj" fmla="val 18347"/>
                </a:avLst>
              </a:prstGeom>
              <a:solidFill>
                <a:srgbClr val="80808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a:solidFill>
                      <a:schemeClr val="tx1"/>
                    </a:solidFill>
                    <a:latin typeface="Tahoma" panose="020B0604030504040204" pitchFamily="34" charset="0"/>
                    <a:ea typeface="宋体" panose="02010600030101010101" pitchFamily="2" charset="-122"/>
                  </a:defRPr>
                </a:lvl1pPr>
                <a:lvl2pPr marL="742950" indent="-285750">
                  <a:defRPr sz="2000">
                    <a:solidFill>
                      <a:schemeClr val="tx1"/>
                    </a:solidFill>
                    <a:latin typeface="Tahoma" panose="020B0604030504040204" pitchFamily="34" charset="0"/>
                    <a:ea typeface="宋体" panose="02010600030101010101" pitchFamily="2" charset="-122"/>
                  </a:defRPr>
                </a:lvl2pPr>
                <a:lvl3pPr marL="1143000" indent="-228600">
                  <a:defRPr sz="2000">
                    <a:solidFill>
                      <a:schemeClr val="tx1"/>
                    </a:solidFill>
                    <a:latin typeface="Tahoma" panose="020B0604030504040204" pitchFamily="34" charset="0"/>
                    <a:ea typeface="宋体" panose="02010600030101010101" pitchFamily="2" charset="-122"/>
                  </a:defRPr>
                </a:lvl3pPr>
                <a:lvl4pPr marL="1600200" indent="-228600">
                  <a:defRPr sz="2000">
                    <a:solidFill>
                      <a:schemeClr val="tx1"/>
                    </a:solidFill>
                    <a:latin typeface="Tahoma" panose="020B0604030504040204" pitchFamily="34" charset="0"/>
                    <a:ea typeface="宋体" panose="02010600030101010101" pitchFamily="2" charset="-122"/>
                  </a:defRPr>
                </a:lvl4pPr>
                <a:lvl5pPr marL="2057400" indent="-22860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74027" name="AutoShape 819"/>
              <p:cNvSpPr>
                <a:spLocks noChangeArrowheads="1"/>
              </p:cNvSpPr>
              <p:nvPr/>
            </p:nvSpPr>
            <p:spPr bwMode="auto">
              <a:xfrm>
                <a:off x="806" y="2266"/>
                <a:ext cx="70" cy="60"/>
              </a:xfrm>
              <a:prstGeom prst="moon">
                <a:avLst>
                  <a:gd name="adj" fmla="val 18347"/>
                </a:avLst>
              </a:prstGeom>
              <a:solidFill>
                <a:srgbClr val="80808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a:solidFill>
                      <a:schemeClr val="tx1"/>
                    </a:solidFill>
                    <a:latin typeface="Tahoma" panose="020B0604030504040204" pitchFamily="34" charset="0"/>
                    <a:ea typeface="宋体" panose="02010600030101010101" pitchFamily="2" charset="-122"/>
                  </a:defRPr>
                </a:lvl1pPr>
                <a:lvl2pPr marL="742950" indent="-285750">
                  <a:defRPr sz="2000">
                    <a:solidFill>
                      <a:schemeClr val="tx1"/>
                    </a:solidFill>
                    <a:latin typeface="Tahoma" panose="020B0604030504040204" pitchFamily="34" charset="0"/>
                    <a:ea typeface="宋体" panose="02010600030101010101" pitchFamily="2" charset="-122"/>
                  </a:defRPr>
                </a:lvl2pPr>
                <a:lvl3pPr marL="1143000" indent="-228600">
                  <a:defRPr sz="2000">
                    <a:solidFill>
                      <a:schemeClr val="tx1"/>
                    </a:solidFill>
                    <a:latin typeface="Tahoma" panose="020B0604030504040204" pitchFamily="34" charset="0"/>
                    <a:ea typeface="宋体" panose="02010600030101010101" pitchFamily="2" charset="-122"/>
                  </a:defRPr>
                </a:lvl3pPr>
                <a:lvl4pPr marL="1600200" indent="-228600">
                  <a:defRPr sz="2000">
                    <a:solidFill>
                      <a:schemeClr val="tx1"/>
                    </a:solidFill>
                    <a:latin typeface="Tahoma" panose="020B0604030504040204" pitchFamily="34" charset="0"/>
                    <a:ea typeface="宋体" panose="02010600030101010101" pitchFamily="2" charset="-122"/>
                  </a:defRPr>
                </a:lvl4pPr>
                <a:lvl5pPr marL="2057400" indent="-22860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74028" name="AutoShape 820"/>
              <p:cNvSpPr>
                <a:spLocks noChangeArrowheads="1"/>
              </p:cNvSpPr>
              <p:nvPr/>
            </p:nvSpPr>
            <p:spPr bwMode="auto">
              <a:xfrm flipH="1">
                <a:off x="905" y="2281"/>
                <a:ext cx="35" cy="30"/>
              </a:xfrm>
              <a:prstGeom prst="moon">
                <a:avLst>
                  <a:gd name="adj" fmla="val 41907"/>
                </a:avLst>
              </a:prstGeom>
              <a:solidFill>
                <a:srgbClr val="80808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a:solidFill>
                      <a:schemeClr val="tx1"/>
                    </a:solidFill>
                    <a:latin typeface="Tahoma" panose="020B0604030504040204" pitchFamily="34" charset="0"/>
                    <a:ea typeface="宋体" panose="02010600030101010101" pitchFamily="2" charset="-122"/>
                  </a:defRPr>
                </a:lvl1pPr>
                <a:lvl2pPr marL="742950" indent="-285750">
                  <a:defRPr sz="2000">
                    <a:solidFill>
                      <a:schemeClr val="tx1"/>
                    </a:solidFill>
                    <a:latin typeface="Tahoma" panose="020B0604030504040204" pitchFamily="34" charset="0"/>
                    <a:ea typeface="宋体" panose="02010600030101010101" pitchFamily="2" charset="-122"/>
                  </a:defRPr>
                </a:lvl2pPr>
                <a:lvl3pPr marL="1143000" indent="-228600">
                  <a:defRPr sz="2000">
                    <a:solidFill>
                      <a:schemeClr val="tx1"/>
                    </a:solidFill>
                    <a:latin typeface="Tahoma" panose="020B0604030504040204" pitchFamily="34" charset="0"/>
                    <a:ea typeface="宋体" panose="02010600030101010101" pitchFamily="2" charset="-122"/>
                  </a:defRPr>
                </a:lvl3pPr>
                <a:lvl4pPr marL="1600200" indent="-228600">
                  <a:defRPr sz="2000">
                    <a:solidFill>
                      <a:schemeClr val="tx1"/>
                    </a:solidFill>
                    <a:latin typeface="Tahoma" panose="020B0604030504040204" pitchFamily="34" charset="0"/>
                    <a:ea typeface="宋体" panose="02010600030101010101" pitchFamily="2" charset="-122"/>
                  </a:defRPr>
                </a:lvl4pPr>
                <a:lvl5pPr marL="2057400" indent="-22860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74029" name="AutoShape 821"/>
              <p:cNvSpPr>
                <a:spLocks noChangeArrowheads="1"/>
              </p:cNvSpPr>
              <p:nvPr/>
            </p:nvSpPr>
            <p:spPr bwMode="auto">
              <a:xfrm>
                <a:off x="857" y="2281"/>
                <a:ext cx="35" cy="30"/>
              </a:xfrm>
              <a:prstGeom prst="moon">
                <a:avLst>
                  <a:gd name="adj" fmla="val 41907"/>
                </a:avLst>
              </a:prstGeom>
              <a:solidFill>
                <a:srgbClr val="80808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a:solidFill>
                      <a:schemeClr val="tx1"/>
                    </a:solidFill>
                    <a:latin typeface="Tahoma" panose="020B0604030504040204" pitchFamily="34" charset="0"/>
                    <a:ea typeface="宋体" panose="02010600030101010101" pitchFamily="2" charset="-122"/>
                  </a:defRPr>
                </a:lvl1pPr>
                <a:lvl2pPr marL="742950" indent="-285750">
                  <a:defRPr sz="2000">
                    <a:solidFill>
                      <a:schemeClr val="tx1"/>
                    </a:solidFill>
                    <a:latin typeface="Tahoma" panose="020B0604030504040204" pitchFamily="34" charset="0"/>
                    <a:ea typeface="宋体" panose="02010600030101010101" pitchFamily="2" charset="-122"/>
                  </a:defRPr>
                </a:lvl2pPr>
                <a:lvl3pPr marL="1143000" indent="-228600">
                  <a:defRPr sz="2000">
                    <a:solidFill>
                      <a:schemeClr val="tx1"/>
                    </a:solidFill>
                    <a:latin typeface="Tahoma" panose="020B0604030504040204" pitchFamily="34" charset="0"/>
                    <a:ea typeface="宋体" panose="02010600030101010101" pitchFamily="2" charset="-122"/>
                  </a:defRPr>
                </a:lvl3pPr>
                <a:lvl4pPr marL="1600200" indent="-228600">
                  <a:defRPr sz="2000">
                    <a:solidFill>
                      <a:schemeClr val="tx1"/>
                    </a:solidFill>
                    <a:latin typeface="Tahoma" panose="020B0604030504040204" pitchFamily="34" charset="0"/>
                    <a:ea typeface="宋体" panose="02010600030101010101" pitchFamily="2" charset="-122"/>
                  </a:defRPr>
                </a:lvl4pPr>
                <a:lvl5pPr marL="2057400" indent="-22860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grpSp>
      <p:grpSp>
        <p:nvGrpSpPr>
          <p:cNvPr id="73837" name="Group 822"/>
          <p:cNvGrpSpPr>
            <a:grpSpLocks/>
          </p:cNvGrpSpPr>
          <p:nvPr/>
        </p:nvGrpSpPr>
        <p:grpSpPr bwMode="auto">
          <a:xfrm>
            <a:off x="6330950" y="4967288"/>
            <a:ext cx="287338" cy="504825"/>
            <a:chOff x="4608" y="700"/>
            <a:chExt cx="306" cy="553"/>
          </a:xfrm>
        </p:grpSpPr>
        <p:grpSp>
          <p:nvGrpSpPr>
            <p:cNvPr id="73998" name="Group 823"/>
            <p:cNvGrpSpPr>
              <a:grpSpLocks/>
            </p:cNvGrpSpPr>
            <p:nvPr/>
          </p:nvGrpSpPr>
          <p:grpSpPr bwMode="auto">
            <a:xfrm>
              <a:off x="4694" y="784"/>
              <a:ext cx="134" cy="469"/>
              <a:chOff x="4740" y="784"/>
              <a:chExt cx="88" cy="692"/>
            </a:xfrm>
          </p:grpSpPr>
          <p:sp>
            <p:nvSpPr>
              <p:cNvPr id="74006" name="Line 824"/>
              <p:cNvSpPr>
                <a:spLocks noChangeShapeType="1"/>
              </p:cNvSpPr>
              <p:nvPr/>
            </p:nvSpPr>
            <p:spPr bwMode="auto">
              <a:xfrm>
                <a:off x="4771" y="1032"/>
                <a:ext cx="29" cy="1"/>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grpSp>
            <p:nvGrpSpPr>
              <p:cNvPr id="74007" name="Group 825"/>
              <p:cNvGrpSpPr>
                <a:grpSpLocks/>
              </p:cNvGrpSpPr>
              <p:nvPr/>
            </p:nvGrpSpPr>
            <p:grpSpPr bwMode="auto">
              <a:xfrm>
                <a:off x="4740" y="784"/>
                <a:ext cx="88" cy="692"/>
                <a:chOff x="4740" y="784"/>
                <a:chExt cx="88" cy="692"/>
              </a:xfrm>
            </p:grpSpPr>
            <p:sp>
              <p:nvSpPr>
                <p:cNvPr id="74008" name="Line 826"/>
                <p:cNvSpPr>
                  <a:spLocks noChangeShapeType="1"/>
                </p:cNvSpPr>
                <p:nvPr/>
              </p:nvSpPr>
              <p:spPr bwMode="auto">
                <a:xfrm flipV="1">
                  <a:off x="4785" y="793"/>
                  <a:ext cx="1" cy="139"/>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74009" name="Line 827"/>
                <p:cNvSpPr>
                  <a:spLocks noChangeShapeType="1"/>
                </p:cNvSpPr>
                <p:nvPr/>
              </p:nvSpPr>
              <p:spPr bwMode="auto">
                <a:xfrm flipV="1">
                  <a:off x="4740" y="929"/>
                  <a:ext cx="35" cy="547"/>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74010" name="Line 828"/>
                <p:cNvSpPr>
                  <a:spLocks noChangeShapeType="1"/>
                </p:cNvSpPr>
                <p:nvPr/>
              </p:nvSpPr>
              <p:spPr bwMode="auto">
                <a:xfrm>
                  <a:off x="4793" y="929"/>
                  <a:ext cx="35" cy="547"/>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74011" name="Line 829"/>
                <p:cNvSpPr>
                  <a:spLocks noChangeShapeType="1"/>
                </p:cNvSpPr>
                <p:nvPr/>
              </p:nvSpPr>
              <p:spPr bwMode="auto">
                <a:xfrm>
                  <a:off x="4743" y="1461"/>
                  <a:ext cx="84" cy="1"/>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74012" name="Line 830"/>
                <p:cNvSpPr>
                  <a:spLocks noChangeShapeType="1"/>
                </p:cNvSpPr>
                <p:nvPr/>
              </p:nvSpPr>
              <p:spPr bwMode="auto">
                <a:xfrm>
                  <a:off x="4753" y="1312"/>
                  <a:ext cx="66" cy="1"/>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74013" name="Line 831"/>
                <p:cNvSpPr>
                  <a:spLocks noChangeShapeType="1"/>
                </p:cNvSpPr>
                <p:nvPr/>
              </p:nvSpPr>
              <p:spPr bwMode="auto">
                <a:xfrm>
                  <a:off x="4752" y="1314"/>
                  <a:ext cx="73" cy="151"/>
                </a:xfrm>
                <a:prstGeom prst="line">
                  <a:avLst/>
                </a:prstGeom>
                <a:noFill/>
                <a:ln w="635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74014" name="Line 832"/>
                <p:cNvSpPr>
                  <a:spLocks noChangeShapeType="1"/>
                </p:cNvSpPr>
                <p:nvPr/>
              </p:nvSpPr>
              <p:spPr bwMode="auto">
                <a:xfrm flipH="1">
                  <a:off x="4745" y="1313"/>
                  <a:ext cx="73" cy="149"/>
                </a:xfrm>
                <a:prstGeom prst="line">
                  <a:avLst/>
                </a:prstGeom>
                <a:noFill/>
                <a:ln w="635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74015" name="Line 833"/>
                <p:cNvSpPr>
                  <a:spLocks noChangeShapeType="1"/>
                </p:cNvSpPr>
                <p:nvPr/>
              </p:nvSpPr>
              <p:spPr bwMode="auto">
                <a:xfrm>
                  <a:off x="4762" y="1167"/>
                  <a:ext cx="46" cy="1"/>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74016" name="Line 834"/>
                <p:cNvSpPr>
                  <a:spLocks noChangeShapeType="1"/>
                </p:cNvSpPr>
                <p:nvPr/>
              </p:nvSpPr>
              <p:spPr bwMode="auto">
                <a:xfrm>
                  <a:off x="4761" y="1166"/>
                  <a:ext cx="54" cy="147"/>
                </a:xfrm>
                <a:prstGeom prst="line">
                  <a:avLst/>
                </a:prstGeom>
                <a:noFill/>
                <a:ln w="635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74017" name="Line 835"/>
                <p:cNvSpPr>
                  <a:spLocks noChangeShapeType="1"/>
                </p:cNvSpPr>
                <p:nvPr/>
              </p:nvSpPr>
              <p:spPr bwMode="auto">
                <a:xfrm flipV="1">
                  <a:off x="4750" y="1166"/>
                  <a:ext cx="57" cy="145"/>
                </a:xfrm>
                <a:prstGeom prst="line">
                  <a:avLst/>
                </a:prstGeom>
                <a:noFill/>
                <a:ln w="635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74018" name="Line 836"/>
                <p:cNvSpPr>
                  <a:spLocks noChangeShapeType="1"/>
                </p:cNvSpPr>
                <p:nvPr/>
              </p:nvSpPr>
              <p:spPr bwMode="auto">
                <a:xfrm>
                  <a:off x="4768" y="1032"/>
                  <a:ext cx="41" cy="136"/>
                </a:xfrm>
                <a:prstGeom prst="line">
                  <a:avLst/>
                </a:prstGeom>
                <a:noFill/>
                <a:ln w="635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74019" name="Line 837"/>
                <p:cNvSpPr>
                  <a:spLocks noChangeShapeType="1"/>
                </p:cNvSpPr>
                <p:nvPr/>
              </p:nvSpPr>
              <p:spPr bwMode="auto">
                <a:xfrm flipV="1">
                  <a:off x="4759" y="1031"/>
                  <a:ext cx="39" cy="138"/>
                </a:xfrm>
                <a:prstGeom prst="line">
                  <a:avLst/>
                </a:prstGeom>
                <a:noFill/>
                <a:ln w="635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74020" name="Line 838"/>
                <p:cNvSpPr>
                  <a:spLocks noChangeShapeType="1"/>
                </p:cNvSpPr>
                <p:nvPr/>
              </p:nvSpPr>
              <p:spPr bwMode="auto">
                <a:xfrm flipV="1">
                  <a:off x="4766" y="930"/>
                  <a:ext cx="27" cy="106"/>
                </a:xfrm>
                <a:prstGeom prst="line">
                  <a:avLst/>
                </a:prstGeom>
                <a:noFill/>
                <a:ln w="635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74021" name="Oval 839"/>
                <p:cNvSpPr>
                  <a:spLocks noChangeArrowheads="1"/>
                </p:cNvSpPr>
                <p:nvPr/>
              </p:nvSpPr>
              <p:spPr bwMode="auto">
                <a:xfrm>
                  <a:off x="4774" y="784"/>
                  <a:ext cx="22" cy="16"/>
                </a:xfrm>
                <a:prstGeom prst="ellipse">
                  <a:avLst/>
                </a:prstGeom>
                <a:solidFill>
                  <a:srgbClr val="C0C0C0"/>
                </a:solidFill>
                <a:ln w="9525">
                  <a:solidFill>
                    <a:schemeClr val="tx1"/>
                  </a:solidFill>
                  <a:round/>
                  <a:headEnd/>
                  <a:tailEnd/>
                </a:ln>
              </p:spPr>
              <p:txBody>
                <a:bodyPr/>
                <a:lstStyle>
                  <a:lvl1pPr>
                    <a:defRPr sz="2000">
                      <a:solidFill>
                        <a:schemeClr val="tx1"/>
                      </a:solidFill>
                      <a:latin typeface="Tahoma" panose="020B0604030504040204" pitchFamily="34" charset="0"/>
                      <a:ea typeface="宋体" panose="02010600030101010101" pitchFamily="2" charset="-122"/>
                    </a:defRPr>
                  </a:lvl1pPr>
                  <a:lvl2pPr marL="742950" indent="-285750">
                    <a:defRPr sz="2000">
                      <a:solidFill>
                        <a:schemeClr val="tx1"/>
                      </a:solidFill>
                      <a:latin typeface="Tahoma" panose="020B0604030504040204" pitchFamily="34" charset="0"/>
                      <a:ea typeface="宋体" panose="02010600030101010101" pitchFamily="2" charset="-122"/>
                    </a:defRPr>
                  </a:lvl2pPr>
                  <a:lvl3pPr marL="1143000" indent="-228600">
                    <a:defRPr sz="2000">
                      <a:solidFill>
                        <a:schemeClr val="tx1"/>
                      </a:solidFill>
                      <a:latin typeface="Tahoma" panose="020B0604030504040204" pitchFamily="34" charset="0"/>
                      <a:ea typeface="宋体" panose="02010600030101010101" pitchFamily="2" charset="-122"/>
                    </a:defRPr>
                  </a:lvl3pPr>
                  <a:lvl4pPr marL="1600200" indent="-228600">
                    <a:defRPr sz="2000">
                      <a:solidFill>
                        <a:schemeClr val="tx1"/>
                      </a:solidFill>
                      <a:latin typeface="Tahoma" panose="020B0604030504040204" pitchFamily="34" charset="0"/>
                      <a:ea typeface="宋体" panose="02010600030101010101" pitchFamily="2" charset="-122"/>
                    </a:defRPr>
                  </a:lvl4pPr>
                  <a:lvl5pPr marL="2057400" indent="-22860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grpSp>
        <p:grpSp>
          <p:nvGrpSpPr>
            <p:cNvPr id="73999" name="Group 840"/>
            <p:cNvGrpSpPr>
              <a:grpSpLocks/>
            </p:cNvGrpSpPr>
            <p:nvPr/>
          </p:nvGrpSpPr>
          <p:grpSpPr bwMode="auto">
            <a:xfrm>
              <a:off x="4608" y="700"/>
              <a:ext cx="306" cy="90"/>
              <a:chOff x="748" y="2251"/>
              <a:chExt cx="306" cy="90"/>
            </a:xfrm>
          </p:grpSpPr>
          <p:sp>
            <p:nvSpPr>
              <p:cNvPr id="74000" name="AutoShape 841"/>
              <p:cNvSpPr>
                <a:spLocks noChangeArrowheads="1"/>
              </p:cNvSpPr>
              <p:nvPr/>
            </p:nvSpPr>
            <p:spPr bwMode="auto">
              <a:xfrm>
                <a:off x="748" y="2251"/>
                <a:ext cx="111" cy="90"/>
              </a:xfrm>
              <a:prstGeom prst="moon">
                <a:avLst>
                  <a:gd name="adj" fmla="val 18444"/>
                </a:avLst>
              </a:prstGeom>
              <a:solidFill>
                <a:srgbClr val="80808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a:solidFill>
                      <a:schemeClr val="tx1"/>
                    </a:solidFill>
                    <a:latin typeface="Tahoma" panose="020B0604030504040204" pitchFamily="34" charset="0"/>
                    <a:ea typeface="宋体" panose="02010600030101010101" pitchFamily="2" charset="-122"/>
                  </a:defRPr>
                </a:lvl1pPr>
                <a:lvl2pPr marL="742950" indent="-285750">
                  <a:defRPr sz="2000">
                    <a:solidFill>
                      <a:schemeClr val="tx1"/>
                    </a:solidFill>
                    <a:latin typeface="Tahoma" panose="020B0604030504040204" pitchFamily="34" charset="0"/>
                    <a:ea typeface="宋体" panose="02010600030101010101" pitchFamily="2" charset="-122"/>
                  </a:defRPr>
                </a:lvl2pPr>
                <a:lvl3pPr marL="1143000" indent="-228600">
                  <a:defRPr sz="2000">
                    <a:solidFill>
                      <a:schemeClr val="tx1"/>
                    </a:solidFill>
                    <a:latin typeface="Tahoma" panose="020B0604030504040204" pitchFamily="34" charset="0"/>
                    <a:ea typeface="宋体" panose="02010600030101010101" pitchFamily="2" charset="-122"/>
                  </a:defRPr>
                </a:lvl3pPr>
                <a:lvl4pPr marL="1600200" indent="-228600">
                  <a:defRPr sz="2000">
                    <a:solidFill>
                      <a:schemeClr val="tx1"/>
                    </a:solidFill>
                    <a:latin typeface="Tahoma" panose="020B0604030504040204" pitchFamily="34" charset="0"/>
                    <a:ea typeface="宋体" panose="02010600030101010101" pitchFamily="2" charset="-122"/>
                  </a:defRPr>
                </a:lvl4pPr>
                <a:lvl5pPr marL="2057400" indent="-22860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74001" name="AutoShape 842"/>
              <p:cNvSpPr>
                <a:spLocks noChangeArrowheads="1"/>
              </p:cNvSpPr>
              <p:nvPr/>
            </p:nvSpPr>
            <p:spPr bwMode="auto">
              <a:xfrm flipH="1">
                <a:off x="943" y="2251"/>
                <a:ext cx="111" cy="90"/>
              </a:xfrm>
              <a:prstGeom prst="moon">
                <a:avLst>
                  <a:gd name="adj" fmla="val 18444"/>
                </a:avLst>
              </a:prstGeom>
              <a:solidFill>
                <a:srgbClr val="80808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a:solidFill>
                      <a:schemeClr val="tx1"/>
                    </a:solidFill>
                    <a:latin typeface="Tahoma" panose="020B0604030504040204" pitchFamily="34" charset="0"/>
                    <a:ea typeface="宋体" panose="02010600030101010101" pitchFamily="2" charset="-122"/>
                  </a:defRPr>
                </a:lvl1pPr>
                <a:lvl2pPr marL="742950" indent="-285750">
                  <a:defRPr sz="2000">
                    <a:solidFill>
                      <a:schemeClr val="tx1"/>
                    </a:solidFill>
                    <a:latin typeface="Tahoma" panose="020B0604030504040204" pitchFamily="34" charset="0"/>
                    <a:ea typeface="宋体" panose="02010600030101010101" pitchFamily="2" charset="-122"/>
                  </a:defRPr>
                </a:lvl2pPr>
                <a:lvl3pPr marL="1143000" indent="-228600">
                  <a:defRPr sz="2000">
                    <a:solidFill>
                      <a:schemeClr val="tx1"/>
                    </a:solidFill>
                    <a:latin typeface="Tahoma" panose="020B0604030504040204" pitchFamily="34" charset="0"/>
                    <a:ea typeface="宋体" panose="02010600030101010101" pitchFamily="2" charset="-122"/>
                  </a:defRPr>
                </a:lvl3pPr>
                <a:lvl4pPr marL="1600200" indent="-228600">
                  <a:defRPr sz="2000">
                    <a:solidFill>
                      <a:schemeClr val="tx1"/>
                    </a:solidFill>
                    <a:latin typeface="Tahoma" panose="020B0604030504040204" pitchFamily="34" charset="0"/>
                    <a:ea typeface="宋体" panose="02010600030101010101" pitchFamily="2" charset="-122"/>
                  </a:defRPr>
                </a:lvl4pPr>
                <a:lvl5pPr marL="2057400" indent="-22860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74002" name="AutoShape 843"/>
              <p:cNvSpPr>
                <a:spLocks noChangeArrowheads="1"/>
              </p:cNvSpPr>
              <p:nvPr/>
            </p:nvSpPr>
            <p:spPr bwMode="auto">
              <a:xfrm flipH="1">
                <a:off x="922" y="2266"/>
                <a:ext cx="70" cy="60"/>
              </a:xfrm>
              <a:prstGeom prst="moon">
                <a:avLst>
                  <a:gd name="adj" fmla="val 18347"/>
                </a:avLst>
              </a:prstGeom>
              <a:solidFill>
                <a:srgbClr val="80808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a:solidFill>
                      <a:schemeClr val="tx1"/>
                    </a:solidFill>
                    <a:latin typeface="Tahoma" panose="020B0604030504040204" pitchFamily="34" charset="0"/>
                    <a:ea typeface="宋体" panose="02010600030101010101" pitchFamily="2" charset="-122"/>
                  </a:defRPr>
                </a:lvl1pPr>
                <a:lvl2pPr marL="742950" indent="-285750">
                  <a:defRPr sz="2000">
                    <a:solidFill>
                      <a:schemeClr val="tx1"/>
                    </a:solidFill>
                    <a:latin typeface="Tahoma" panose="020B0604030504040204" pitchFamily="34" charset="0"/>
                    <a:ea typeface="宋体" panose="02010600030101010101" pitchFamily="2" charset="-122"/>
                  </a:defRPr>
                </a:lvl2pPr>
                <a:lvl3pPr marL="1143000" indent="-228600">
                  <a:defRPr sz="2000">
                    <a:solidFill>
                      <a:schemeClr val="tx1"/>
                    </a:solidFill>
                    <a:latin typeface="Tahoma" panose="020B0604030504040204" pitchFamily="34" charset="0"/>
                    <a:ea typeface="宋体" panose="02010600030101010101" pitchFamily="2" charset="-122"/>
                  </a:defRPr>
                </a:lvl3pPr>
                <a:lvl4pPr marL="1600200" indent="-228600">
                  <a:defRPr sz="2000">
                    <a:solidFill>
                      <a:schemeClr val="tx1"/>
                    </a:solidFill>
                    <a:latin typeface="Tahoma" panose="020B0604030504040204" pitchFamily="34" charset="0"/>
                    <a:ea typeface="宋体" panose="02010600030101010101" pitchFamily="2" charset="-122"/>
                  </a:defRPr>
                </a:lvl4pPr>
                <a:lvl5pPr marL="2057400" indent="-22860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74003" name="AutoShape 844"/>
              <p:cNvSpPr>
                <a:spLocks noChangeArrowheads="1"/>
              </p:cNvSpPr>
              <p:nvPr/>
            </p:nvSpPr>
            <p:spPr bwMode="auto">
              <a:xfrm>
                <a:off x="806" y="2266"/>
                <a:ext cx="70" cy="60"/>
              </a:xfrm>
              <a:prstGeom prst="moon">
                <a:avLst>
                  <a:gd name="adj" fmla="val 18347"/>
                </a:avLst>
              </a:prstGeom>
              <a:solidFill>
                <a:srgbClr val="80808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a:solidFill>
                      <a:schemeClr val="tx1"/>
                    </a:solidFill>
                    <a:latin typeface="Tahoma" panose="020B0604030504040204" pitchFamily="34" charset="0"/>
                    <a:ea typeface="宋体" panose="02010600030101010101" pitchFamily="2" charset="-122"/>
                  </a:defRPr>
                </a:lvl1pPr>
                <a:lvl2pPr marL="742950" indent="-285750">
                  <a:defRPr sz="2000">
                    <a:solidFill>
                      <a:schemeClr val="tx1"/>
                    </a:solidFill>
                    <a:latin typeface="Tahoma" panose="020B0604030504040204" pitchFamily="34" charset="0"/>
                    <a:ea typeface="宋体" panose="02010600030101010101" pitchFamily="2" charset="-122"/>
                  </a:defRPr>
                </a:lvl2pPr>
                <a:lvl3pPr marL="1143000" indent="-228600">
                  <a:defRPr sz="2000">
                    <a:solidFill>
                      <a:schemeClr val="tx1"/>
                    </a:solidFill>
                    <a:latin typeface="Tahoma" panose="020B0604030504040204" pitchFamily="34" charset="0"/>
                    <a:ea typeface="宋体" panose="02010600030101010101" pitchFamily="2" charset="-122"/>
                  </a:defRPr>
                </a:lvl3pPr>
                <a:lvl4pPr marL="1600200" indent="-228600">
                  <a:defRPr sz="2000">
                    <a:solidFill>
                      <a:schemeClr val="tx1"/>
                    </a:solidFill>
                    <a:latin typeface="Tahoma" panose="020B0604030504040204" pitchFamily="34" charset="0"/>
                    <a:ea typeface="宋体" panose="02010600030101010101" pitchFamily="2" charset="-122"/>
                  </a:defRPr>
                </a:lvl4pPr>
                <a:lvl5pPr marL="2057400" indent="-22860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74004" name="AutoShape 845"/>
              <p:cNvSpPr>
                <a:spLocks noChangeArrowheads="1"/>
              </p:cNvSpPr>
              <p:nvPr/>
            </p:nvSpPr>
            <p:spPr bwMode="auto">
              <a:xfrm flipH="1">
                <a:off x="905" y="2281"/>
                <a:ext cx="35" cy="30"/>
              </a:xfrm>
              <a:prstGeom prst="moon">
                <a:avLst>
                  <a:gd name="adj" fmla="val 41907"/>
                </a:avLst>
              </a:prstGeom>
              <a:solidFill>
                <a:srgbClr val="80808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a:solidFill>
                      <a:schemeClr val="tx1"/>
                    </a:solidFill>
                    <a:latin typeface="Tahoma" panose="020B0604030504040204" pitchFamily="34" charset="0"/>
                    <a:ea typeface="宋体" panose="02010600030101010101" pitchFamily="2" charset="-122"/>
                  </a:defRPr>
                </a:lvl1pPr>
                <a:lvl2pPr marL="742950" indent="-285750">
                  <a:defRPr sz="2000">
                    <a:solidFill>
                      <a:schemeClr val="tx1"/>
                    </a:solidFill>
                    <a:latin typeface="Tahoma" panose="020B0604030504040204" pitchFamily="34" charset="0"/>
                    <a:ea typeface="宋体" panose="02010600030101010101" pitchFamily="2" charset="-122"/>
                  </a:defRPr>
                </a:lvl2pPr>
                <a:lvl3pPr marL="1143000" indent="-228600">
                  <a:defRPr sz="2000">
                    <a:solidFill>
                      <a:schemeClr val="tx1"/>
                    </a:solidFill>
                    <a:latin typeface="Tahoma" panose="020B0604030504040204" pitchFamily="34" charset="0"/>
                    <a:ea typeface="宋体" panose="02010600030101010101" pitchFamily="2" charset="-122"/>
                  </a:defRPr>
                </a:lvl3pPr>
                <a:lvl4pPr marL="1600200" indent="-228600">
                  <a:defRPr sz="2000">
                    <a:solidFill>
                      <a:schemeClr val="tx1"/>
                    </a:solidFill>
                    <a:latin typeface="Tahoma" panose="020B0604030504040204" pitchFamily="34" charset="0"/>
                    <a:ea typeface="宋体" panose="02010600030101010101" pitchFamily="2" charset="-122"/>
                  </a:defRPr>
                </a:lvl4pPr>
                <a:lvl5pPr marL="2057400" indent="-22860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74005" name="AutoShape 846"/>
              <p:cNvSpPr>
                <a:spLocks noChangeArrowheads="1"/>
              </p:cNvSpPr>
              <p:nvPr/>
            </p:nvSpPr>
            <p:spPr bwMode="auto">
              <a:xfrm>
                <a:off x="857" y="2281"/>
                <a:ext cx="35" cy="30"/>
              </a:xfrm>
              <a:prstGeom prst="moon">
                <a:avLst>
                  <a:gd name="adj" fmla="val 41907"/>
                </a:avLst>
              </a:prstGeom>
              <a:solidFill>
                <a:srgbClr val="80808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a:solidFill>
                      <a:schemeClr val="tx1"/>
                    </a:solidFill>
                    <a:latin typeface="Tahoma" panose="020B0604030504040204" pitchFamily="34" charset="0"/>
                    <a:ea typeface="宋体" panose="02010600030101010101" pitchFamily="2" charset="-122"/>
                  </a:defRPr>
                </a:lvl1pPr>
                <a:lvl2pPr marL="742950" indent="-285750">
                  <a:defRPr sz="2000">
                    <a:solidFill>
                      <a:schemeClr val="tx1"/>
                    </a:solidFill>
                    <a:latin typeface="Tahoma" panose="020B0604030504040204" pitchFamily="34" charset="0"/>
                    <a:ea typeface="宋体" panose="02010600030101010101" pitchFamily="2" charset="-122"/>
                  </a:defRPr>
                </a:lvl2pPr>
                <a:lvl3pPr marL="1143000" indent="-228600">
                  <a:defRPr sz="2000">
                    <a:solidFill>
                      <a:schemeClr val="tx1"/>
                    </a:solidFill>
                    <a:latin typeface="Tahoma" panose="020B0604030504040204" pitchFamily="34" charset="0"/>
                    <a:ea typeface="宋体" panose="02010600030101010101" pitchFamily="2" charset="-122"/>
                  </a:defRPr>
                </a:lvl3pPr>
                <a:lvl4pPr marL="1600200" indent="-228600">
                  <a:defRPr sz="2000">
                    <a:solidFill>
                      <a:schemeClr val="tx1"/>
                    </a:solidFill>
                    <a:latin typeface="Tahoma" panose="020B0604030504040204" pitchFamily="34" charset="0"/>
                    <a:ea typeface="宋体" panose="02010600030101010101" pitchFamily="2" charset="-122"/>
                  </a:defRPr>
                </a:lvl4pPr>
                <a:lvl5pPr marL="2057400" indent="-22860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grpSp>
      <p:grpSp>
        <p:nvGrpSpPr>
          <p:cNvPr id="73838" name="Group 847"/>
          <p:cNvGrpSpPr>
            <a:grpSpLocks/>
          </p:cNvGrpSpPr>
          <p:nvPr/>
        </p:nvGrpSpPr>
        <p:grpSpPr bwMode="auto">
          <a:xfrm>
            <a:off x="5178425" y="5688013"/>
            <a:ext cx="287338" cy="504825"/>
            <a:chOff x="4608" y="700"/>
            <a:chExt cx="306" cy="553"/>
          </a:xfrm>
        </p:grpSpPr>
        <p:grpSp>
          <p:nvGrpSpPr>
            <p:cNvPr id="73974" name="Group 848"/>
            <p:cNvGrpSpPr>
              <a:grpSpLocks/>
            </p:cNvGrpSpPr>
            <p:nvPr/>
          </p:nvGrpSpPr>
          <p:grpSpPr bwMode="auto">
            <a:xfrm>
              <a:off x="4694" y="784"/>
              <a:ext cx="134" cy="469"/>
              <a:chOff x="4740" y="784"/>
              <a:chExt cx="88" cy="692"/>
            </a:xfrm>
          </p:grpSpPr>
          <p:sp>
            <p:nvSpPr>
              <p:cNvPr id="73982" name="Line 849"/>
              <p:cNvSpPr>
                <a:spLocks noChangeShapeType="1"/>
              </p:cNvSpPr>
              <p:nvPr/>
            </p:nvSpPr>
            <p:spPr bwMode="auto">
              <a:xfrm>
                <a:off x="4771" y="1032"/>
                <a:ext cx="29" cy="1"/>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grpSp>
            <p:nvGrpSpPr>
              <p:cNvPr id="73983" name="Group 850"/>
              <p:cNvGrpSpPr>
                <a:grpSpLocks/>
              </p:cNvGrpSpPr>
              <p:nvPr/>
            </p:nvGrpSpPr>
            <p:grpSpPr bwMode="auto">
              <a:xfrm>
                <a:off x="4740" y="784"/>
                <a:ext cx="88" cy="692"/>
                <a:chOff x="4740" y="784"/>
                <a:chExt cx="88" cy="692"/>
              </a:xfrm>
            </p:grpSpPr>
            <p:sp>
              <p:nvSpPr>
                <p:cNvPr id="73984" name="Line 851"/>
                <p:cNvSpPr>
                  <a:spLocks noChangeShapeType="1"/>
                </p:cNvSpPr>
                <p:nvPr/>
              </p:nvSpPr>
              <p:spPr bwMode="auto">
                <a:xfrm flipV="1">
                  <a:off x="4785" y="793"/>
                  <a:ext cx="1" cy="139"/>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73985" name="Line 852"/>
                <p:cNvSpPr>
                  <a:spLocks noChangeShapeType="1"/>
                </p:cNvSpPr>
                <p:nvPr/>
              </p:nvSpPr>
              <p:spPr bwMode="auto">
                <a:xfrm flipV="1">
                  <a:off x="4740" y="929"/>
                  <a:ext cx="35" cy="547"/>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73986" name="Line 853"/>
                <p:cNvSpPr>
                  <a:spLocks noChangeShapeType="1"/>
                </p:cNvSpPr>
                <p:nvPr/>
              </p:nvSpPr>
              <p:spPr bwMode="auto">
                <a:xfrm>
                  <a:off x="4793" y="929"/>
                  <a:ext cx="35" cy="547"/>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73987" name="Line 854"/>
                <p:cNvSpPr>
                  <a:spLocks noChangeShapeType="1"/>
                </p:cNvSpPr>
                <p:nvPr/>
              </p:nvSpPr>
              <p:spPr bwMode="auto">
                <a:xfrm>
                  <a:off x="4743" y="1461"/>
                  <a:ext cx="84" cy="1"/>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73988" name="Line 855"/>
                <p:cNvSpPr>
                  <a:spLocks noChangeShapeType="1"/>
                </p:cNvSpPr>
                <p:nvPr/>
              </p:nvSpPr>
              <p:spPr bwMode="auto">
                <a:xfrm>
                  <a:off x="4753" y="1312"/>
                  <a:ext cx="66" cy="1"/>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73989" name="Line 856"/>
                <p:cNvSpPr>
                  <a:spLocks noChangeShapeType="1"/>
                </p:cNvSpPr>
                <p:nvPr/>
              </p:nvSpPr>
              <p:spPr bwMode="auto">
                <a:xfrm>
                  <a:off x="4752" y="1314"/>
                  <a:ext cx="73" cy="151"/>
                </a:xfrm>
                <a:prstGeom prst="line">
                  <a:avLst/>
                </a:prstGeom>
                <a:noFill/>
                <a:ln w="635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73990" name="Line 857"/>
                <p:cNvSpPr>
                  <a:spLocks noChangeShapeType="1"/>
                </p:cNvSpPr>
                <p:nvPr/>
              </p:nvSpPr>
              <p:spPr bwMode="auto">
                <a:xfrm flipH="1">
                  <a:off x="4745" y="1313"/>
                  <a:ext cx="73" cy="149"/>
                </a:xfrm>
                <a:prstGeom prst="line">
                  <a:avLst/>
                </a:prstGeom>
                <a:noFill/>
                <a:ln w="635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73991" name="Line 858"/>
                <p:cNvSpPr>
                  <a:spLocks noChangeShapeType="1"/>
                </p:cNvSpPr>
                <p:nvPr/>
              </p:nvSpPr>
              <p:spPr bwMode="auto">
                <a:xfrm>
                  <a:off x="4762" y="1167"/>
                  <a:ext cx="46" cy="1"/>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73992" name="Line 859"/>
                <p:cNvSpPr>
                  <a:spLocks noChangeShapeType="1"/>
                </p:cNvSpPr>
                <p:nvPr/>
              </p:nvSpPr>
              <p:spPr bwMode="auto">
                <a:xfrm>
                  <a:off x="4761" y="1166"/>
                  <a:ext cx="54" cy="147"/>
                </a:xfrm>
                <a:prstGeom prst="line">
                  <a:avLst/>
                </a:prstGeom>
                <a:noFill/>
                <a:ln w="635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73993" name="Line 860"/>
                <p:cNvSpPr>
                  <a:spLocks noChangeShapeType="1"/>
                </p:cNvSpPr>
                <p:nvPr/>
              </p:nvSpPr>
              <p:spPr bwMode="auto">
                <a:xfrm flipV="1">
                  <a:off x="4750" y="1166"/>
                  <a:ext cx="57" cy="145"/>
                </a:xfrm>
                <a:prstGeom prst="line">
                  <a:avLst/>
                </a:prstGeom>
                <a:noFill/>
                <a:ln w="635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73994" name="Line 861"/>
                <p:cNvSpPr>
                  <a:spLocks noChangeShapeType="1"/>
                </p:cNvSpPr>
                <p:nvPr/>
              </p:nvSpPr>
              <p:spPr bwMode="auto">
                <a:xfrm>
                  <a:off x="4768" y="1032"/>
                  <a:ext cx="41" cy="136"/>
                </a:xfrm>
                <a:prstGeom prst="line">
                  <a:avLst/>
                </a:prstGeom>
                <a:noFill/>
                <a:ln w="635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73995" name="Line 862"/>
                <p:cNvSpPr>
                  <a:spLocks noChangeShapeType="1"/>
                </p:cNvSpPr>
                <p:nvPr/>
              </p:nvSpPr>
              <p:spPr bwMode="auto">
                <a:xfrm flipV="1">
                  <a:off x="4759" y="1031"/>
                  <a:ext cx="39" cy="138"/>
                </a:xfrm>
                <a:prstGeom prst="line">
                  <a:avLst/>
                </a:prstGeom>
                <a:noFill/>
                <a:ln w="635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73996" name="Line 863"/>
                <p:cNvSpPr>
                  <a:spLocks noChangeShapeType="1"/>
                </p:cNvSpPr>
                <p:nvPr/>
              </p:nvSpPr>
              <p:spPr bwMode="auto">
                <a:xfrm flipV="1">
                  <a:off x="4766" y="930"/>
                  <a:ext cx="27" cy="106"/>
                </a:xfrm>
                <a:prstGeom prst="line">
                  <a:avLst/>
                </a:prstGeom>
                <a:noFill/>
                <a:ln w="6350">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73997" name="Oval 864"/>
                <p:cNvSpPr>
                  <a:spLocks noChangeArrowheads="1"/>
                </p:cNvSpPr>
                <p:nvPr/>
              </p:nvSpPr>
              <p:spPr bwMode="auto">
                <a:xfrm>
                  <a:off x="4774" y="784"/>
                  <a:ext cx="22" cy="16"/>
                </a:xfrm>
                <a:prstGeom prst="ellipse">
                  <a:avLst/>
                </a:prstGeom>
                <a:solidFill>
                  <a:srgbClr val="C0C0C0"/>
                </a:solidFill>
                <a:ln w="9525">
                  <a:solidFill>
                    <a:schemeClr val="tx1"/>
                  </a:solidFill>
                  <a:round/>
                  <a:headEnd/>
                  <a:tailEnd/>
                </a:ln>
              </p:spPr>
              <p:txBody>
                <a:bodyPr/>
                <a:lstStyle>
                  <a:lvl1pPr>
                    <a:defRPr sz="2000">
                      <a:solidFill>
                        <a:schemeClr val="tx1"/>
                      </a:solidFill>
                      <a:latin typeface="Tahoma" panose="020B0604030504040204" pitchFamily="34" charset="0"/>
                      <a:ea typeface="宋体" panose="02010600030101010101" pitchFamily="2" charset="-122"/>
                    </a:defRPr>
                  </a:lvl1pPr>
                  <a:lvl2pPr marL="742950" indent="-285750">
                    <a:defRPr sz="2000">
                      <a:solidFill>
                        <a:schemeClr val="tx1"/>
                      </a:solidFill>
                      <a:latin typeface="Tahoma" panose="020B0604030504040204" pitchFamily="34" charset="0"/>
                      <a:ea typeface="宋体" panose="02010600030101010101" pitchFamily="2" charset="-122"/>
                    </a:defRPr>
                  </a:lvl2pPr>
                  <a:lvl3pPr marL="1143000" indent="-228600">
                    <a:defRPr sz="2000">
                      <a:solidFill>
                        <a:schemeClr val="tx1"/>
                      </a:solidFill>
                      <a:latin typeface="Tahoma" panose="020B0604030504040204" pitchFamily="34" charset="0"/>
                      <a:ea typeface="宋体" panose="02010600030101010101" pitchFamily="2" charset="-122"/>
                    </a:defRPr>
                  </a:lvl3pPr>
                  <a:lvl4pPr marL="1600200" indent="-228600">
                    <a:defRPr sz="2000">
                      <a:solidFill>
                        <a:schemeClr val="tx1"/>
                      </a:solidFill>
                      <a:latin typeface="Tahoma" panose="020B0604030504040204" pitchFamily="34" charset="0"/>
                      <a:ea typeface="宋体" panose="02010600030101010101" pitchFamily="2" charset="-122"/>
                    </a:defRPr>
                  </a:lvl4pPr>
                  <a:lvl5pPr marL="2057400" indent="-22860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grpSp>
        <p:grpSp>
          <p:nvGrpSpPr>
            <p:cNvPr id="73975" name="Group 865"/>
            <p:cNvGrpSpPr>
              <a:grpSpLocks/>
            </p:cNvGrpSpPr>
            <p:nvPr/>
          </p:nvGrpSpPr>
          <p:grpSpPr bwMode="auto">
            <a:xfrm>
              <a:off x="4608" y="700"/>
              <a:ext cx="306" cy="90"/>
              <a:chOff x="748" y="2251"/>
              <a:chExt cx="306" cy="90"/>
            </a:xfrm>
          </p:grpSpPr>
          <p:sp>
            <p:nvSpPr>
              <p:cNvPr id="73976" name="AutoShape 866"/>
              <p:cNvSpPr>
                <a:spLocks noChangeArrowheads="1"/>
              </p:cNvSpPr>
              <p:nvPr/>
            </p:nvSpPr>
            <p:spPr bwMode="auto">
              <a:xfrm>
                <a:off x="748" y="2251"/>
                <a:ext cx="111" cy="90"/>
              </a:xfrm>
              <a:prstGeom prst="moon">
                <a:avLst>
                  <a:gd name="adj" fmla="val 18444"/>
                </a:avLst>
              </a:prstGeom>
              <a:solidFill>
                <a:srgbClr val="80808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a:solidFill>
                      <a:schemeClr val="tx1"/>
                    </a:solidFill>
                    <a:latin typeface="Tahoma" panose="020B0604030504040204" pitchFamily="34" charset="0"/>
                    <a:ea typeface="宋体" panose="02010600030101010101" pitchFamily="2" charset="-122"/>
                  </a:defRPr>
                </a:lvl1pPr>
                <a:lvl2pPr marL="742950" indent="-285750">
                  <a:defRPr sz="2000">
                    <a:solidFill>
                      <a:schemeClr val="tx1"/>
                    </a:solidFill>
                    <a:latin typeface="Tahoma" panose="020B0604030504040204" pitchFamily="34" charset="0"/>
                    <a:ea typeface="宋体" panose="02010600030101010101" pitchFamily="2" charset="-122"/>
                  </a:defRPr>
                </a:lvl2pPr>
                <a:lvl3pPr marL="1143000" indent="-228600">
                  <a:defRPr sz="2000">
                    <a:solidFill>
                      <a:schemeClr val="tx1"/>
                    </a:solidFill>
                    <a:latin typeface="Tahoma" panose="020B0604030504040204" pitchFamily="34" charset="0"/>
                    <a:ea typeface="宋体" panose="02010600030101010101" pitchFamily="2" charset="-122"/>
                  </a:defRPr>
                </a:lvl3pPr>
                <a:lvl4pPr marL="1600200" indent="-228600">
                  <a:defRPr sz="2000">
                    <a:solidFill>
                      <a:schemeClr val="tx1"/>
                    </a:solidFill>
                    <a:latin typeface="Tahoma" panose="020B0604030504040204" pitchFamily="34" charset="0"/>
                    <a:ea typeface="宋体" panose="02010600030101010101" pitchFamily="2" charset="-122"/>
                  </a:defRPr>
                </a:lvl4pPr>
                <a:lvl5pPr marL="2057400" indent="-22860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73977" name="AutoShape 867"/>
              <p:cNvSpPr>
                <a:spLocks noChangeArrowheads="1"/>
              </p:cNvSpPr>
              <p:nvPr/>
            </p:nvSpPr>
            <p:spPr bwMode="auto">
              <a:xfrm flipH="1">
                <a:off x="943" y="2251"/>
                <a:ext cx="111" cy="90"/>
              </a:xfrm>
              <a:prstGeom prst="moon">
                <a:avLst>
                  <a:gd name="adj" fmla="val 18444"/>
                </a:avLst>
              </a:prstGeom>
              <a:solidFill>
                <a:srgbClr val="80808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a:solidFill>
                      <a:schemeClr val="tx1"/>
                    </a:solidFill>
                    <a:latin typeface="Tahoma" panose="020B0604030504040204" pitchFamily="34" charset="0"/>
                    <a:ea typeface="宋体" panose="02010600030101010101" pitchFamily="2" charset="-122"/>
                  </a:defRPr>
                </a:lvl1pPr>
                <a:lvl2pPr marL="742950" indent="-285750">
                  <a:defRPr sz="2000">
                    <a:solidFill>
                      <a:schemeClr val="tx1"/>
                    </a:solidFill>
                    <a:latin typeface="Tahoma" panose="020B0604030504040204" pitchFamily="34" charset="0"/>
                    <a:ea typeface="宋体" panose="02010600030101010101" pitchFamily="2" charset="-122"/>
                  </a:defRPr>
                </a:lvl2pPr>
                <a:lvl3pPr marL="1143000" indent="-228600">
                  <a:defRPr sz="2000">
                    <a:solidFill>
                      <a:schemeClr val="tx1"/>
                    </a:solidFill>
                    <a:latin typeface="Tahoma" panose="020B0604030504040204" pitchFamily="34" charset="0"/>
                    <a:ea typeface="宋体" panose="02010600030101010101" pitchFamily="2" charset="-122"/>
                  </a:defRPr>
                </a:lvl3pPr>
                <a:lvl4pPr marL="1600200" indent="-228600">
                  <a:defRPr sz="2000">
                    <a:solidFill>
                      <a:schemeClr val="tx1"/>
                    </a:solidFill>
                    <a:latin typeface="Tahoma" panose="020B0604030504040204" pitchFamily="34" charset="0"/>
                    <a:ea typeface="宋体" panose="02010600030101010101" pitchFamily="2" charset="-122"/>
                  </a:defRPr>
                </a:lvl4pPr>
                <a:lvl5pPr marL="2057400" indent="-22860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73978" name="AutoShape 868"/>
              <p:cNvSpPr>
                <a:spLocks noChangeArrowheads="1"/>
              </p:cNvSpPr>
              <p:nvPr/>
            </p:nvSpPr>
            <p:spPr bwMode="auto">
              <a:xfrm flipH="1">
                <a:off x="922" y="2266"/>
                <a:ext cx="70" cy="60"/>
              </a:xfrm>
              <a:prstGeom prst="moon">
                <a:avLst>
                  <a:gd name="adj" fmla="val 18347"/>
                </a:avLst>
              </a:prstGeom>
              <a:solidFill>
                <a:srgbClr val="80808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a:solidFill>
                      <a:schemeClr val="tx1"/>
                    </a:solidFill>
                    <a:latin typeface="Tahoma" panose="020B0604030504040204" pitchFamily="34" charset="0"/>
                    <a:ea typeface="宋体" panose="02010600030101010101" pitchFamily="2" charset="-122"/>
                  </a:defRPr>
                </a:lvl1pPr>
                <a:lvl2pPr marL="742950" indent="-285750">
                  <a:defRPr sz="2000">
                    <a:solidFill>
                      <a:schemeClr val="tx1"/>
                    </a:solidFill>
                    <a:latin typeface="Tahoma" panose="020B0604030504040204" pitchFamily="34" charset="0"/>
                    <a:ea typeface="宋体" panose="02010600030101010101" pitchFamily="2" charset="-122"/>
                  </a:defRPr>
                </a:lvl2pPr>
                <a:lvl3pPr marL="1143000" indent="-228600">
                  <a:defRPr sz="2000">
                    <a:solidFill>
                      <a:schemeClr val="tx1"/>
                    </a:solidFill>
                    <a:latin typeface="Tahoma" panose="020B0604030504040204" pitchFamily="34" charset="0"/>
                    <a:ea typeface="宋体" panose="02010600030101010101" pitchFamily="2" charset="-122"/>
                  </a:defRPr>
                </a:lvl3pPr>
                <a:lvl4pPr marL="1600200" indent="-228600">
                  <a:defRPr sz="2000">
                    <a:solidFill>
                      <a:schemeClr val="tx1"/>
                    </a:solidFill>
                    <a:latin typeface="Tahoma" panose="020B0604030504040204" pitchFamily="34" charset="0"/>
                    <a:ea typeface="宋体" panose="02010600030101010101" pitchFamily="2" charset="-122"/>
                  </a:defRPr>
                </a:lvl4pPr>
                <a:lvl5pPr marL="2057400" indent="-22860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73979" name="AutoShape 869"/>
              <p:cNvSpPr>
                <a:spLocks noChangeArrowheads="1"/>
              </p:cNvSpPr>
              <p:nvPr/>
            </p:nvSpPr>
            <p:spPr bwMode="auto">
              <a:xfrm>
                <a:off x="806" y="2266"/>
                <a:ext cx="70" cy="60"/>
              </a:xfrm>
              <a:prstGeom prst="moon">
                <a:avLst>
                  <a:gd name="adj" fmla="val 18347"/>
                </a:avLst>
              </a:prstGeom>
              <a:solidFill>
                <a:srgbClr val="80808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a:solidFill>
                      <a:schemeClr val="tx1"/>
                    </a:solidFill>
                    <a:latin typeface="Tahoma" panose="020B0604030504040204" pitchFamily="34" charset="0"/>
                    <a:ea typeface="宋体" panose="02010600030101010101" pitchFamily="2" charset="-122"/>
                  </a:defRPr>
                </a:lvl1pPr>
                <a:lvl2pPr marL="742950" indent="-285750">
                  <a:defRPr sz="2000">
                    <a:solidFill>
                      <a:schemeClr val="tx1"/>
                    </a:solidFill>
                    <a:latin typeface="Tahoma" panose="020B0604030504040204" pitchFamily="34" charset="0"/>
                    <a:ea typeface="宋体" panose="02010600030101010101" pitchFamily="2" charset="-122"/>
                  </a:defRPr>
                </a:lvl2pPr>
                <a:lvl3pPr marL="1143000" indent="-228600">
                  <a:defRPr sz="2000">
                    <a:solidFill>
                      <a:schemeClr val="tx1"/>
                    </a:solidFill>
                    <a:latin typeface="Tahoma" panose="020B0604030504040204" pitchFamily="34" charset="0"/>
                    <a:ea typeface="宋体" panose="02010600030101010101" pitchFamily="2" charset="-122"/>
                  </a:defRPr>
                </a:lvl3pPr>
                <a:lvl4pPr marL="1600200" indent="-228600">
                  <a:defRPr sz="2000">
                    <a:solidFill>
                      <a:schemeClr val="tx1"/>
                    </a:solidFill>
                    <a:latin typeface="Tahoma" panose="020B0604030504040204" pitchFamily="34" charset="0"/>
                    <a:ea typeface="宋体" panose="02010600030101010101" pitchFamily="2" charset="-122"/>
                  </a:defRPr>
                </a:lvl4pPr>
                <a:lvl5pPr marL="2057400" indent="-22860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73980" name="AutoShape 870"/>
              <p:cNvSpPr>
                <a:spLocks noChangeArrowheads="1"/>
              </p:cNvSpPr>
              <p:nvPr/>
            </p:nvSpPr>
            <p:spPr bwMode="auto">
              <a:xfrm flipH="1">
                <a:off x="905" y="2281"/>
                <a:ext cx="35" cy="30"/>
              </a:xfrm>
              <a:prstGeom prst="moon">
                <a:avLst>
                  <a:gd name="adj" fmla="val 41907"/>
                </a:avLst>
              </a:prstGeom>
              <a:solidFill>
                <a:srgbClr val="80808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a:solidFill>
                      <a:schemeClr val="tx1"/>
                    </a:solidFill>
                    <a:latin typeface="Tahoma" panose="020B0604030504040204" pitchFamily="34" charset="0"/>
                    <a:ea typeface="宋体" panose="02010600030101010101" pitchFamily="2" charset="-122"/>
                  </a:defRPr>
                </a:lvl1pPr>
                <a:lvl2pPr marL="742950" indent="-285750">
                  <a:defRPr sz="2000">
                    <a:solidFill>
                      <a:schemeClr val="tx1"/>
                    </a:solidFill>
                    <a:latin typeface="Tahoma" panose="020B0604030504040204" pitchFamily="34" charset="0"/>
                    <a:ea typeface="宋体" panose="02010600030101010101" pitchFamily="2" charset="-122"/>
                  </a:defRPr>
                </a:lvl2pPr>
                <a:lvl3pPr marL="1143000" indent="-228600">
                  <a:defRPr sz="2000">
                    <a:solidFill>
                      <a:schemeClr val="tx1"/>
                    </a:solidFill>
                    <a:latin typeface="Tahoma" panose="020B0604030504040204" pitchFamily="34" charset="0"/>
                    <a:ea typeface="宋体" panose="02010600030101010101" pitchFamily="2" charset="-122"/>
                  </a:defRPr>
                </a:lvl3pPr>
                <a:lvl4pPr marL="1600200" indent="-228600">
                  <a:defRPr sz="2000">
                    <a:solidFill>
                      <a:schemeClr val="tx1"/>
                    </a:solidFill>
                    <a:latin typeface="Tahoma" panose="020B0604030504040204" pitchFamily="34" charset="0"/>
                    <a:ea typeface="宋体" panose="02010600030101010101" pitchFamily="2" charset="-122"/>
                  </a:defRPr>
                </a:lvl4pPr>
                <a:lvl5pPr marL="2057400" indent="-22860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73981" name="AutoShape 871"/>
              <p:cNvSpPr>
                <a:spLocks noChangeArrowheads="1"/>
              </p:cNvSpPr>
              <p:nvPr/>
            </p:nvSpPr>
            <p:spPr bwMode="auto">
              <a:xfrm>
                <a:off x="857" y="2281"/>
                <a:ext cx="35" cy="30"/>
              </a:xfrm>
              <a:prstGeom prst="moon">
                <a:avLst>
                  <a:gd name="adj" fmla="val 41907"/>
                </a:avLst>
              </a:prstGeom>
              <a:solidFill>
                <a:srgbClr val="80808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a:solidFill>
                      <a:schemeClr val="tx1"/>
                    </a:solidFill>
                    <a:latin typeface="Tahoma" panose="020B0604030504040204" pitchFamily="34" charset="0"/>
                    <a:ea typeface="宋体" panose="02010600030101010101" pitchFamily="2" charset="-122"/>
                  </a:defRPr>
                </a:lvl1pPr>
                <a:lvl2pPr marL="742950" indent="-285750">
                  <a:defRPr sz="2000">
                    <a:solidFill>
                      <a:schemeClr val="tx1"/>
                    </a:solidFill>
                    <a:latin typeface="Tahoma" panose="020B0604030504040204" pitchFamily="34" charset="0"/>
                    <a:ea typeface="宋体" panose="02010600030101010101" pitchFamily="2" charset="-122"/>
                  </a:defRPr>
                </a:lvl2pPr>
                <a:lvl3pPr marL="1143000" indent="-228600">
                  <a:defRPr sz="2000">
                    <a:solidFill>
                      <a:schemeClr val="tx1"/>
                    </a:solidFill>
                    <a:latin typeface="Tahoma" panose="020B0604030504040204" pitchFamily="34" charset="0"/>
                    <a:ea typeface="宋体" panose="02010600030101010101" pitchFamily="2" charset="-122"/>
                  </a:defRPr>
                </a:lvl3pPr>
                <a:lvl4pPr marL="1600200" indent="-228600">
                  <a:defRPr sz="2000">
                    <a:solidFill>
                      <a:schemeClr val="tx1"/>
                    </a:solidFill>
                    <a:latin typeface="Tahoma" panose="020B0604030504040204" pitchFamily="34" charset="0"/>
                    <a:ea typeface="宋体" panose="02010600030101010101" pitchFamily="2" charset="-122"/>
                  </a:defRPr>
                </a:lvl4pPr>
                <a:lvl5pPr marL="2057400" indent="-22860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grpSp>
      <p:sp>
        <p:nvSpPr>
          <p:cNvPr id="73839" name="Line 872"/>
          <p:cNvSpPr>
            <a:spLocks noChangeShapeType="1"/>
          </p:cNvSpPr>
          <p:nvPr/>
        </p:nvSpPr>
        <p:spPr bwMode="auto">
          <a:xfrm flipV="1">
            <a:off x="6516688" y="4940300"/>
            <a:ext cx="0" cy="503238"/>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73840" name="Line 873"/>
          <p:cNvSpPr>
            <a:spLocks noChangeShapeType="1"/>
          </p:cNvSpPr>
          <p:nvPr/>
        </p:nvSpPr>
        <p:spPr bwMode="auto">
          <a:xfrm flipV="1">
            <a:off x="5899150" y="4940300"/>
            <a:ext cx="546100" cy="892175"/>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73841" name="Line 874"/>
          <p:cNvSpPr>
            <a:spLocks noChangeShapeType="1"/>
          </p:cNvSpPr>
          <p:nvPr/>
        </p:nvSpPr>
        <p:spPr bwMode="auto">
          <a:xfrm flipV="1">
            <a:off x="5827713" y="4795838"/>
            <a:ext cx="401637" cy="315912"/>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73842" name="Line 875"/>
          <p:cNvSpPr>
            <a:spLocks noChangeShapeType="1"/>
          </p:cNvSpPr>
          <p:nvPr/>
        </p:nvSpPr>
        <p:spPr bwMode="auto">
          <a:xfrm flipV="1">
            <a:off x="5292725" y="4867275"/>
            <a:ext cx="1079500" cy="64770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73843" name="Line 876"/>
          <p:cNvSpPr>
            <a:spLocks noChangeShapeType="1"/>
          </p:cNvSpPr>
          <p:nvPr/>
        </p:nvSpPr>
        <p:spPr bwMode="auto">
          <a:xfrm flipV="1">
            <a:off x="5322888" y="4867275"/>
            <a:ext cx="1049337" cy="1252538"/>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grpSp>
        <p:nvGrpSpPr>
          <p:cNvPr id="73844" name="Group 877"/>
          <p:cNvGrpSpPr>
            <a:grpSpLocks/>
          </p:cNvGrpSpPr>
          <p:nvPr/>
        </p:nvGrpSpPr>
        <p:grpSpPr bwMode="auto">
          <a:xfrm>
            <a:off x="6084888" y="4437063"/>
            <a:ext cx="865187" cy="576262"/>
            <a:chOff x="3197" y="2387"/>
            <a:chExt cx="545" cy="363"/>
          </a:xfrm>
        </p:grpSpPr>
        <p:sp>
          <p:nvSpPr>
            <p:cNvPr id="73972" name="AutoShape 878"/>
            <p:cNvSpPr>
              <a:spLocks noChangeArrowheads="1"/>
            </p:cNvSpPr>
            <p:nvPr/>
          </p:nvSpPr>
          <p:spPr bwMode="auto">
            <a:xfrm>
              <a:off x="3197" y="2387"/>
              <a:ext cx="545" cy="363"/>
            </a:xfrm>
            <a:prstGeom prst="can">
              <a:avLst>
                <a:gd name="adj" fmla="val 44935"/>
              </a:avLst>
            </a:prstGeom>
            <a:solidFill>
              <a:srgbClr val="EAEAEA"/>
            </a:solidFill>
            <a:ln w="9525">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a:solidFill>
                    <a:schemeClr val="tx1"/>
                  </a:solidFill>
                  <a:latin typeface="Tahoma" panose="020B0604030504040204" pitchFamily="34" charset="0"/>
                  <a:ea typeface="宋体" panose="02010600030101010101" pitchFamily="2" charset="-122"/>
                </a:defRPr>
              </a:lvl1pPr>
              <a:lvl2pPr marL="742950" indent="-285750">
                <a:defRPr sz="2000">
                  <a:solidFill>
                    <a:schemeClr val="tx1"/>
                  </a:solidFill>
                  <a:latin typeface="Tahoma" panose="020B0604030504040204" pitchFamily="34" charset="0"/>
                  <a:ea typeface="宋体" panose="02010600030101010101" pitchFamily="2" charset="-122"/>
                </a:defRPr>
              </a:lvl2pPr>
              <a:lvl3pPr marL="1143000" indent="-228600">
                <a:defRPr sz="2000">
                  <a:solidFill>
                    <a:schemeClr val="tx1"/>
                  </a:solidFill>
                  <a:latin typeface="Tahoma" panose="020B0604030504040204" pitchFamily="34" charset="0"/>
                  <a:ea typeface="宋体" panose="02010600030101010101" pitchFamily="2" charset="-122"/>
                </a:defRPr>
              </a:lvl3pPr>
              <a:lvl4pPr marL="1600200" indent="-228600">
                <a:defRPr sz="2000">
                  <a:solidFill>
                    <a:schemeClr val="tx1"/>
                  </a:solidFill>
                  <a:latin typeface="Tahoma" panose="020B0604030504040204" pitchFamily="34" charset="0"/>
                  <a:ea typeface="宋体" panose="02010600030101010101" pitchFamily="2" charset="-122"/>
                </a:defRPr>
              </a:lvl4pPr>
              <a:lvl5pPr marL="2057400" indent="-22860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algn="ctr" eaLnBrk="1" hangingPunct="1"/>
              <a:endParaRPr lang="zh-CN" altLang="zh-CN" sz="1600">
                <a:solidFill>
                  <a:srgbClr val="0033CC"/>
                </a:solidFill>
                <a:latin typeface="Arial" panose="020B0604020202020204" pitchFamily="34" charset="0"/>
                <a:ea typeface="黑体" panose="02010609060101010101" pitchFamily="49" charset="-122"/>
              </a:endParaRPr>
            </a:p>
          </p:txBody>
        </p:sp>
        <p:sp>
          <p:nvSpPr>
            <p:cNvPr id="73973" name="Text Box 879"/>
            <p:cNvSpPr txBox="1">
              <a:spLocks noChangeArrowheads="1"/>
            </p:cNvSpPr>
            <p:nvPr/>
          </p:nvSpPr>
          <p:spPr bwMode="auto">
            <a:xfrm>
              <a:off x="3287" y="2529"/>
              <a:ext cx="400"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sz="2000">
                  <a:solidFill>
                    <a:schemeClr val="tx1"/>
                  </a:solidFill>
                  <a:latin typeface="Tahoma" panose="020B0604030504040204" pitchFamily="34" charset="0"/>
                  <a:ea typeface="宋体" panose="02010600030101010101" pitchFamily="2" charset="-122"/>
                </a:defRPr>
              </a:lvl1pPr>
              <a:lvl2pPr marL="742950" indent="-285750">
                <a:defRPr sz="2000">
                  <a:solidFill>
                    <a:schemeClr val="tx1"/>
                  </a:solidFill>
                  <a:latin typeface="Tahoma" panose="020B0604030504040204" pitchFamily="34" charset="0"/>
                  <a:ea typeface="宋体" panose="02010600030101010101" pitchFamily="2" charset="-122"/>
                </a:defRPr>
              </a:lvl2pPr>
              <a:lvl3pPr marL="1143000" indent="-228600">
                <a:defRPr sz="2000">
                  <a:solidFill>
                    <a:schemeClr val="tx1"/>
                  </a:solidFill>
                  <a:latin typeface="Tahoma" panose="020B0604030504040204" pitchFamily="34" charset="0"/>
                  <a:ea typeface="宋体" panose="02010600030101010101" pitchFamily="2" charset="-122"/>
                </a:defRPr>
              </a:lvl3pPr>
              <a:lvl4pPr marL="1600200" indent="-228600">
                <a:defRPr sz="2000">
                  <a:solidFill>
                    <a:schemeClr val="tx1"/>
                  </a:solidFill>
                  <a:latin typeface="Tahoma" panose="020B0604030504040204" pitchFamily="34" charset="0"/>
                  <a:ea typeface="宋体" panose="02010600030101010101" pitchFamily="2" charset="-122"/>
                </a:defRPr>
              </a:lvl4pPr>
              <a:lvl5pPr marL="2057400" indent="-22860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1600">
                  <a:solidFill>
                    <a:srgbClr val="0033CC"/>
                  </a:solidFill>
                  <a:latin typeface="Arial" panose="020B0604020202020204" pitchFamily="34" charset="0"/>
                  <a:ea typeface="黑体" panose="02010609060101010101" pitchFamily="49" charset="-122"/>
                </a:rPr>
                <a:t>MSC</a:t>
              </a:r>
            </a:p>
          </p:txBody>
        </p:sp>
      </p:grpSp>
      <p:sp>
        <p:nvSpPr>
          <p:cNvPr id="73845" name="Text Box 880"/>
          <p:cNvSpPr txBox="1">
            <a:spLocks noChangeArrowheads="1"/>
          </p:cNvSpPr>
          <p:nvPr/>
        </p:nvSpPr>
        <p:spPr bwMode="auto">
          <a:xfrm>
            <a:off x="6588125" y="6530975"/>
            <a:ext cx="1109599" cy="3385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sz="2000">
                <a:solidFill>
                  <a:schemeClr val="tx1"/>
                </a:solidFill>
                <a:latin typeface="Tahoma" panose="020B0604030504040204" pitchFamily="34" charset="0"/>
                <a:ea typeface="宋体" panose="02010600030101010101" pitchFamily="2" charset="-122"/>
              </a:defRPr>
            </a:lvl1pPr>
            <a:lvl2pPr marL="742950" indent="-285750">
              <a:defRPr sz="2000">
                <a:solidFill>
                  <a:schemeClr val="tx1"/>
                </a:solidFill>
                <a:latin typeface="Tahoma" panose="020B0604030504040204" pitchFamily="34" charset="0"/>
                <a:ea typeface="宋体" panose="02010600030101010101" pitchFamily="2" charset="-122"/>
              </a:defRPr>
            </a:lvl2pPr>
            <a:lvl3pPr marL="1143000" indent="-228600">
              <a:defRPr sz="2000">
                <a:solidFill>
                  <a:schemeClr val="tx1"/>
                </a:solidFill>
                <a:latin typeface="Tahoma" panose="020B0604030504040204" pitchFamily="34" charset="0"/>
                <a:ea typeface="宋体" panose="02010600030101010101" pitchFamily="2" charset="-122"/>
              </a:defRPr>
            </a:lvl3pPr>
            <a:lvl4pPr marL="1600200" indent="-228600">
              <a:defRPr sz="2000">
                <a:solidFill>
                  <a:schemeClr val="tx1"/>
                </a:solidFill>
                <a:latin typeface="Tahoma" panose="020B0604030504040204" pitchFamily="34" charset="0"/>
                <a:ea typeface="宋体" panose="02010600030101010101" pitchFamily="2" charset="-122"/>
              </a:defRPr>
            </a:lvl4pPr>
            <a:lvl5pPr marL="2057400" indent="-22860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1600" dirty="0" smtClean="0">
                <a:solidFill>
                  <a:srgbClr val="0033CC"/>
                </a:solidFill>
                <a:latin typeface="Arial" panose="020B0604020202020204" pitchFamily="34" charset="0"/>
                <a:ea typeface="黑体" panose="02010609060101010101" pitchFamily="49" charset="-122"/>
              </a:rPr>
              <a:t>(b) </a:t>
            </a:r>
            <a:r>
              <a:rPr kumimoji="1" lang="zh-CN" altLang="en-US" sz="1600" dirty="0">
                <a:solidFill>
                  <a:srgbClr val="0033CC"/>
                </a:solidFill>
                <a:latin typeface="Arial" panose="020B0604020202020204" pitchFamily="34" charset="0"/>
                <a:ea typeface="黑体" panose="02010609060101010101" pitchFamily="49" charset="-122"/>
              </a:rPr>
              <a:t>切换后</a:t>
            </a:r>
          </a:p>
        </p:txBody>
      </p:sp>
      <p:grpSp>
        <p:nvGrpSpPr>
          <p:cNvPr id="73846" name="Group 881"/>
          <p:cNvGrpSpPr>
            <a:grpSpLocks/>
          </p:cNvGrpSpPr>
          <p:nvPr/>
        </p:nvGrpSpPr>
        <p:grpSpPr bwMode="auto">
          <a:xfrm>
            <a:off x="7237413" y="5734050"/>
            <a:ext cx="503237" cy="258763"/>
            <a:chOff x="3561" y="3339"/>
            <a:chExt cx="317" cy="163"/>
          </a:xfrm>
        </p:grpSpPr>
        <p:sp>
          <p:nvSpPr>
            <p:cNvPr id="73847" name="AutoShape 882"/>
            <p:cNvSpPr>
              <a:spLocks noChangeAspect="1" noChangeArrowheads="1" noTextEdit="1"/>
            </p:cNvSpPr>
            <p:nvPr/>
          </p:nvSpPr>
          <p:spPr bwMode="auto">
            <a:xfrm flipH="1">
              <a:off x="3561" y="3339"/>
              <a:ext cx="317" cy="1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zh-CN" altLang="en-US"/>
            </a:p>
          </p:txBody>
        </p:sp>
        <p:grpSp>
          <p:nvGrpSpPr>
            <p:cNvPr id="73848" name="Group 883"/>
            <p:cNvGrpSpPr>
              <a:grpSpLocks/>
            </p:cNvGrpSpPr>
            <p:nvPr/>
          </p:nvGrpSpPr>
          <p:grpSpPr bwMode="auto">
            <a:xfrm flipH="1">
              <a:off x="3676" y="3344"/>
              <a:ext cx="45" cy="34"/>
              <a:chOff x="3037" y="3208"/>
              <a:chExt cx="45" cy="34"/>
            </a:xfrm>
          </p:grpSpPr>
          <p:sp>
            <p:nvSpPr>
              <p:cNvPr id="73970" name="Freeform 884"/>
              <p:cNvSpPr>
                <a:spLocks/>
              </p:cNvSpPr>
              <p:nvPr/>
            </p:nvSpPr>
            <p:spPr bwMode="auto">
              <a:xfrm>
                <a:off x="3073" y="3208"/>
                <a:ext cx="9" cy="32"/>
              </a:xfrm>
              <a:custGeom>
                <a:avLst/>
                <a:gdLst>
                  <a:gd name="T0" fmla="*/ 9 w 157"/>
                  <a:gd name="T1" fmla="*/ 0 h 444"/>
                  <a:gd name="T2" fmla="*/ 7 w 157"/>
                  <a:gd name="T3" fmla="*/ 2 h 444"/>
                  <a:gd name="T4" fmla="*/ 3 w 157"/>
                  <a:gd name="T5" fmla="*/ 19 h 444"/>
                  <a:gd name="T6" fmla="*/ 0 w 157"/>
                  <a:gd name="T7" fmla="*/ 32 h 444"/>
                  <a:gd name="T8" fmla="*/ 3 w 157"/>
                  <a:gd name="T9" fmla="*/ 32 h 444"/>
                  <a:gd name="T10" fmla="*/ 9 w 157"/>
                  <a:gd name="T11" fmla="*/ 0 h 44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57" h="444">
                    <a:moveTo>
                      <a:pt x="157" y="0"/>
                    </a:moveTo>
                    <a:lnTo>
                      <a:pt x="128" y="26"/>
                    </a:lnTo>
                    <a:lnTo>
                      <a:pt x="58" y="267"/>
                    </a:lnTo>
                    <a:lnTo>
                      <a:pt x="0" y="444"/>
                    </a:lnTo>
                    <a:lnTo>
                      <a:pt x="45" y="439"/>
                    </a:lnTo>
                    <a:lnTo>
                      <a:pt x="157" y="0"/>
                    </a:lnTo>
                    <a:close/>
                  </a:path>
                </a:pathLst>
              </a:custGeom>
              <a:solidFill>
                <a:srgbClr val="20202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73971" name="Freeform 885"/>
              <p:cNvSpPr>
                <a:spLocks/>
              </p:cNvSpPr>
              <p:nvPr/>
            </p:nvSpPr>
            <p:spPr bwMode="auto">
              <a:xfrm>
                <a:off x="3037" y="3209"/>
                <a:ext cx="19" cy="33"/>
              </a:xfrm>
              <a:custGeom>
                <a:avLst/>
                <a:gdLst>
                  <a:gd name="T0" fmla="*/ 15 w 340"/>
                  <a:gd name="T1" fmla="*/ 0 h 465"/>
                  <a:gd name="T2" fmla="*/ 0 w 340"/>
                  <a:gd name="T3" fmla="*/ 33 h 465"/>
                  <a:gd name="T4" fmla="*/ 6 w 340"/>
                  <a:gd name="T5" fmla="*/ 33 h 465"/>
                  <a:gd name="T6" fmla="*/ 19 w 340"/>
                  <a:gd name="T7" fmla="*/ 1 h 465"/>
                  <a:gd name="T8" fmla="*/ 15 w 340"/>
                  <a:gd name="T9" fmla="*/ 0 h 46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40" h="465">
                    <a:moveTo>
                      <a:pt x="262" y="0"/>
                    </a:moveTo>
                    <a:lnTo>
                      <a:pt x="0" y="465"/>
                    </a:lnTo>
                    <a:lnTo>
                      <a:pt x="111" y="464"/>
                    </a:lnTo>
                    <a:lnTo>
                      <a:pt x="340" y="11"/>
                    </a:lnTo>
                    <a:lnTo>
                      <a:pt x="262" y="0"/>
                    </a:lnTo>
                    <a:close/>
                  </a:path>
                </a:pathLst>
              </a:custGeom>
              <a:solidFill>
                <a:srgbClr val="20202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grpSp>
        <p:grpSp>
          <p:nvGrpSpPr>
            <p:cNvPr id="73849" name="Group 886"/>
            <p:cNvGrpSpPr>
              <a:grpSpLocks/>
            </p:cNvGrpSpPr>
            <p:nvPr/>
          </p:nvGrpSpPr>
          <p:grpSpPr bwMode="auto">
            <a:xfrm flipH="1">
              <a:off x="3614" y="3351"/>
              <a:ext cx="168" cy="55"/>
              <a:chOff x="2976" y="3215"/>
              <a:chExt cx="168" cy="55"/>
            </a:xfrm>
          </p:grpSpPr>
          <p:sp>
            <p:nvSpPr>
              <p:cNvPr id="73954" name="Freeform 887"/>
              <p:cNvSpPr>
                <a:spLocks/>
              </p:cNvSpPr>
              <p:nvPr/>
            </p:nvSpPr>
            <p:spPr bwMode="auto">
              <a:xfrm>
                <a:off x="2981" y="3231"/>
                <a:ext cx="163" cy="30"/>
              </a:xfrm>
              <a:custGeom>
                <a:avLst/>
                <a:gdLst>
                  <a:gd name="T0" fmla="*/ 91 w 2926"/>
                  <a:gd name="T1" fmla="*/ 8 h 418"/>
                  <a:gd name="T2" fmla="*/ 94 w 2926"/>
                  <a:gd name="T3" fmla="*/ 5 h 418"/>
                  <a:gd name="T4" fmla="*/ 96 w 2926"/>
                  <a:gd name="T5" fmla="*/ 3 h 418"/>
                  <a:gd name="T6" fmla="*/ 98 w 2926"/>
                  <a:gd name="T7" fmla="*/ 1 h 418"/>
                  <a:gd name="T8" fmla="*/ 101 w 2926"/>
                  <a:gd name="T9" fmla="*/ 0 h 418"/>
                  <a:gd name="T10" fmla="*/ 106 w 2926"/>
                  <a:gd name="T11" fmla="*/ 0 h 418"/>
                  <a:gd name="T12" fmla="*/ 148 w 2926"/>
                  <a:gd name="T13" fmla="*/ 3 h 418"/>
                  <a:gd name="T14" fmla="*/ 152 w 2926"/>
                  <a:gd name="T15" fmla="*/ 4 h 418"/>
                  <a:gd name="T16" fmla="*/ 154 w 2926"/>
                  <a:gd name="T17" fmla="*/ 4 h 418"/>
                  <a:gd name="T18" fmla="*/ 156 w 2926"/>
                  <a:gd name="T19" fmla="*/ 5 h 418"/>
                  <a:gd name="T20" fmla="*/ 157 w 2926"/>
                  <a:gd name="T21" fmla="*/ 5 h 418"/>
                  <a:gd name="T22" fmla="*/ 159 w 2926"/>
                  <a:gd name="T23" fmla="*/ 7 h 418"/>
                  <a:gd name="T24" fmla="*/ 160 w 2926"/>
                  <a:gd name="T25" fmla="*/ 8 h 418"/>
                  <a:gd name="T26" fmla="*/ 161 w 2926"/>
                  <a:gd name="T27" fmla="*/ 9 h 418"/>
                  <a:gd name="T28" fmla="*/ 162 w 2926"/>
                  <a:gd name="T29" fmla="*/ 11 h 418"/>
                  <a:gd name="T30" fmla="*/ 163 w 2926"/>
                  <a:gd name="T31" fmla="*/ 15 h 418"/>
                  <a:gd name="T32" fmla="*/ 162 w 2926"/>
                  <a:gd name="T33" fmla="*/ 23 h 418"/>
                  <a:gd name="T34" fmla="*/ 98 w 2926"/>
                  <a:gd name="T35" fmla="*/ 30 h 418"/>
                  <a:gd name="T36" fmla="*/ 54 w 2926"/>
                  <a:gd name="T37" fmla="*/ 23 h 418"/>
                  <a:gd name="T38" fmla="*/ 0 w 2926"/>
                  <a:gd name="T39" fmla="*/ 14 h 418"/>
                  <a:gd name="T40" fmla="*/ 50 w 2926"/>
                  <a:gd name="T41" fmla="*/ 9 h 418"/>
                  <a:gd name="T42" fmla="*/ 82 w 2926"/>
                  <a:gd name="T43" fmla="*/ 9 h 418"/>
                  <a:gd name="T44" fmla="*/ 91 w 2926"/>
                  <a:gd name="T45" fmla="*/ 8 h 418"/>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2926" h="418">
                    <a:moveTo>
                      <a:pt x="1633" y="113"/>
                    </a:moveTo>
                    <a:lnTo>
                      <a:pt x="1686" y="67"/>
                    </a:lnTo>
                    <a:lnTo>
                      <a:pt x="1721" y="37"/>
                    </a:lnTo>
                    <a:lnTo>
                      <a:pt x="1768" y="20"/>
                    </a:lnTo>
                    <a:lnTo>
                      <a:pt x="1821" y="0"/>
                    </a:lnTo>
                    <a:lnTo>
                      <a:pt x="1902" y="0"/>
                    </a:lnTo>
                    <a:lnTo>
                      <a:pt x="2656" y="44"/>
                    </a:lnTo>
                    <a:lnTo>
                      <a:pt x="2725" y="50"/>
                    </a:lnTo>
                    <a:lnTo>
                      <a:pt x="2763" y="54"/>
                    </a:lnTo>
                    <a:lnTo>
                      <a:pt x="2796" y="64"/>
                    </a:lnTo>
                    <a:lnTo>
                      <a:pt x="2823" y="76"/>
                    </a:lnTo>
                    <a:lnTo>
                      <a:pt x="2851" y="91"/>
                    </a:lnTo>
                    <a:lnTo>
                      <a:pt x="2868" y="105"/>
                    </a:lnTo>
                    <a:lnTo>
                      <a:pt x="2886" y="128"/>
                    </a:lnTo>
                    <a:lnTo>
                      <a:pt x="2902" y="152"/>
                    </a:lnTo>
                    <a:lnTo>
                      <a:pt x="2926" y="208"/>
                    </a:lnTo>
                    <a:lnTo>
                      <a:pt x="2900" y="316"/>
                    </a:lnTo>
                    <a:lnTo>
                      <a:pt x="1766" y="418"/>
                    </a:lnTo>
                    <a:lnTo>
                      <a:pt x="961" y="316"/>
                    </a:lnTo>
                    <a:lnTo>
                      <a:pt x="0" y="198"/>
                    </a:lnTo>
                    <a:lnTo>
                      <a:pt x="889" y="130"/>
                    </a:lnTo>
                    <a:lnTo>
                      <a:pt x="1466" y="125"/>
                    </a:lnTo>
                    <a:lnTo>
                      <a:pt x="1633" y="113"/>
                    </a:lnTo>
                    <a:close/>
                  </a:path>
                </a:pathLst>
              </a:custGeom>
              <a:solidFill>
                <a:srgbClr val="201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grpSp>
            <p:nvGrpSpPr>
              <p:cNvPr id="73955" name="Group 888"/>
              <p:cNvGrpSpPr>
                <a:grpSpLocks/>
              </p:cNvGrpSpPr>
              <p:nvPr/>
            </p:nvGrpSpPr>
            <p:grpSpPr bwMode="auto">
              <a:xfrm>
                <a:off x="2976" y="3215"/>
                <a:ext cx="132" cy="55"/>
                <a:chOff x="2976" y="3215"/>
                <a:chExt cx="132" cy="55"/>
              </a:xfrm>
            </p:grpSpPr>
            <p:grpSp>
              <p:nvGrpSpPr>
                <p:cNvPr id="73956" name="Group 889"/>
                <p:cNvGrpSpPr>
                  <a:grpSpLocks/>
                </p:cNvGrpSpPr>
                <p:nvPr/>
              </p:nvGrpSpPr>
              <p:grpSpPr bwMode="auto">
                <a:xfrm>
                  <a:off x="3014" y="3215"/>
                  <a:ext cx="94" cy="55"/>
                  <a:chOff x="3014" y="3215"/>
                  <a:chExt cx="94" cy="55"/>
                </a:xfrm>
              </p:grpSpPr>
              <p:grpSp>
                <p:nvGrpSpPr>
                  <p:cNvPr id="73958" name="Group 890"/>
                  <p:cNvGrpSpPr>
                    <a:grpSpLocks/>
                  </p:cNvGrpSpPr>
                  <p:nvPr/>
                </p:nvGrpSpPr>
                <p:grpSpPr bwMode="auto">
                  <a:xfrm>
                    <a:off x="3054" y="3218"/>
                    <a:ext cx="54" cy="52"/>
                    <a:chOff x="3054" y="3218"/>
                    <a:chExt cx="54" cy="52"/>
                  </a:xfrm>
                </p:grpSpPr>
                <p:grpSp>
                  <p:nvGrpSpPr>
                    <p:cNvPr id="73965" name="Group 891"/>
                    <p:cNvGrpSpPr>
                      <a:grpSpLocks/>
                    </p:cNvGrpSpPr>
                    <p:nvPr/>
                  </p:nvGrpSpPr>
                  <p:grpSpPr bwMode="auto">
                    <a:xfrm>
                      <a:off x="3090" y="3228"/>
                      <a:ext cx="9" cy="3"/>
                      <a:chOff x="3090" y="3228"/>
                      <a:chExt cx="9" cy="3"/>
                    </a:xfrm>
                  </p:grpSpPr>
                  <p:sp>
                    <p:nvSpPr>
                      <p:cNvPr id="73968" name="Line 892"/>
                      <p:cNvSpPr>
                        <a:spLocks noChangeShapeType="1"/>
                      </p:cNvSpPr>
                      <p:nvPr/>
                    </p:nvSpPr>
                    <p:spPr bwMode="auto">
                      <a:xfrm flipH="1">
                        <a:off x="3090" y="3228"/>
                        <a:ext cx="1" cy="3"/>
                      </a:xfrm>
                      <a:prstGeom prst="line">
                        <a:avLst/>
                      </a:prstGeom>
                      <a:noFill/>
                      <a:ln w="0">
                        <a:solidFill>
                          <a:srgbClr val="201000"/>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73969" name="Line 893"/>
                      <p:cNvSpPr>
                        <a:spLocks noChangeShapeType="1"/>
                      </p:cNvSpPr>
                      <p:nvPr/>
                    </p:nvSpPr>
                    <p:spPr bwMode="auto">
                      <a:xfrm flipH="1">
                        <a:off x="3098" y="3228"/>
                        <a:ext cx="1" cy="3"/>
                      </a:xfrm>
                      <a:prstGeom prst="line">
                        <a:avLst/>
                      </a:prstGeom>
                      <a:noFill/>
                      <a:ln w="0">
                        <a:solidFill>
                          <a:srgbClr val="201000"/>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grpSp>
                <p:sp>
                  <p:nvSpPr>
                    <p:cNvPr id="73966" name="Freeform 894"/>
                    <p:cNvSpPr>
                      <a:spLocks/>
                    </p:cNvSpPr>
                    <p:nvPr/>
                  </p:nvSpPr>
                  <p:spPr bwMode="auto">
                    <a:xfrm>
                      <a:off x="3054" y="3229"/>
                      <a:ext cx="54" cy="41"/>
                    </a:xfrm>
                    <a:custGeom>
                      <a:avLst/>
                      <a:gdLst>
                        <a:gd name="T0" fmla="*/ 15 w 974"/>
                        <a:gd name="T1" fmla="*/ 16 h 579"/>
                        <a:gd name="T2" fmla="*/ 17 w 974"/>
                        <a:gd name="T3" fmla="*/ 13 h 579"/>
                        <a:gd name="T4" fmla="*/ 19 w 974"/>
                        <a:gd name="T5" fmla="*/ 11 h 579"/>
                        <a:gd name="T6" fmla="*/ 25 w 974"/>
                        <a:gd name="T7" fmla="*/ 2 h 579"/>
                        <a:gd name="T8" fmla="*/ 26 w 974"/>
                        <a:gd name="T9" fmla="*/ 1 h 579"/>
                        <a:gd name="T10" fmla="*/ 26 w 974"/>
                        <a:gd name="T11" fmla="*/ 0 h 579"/>
                        <a:gd name="T12" fmla="*/ 27 w 974"/>
                        <a:gd name="T13" fmla="*/ 0 h 579"/>
                        <a:gd name="T14" fmla="*/ 28 w 974"/>
                        <a:gd name="T15" fmla="*/ 0 h 579"/>
                        <a:gd name="T16" fmla="*/ 29 w 974"/>
                        <a:gd name="T17" fmla="*/ 0 h 579"/>
                        <a:gd name="T18" fmla="*/ 47 w 974"/>
                        <a:gd name="T19" fmla="*/ 1 h 579"/>
                        <a:gd name="T20" fmla="*/ 48 w 974"/>
                        <a:gd name="T21" fmla="*/ 1 h 579"/>
                        <a:gd name="T22" fmla="*/ 50 w 974"/>
                        <a:gd name="T23" fmla="*/ 2 h 579"/>
                        <a:gd name="T24" fmla="*/ 51 w 974"/>
                        <a:gd name="T25" fmla="*/ 2 h 579"/>
                        <a:gd name="T26" fmla="*/ 52 w 974"/>
                        <a:gd name="T27" fmla="*/ 2 h 579"/>
                        <a:gd name="T28" fmla="*/ 53 w 974"/>
                        <a:gd name="T29" fmla="*/ 3 h 579"/>
                        <a:gd name="T30" fmla="*/ 54 w 974"/>
                        <a:gd name="T31" fmla="*/ 4 h 579"/>
                        <a:gd name="T32" fmla="*/ 54 w 974"/>
                        <a:gd name="T33" fmla="*/ 5 h 579"/>
                        <a:gd name="T34" fmla="*/ 54 w 974"/>
                        <a:gd name="T35" fmla="*/ 6 h 579"/>
                        <a:gd name="T36" fmla="*/ 54 w 974"/>
                        <a:gd name="T37" fmla="*/ 7 h 579"/>
                        <a:gd name="T38" fmla="*/ 54 w 974"/>
                        <a:gd name="T39" fmla="*/ 9 h 579"/>
                        <a:gd name="T40" fmla="*/ 49 w 974"/>
                        <a:gd name="T41" fmla="*/ 17 h 579"/>
                        <a:gd name="T42" fmla="*/ 47 w 974"/>
                        <a:gd name="T43" fmla="*/ 21 h 579"/>
                        <a:gd name="T44" fmla="*/ 46 w 974"/>
                        <a:gd name="T45" fmla="*/ 23 h 579"/>
                        <a:gd name="T46" fmla="*/ 44 w 974"/>
                        <a:gd name="T47" fmla="*/ 26 h 579"/>
                        <a:gd name="T48" fmla="*/ 43 w 974"/>
                        <a:gd name="T49" fmla="*/ 28 h 579"/>
                        <a:gd name="T50" fmla="*/ 41 w 974"/>
                        <a:gd name="T51" fmla="*/ 31 h 579"/>
                        <a:gd name="T52" fmla="*/ 32 w 974"/>
                        <a:gd name="T53" fmla="*/ 41 h 579"/>
                        <a:gd name="T54" fmla="*/ 0 w 974"/>
                        <a:gd name="T55" fmla="*/ 36 h 579"/>
                        <a:gd name="T56" fmla="*/ 12 w 974"/>
                        <a:gd name="T57" fmla="*/ 20 h 579"/>
                        <a:gd name="T58" fmla="*/ 13 w 974"/>
                        <a:gd name="T59" fmla="*/ 18 h 579"/>
                        <a:gd name="T60" fmla="*/ 15 w 974"/>
                        <a:gd name="T61" fmla="*/ 16 h 579"/>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974" h="579">
                          <a:moveTo>
                            <a:pt x="279" y="220"/>
                          </a:moveTo>
                          <a:lnTo>
                            <a:pt x="311" y="187"/>
                          </a:lnTo>
                          <a:lnTo>
                            <a:pt x="338" y="150"/>
                          </a:lnTo>
                          <a:lnTo>
                            <a:pt x="447" y="24"/>
                          </a:lnTo>
                          <a:lnTo>
                            <a:pt x="463" y="14"/>
                          </a:lnTo>
                          <a:lnTo>
                            <a:pt x="477" y="7"/>
                          </a:lnTo>
                          <a:lnTo>
                            <a:pt x="491" y="4"/>
                          </a:lnTo>
                          <a:lnTo>
                            <a:pt x="512" y="0"/>
                          </a:lnTo>
                          <a:lnTo>
                            <a:pt x="531" y="2"/>
                          </a:lnTo>
                          <a:lnTo>
                            <a:pt x="852" y="19"/>
                          </a:lnTo>
                          <a:lnTo>
                            <a:pt x="869" y="20"/>
                          </a:lnTo>
                          <a:lnTo>
                            <a:pt x="895" y="23"/>
                          </a:lnTo>
                          <a:lnTo>
                            <a:pt x="914" y="24"/>
                          </a:lnTo>
                          <a:lnTo>
                            <a:pt x="939" y="32"/>
                          </a:lnTo>
                          <a:lnTo>
                            <a:pt x="954" y="39"/>
                          </a:lnTo>
                          <a:lnTo>
                            <a:pt x="965" y="50"/>
                          </a:lnTo>
                          <a:lnTo>
                            <a:pt x="968" y="65"/>
                          </a:lnTo>
                          <a:lnTo>
                            <a:pt x="974" y="89"/>
                          </a:lnTo>
                          <a:lnTo>
                            <a:pt x="972" y="103"/>
                          </a:lnTo>
                          <a:lnTo>
                            <a:pt x="967" y="121"/>
                          </a:lnTo>
                          <a:lnTo>
                            <a:pt x="881" y="246"/>
                          </a:lnTo>
                          <a:lnTo>
                            <a:pt x="850" y="292"/>
                          </a:lnTo>
                          <a:lnTo>
                            <a:pt x="826" y="323"/>
                          </a:lnTo>
                          <a:lnTo>
                            <a:pt x="800" y="363"/>
                          </a:lnTo>
                          <a:lnTo>
                            <a:pt x="768" y="402"/>
                          </a:lnTo>
                          <a:lnTo>
                            <a:pt x="735" y="434"/>
                          </a:lnTo>
                          <a:lnTo>
                            <a:pt x="580" y="579"/>
                          </a:lnTo>
                          <a:lnTo>
                            <a:pt x="0" y="502"/>
                          </a:lnTo>
                          <a:lnTo>
                            <a:pt x="209" y="284"/>
                          </a:lnTo>
                          <a:lnTo>
                            <a:pt x="242" y="256"/>
                          </a:lnTo>
                          <a:lnTo>
                            <a:pt x="279" y="220"/>
                          </a:lnTo>
                          <a:close/>
                        </a:path>
                      </a:pathLst>
                    </a:custGeom>
                    <a:solidFill>
                      <a:srgbClr val="402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73967" name="Freeform 895"/>
                    <p:cNvSpPr>
                      <a:spLocks/>
                    </p:cNvSpPr>
                    <p:nvPr/>
                  </p:nvSpPr>
                  <p:spPr bwMode="auto">
                    <a:xfrm>
                      <a:off x="3084" y="3218"/>
                      <a:ext cx="20" cy="11"/>
                    </a:xfrm>
                    <a:custGeom>
                      <a:avLst/>
                      <a:gdLst>
                        <a:gd name="T0" fmla="*/ 2 w 345"/>
                        <a:gd name="T1" fmla="*/ 1 h 159"/>
                        <a:gd name="T2" fmla="*/ 0 w 345"/>
                        <a:gd name="T3" fmla="*/ 7 h 159"/>
                        <a:gd name="T4" fmla="*/ 0 w 345"/>
                        <a:gd name="T5" fmla="*/ 8 h 159"/>
                        <a:gd name="T6" fmla="*/ 0 w 345"/>
                        <a:gd name="T7" fmla="*/ 9 h 159"/>
                        <a:gd name="T8" fmla="*/ 1 w 345"/>
                        <a:gd name="T9" fmla="*/ 9 h 159"/>
                        <a:gd name="T10" fmla="*/ 1 w 345"/>
                        <a:gd name="T11" fmla="*/ 10 h 159"/>
                        <a:gd name="T12" fmla="*/ 17 w 345"/>
                        <a:gd name="T13" fmla="*/ 11 h 159"/>
                        <a:gd name="T14" fmla="*/ 18 w 345"/>
                        <a:gd name="T15" fmla="*/ 11 h 159"/>
                        <a:gd name="T16" fmla="*/ 19 w 345"/>
                        <a:gd name="T17" fmla="*/ 11 h 159"/>
                        <a:gd name="T18" fmla="*/ 19 w 345"/>
                        <a:gd name="T19" fmla="*/ 10 h 159"/>
                        <a:gd name="T20" fmla="*/ 20 w 345"/>
                        <a:gd name="T21" fmla="*/ 9 h 159"/>
                        <a:gd name="T22" fmla="*/ 20 w 345"/>
                        <a:gd name="T23" fmla="*/ 8 h 159"/>
                        <a:gd name="T24" fmla="*/ 19 w 345"/>
                        <a:gd name="T25" fmla="*/ 2 h 159"/>
                        <a:gd name="T26" fmla="*/ 18 w 345"/>
                        <a:gd name="T27" fmla="*/ 1 h 159"/>
                        <a:gd name="T28" fmla="*/ 17 w 345"/>
                        <a:gd name="T29" fmla="*/ 0 h 159"/>
                        <a:gd name="T30" fmla="*/ 16 w 345"/>
                        <a:gd name="T31" fmla="*/ 0 h 159"/>
                        <a:gd name="T32" fmla="*/ 4 w 345"/>
                        <a:gd name="T33" fmla="*/ 0 h 159"/>
                        <a:gd name="T34" fmla="*/ 3 w 345"/>
                        <a:gd name="T35" fmla="*/ 1 h 159"/>
                        <a:gd name="T36" fmla="*/ 2 w 345"/>
                        <a:gd name="T37" fmla="*/ 1 h 15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345" h="159">
                          <a:moveTo>
                            <a:pt x="42" y="15"/>
                          </a:moveTo>
                          <a:lnTo>
                            <a:pt x="0" y="103"/>
                          </a:lnTo>
                          <a:lnTo>
                            <a:pt x="0" y="112"/>
                          </a:lnTo>
                          <a:lnTo>
                            <a:pt x="2" y="123"/>
                          </a:lnTo>
                          <a:lnTo>
                            <a:pt x="10" y="134"/>
                          </a:lnTo>
                          <a:lnTo>
                            <a:pt x="17" y="138"/>
                          </a:lnTo>
                          <a:lnTo>
                            <a:pt x="292" y="159"/>
                          </a:lnTo>
                          <a:lnTo>
                            <a:pt x="309" y="157"/>
                          </a:lnTo>
                          <a:lnTo>
                            <a:pt x="322" y="157"/>
                          </a:lnTo>
                          <a:lnTo>
                            <a:pt x="334" y="145"/>
                          </a:lnTo>
                          <a:lnTo>
                            <a:pt x="342" y="134"/>
                          </a:lnTo>
                          <a:lnTo>
                            <a:pt x="345" y="122"/>
                          </a:lnTo>
                          <a:lnTo>
                            <a:pt x="334" y="26"/>
                          </a:lnTo>
                          <a:lnTo>
                            <a:pt x="312" y="8"/>
                          </a:lnTo>
                          <a:lnTo>
                            <a:pt x="297" y="1"/>
                          </a:lnTo>
                          <a:lnTo>
                            <a:pt x="278" y="0"/>
                          </a:lnTo>
                          <a:lnTo>
                            <a:pt x="62" y="3"/>
                          </a:lnTo>
                          <a:lnTo>
                            <a:pt x="49" y="8"/>
                          </a:lnTo>
                          <a:lnTo>
                            <a:pt x="42" y="15"/>
                          </a:lnTo>
                          <a:close/>
                        </a:path>
                      </a:pathLst>
                    </a:custGeom>
                    <a:solidFill>
                      <a:srgbClr val="402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grpSp>
              <p:grpSp>
                <p:nvGrpSpPr>
                  <p:cNvPr id="73959" name="Group 896"/>
                  <p:cNvGrpSpPr>
                    <a:grpSpLocks/>
                  </p:cNvGrpSpPr>
                  <p:nvPr/>
                </p:nvGrpSpPr>
                <p:grpSpPr bwMode="auto">
                  <a:xfrm>
                    <a:off x="3014" y="3215"/>
                    <a:ext cx="54" cy="53"/>
                    <a:chOff x="3014" y="3215"/>
                    <a:chExt cx="54" cy="53"/>
                  </a:xfrm>
                </p:grpSpPr>
                <p:grpSp>
                  <p:nvGrpSpPr>
                    <p:cNvPr id="73960" name="Group 897"/>
                    <p:cNvGrpSpPr>
                      <a:grpSpLocks/>
                    </p:cNvGrpSpPr>
                    <p:nvPr/>
                  </p:nvGrpSpPr>
                  <p:grpSpPr bwMode="auto">
                    <a:xfrm>
                      <a:off x="3050" y="3224"/>
                      <a:ext cx="10" cy="4"/>
                      <a:chOff x="3050" y="3224"/>
                      <a:chExt cx="10" cy="4"/>
                    </a:xfrm>
                  </p:grpSpPr>
                  <p:sp>
                    <p:nvSpPr>
                      <p:cNvPr id="73963" name="Line 898"/>
                      <p:cNvSpPr>
                        <a:spLocks noChangeShapeType="1"/>
                      </p:cNvSpPr>
                      <p:nvPr/>
                    </p:nvSpPr>
                    <p:spPr bwMode="auto">
                      <a:xfrm flipH="1">
                        <a:off x="3050" y="3224"/>
                        <a:ext cx="1" cy="4"/>
                      </a:xfrm>
                      <a:prstGeom prst="line">
                        <a:avLst/>
                      </a:prstGeom>
                      <a:noFill/>
                      <a:ln w="0">
                        <a:solidFill>
                          <a:srgbClr val="201000"/>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73964" name="Line 899"/>
                      <p:cNvSpPr>
                        <a:spLocks noChangeShapeType="1"/>
                      </p:cNvSpPr>
                      <p:nvPr/>
                    </p:nvSpPr>
                    <p:spPr bwMode="auto">
                      <a:xfrm flipH="1">
                        <a:off x="3059" y="3225"/>
                        <a:ext cx="1" cy="3"/>
                      </a:xfrm>
                      <a:prstGeom prst="line">
                        <a:avLst/>
                      </a:prstGeom>
                      <a:noFill/>
                      <a:ln w="0">
                        <a:solidFill>
                          <a:srgbClr val="201000"/>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grpSp>
                <p:sp>
                  <p:nvSpPr>
                    <p:cNvPr id="73961" name="Freeform 900"/>
                    <p:cNvSpPr>
                      <a:spLocks/>
                    </p:cNvSpPr>
                    <p:nvPr/>
                  </p:nvSpPr>
                  <p:spPr bwMode="auto">
                    <a:xfrm>
                      <a:off x="3014" y="3227"/>
                      <a:ext cx="54" cy="41"/>
                    </a:xfrm>
                    <a:custGeom>
                      <a:avLst/>
                      <a:gdLst>
                        <a:gd name="T0" fmla="*/ 16 w 974"/>
                        <a:gd name="T1" fmla="*/ 15 h 577"/>
                        <a:gd name="T2" fmla="*/ 17 w 974"/>
                        <a:gd name="T3" fmla="*/ 13 h 577"/>
                        <a:gd name="T4" fmla="*/ 19 w 974"/>
                        <a:gd name="T5" fmla="*/ 11 h 577"/>
                        <a:gd name="T6" fmla="*/ 25 w 974"/>
                        <a:gd name="T7" fmla="*/ 2 h 577"/>
                        <a:gd name="T8" fmla="*/ 26 w 974"/>
                        <a:gd name="T9" fmla="*/ 1 h 577"/>
                        <a:gd name="T10" fmla="*/ 26 w 974"/>
                        <a:gd name="T11" fmla="*/ 0 h 577"/>
                        <a:gd name="T12" fmla="*/ 27 w 974"/>
                        <a:gd name="T13" fmla="*/ 0 h 577"/>
                        <a:gd name="T14" fmla="*/ 28 w 974"/>
                        <a:gd name="T15" fmla="*/ 0 h 577"/>
                        <a:gd name="T16" fmla="*/ 29 w 974"/>
                        <a:gd name="T17" fmla="*/ 0 h 577"/>
                        <a:gd name="T18" fmla="*/ 47 w 974"/>
                        <a:gd name="T19" fmla="*/ 1 h 577"/>
                        <a:gd name="T20" fmla="*/ 48 w 974"/>
                        <a:gd name="T21" fmla="*/ 1 h 577"/>
                        <a:gd name="T22" fmla="*/ 50 w 974"/>
                        <a:gd name="T23" fmla="*/ 2 h 577"/>
                        <a:gd name="T24" fmla="*/ 51 w 974"/>
                        <a:gd name="T25" fmla="*/ 2 h 577"/>
                        <a:gd name="T26" fmla="*/ 52 w 974"/>
                        <a:gd name="T27" fmla="*/ 2 h 577"/>
                        <a:gd name="T28" fmla="*/ 53 w 974"/>
                        <a:gd name="T29" fmla="*/ 3 h 577"/>
                        <a:gd name="T30" fmla="*/ 53 w 974"/>
                        <a:gd name="T31" fmla="*/ 3 h 577"/>
                        <a:gd name="T32" fmla="*/ 54 w 974"/>
                        <a:gd name="T33" fmla="*/ 5 h 577"/>
                        <a:gd name="T34" fmla="*/ 54 w 974"/>
                        <a:gd name="T35" fmla="*/ 6 h 577"/>
                        <a:gd name="T36" fmla="*/ 54 w 974"/>
                        <a:gd name="T37" fmla="*/ 7 h 577"/>
                        <a:gd name="T38" fmla="*/ 54 w 974"/>
                        <a:gd name="T39" fmla="*/ 8 h 577"/>
                        <a:gd name="T40" fmla="*/ 49 w 974"/>
                        <a:gd name="T41" fmla="*/ 17 h 577"/>
                        <a:gd name="T42" fmla="*/ 47 w 974"/>
                        <a:gd name="T43" fmla="*/ 21 h 577"/>
                        <a:gd name="T44" fmla="*/ 46 w 974"/>
                        <a:gd name="T45" fmla="*/ 23 h 577"/>
                        <a:gd name="T46" fmla="*/ 44 w 974"/>
                        <a:gd name="T47" fmla="*/ 26 h 577"/>
                        <a:gd name="T48" fmla="*/ 43 w 974"/>
                        <a:gd name="T49" fmla="*/ 28 h 577"/>
                        <a:gd name="T50" fmla="*/ 41 w 974"/>
                        <a:gd name="T51" fmla="*/ 31 h 577"/>
                        <a:gd name="T52" fmla="*/ 32 w 974"/>
                        <a:gd name="T53" fmla="*/ 41 h 577"/>
                        <a:gd name="T54" fmla="*/ 0 w 974"/>
                        <a:gd name="T55" fmla="*/ 35 h 577"/>
                        <a:gd name="T56" fmla="*/ 11 w 974"/>
                        <a:gd name="T57" fmla="*/ 20 h 577"/>
                        <a:gd name="T58" fmla="*/ 13 w 974"/>
                        <a:gd name="T59" fmla="*/ 18 h 577"/>
                        <a:gd name="T60" fmla="*/ 16 w 974"/>
                        <a:gd name="T61" fmla="*/ 15 h 577"/>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974" h="577">
                          <a:moveTo>
                            <a:pt x="281" y="218"/>
                          </a:moveTo>
                          <a:lnTo>
                            <a:pt x="310" y="185"/>
                          </a:lnTo>
                          <a:lnTo>
                            <a:pt x="337" y="150"/>
                          </a:lnTo>
                          <a:lnTo>
                            <a:pt x="448" y="23"/>
                          </a:lnTo>
                          <a:lnTo>
                            <a:pt x="462" y="13"/>
                          </a:lnTo>
                          <a:lnTo>
                            <a:pt x="475" y="5"/>
                          </a:lnTo>
                          <a:lnTo>
                            <a:pt x="490" y="3"/>
                          </a:lnTo>
                          <a:lnTo>
                            <a:pt x="512" y="0"/>
                          </a:lnTo>
                          <a:lnTo>
                            <a:pt x="530" y="1"/>
                          </a:lnTo>
                          <a:lnTo>
                            <a:pt x="852" y="17"/>
                          </a:lnTo>
                          <a:lnTo>
                            <a:pt x="869" y="21"/>
                          </a:lnTo>
                          <a:lnTo>
                            <a:pt x="894" y="22"/>
                          </a:lnTo>
                          <a:lnTo>
                            <a:pt x="915" y="23"/>
                          </a:lnTo>
                          <a:lnTo>
                            <a:pt x="938" y="28"/>
                          </a:lnTo>
                          <a:lnTo>
                            <a:pt x="953" y="39"/>
                          </a:lnTo>
                          <a:lnTo>
                            <a:pt x="963" y="49"/>
                          </a:lnTo>
                          <a:lnTo>
                            <a:pt x="970" y="64"/>
                          </a:lnTo>
                          <a:lnTo>
                            <a:pt x="974" y="87"/>
                          </a:lnTo>
                          <a:lnTo>
                            <a:pt x="971" y="104"/>
                          </a:lnTo>
                          <a:lnTo>
                            <a:pt x="969" y="119"/>
                          </a:lnTo>
                          <a:lnTo>
                            <a:pt x="881" y="245"/>
                          </a:lnTo>
                          <a:lnTo>
                            <a:pt x="849" y="291"/>
                          </a:lnTo>
                          <a:lnTo>
                            <a:pt x="826" y="319"/>
                          </a:lnTo>
                          <a:lnTo>
                            <a:pt x="802" y="363"/>
                          </a:lnTo>
                          <a:lnTo>
                            <a:pt x="769" y="401"/>
                          </a:lnTo>
                          <a:lnTo>
                            <a:pt x="736" y="433"/>
                          </a:lnTo>
                          <a:lnTo>
                            <a:pt x="579" y="577"/>
                          </a:lnTo>
                          <a:lnTo>
                            <a:pt x="0" y="499"/>
                          </a:lnTo>
                          <a:lnTo>
                            <a:pt x="207" y="285"/>
                          </a:lnTo>
                          <a:lnTo>
                            <a:pt x="240" y="255"/>
                          </a:lnTo>
                          <a:lnTo>
                            <a:pt x="281" y="218"/>
                          </a:lnTo>
                          <a:close/>
                        </a:path>
                      </a:pathLst>
                    </a:custGeom>
                    <a:solidFill>
                      <a:srgbClr val="402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73962" name="Freeform 901"/>
                    <p:cNvSpPr>
                      <a:spLocks/>
                    </p:cNvSpPr>
                    <p:nvPr/>
                  </p:nvSpPr>
                  <p:spPr bwMode="auto">
                    <a:xfrm>
                      <a:off x="3045" y="3215"/>
                      <a:ext cx="19" cy="12"/>
                    </a:xfrm>
                    <a:custGeom>
                      <a:avLst/>
                      <a:gdLst>
                        <a:gd name="T0" fmla="*/ 2 w 345"/>
                        <a:gd name="T1" fmla="*/ 1 h 159"/>
                        <a:gd name="T2" fmla="*/ 0 w 345"/>
                        <a:gd name="T3" fmla="*/ 8 h 159"/>
                        <a:gd name="T4" fmla="*/ 0 w 345"/>
                        <a:gd name="T5" fmla="*/ 9 h 159"/>
                        <a:gd name="T6" fmla="*/ 0 w 345"/>
                        <a:gd name="T7" fmla="*/ 9 h 159"/>
                        <a:gd name="T8" fmla="*/ 0 w 345"/>
                        <a:gd name="T9" fmla="*/ 10 h 159"/>
                        <a:gd name="T10" fmla="*/ 1 w 345"/>
                        <a:gd name="T11" fmla="*/ 10 h 159"/>
                        <a:gd name="T12" fmla="*/ 16 w 345"/>
                        <a:gd name="T13" fmla="*/ 12 h 159"/>
                        <a:gd name="T14" fmla="*/ 17 w 345"/>
                        <a:gd name="T15" fmla="*/ 12 h 159"/>
                        <a:gd name="T16" fmla="*/ 18 w 345"/>
                        <a:gd name="T17" fmla="*/ 12 h 159"/>
                        <a:gd name="T18" fmla="*/ 18 w 345"/>
                        <a:gd name="T19" fmla="*/ 11 h 159"/>
                        <a:gd name="T20" fmla="*/ 19 w 345"/>
                        <a:gd name="T21" fmla="*/ 10 h 159"/>
                        <a:gd name="T22" fmla="*/ 19 w 345"/>
                        <a:gd name="T23" fmla="*/ 9 h 159"/>
                        <a:gd name="T24" fmla="*/ 18 w 345"/>
                        <a:gd name="T25" fmla="*/ 2 h 159"/>
                        <a:gd name="T26" fmla="*/ 17 w 345"/>
                        <a:gd name="T27" fmla="*/ 1 h 159"/>
                        <a:gd name="T28" fmla="*/ 16 w 345"/>
                        <a:gd name="T29" fmla="*/ 0 h 159"/>
                        <a:gd name="T30" fmla="*/ 15 w 345"/>
                        <a:gd name="T31" fmla="*/ 0 h 159"/>
                        <a:gd name="T32" fmla="*/ 3 w 345"/>
                        <a:gd name="T33" fmla="*/ 0 h 159"/>
                        <a:gd name="T34" fmla="*/ 3 w 345"/>
                        <a:gd name="T35" fmla="*/ 1 h 159"/>
                        <a:gd name="T36" fmla="*/ 2 w 345"/>
                        <a:gd name="T37" fmla="*/ 1 h 15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345" h="159">
                          <a:moveTo>
                            <a:pt x="41" y="16"/>
                          </a:moveTo>
                          <a:lnTo>
                            <a:pt x="0" y="103"/>
                          </a:lnTo>
                          <a:lnTo>
                            <a:pt x="0" y="113"/>
                          </a:lnTo>
                          <a:lnTo>
                            <a:pt x="1" y="123"/>
                          </a:lnTo>
                          <a:lnTo>
                            <a:pt x="9" y="134"/>
                          </a:lnTo>
                          <a:lnTo>
                            <a:pt x="18" y="139"/>
                          </a:lnTo>
                          <a:lnTo>
                            <a:pt x="294" y="159"/>
                          </a:lnTo>
                          <a:lnTo>
                            <a:pt x="308" y="158"/>
                          </a:lnTo>
                          <a:lnTo>
                            <a:pt x="320" y="158"/>
                          </a:lnTo>
                          <a:lnTo>
                            <a:pt x="333" y="146"/>
                          </a:lnTo>
                          <a:lnTo>
                            <a:pt x="341" y="134"/>
                          </a:lnTo>
                          <a:lnTo>
                            <a:pt x="345" y="121"/>
                          </a:lnTo>
                          <a:lnTo>
                            <a:pt x="333" y="26"/>
                          </a:lnTo>
                          <a:lnTo>
                            <a:pt x="312" y="7"/>
                          </a:lnTo>
                          <a:lnTo>
                            <a:pt x="296" y="1"/>
                          </a:lnTo>
                          <a:lnTo>
                            <a:pt x="276" y="0"/>
                          </a:lnTo>
                          <a:lnTo>
                            <a:pt x="63" y="4"/>
                          </a:lnTo>
                          <a:lnTo>
                            <a:pt x="50" y="7"/>
                          </a:lnTo>
                          <a:lnTo>
                            <a:pt x="41" y="16"/>
                          </a:lnTo>
                          <a:close/>
                        </a:path>
                      </a:pathLst>
                    </a:custGeom>
                    <a:solidFill>
                      <a:srgbClr val="402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grpSp>
            </p:grpSp>
            <p:sp>
              <p:nvSpPr>
                <p:cNvPr id="73957" name="Freeform 902"/>
                <p:cNvSpPr>
                  <a:spLocks/>
                </p:cNvSpPr>
                <p:nvPr/>
              </p:nvSpPr>
              <p:spPr bwMode="auto">
                <a:xfrm>
                  <a:off x="2976" y="3244"/>
                  <a:ext cx="96" cy="14"/>
                </a:xfrm>
                <a:custGeom>
                  <a:avLst/>
                  <a:gdLst>
                    <a:gd name="T0" fmla="*/ 5 w 1729"/>
                    <a:gd name="T1" fmla="*/ 1 h 194"/>
                    <a:gd name="T2" fmla="*/ 12 w 1729"/>
                    <a:gd name="T3" fmla="*/ 0 h 194"/>
                    <a:gd name="T4" fmla="*/ 17 w 1729"/>
                    <a:gd name="T5" fmla="*/ 0 h 194"/>
                    <a:gd name="T6" fmla="*/ 20 w 1729"/>
                    <a:gd name="T7" fmla="*/ 0 h 194"/>
                    <a:gd name="T8" fmla="*/ 38 w 1729"/>
                    <a:gd name="T9" fmla="*/ 1 h 194"/>
                    <a:gd name="T10" fmla="*/ 41 w 1729"/>
                    <a:gd name="T11" fmla="*/ 1 h 194"/>
                    <a:gd name="T12" fmla="*/ 43 w 1729"/>
                    <a:gd name="T13" fmla="*/ 1 h 194"/>
                    <a:gd name="T14" fmla="*/ 45 w 1729"/>
                    <a:gd name="T15" fmla="*/ 0 h 194"/>
                    <a:gd name="T16" fmla="*/ 46 w 1729"/>
                    <a:gd name="T17" fmla="*/ 0 h 194"/>
                    <a:gd name="T18" fmla="*/ 57 w 1729"/>
                    <a:gd name="T19" fmla="*/ 0 h 194"/>
                    <a:gd name="T20" fmla="*/ 67 w 1729"/>
                    <a:gd name="T21" fmla="*/ 1 h 194"/>
                    <a:gd name="T22" fmla="*/ 71 w 1729"/>
                    <a:gd name="T23" fmla="*/ 2 h 194"/>
                    <a:gd name="T24" fmla="*/ 74 w 1729"/>
                    <a:gd name="T25" fmla="*/ 3 h 194"/>
                    <a:gd name="T26" fmla="*/ 78 w 1729"/>
                    <a:gd name="T27" fmla="*/ 3 h 194"/>
                    <a:gd name="T28" fmla="*/ 82 w 1729"/>
                    <a:gd name="T29" fmla="*/ 5 h 194"/>
                    <a:gd name="T30" fmla="*/ 86 w 1729"/>
                    <a:gd name="T31" fmla="*/ 6 h 194"/>
                    <a:gd name="T32" fmla="*/ 89 w 1729"/>
                    <a:gd name="T33" fmla="*/ 8 h 194"/>
                    <a:gd name="T34" fmla="*/ 96 w 1729"/>
                    <a:gd name="T35" fmla="*/ 13 h 194"/>
                    <a:gd name="T36" fmla="*/ 76 w 1729"/>
                    <a:gd name="T37" fmla="*/ 14 h 194"/>
                    <a:gd name="T38" fmla="*/ 0 w 1729"/>
                    <a:gd name="T39" fmla="*/ 2 h 194"/>
                    <a:gd name="T40" fmla="*/ 5 w 1729"/>
                    <a:gd name="T41" fmla="*/ 1 h 19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729" h="194">
                      <a:moveTo>
                        <a:pt x="84" y="16"/>
                      </a:moveTo>
                      <a:lnTo>
                        <a:pt x="215" y="5"/>
                      </a:lnTo>
                      <a:lnTo>
                        <a:pt x="303" y="2"/>
                      </a:lnTo>
                      <a:lnTo>
                        <a:pt x="368" y="0"/>
                      </a:lnTo>
                      <a:lnTo>
                        <a:pt x="687" y="12"/>
                      </a:lnTo>
                      <a:lnTo>
                        <a:pt x="733" y="12"/>
                      </a:lnTo>
                      <a:lnTo>
                        <a:pt x="772" y="7"/>
                      </a:lnTo>
                      <a:lnTo>
                        <a:pt x="803" y="2"/>
                      </a:lnTo>
                      <a:lnTo>
                        <a:pt x="837" y="0"/>
                      </a:lnTo>
                      <a:lnTo>
                        <a:pt x="1020" y="0"/>
                      </a:lnTo>
                      <a:lnTo>
                        <a:pt x="1214" y="16"/>
                      </a:lnTo>
                      <a:lnTo>
                        <a:pt x="1273" y="26"/>
                      </a:lnTo>
                      <a:lnTo>
                        <a:pt x="1337" y="35"/>
                      </a:lnTo>
                      <a:lnTo>
                        <a:pt x="1405" y="48"/>
                      </a:lnTo>
                      <a:lnTo>
                        <a:pt x="1472" y="66"/>
                      </a:lnTo>
                      <a:lnTo>
                        <a:pt x="1540" y="89"/>
                      </a:lnTo>
                      <a:lnTo>
                        <a:pt x="1598" y="115"/>
                      </a:lnTo>
                      <a:lnTo>
                        <a:pt x="1729" y="180"/>
                      </a:lnTo>
                      <a:lnTo>
                        <a:pt x="1375" y="194"/>
                      </a:lnTo>
                      <a:lnTo>
                        <a:pt x="0" y="32"/>
                      </a:lnTo>
                      <a:lnTo>
                        <a:pt x="84" y="16"/>
                      </a:lnTo>
                      <a:close/>
                    </a:path>
                  </a:pathLst>
                </a:custGeom>
                <a:solidFill>
                  <a:srgbClr val="603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grpSp>
        </p:grpSp>
        <p:grpSp>
          <p:nvGrpSpPr>
            <p:cNvPr id="73850" name="Group 903"/>
            <p:cNvGrpSpPr>
              <a:grpSpLocks/>
            </p:cNvGrpSpPr>
            <p:nvPr/>
          </p:nvGrpSpPr>
          <p:grpSpPr bwMode="auto">
            <a:xfrm flipH="1">
              <a:off x="3626" y="3348"/>
              <a:ext cx="7" cy="35"/>
              <a:chOff x="3125" y="3212"/>
              <a:chExt cx="7" cy="35"/>
            </a:xfrm>
          </p:grpSpPr>
          <p:sp>
            <p:nvSpPr>
              <p:cNvPr id="73952" name="Freeform 904"/>
              <p:cNvSpPr>
                <a:spLocks/>
              </p:cNvSpPr>
              <p:nvPr/>
            </p:nvSpPr>
            <p:spPr bwMode="auto">
              <a:xfrm>
                <a:off x="3125" y="3212"/>
                <a:ext cx="7" cy="35"/>
              </a:xfrm>
              <a:custGeom>
                <a:avLst/>
                <a:gdLst>
                  <a:gd name="T0" fmla="*/ 1 w 129"/>
                  <a:gd name="T1" fmla="*/ 1 h 487"/>
                  <a:gd name="T2" fmla="*/ 2 w 129"/>
                  <a:gd name="T3" fmla="*/ 2 h 487"/>
                  <a:gd name="T4" fmla="*/ 2 w 129"/>
                  <a:gd name="T5" fmla="*/ 6 h 487"/>
                  <a:gd name="T6" fmla="*/ 3 w 129"/>
                  <a:gd name="T7" fmla="*/ 10 h 487"/>
                  <a:gd name="T8" fmla="*/ 4 w 129"/>
                  <a:gd name="T9" fmla="*/ 13 h 487"/>
                  <a:gd name="T10" fmla="*/ 4 w 129"/>
                  <a:gd name="T11" fmla="*/ 17 h 487"/>
                  <a:gd name="T12" fmla="*/ 5 w 129"/>
                  <a:gd name="T13" fmla="*/ 20 h 487"/>
                  <a:gd name="T14" fmla="*/ 6 w 129"/>
                  <a:gd name="T15" fmla="*/ 26 h 487"/>
                  <a:gd name="T16" fmla="*/ 7 w 129"/>
                  <a:gd name="T17" fmla="*/ 35 h 487"/>
                  <a:gd name="T18" fmla="*/ 5 w 129"/>
                  <a:gd name="T19" fmla="*/ 35 h 487"/>
                  <a:gd name="T20" fmla="*/ 5 w 129"/>
                  <a:gd name="T21" fmla="*/ 29 h 487"/>
                  <a:gd name="T22" fmla="*/ 4 w 129"/>
                  <a:gd name="T23" fmla="*/ 20 h 487"/>
                  <a:gd name="T24" fmla="*/ 3 w 129"/>
                  <a:gd name="T25" fmla="*/ 16 h 487"/>
                  <a:gd name="T26" fmla="*/ 3 w 129"/>
                  <a:gd name="T27" fmla="*/ 13 h 487"/>
                  <a:gd name="T28" fmla="*/ 2 w 129"/>
                  <a:gd name="T29" fmla="*/ 10 h 487"/>
                  <a:gd name="T30" fmla="*/ 1 w 129"/>
                  <a:gd name="T31" fmla="*/ 6 h 487"/>
                  <a:gd name="T32" fmla="*/ 0 w 129"/>
                  <a:gd name="T33" fmla="*/ 0 h 487"/>
                  <a:gd name="T34" fmla="*/ 1 w 129"/>
                  <a:gd name="T35" fmla="*/ 1 h 48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129" h="487">
                    <a:moveTo>
                      <a:pt x="20" y="7"/>
                    </a:moveTo>
                    <a:lnTo>
                      <a:pt x="30" y="30"/>
                    </a:lnTo>
                    <a:lnTo>
                      <a:pt x="45" y="90"/>
                    </a:lnTo>
                    <a:lnTo>
                      <a:pt x="59" y="143"/>
                    </a:lnTo>
                    <a:lnTo>
                      <a:pt x="68" y="180"/>
                    </a:lnTo>
                    <a:lnTo>
                      <a:pt x="80" y="235"/>
                    </a:lnTo>
                    <a:lnTo>
                      <a:pt x="89" y="278"/>
                    </a:lnTo>
                    <a:lnTo>
                      <a:pt x="105" y="356"/>
                    </a:lnTo>
                    <a:lnTo>
                      <a:pt x="129" y="486"/>
                    </a:lnTo>
                    <a:lnTo>
                      <a:pt x="98" y="487"/>
                    </a:lnTo>
                    <a:lnTo>
                      <a:pt x="88" y="407"/>
                    </a:lnTo>
                    <a:lnTo>
                      <a:pt x="67" y="280"/>
                    </a:lnTo>
                    <a:lnTo>
                      <a:pt x="57" y="227"/>
                    </a:lnTo>
                    <a:lnTo>
                      <a:pt x="48" y="181"/>
                    </a:lnTo>
                    <a:lnTo>
                      <a:pt x="36" y="136"/>
                    </a:lnTo>
                    <a:lnTo>
                      <a:pt x="24" y="86"/>
                    </a:lnTo>
                    <a:lnTo>
                      <a:pt x="0" y="0"/>
                    </a:lnTo>
                    <a:lnTo>
                      <a:pt x="20" y="7"/>
                    </a:lnTo>
                    <a:close/>
                  </a:path>
                </a:pathLst>
              </a:custGeom>
              <a:solidFill>
                <a:srgbClr val="20202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73953" name="Freeform 905"/>
              <p:cNvSpPr>
                <a:spLocks/>
              </p:cNvSpPr>
              <p:nvPr/>
            </p:nvSpPr>
            <p:spPr bwMode="auto">
              <a:xfrm>
                <a:off x="3125" y="3212"/>
                <a:ext cx="7" cy="35"/>
              </a:xfrm>
              <a:custGeom>
                <a:avLst/>
                <a:gdLst>
                  <a:gd name="T0" fmla="*/ 1 w 130"/>
                  <a:gd name="T1" fmla="*/ 1 h 487"/>
                  <a:gd name="T2" fmla="*/ 2 w 130"/>
                  <a:gd name="T3" fmla="*/ 2 h 487"/>
                  <a:gd name="T4" fmla="*/ 3 w 130"/>
                  <a:gd name="T5" fmla="*/ 6 h 487"/>
                  <a:gd name="T6" fmla="*/ 3 w 130"/>
                  <a:gd name="T7" fmla="*/ 10 h 487"/>
                  <a:gd name="T8" fmla="*/ 4 w 130"/>
                  <a:gd name="T9" fmla="*/ 13 h 487"/>
                  <a:gd name="T10" fmla="*/ 4 w 130"/>
                  <a:gd name="T11" fmla="*/ 17 h 487"/>
                  <a:gd name="T12" fmla="*/ 5 w 130"/>
                  <a:gd name="T13" fmla="*/ 20 h 487"/>
                  <a:gd name="T14" fmla="*/ 6 w 130"/>
                  <a:gd name="T15" fmla="*/ 26 h 487"/>
                  <a:gd name="T16" fmla="*/ 7 w 130"/>
                  <a:gd name="T17" fmla="*/ 35 h 487"/>
                  <a:gd name="T18" fmla="*/ 5 w 130"/>
                  <a:gd name="T19" fmla="*/ 35 h 487"/>
                  <a:gd name="T20" fmla="*/ 5 w 130"/>
                  <a:gd name="T21" fmla="*/ 29 h 487"/>
                  <a:gd name="T22" fmla="*/ 4 w 130"/>
                  <a:gd name="T23" fmla="*/ 20 h 487"/>
                  <a:gd name="T24" fmla="*/ 3 w 130"/>
                  <a:gd name="T25" fmla="*/ 16 h 487"/>
                  <a:gd name="T26" fmla="*/ 3 w 130"/>
                  <a:gd name="T27" fmla="*/ 13 h 487"/>
                  <a:gd name="T28" fmla="*/ 2 w 130"/>
                  <a:gd name="T29" fmla="*/ 10 h 487"/>
                  <a:gd name="T30" fmla="*/ 1 w 130"/>
                  <a:gd name="T31" fmla="*/ 6 h 487"/>
                  <a:gd name="T32" fmla="*/ 0 w 130"/>
                  <a:gd name="T33" fmla="*/ 0 h 487"/>
                  <a:gd name="T34" fmla="*/ 1 w 130"/>
                  <a:gd name="T35" fmla="*/ 1 h 48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130" h="487">
                    <a:moveTo>
                      <a:pt x="24" y="7"/>
                    </a:moveTo>
                    <a:lnTo>
                      <a:pt x="30" y="30"/>
                    </a:lnTo>
                    <a:lnTo>
                      <a:pt x="48" y="90"/>
                    </a:lnTo>
                    <a:lnTo>
                      <a:pt x="61" y="143"/>
                    </a:lnTo>
                    <a:lnTo>
                      <a:pt x="69" y="180"/>
                    </a:lnTo>
                    <a:lnTo>
                      <a:pt x="83" y="235"/>
                    </a:lnTo>
                    <a:lnTo>
                      <a:pt x="92" y="278"/>
                    </a:lnTo>
                    <a:lnTo>
                      <a:pt x="105" y="356"/>
                    </a:lnTo>
                    <a:lnTo>
                      <a:pt x="130" y="486"/>
                    </a:lnTo>
                    <a:lnTo>
                      <a:pt x="100" y="487"/>
                    </a:lnTo>
                    <a:lnTo>
                      <a:pt x="90" y="407"/>
                    </a:lnTo>
                    <a:lnTo>
                      <a:pt x="69" y="280"/>
                    </a:lnTo>
                    <a:lnTo>
                      <a:pt x="58" y="227"/>
                    </a:lnTo>
                    <a:lnTo>
                      <a:pt x="49" y="181"/>
                    </a:lnTo>
                    <a:lnTo>
                      <a:pt x="39" y="136"/>
                    </a:lnTo>
                    <a:lnTo>
                      <a:pt x="26" y="86"/>
                    </a:lnTo>
                    <a:lnTo>
                      <a:pt x="0" y="0"/>
                    </a:lnTo>
                    <a:lnTo>
                      <a:pt x="24" y="7"/>
                    </a:lnTo>
                    <a:close/>
                  </a:path>
                </a:pathLst>
              </a:custGeom>
              <a:solidFill>
                <a:srgbClr val="60606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grpSp>
        <p:grpSp>
          <p:nvGrpSpPr>
            <p:cNvPr id="73851" name="Group 906"/>
            <p:cNvGrpSpPr>
              <a:grpSpLocks/>
            </p:cNvGrpSpPr>
            <p:nvPr/>
          </p:nvGrpSpPr>
          <p:grpSpPr bwMode="auto">
            <a:xfrm flipH="1">
              <a:off x="3655" y="3348"/>
              <a:ext cx="9" cy="38"/>
              <a:chOff x="3094" y="3212"/>
              <a:chExt cx="9" cy="38"/>
            </a:xfrm>
          </p:grpSpPr>
          <p:sp>
            <p:nvSpPr>
              <p:cNvPr id="73950" name="Freeform 907"/>
              <p:cNvSpPr>
                <a:spLocks/>
              </p:cNvSpPr>
              <p:nvPr/>
            </p:nvSpPr>
            <p:spPr bwMode="auto">
              <a:xfrm>
                <a:off x="3094" y="3212"/>
                <a:ext cx="9" cy="38"/>
              </a:xfrm>
              <a:custGeom>
                <a:avLst/>
                <a:gdLst>
                  <a:gd name="T0" fmla="*/ 3 w 155"/>
                  <a:gd name="T1" fmla="*/ 0 h 535"/>
                  <a:gd name="T2" fmla="*/ 4 w 155"/>
                  <a:gd name="T3" fmla="*/ 6 h 535"/>
                  <a:gd name="T4" fmla="*/ 5 w 155"/>
                  <a:gd name="T5" fmla="*/ 11 h 535"/>
                  <a:gd name="T6" fmla="*/ 7 w 155"/>
                  <a:gd name="T7" fmla="*/ 19 h 535"/>
                  <a:gd name="T8" fmla="*/ 8 w 155"/>
                  <a:gd name="T9" fmla="*/ 27 h 535"/>
                  <a:gd name="T10" fmla="*/ 8 w 155"/>
                  <a:gd name="T11" fmla="*/ 31 h 535"/>
                  <a:gd name="T12" fmla="*/ 9 w 155"/>
                  <a:gd name="T13" fmla="*/ 38 h 535"/>
                  <a:gd name="T14" fmla="*/ 5 w 155"/>
                  <a:gd name="T15" fmla="*/ 38 h 535"/>
                  <a:gd name="T16" fmla="*/ 4 w 155"/>
                  <a:gd name="T17" fmla="*/ 30 h 535"/>
                  <a:gd name="T18" fmla="*/ 4 w 155"/>
                  <a:gd name="T19" fmla="*/ 24 h 535"/>
                  <a:gd name="T20" fmla="*/ 3 w 155"/>
                  <a:gd name="T21" fmla="*/ 16 h 535"/>
                  <a:gd name="T22" fmla="*/ 2 w 155"/>
                  <a:gd name="T23" fmla="*/ 8 h 535"/>
                  <a:gd name="T24" fmla="*/ 0 w 155"/>
                  <a:gd name="T25" fmla="*/ 0 h 535"/>
                  <a:gd name="T26" fmla="*/ 3 w 155"/>
                  <a:gd name="T27" fmla="*/ 0 h 53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55" h="535">
                    <a:moveTo>
                      <a:pt x="48" y="0"/>
                    </a:moveTo>
                    <a:lnTo>
                      <a:pt x="71" y="84"/>
                    </a:lnTo>
                    <a:lnTo>
                      <a:pt x="90" y="152"/>
                    </a:lnTo>
                    <a:lnTo>
                      <a:pt x="116" y="272"/>
                    </a:lnTo>
                    <a:lnTo>
                      <a:pt x="133" y="378"/>
                    </a:lnTo>
                    <a:lnTo>
                      <a:pt x="145" y="440"/>
                    </a:lnTo>
                    <a:lnTo>
                      <a:pt x="155" y="534"/>
                    </a:lnTo>
                    <a:lnTo>
                      <a:pt x="83" y="535"/>
                    </a:lnTo>
                    <a:lnTo>
                      <a:pt x="71" y="416"/>
                    </a:lnTo>
                    <a:lnTo>
                      <a:pt x="65" y="341"/>
                    </a:lnTo>
                    <a:lnTo>
                      <a:pt x="45" y="225"/>
                    </a:lnTo>
                    <a:lnTo>
                      <a:pt x="26" y="111"/>
                    </a:lnTo>
                    <a:lnTo>
                      <a:pt x="0" y="0"/>
                    </a:lnTo>
                    <a:lnTo>
                      <a:pt x="48" y="0"/>
                    </a:lnTo>
                    <a:close/>
                  </a:path>
                </a:pathLst>
              </a:custGeom>
              <a:solidFill>
                <a:srgbClr val="20202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73951" name="Freeform 908"/>
              <p:cNvSpPr>
                <a:spLocks/>
              </p:cNvSpPr>
              <p:nvPr/>
            </p:nvSpPr>
            <p:spPr bwMode="auto">
              <a:xfrm>
                <a:off x="3095" y="3212"/>
                <a:ext cx="8" cy="38"/>
              </a:xfrm>
              <a:custGeom>
                <a:avLst/>
                <a:gdLst>
                  <a:gd name="T0" fmla="*/ 3 w 156"/>
                  <a:gd name="T1" fmla="*/ 0 h 535"/>
                  <a:gd name="T2" fmla="*/ 4 w 156"/>
                  <a:gd name="T3" fmla="*/ 6 h 535"/>
                  <a:gd name="T4" fmla="*/ 5 w 156"/>
                  <a:gd name="T5" fmla="*/ 11 h 535"/>
                  <a:gd name="T6" fmla="*/ 6 w 156"/>
                  <a:gd name="T7" fmla="*/ 19 h 535"/>
                  <a:gd name="T8" fmla="*/ 7 w 156"/>
                  <a:gd name="T9" fmla="*/ 27 h 535"/>
                  <a:gd name="T10" fmla="*/ 7 w 156"/>
                  <a:gd name="T11" fmla="*/ 31 h 535"/>
                  <a:gd name="T12" fmla="*/ 8 w 156"/>
                  <a:gd name="T13" fmla="*/ 38 h 535"/>
                  <a:gd name="T14" fmla="*/ 4 w 156"/>
                  <a:gd name="T15" fmla="*/ 38 h 535"/>
                  <a:gd name="T16" fmla="*/ 4 w 156"/>
                  <a:gd name="T17" fmla="*/ 29 h 535"/>
                  <a:gd name="T18" fmla="*/ 3 w 156"/>
                  <a:gd name="T19" fmla="*/ 24 h 535"/>
                  <a:gd name="T20" fmla="*/ 2 w 156"/>
                  <a:gd name="T21" fmla="*/ 16 h 535"/>
                  <a:gd name="T22" fmla="*/ 1 w 156"/>
                  <a:gd name="T23" fmla="*/ 8 h 535"/>
                  <a:gd name="T24" fmla="*/ 0 w 156"/>
                  <a:gd name="T25" fmla="*/ 0 h 535"/>
                  <a:gd name="T26" fmla="*/ 3 w 156"/>
                  <a:gd name="T27" fmla="*/ 0 h 53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56" h="535">
                    <a:moveTo>
                      <a:pt x="49" y="0"/>
                    </a:moveTo>
                    <a:lnTo>
                      <a:pt x="72" y="83"/>
                    </a:lnTo>
                    <a:lnTo>
                      <a:pt x="93" y="150"/>
                    </a:lnTo>
                    <a:lnTo>
                      <a:pt x="117" y="271"/>
                    </a:lnTo>
                    <a:lnTo>
                      <a:pt x="136" y="377"/>
                    </a:lnTo>
                    <a:lnTo>
                      <a:pt x="145" y="440"/>
                    </a:lnTo>
                    <a:lnTo>
                      <a:pt x="156" y="532"/>
                    </a:lnTo>
                    <a:lnTo>
                      <a:pt x="85" y="535"/>
                    </a:lnTo>
                    <a:lnTo>
                      <a:pt x="72" y="413"/>
                    </a:lnTo>
                    <a:lnTo>
                      <a:pt x="65" y="341"/>
                    </a:lnTo>
                    <a:lnTo>
                      <a:pt x="48" y="222"/>
                    </a:lnTo>
                    <a:lnTo>
                      <a:pt x="26" y="109"/>
                    </a:lnTo>
                    <a:lnTo>
                      <a:pt x="0" y="0"/>
                    </a:lnTo>
                    <a:lnTo>
                      <a:pt x="49" y="0"/>
                    </a:lnTo>
                    <a:close/>
                  </a:path>
                </a:pathLst>
              </a:custGeom>
              <a:solidFill>
                <a:srgbClr val="60606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grpSp>
        <p:grpSp>
          <p:nvGrpSpPr>
            <p:cNvPr id="73852" name="Group 909"/>
            <p:cNvGrpSpPr>
              <a:grpSpLocks/>
            </p:cNvGrpSpPr>
            <p:nvPr/>
          </p:nvGrpSpPr>
          <p:grpSpPr bwMode="auto">
            <a:xfrm flipH="1">
              <a:off x="3582" y="3404"/>
              <a:ext cx="272" cy="98"/>
              <a:chOff x="2904" y="3268"/>
              <a:chExt cx="272" cy="98"/>
            </a:xfrm>
          </p:grpSpPr>
          <p:grpSp>
            <p:nvGrpSpPr>
              <p:cNvPr id="73923" name="Group 910"/>
              <p:cNvGrpSpPr>
                <a:grpSpLocks/>
              </p:cNvGrpSpPr>
              <p:nvPr/>
            </p:nvGrpSpPr>
            <p:grpSpPr bwMode="auto">
              <a:xfrm>
                <a:off x="2904" y="3289"/>
                <a:ext cx="42" cy="54"/>
                <a:chOff x="2904" y="3289"/>
                <a:chExt cx="42" cy="54"/>
              </a:xfrm>
            </p:grpSpPr>
            <p:sp>
              <p:nvSpPr>
                <p:cNvPr id="73948" name="Oval 911"/>
                <p:cNvSpPr>
                  <a:spLocks noChangeArrowheads="1"/>
                </p:cNvSpPr>
                <p:nvPr/>
              </p:nvSpPr>
              <p:spPr bwMode="auto">
                <a:xfrm>
                  <a:off x="2904" y="3289"/>
                  <a:ext cx="36" cy="53"/>
                </a:xfrm>
                <a:prstGeom prst="ellipse">
                  <a:avLst/>
                </a:prstGeom>
                <a:solidFill>
                  <a:srgbClr val="20202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lvl1pPr>
                    <a:defRPr sz="2000">
                      <a:solidFill>
                        <a:schemeClr val="tx1"/>
                      </a:solidFill>
                      <a:latin typeface="Tahoma" panose="020B0604030504040204" pitchFamily="34" charset="0"/>
                      <a:ea typeface="宋体" panose="02010600030101010101" pitchFamily="2" charset="-122"/>
                    </a:defRPr>
                  </a:lvl1pPr>
                  <a:lvl2pPr marL="742950" indent="-285750">
                    <a:defRPr sz="2000">
                      <a:solidFill>
                        <a:schemeClr val="tx1"/>
                      </a:solidFill>
                      <a:latin typeface="Tahoma" panose="020B0604030504040204" pitchFamily="34" charset="0"/>
                      <a:ea typeface="宋体" panose="02010600030101010101" pitchFamily="2" charset="-122"/>
                    </a:defRPr>
                  </a:lvl2pPr>
                  <a:lvl3pPr marL="1143000" indent="-228600">
                    <a:defRPr sz="2000">
                      <a:solidFill>
                        <a:schemeClr val="tx1"/>
                      </a:solidFill>
                      <a:latin typeface="Tahoma" panose="020B0604030504040204" pitchFamily="34" charset="0"/>
                      <a:ea typeface="宋体" panose="02010600030101010101" pitchFamily="2" charset="-122"/>
                    </a:defRPr>
                  </a:lvl3pPr>
                  <a:lvl4pPr marL="1600200" indent="-228600">
                    <a:defRPr sz="2000">
                      <a:solidFill>
                        <a:schemeClr val="tx1"/>
                      </a:solidFill>
                      <a:latin typeface="Tahoma" panose="020B0604030504040204" pitchFamily="34" charset="0"/>
                      <a:ea typeface="宋体" panose="02010600030101010101" pitchFamily="2" charset="-122"/>
                    </a:defRPr>
                  </a:lvl4pPr>
                  <a:lvl5pPr marL="2057400" indent="-22860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73949" name="Oval 912"/>
                <p:cNvSpPr>
                  <a:spLocks noChangeArrowheads="1"/>
                </p:cNvSpPr>
                <p:nvPr/>
              </p:nvSpPr>
              <p:spPr bwMode="auto">
                <a:xfrm>
                  <a:off x="2910" y="3290"/>
                  <a:ext cx="36" cy="53"/>
                </a:xfrm>
                <a:prstGeom prst="ellipse">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lvl1pPr>
                    <a:defRPr sz="2000">
                      <a:solidFill>
                        <a:schemeClr val="tx1"/>
                      </a:solidFill>
                      <a:latin typeface="Tahoma" panose="020B0604030504040204" pitchFamily="34" charset="0"/>
                      <a:ea typeface="宋体" panose="02010600030101010101" pitchFamily="2" charset="-122"/>
                    </a:defRPr>
                  </a:lvl1pPr>
                  <a:lvl2pPr marL="742950" indent="-285750">
                    <a:defRPr sz="2000">
                      <a:solidFill>
                        <a:schemeClr val="tx1"/>
                      </a:solidFill>
                      <a:latin typeface="Tahoma" panose="020B0604030504040204" pitchFamily="34" charset="0"/>
                      <a:ea typeface="宋体" panose="02010600030101010101" pitchFamily="2" charset="-122"/>
                    </a:defRPr>
                  </a:lvl2pPr>
                  <a:lvl3pPr marL="1143000" indent="-228600">
                    <a:defRPr sz="2000">
                      <a:solidFill>
                        <a:schemeClr val="tx1"/>
                      </a:solidFill>
                      <a:latin typeface="Tahoma" panose="020B0604030504040204" pitchFamily="34" charset="0"/>
                      <a:ea typeface="宋体" panose="02010600030101010101" pitchFamily="2" charset="-122"/>
                    </a:defRPr>
                  </a:lvl3pPr>
                  <a:lvl4pPr marL="1600200" indent="-228600">
                    <a:defRPr sz="2000">
                      <a:solidFill>
                        <a:schemeClr val="tx1"/>
                      </a:solidFill>
                      <a:latin typeface="Tahoma" panose="020B0604030504040204" pitchFamily="34" charset="0"/>
                      <a:ea typeface="宋体" panose="02010600030101010101" pitchFamily="2" charset="-122"/>
                    </a:defRPr>
                  </a:lvl4pPr>
                  <a:lvl5pPr marL="2057400" indent="-22860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grpSp>
            <p:nvGrpSpPr>
              <p:cNvPr id="73924" name="Group 913"/>
              <p:cNvGrpSpPr>
                <a:grpSpLocks/>
              </p:cNvGrpSpPr>
              <p:nvPr/>
            </p:nvGrpSpPr>
            <p:grpSpPr bwMode="auto">
              <a:xfrm>
                <a:off x="2983" y="3281"/>
                <a:ext cx="55" cy="85"/>
                <a:chOff x="2983" y="3281"/>
                <a:chExt cx="55" cy="85"/>
              </a:xfrm>
            </p:grpSpPr>
            <p:sp>
              <p:nvSpPr>
                <p:cNvPr id="73937" name="Freeform 914"/>
                <p:cNvSpPr>
                  <a:spLocks/>
                </p:cNvSpPr>
                <p:nvPr/>
              </p:nvSpPr>
              <p:spPr bwMode="auto">
                <a:xfrm>
                  <a:off x="2997" y="3281"/>
                  <a:ext cx="41" cy="46"/>
                </a:xfrm>
                <a:custGeom>
                  <a:avLst/>
                  <a:gdLst>
                    <a:gd name="T0" fmla="*/ 0 w 734"/>
                    <a:gd name="T1" fmla="*/ 9 h 646"/>
                    <a:gd name="T2" fmla="*/ 5 w 734"/>
                    <a:gd name="T3" fmla="*/ 5 h 646"/>
                    <a:gd name="T4" fmla="*/ 10 w 734"/>
                    <a:gd name="T5" fmla="*/ 2 h 646"/>
                    <a:gd name="T6" fmla="*/ 16 w 734"/>
                    <a:gd name="T7" fmla="*/ 0 h 646"/>
                    <a:gd name="T8" fmla="*/ 20 w 734"/>
                    <a:gd name="T9" fmla="*/ 0 h 646"/>
                    <a:gd name="T10" fmla="*/ 26 w 734"/>
                    <a:gd name="T11" fmla="*/ 1 h 646"/>
                    <a:gd name="T12" fmla="*/ 30 w 734"/>
                    <a:gd name="T13" fmla="*/ 3 h 646"/>
                    <a:gd name="T14" fmla="*/ 34 w 734"/>
                    <a:gd name="T15" fmla="*/ 7 h 646"/>
                    <a:gd name="T16" fmla="*/ 37 w 734"/>
                    <a:gd name="T17" fmla="*/ 11 h 646"/>
                    <a:gd name="T18" fmla="*/ 39 w 734"/>
                    <a:gd name="T19" fmla="*/ 16 h 646"/>
                    <a:gd name="T20" fmla="*/ 41 w 734"/>
                    <a:gd name="T21" fmla="*/ 25 h 646"/>
                    <a:gd name="T22" fmla="*/ 41 w 734"/>
                    <a:gd name="T23" fmla="*/ 32 h 646"/>
                    <a:gd name="T24" fmla="*/ 41 w 734"/>
                    <a:gd name="T25" fmla="*/ 43 h 646"/>
                    <a:gd name="T26" fmla="*/ 40 w 734"/>
                    <a:gd name="T27" fmla="*/ 46 h 646"/>
                    <a:gd name="T28" fmla="*/ 0 w 734"/>
                    <a:gd name="T29" fmla="*/ 26 h 646"/>
                    <a:gd name="T30" fmla="*/ 0 w 734"/>
                    <a:gd name="T31" fmla="*/ 9 h 64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734" h="646">
                      <a:moveTo>
                        <a:pt x="0" y="128"/>
                      </a:moveTo>
                      <a:lnTo>
                        <a:pt x="88" y="64"/>
                      </a:lnTo>
                      <a:lnTo>
                        <a:pt x="171" y="32"/>
                      </a:lnTo>
                      <a:lnTo>
                        <a:pt x="283" y="6"/>
                      </a:lnTo>
                      <a:lnTo>
                        <a:pt x="362" y="0"/>
                      </a:lnTo>
                      <a:lnTo>
                        <a:pt x="459" y="8"/>
                      </a:lnTo>
                      <a:lnTo>
                        <a:pt x="535" y="38"/>
                      </a:lnTo>
                      <a:lnTo>
                        <a:pt x="616" y="95"/>
                      </a:lnTo>
                      <a:lnTo>
                        <a:pt x="662" y="156"/>
                      </a:lnTo>
                      <a:lnTo>
                        <a:pt x="694" y="225"/>
                      </a:lnTo>
                      <a:lnTo>
                        <a:pt x="728" y="354"/>
                      </a:lnTo>
                      <a:lnTo>
                        <a:pt x="734" y="451"/>
                      </a:lnTo>
                      <a:lnTo>
                        <a:pt x="729" y="608"/>
                      </a:lnTo>
                      <a:lnTo>
                        <a:pt x="718" y="646"/>
                      </a:lnTo>
                      <a:lnTo>
                        <a:pt x="6" y="369"/>
                      </a:lnTo>
                      <a:lnTo>
                        <a:pt x="0" y="12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grpSp>
              <p:nvGrpSpPr>
                <p:cNvPr id="73938" name="Group 915"/>
                <p:cNvGrpSpPr>
                  <a:grpSpLocks/>
                </p:cNvGrpSpPr>
                <p:nvPr/>
              </p:nvGrpSpPr>
              <p:grpSpPr bwMode="auto">
                <a:xfrm>
                  <a:off x="2983" y="3290"/>
                  <a:ext cx="49" cy="76"/>
                  <a:chOff x="2983" y="3290"/>
                  <a:chExt cx="49" cy="76"/>
                </a:xfrm>
              </p:grpSpPr>
              <p:sp>
                <p:nvSpPr>
                  <p:cNvPr id="73939" name="Freeform 916"/>
                  <p:cNvSpPr>
                    <a:spLocks/>
                  </p:cNvSpPr>
                  <p:nvPr/>
                </p:nvSpPr>
                <p:spPr bwMode="auto">
                  <a:xfrm>
                    <a:off x="2983" y="3290"/>
                    <a:ext cx="33" cy="76"/>
                  </a:xfrm>
                  <a:custGeom>
                    <a:avLst/>
                    <a:gdLst>
                      <a:gd name="T0" fmla="*/ 33 w 582"/>
                      <a:gd name="T1" fmla="*/ 2 h 1014"/>
                      <a:gd name="T2" fmla="*/ 25 w 582"/>
                      <a:gd name="T3" fmla="*/ 0 h 1014"/>
                      <a:gd name="T4" fmla="*/ 0 w 582"/>
                      <a:gd name="T5" fmla="*/ 38 h 1014"/>
                      <a:gd name="T6" fmla="*/ 25 w 582"/>
                      <a:gd name="T7" fmla="*/ 76 h 1014"/>
                      <a:gd name="T8" fmla="*/ 26 w 582"/>
                      <a:gd name="T9" fmla="*/ 76 h 1014"/>
                      <a:gd name="T10" fmla="*/ 25 w 582"/>
                      <a:gd name="T11" fmla="*/ 38 h 1014"/>
                      <a:gd name="T12" fmla="*/ 33 w 582"/>
                      <a:gd name="T13" fmla="*/ 2 h 101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82" h="1014">
                        <a:moveTo>
                          <a:pt x="582" y="23"/>
                        </a:moveTo>
                        <a:cubicBezTo>
                          <a:pt x="538" y="7"/>
                          <a:pt x="492" y="0"/>
                          <a:pt x="447" y="0"/>
                        </a:cubicBezTo>
                        <a:cubicBezTo>
                          <a:pt x="200" y="0"/>
                          <a:pt x="0" y="226"/>
                          <a:pt x="0" y="507"/>
                        </a:cubicBezTo>
                        <a:cubicBezTo>
                          <a:pt x="0" y="787"/>
                          <a:pt x="200" y="1014"/>
                          <a:pt x="447" y="1014"/>
                        </a:cubicBezTo>
                        <a:cubicBezTo>
                          <a:pt x="452" y="1013"/>
                          <a:pt x="458" y="1013"/>
                          <a:pt x="464" y="1013"/>
                        </a:cubicBezTo>
                        <a:lnTo>
                          <a:pt x="447" y="507"/>
                        </a:lnTo>
                        <a:lnTo>
                          <a:pt x="582" y="23"/>
                        </a:lnTo>
                        <a:close/>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grpSp>
                <p:nvGrpSpPr>
                  <p:cNvPr id="73940" name="Group 917"/>
                  <p:cNvGrpSpPr>
                    <a:grpSpLocks/>
                  </p:cNvGrpSpPr>
                  <p:nvPr/>
                </p:nvGrpSpPr>
                <p:grpSpPr bwMode="auto">
                  <a:xfrm>
                    <a:off x="2992" y="3292"/>
                    <a:ext cx="40" cy="74"/>
                    <a:chOff x="2992" y="3292"/>
                    <a:chExt cx="40" cy="74"/>
                  </a:xfrm>
                </p:grpSpPr>
                <p:sp>
                  <p:nvSpPr>
                    <p:cNvPr id="73941" name="Oval 918"/>
                    <p:cNvSpPr>
                      <a:spLocks noChangeArrowheads="1"/>
                    </p:cNvSpPr>
                    <p:nvPr/>
                  </p:nvSpPr>
                  <p:spPr bwMode="auto">
                    <a:xfrm>
                      <a:off x="2992" y="3292"/>
                      <a:ext cx="40" cy="74"/>
                    </a:xfrm>
                    <a:prstGeom prst="ellipse">
                      <a:avLst/>
                    </a:prstGeom>
                    <a:solidFill>
                      <a:srgbClr val="60606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lvl1pPr>
                        <a:defRPr sz="2000">
                          <a:solidFill>
                            <a:schemeClr val="tx1"/>
                          </a:solidFill>
                          <a:latin typeface="Tahoma" panose="020B0604030504040204" pitchFamily="34" charset="0"/>
                          <a:ea typeface="宋体" panose="02010600030101010101" pitchFamily="2" charset="-122"/>
                        </a:defRPr>
                      </a:lvl1pPr>
                      <a:lvl2pPr marL="742950" indent="-285750">
                        <a:defRPr sz="2000">
                          <a:solidFill>
                            <a:schemeClr val="tx1"/>
                          </a:solidFill>
                          <a:latin typeface="Tahoma" panose="020B0604030504040204" pitchFamily="34" charset="0"/>
                          <a:ea typeface="宋体" panose="02010600030101010101" pitchFamily="2" charset="-122"/>
                        </a:defRPr>
                      </a:lvl2pPr>
                      <a:lvl3pPr marL="1143000" indent="-228600">
                        <a:defRPr sz="2000">
                          <a:solidFill>
                            <a:schemeClr val="tx1"/>
                          </a:solidFill>
                          <a:latin typeface="Tahoma" panose="020B0604030504040204" pitchFamily="34" charset="0"/>
                          <a:ea typeface="宋体" panose="02010600030101010101" pitchFamily="2" charset="-122"/>
                        </a:defRPr>
                      </a:lvl3pPr>
                      <a:lvl4pPr marL="1600200" indent="-228600">
                        <a:defRPr sz="2000">
                          <a:solidFill>
                            <a:schemeClr val="tx1"/>
                          </a:solidFill>
                          <a:latin typeface="Tahoma" panose="020B0604030504040204" pitchFamily="34" charset="0"/>
                          <a:ea typeface="宋体" panose="02010600030101010101" pitchFamily="2" charset="-122"/>
                        </a:defRPr>
                      </a:lvl4pPr>
                      <a:lvl5pPr marL="2057400" indent="-22860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73942" name="Oval 919"/>
                    <p:cNvSpPr>
                      <a:spLocks noChangeArrowheads="1"/>
                    </p:cNvSpPr>
                    <p:nvPr/>
                  </p:nvSpPr>
                  <p:spPr bwMode="auto">
                    <a:xfrm>
                      <a:off x="2995" y="3295"/>
                      <a:ext cx="35" cy="68"/>
                    </a:xfrm>
                    <a:prstGeom prst="ellipse">
                      <a:avLst/>
                    </a:prstGeom>
                    <a:solidFill>
                      <a:srgbClr val="80808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lvl1pPr>
                        <a:defRPr sz="2000">
                          <a:solidFill>
                            <a:schemeClr val="tx1"/>
                          </a:solidFill>
                          <a:latin typeface="Tahoma" panose="020B0604030504040204" pitchFamily="34" charset="0"/>
                          <a:ea typeface="宋体" panose="02010600030101010101" pitchFamily="2" charset="-122"/>
                        </a:defRPr>
                      </a:lvl1pPr>
                      <a:lvl2pPr marL="742950" indent="-285750">
                        <a:defRPr sz="2000">
                          <a:solidFill>
                            <a:schemeClr val="tx1"/>
                          </a:solidFill>
                          <a:latin typeface="Tahoma" panose="020B0604030504040204" pitchFamily="34" charset="0"/>
                          <a:ea typeface="宋体" panose="02010600030101010101" pitchFamily="2" charset="-122"/>
                        </a:defRPr>
                      </a:lvl2pPr>
                      <a:lvl3pPr marL="1143000" indent="-228600">
                        <a:defRPr sz="2000">
                          <a:solidFill>
                            <a:schemeClr val="tx1"/>
                          </a:solidFill>
                          <a:latin typeface="Tahoma" panose="020B0604030504040204" pitchFamily="34" charset="0"/>
                          <a:ea typeface="宋体" panose="02010600030101010101" pitchFamily="2" charset="-122"/>
                        </a:defRPr>
                      </a:lvl3pPr>
                      <a:lvl4pPr marL="1600200" indent="-228600">
                        <a:defRPr sz="2000">
                          <a:solidFill>
                            <a:schemeClr val="tx1"/>
                          </a:solidFill>
                          <a:latin typeface="Tahoma" panose="020B0604030504040204" pitchFamily="34" charset="0"/>
                          <a:ea typeface="宋体" panose="02010600030101010101" pitchFamily="2" charset="-122"/>
                        </a:defRPr>
                      </a:lvl4pPr>
                      <a:lvl5pPr marL="2057400" indent="-22860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73943" name="Oval 920"/>
                    <p:cNvSpPr>
                      <a:spLocks noChangeArrowheads="1"/>
                    </p:cNvSpPr>
                    <p:nvPr/>
                  </p:nvSpPr>
                  <p:spPr bwMode="auto">
                    <a:xfrm>
                      <a:off x="3002" y="3306"/>
                      <a:ext cx="23" cy="47"/>
                    </a:xfrm>
                    <a:prstGeom prst="ellipse">
                      <a:avLst/>
                    </a:prstGeom>
                    <a:solidFill>
                      <a:srgbClr val="404040"/>
                    </a:solidFill>
                    <a:ln w="1588">
                      <a:solidFill>
                        <a:srgbClr val="A0A0A0"/>
                      </a:solidFill>
                      <a:round/>
                      <a:headEnd/>
                      <a:tailEnd/>
                    </a:ln>
                  </p:spPr>
                  <p:txBody>
                    <a:bodyPr/>
                    <a:lstStyle>
                      <a:lvl1pPr>
                        <a:defRPr sz="2000">
                          <a:solidFill>
                            <a:schemeClr val="tx1"/>
                          </a:solidFill>
                          <a:latin typeface="Tahoma" panose="020B0604030504040204" pitchFamily="34" charset="0"/>
                          <a:ea typeface="宋体" panose="02010600030101010101" pitchFamily="2" charset="-122"/>
                        </a:defRPr>
                      </a:lvl1pPr>
                      <a:lvl2pPr marL="742950" indent="-285750">
                        <a:defRPr sz="2000">
                          <a:solidFill>
                            <a:schemeClr val="tx1"/>
                          </a:solidFill>
                          <a:latin typeface="Tahoma" panose="020B0604030504040204" pitchFamily="34" charset="0"/>
                          <a:ea typeface="宋体" panose="02010600030101010101" pitchFamily="2" charset="-122"/>
                        </a:defRPr>
                      </a:lvl2pPr>
                      <a:lvl3pPr marL="1143000" indent="-228600">
                        <a:defRPr sz="2000">
                          <a:solidFill>
                            <a:schemeClr val="tx1"/>
                          </a:solidFill>
                          <a:latin typeface="Tahoma" panose="020B0604030504040204" pitchFamily="34" charset="0"/>
                          <a:ea typeface="宋体" panose="02010600030101010101" pitchFamily="2" charset="-122"/>
                        </a:defRPr>
                      </a:lvl3pPr>
                      <a:lvl4pPr marL="1600200" indent="-228600">
                        <a:defRPr sz="2000">
                          <a:solidFill>
                            <a:schemeClr val="tx1"/>
                          </a:solidFill>
                          <a:latin typeface="Tahoma" panose="020B0604030504040204" pitchFamily="34" charset="0"/>
                          <a:ea typeface="宋体" panose="02010600030101010101" pitchFamily="2" charset="-122"/>
                        </a:defRPr>
                      </a:lvl4pPr>
                      <a:lvl5pPr marL="2057400" indent="-22860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73944" name="Oval 921"/>
                    <p:cNvSpPr>
                      <a:spLocks noChangeArrowheads="1"/>
                    </p:cNvSpPr>
                    <p:nvPr/>
                  </p:nvSpPr>
                  <p:spPr bwMode="auto">
                    <a:xfrm>
                      <a:off x="3004" y="3310"/>
                      <a:ext cx="16" cy="36"/>
                    </a:xfrm>
                    <a:prstGeom prst="ellipse">
                      <a:avLst/>
                    </a:prstGeom>
                    <a:solidFill>
                      <a:srgbClr val="000000"/>
                    </a:solidFill>
                    <a:ln w="0">
                      <a:solidFill>
                        <a:srgbClr val="808080"/>
                      </a:solidFill>
                      <a:round/>
                      <a:headEnd/>
                      <a:tailEnd/>
                    </a:ln>
                  </p:spPr>
                  <p:txBody>
                    <a:bodyPr/>
                    <a:lstStyle>
                      <a:lvl1pPr>
                        <a:defRPr sz="2000">
                          <a:solidFill>
                            <a:schemeClr val="tx1"/>
                          </a:solidFill>
                          <a:latin typeface="Tahoma" panose="020B0604030504040204" pitchFamily="34" charset="0"/>
                          <a:ea typeface="宋体" panose="02010600030101010101" pitchFamily="2" charset="-122"/>
                        </a:defRPr>
                      </a:lvl1pPr>
                      <a:lvl2pPr marL="742950" indent="-285750">
                        <a:defRPr sz="2000">
                          <a:solidFill>
                            <a:schemeClr val="tx1"/>
                          </a:solidFill>
                          <a:latin typeface="Tahoma" panose="020B0604030504040204" pitchFamily="34" charset="0"/>
                          <a:ea typeface="宋体" panose="02010600030101010101" pitchFamily="2" charset="-122"/>
                        </a:defRPr>
                      </a:lvl2pPr>
                      <a:lvl3pPr marL="1143000" indent="-228600">
                        <a:defRPr sz="2000">
                          <a:solidFill>
                            <a:schemeClr val="tx1"/>
                          </a:solidFill>
                          <a:latin typeface="Tahoma" panose="020B0604030504040204" pitchFamily="34" charset="0"/>
                          <a:ea typeface="宋体" panose="02010600030101010101" pitchFamily="2" charset="-122"/>
                        </a:defRPr>
                      </a:lvl3pPr>
                      <a:lvl4pPr marL="1600200" indent="-228600">
                        <a:defRPr sz="2000">
                          <a:solidFill>
                            <a:schemeClr val="tx1"/>
                          </a:solidFill>
                          <a:latin typeface="Tahoma" panose="020B0604030504040204" pitchFamily="34" charset="0"/>
                          <a:ea typeface="宋体" panose="02010600030101010101" pitchFamily="2" charset="-122"/>
                        </a:defRPr>
                      </a:lvl4pPr>
                      <a:lvl5pPr marL="2057400" indent="-22860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nvGrpSpPr>
                    <p:cNvPr id="73945" name="Group 922"/>
                    <p:cNvGrpSpPr>
                      <a:grpSpLocks/>
                    </p:cNvGrpSpPr>
                    <p:nvPr/>
                  </p:nvGrpSpPr>
                  <p:grpSpPr bwMode="auto">
                    <a:xfrm>
                      <a:off x="3009" y="3324"/>
                      <a:ext cx="5" cy="10"/>
                      <a:chOff x="3009" y="3324"/>
                      <a:chExt cx="5" cy="10"/>
                    </a:xfrm>
                  </p:grpSpPr>
                  <p:sp>
                    <p:nvSpPr>
                      <p:cNvPr id="73946" name="Oval 923"/>
                      <p:cNvSpPr>
                        <a:spLocks noChangeArrowheads="1"/>
                      </p:cNvSpPr>
                      <p:nvPr/>
                    </p:nvSpPr>
                    <p:spPr bwMode="auto">
                      <a:xfrm>
                        <a:off x="3009" y="3324"/>
                        <a:ext cx="5" cy="10"/>
                      </a:xfrm>
                      <a:prstGeom prst="ellipse">
                        <a:avLst/>
                      </a:prstGeom>
                      <a:solidFill>
                        <a:srgbClr val="80808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lvl1pPr>
                          <a:defRPr sz="2000">
                            <a:solidFill>
                              <a:schemeClr val="tx1"/>
                            </a:solidFill>
                            <a:latin typeface="Tahoma" panose="020B0604030504040204" pitchFamily="34" charset="0"/>
                            <a:ea typeface="宋体" panose="02010600030101010101" pitchFamily="2" charset="-122"/>
                          </a:defRPr>
                        </a:lvl1pPr>
                        <a:lvl2pPr marL="742950" indent="-285750">
                          <a:defRPr sz="2000">
                            <a:solidFill>
                              <a:schemeClr val="tx1"/>
                            </a:solidFill>
                            <a:latin typeface="Tahoma" panose="020B0604030504040204" pitchFamily="34" charset="0"/>
                            <a:ea typeface="宋体" panose="02010600030101010101" pitchFamily="2" charset="-122"/>
                          </a:defRPr>
                        </a:lvl2pPr>
                        <a:lvl3pPr marL="1143000" indent="-228600">
                          <a:defRPr sz="2000">
                            <a:solidFill>
                              <a:schemeClr val="tx1"/>
                            </a:solidFill>
                            <a:latin typeface="Tahoma" panose="020B0604030504040204" pitchFamily="34" charset="0"/>
                            <a:ea typeface="宋体" panose="02010600030101010101" pitchFamily="2" charset="-122"/>
                          </a:defRPr>
                        </a:lvl3pPr>
                        <a:lvl4pPr marL="1600200" indent="-228600">
                          <a:defRPr sz="2000">
                            <a:solidFill>
                              <a:schemeClr val="tx1"/>
                            </a:solidFill>
                            <a:latin typeface="Tahoma" panose="020B0604030504040204" pitchFamily="34" charset="0"/>
                            <a:ea typeface="宋体" panose="02010600030101010101" pitchFamily="2" charset="-122"/>
                          </a:defRPr>
                        </a:lvl4pPr>
                        <a:lvl5pPr marL="2057400" indent="-22860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73947" name="Oval 924"/>
                      <p:cNvSpPr>
                        <a:spLocks noChangeArrowheads="1"/>
                      </p:cNvSpPr>
                      <p:nvPr/>
                    </p:nvSpPr>
                    <p:spPr bwMode="auto">
                      <a:xfrm>
                        <a:off x="3010" y="3324"/>
                        <a:ext cx="4" cy="10"/>
                      </a:xfrm>
                      <a:prstGeom prst="ellipse">
                        <a:avLst/>
                      </a:prstGeom>
                      <a:solidFill>
                        <a:srgbClr val="E0E0E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lvl1pPr>
                          <a:defRPr sz="2000">
                            <a:solidFill>
                              <a:schemeClr val="tx1"/>
                            </a:solidFill>
                            <a:latin typeface="Tahoma" panose="020B0604030504040204" pitchFamily="34" charset="0"/>
                            <a:ea typeface="宋体" panose="02010600030101010101" pitchFamily="2" charset="-122"/>
                          </a:defRPr>
                        </a:lvl1pPr>
                        <a:lvl2pPr marL="742950" indent="-285750">
                          <a:defRPr sz="2000">
                            <a:solidFill>
                              <a:schemeClr val="tx1"/>
                            </a:solidFill>
                            <a:latin typeface="Tahoma" panose="020B0604030504040204" pitchFamily="34" charset="0"/>
                            <a:ea typeface="宋体" panose="02010600030101010101" pitchFamily="2" charset="-122"/>
                          </a:defRPr>
                        </a:lvl2pPr>
                        <a:lvl3pPr marL="1143000" indent="-228600">
                          <a:defRPr sz="2000">
                            <a:solidFill>
                              <a:schemeClr val="tx1"/>
                            </a:solidFill>
                            <a:latin typeface="Tahoma" panose="020B0604030504040204" pitchFamily="34" charset="0"/>
                            <a:ea typeface="宋体" panose="02010600030101010101" pitchFamily="2" charset="-122"/>
                          </a:defRPr>
                        </a:lvl3pPr>
                        <a:lvl4pPr marL="1600200" indent="-228600">
                          <a:defRPr sz="2000">
                            <a:solidFill>
                              <a:schemeClr val="tx1"/>
                            </a:solidFill>
                            <a:latin typeface="Tahoma" panose="020B0604030504040204" pitchFamily="34" charset="0"/>
                            <a:ea typeface="宋体" panose="02010600030101010101" pitchFamily="2" charset="-122"/>
                          </a:defRPr>
                        </a:lvl4pPr>
                        <a:lvl5pPr marL="2057400" indent="-22860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grpSp>
            </p:grpSp>
          </p:grpSp>
          <p:grpSp>
            <p:nvGrpSpPr>
              <p:cNvPr id="73925" name="Group 925"/>
              <p:cNvGrpSpPr>
                <a:grpSpLocks/>
              </p:cNvGrpSpPr>
              <p:nvPr/>
            </p:nvGrpSpPr>
            <p:grpSpPr bwMode="auto">
              <a:xfrm>
                <a:off x="3137" y="3268"/>
                <a:ext cx="39" cy="59"/>
                <a:chOff x="3137" y="3268"/>
                <a:chExt cx="39" cy="59"/>
              </a:xfrm>
            </p:grpSpPr>
            <p:sp>
              <p:nvSpPr>
                <p:cNvPr id="73926" name="Freeform 926"/>
                <p:cNvSpPr>
                  <a:spLocks/>
                </p:cNvSpPr>
                <p:nvPr/>
              </p:nvSpPr>
              <p:spPr bwMode="auto">
                <a:xfrm>
                  <a:off x="3153" y="3268"/>
                  <a:ext cx="23" cy="29"/>
                </a:xfrm>
                <a:custGeom>
                  <a:avLst/>
                  <a:gdLst>
                    <a:gd name="T0" fmla="*/ 0 w 418"/>
                    <a:gd name="T1" fmla="*/ 4 h 397"/>
                    <a:gd name="T2" fmla="*/ 3 w 418"/>
                    <a:gd name="T3" fmla="*/ 1 h 397"/>
                    <a:gd name="T4" fmla="*/ 7 w 418"/>
                    <a:gd name="T5" fmla="*/ 0 h 397"/>
                    <a:gd name="T6" fmla="*/ 12 w 418"/>
                    <a:gd name="T7" fmla="*/ 0 h 397"/>
                    <a:gd name="T8" fmla="*/ 16 w 418"/>
                    <a:gd name="T9" fmla="*/ 1 h 397"/>
                    <a:gd name="T10" fmla="*/ 19 w 418"/>
                    <a:gd name="T11" fmla="*/ 4 h 397"/>
                    <a:gd name="T12" fmla="*/ 22 w 418"/>
                    <a:gd name="T13" fmla="*/ 10 h 397"/>
                    <a:gd name="T14" fmla="*/ 23 w 418"/>
                    <a:gd name="T15" fmla="*/ 15 h 397"/>
                    <a:gd name="T16" fmla="*/ 23 w 418"/>
                    <a:gd name="T17" fmla="*/ 19 h 397"/>
                    <a:gd name="T18" fmla="*/ 23 w 418"/>
                    <a:gd name="T19" fmla="*/ 26 h 397"/>
                    <a:gd name="T20" fmla="*/ 22 w 418"/>
                    <a:gd name="T21" fmla="*/ 29 h 397"/>
                    <a:gd name="T22" fmla="*/ 5 w 418"/>
                    <a:gd name="T23" fmla="*/ 24 h 397"/>
                    <a:gd name="T24" fmla="*/ 0 w 418"/>
                    <a:gd name="T25" fmla="*/ 4 h 39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18" h="397">
                      <a:moveTo>
                        <a:pt x="0" y="50"/>
                      </a:moveTo>
                      <a:lnTo>
                        <a:pt x="49" y="19"/>
                      </a:lnTo>
                      <a:lnTo>
                        <a:pt x="123" y="0"/>
                      </a:lnTo>
                      <a:lnTo>
                        <a:pt x="213" y="0"/>
                      </a:lnTo>
                      <a:lnTo>
                        <a:pt x="296" y="17"/>
                      </a:lnTo>
                      <a:lnTo>
                        <a:pt x="348" y="61"/>
                      </a:lnTo>
                      <a:lnTo>
                        <a:pt x="395" y="131"/>
                      </a:lnTo>
                      <a:lnTo>
                        <a:pt x="411" y="208"/>
                      </a:lnTo>
                      <a:lnTo>
                        <a:pt x="418" y="263"/>
                      </a:lnTo>
                      <a:lnTo>
                        <a:pt x="416" y="356"/>
                      </a:lnTo>
                      <a:lnTo>
                        <a:pt x="405" y="397"/>
                      </a:lnTo>
                      <a:lnTo>
                        <a:pt x="95" y="331"/>
                      </a:lnTo>
                      <a:lnTo>
                        <a:pt x="0" y="5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grpSp>
              <p:nvGrpSpPr>
                <p:cNvPr id="73927" name="Group 927"/>
                <p:cNvGrpSpPr>
                  <a:grpSpLocks/>
                </p:cNvGrpSpPr>
                <p:nvPr/>
              </p:nvGrpSpPr>
              <p:grpSpPr bwMode="auto">
                <a:xfrm>
                  <a:off x="3137" y="3270"/>
                  <a:ext cx="37" cy="57"/>
                  <a:chOff x="3137" y="3270"/>
                  <a:chExt cx="37" cy="57"/>
                </a:xfrm>
              </p:grpSpPr>
              <p:sp>
                <p:nvSpPr>
                  <p:cNvPr id="73928" name="Freeform 928"/>
                  <p:cNvSpPr>
                    <a:spLocks/>
                  </p:cNvSpPr>
                  <p:nvPr/>
                </p:nvSpPr>
                <p:spPr bwMode="auto">
                  <a:xfrm>
                    <a:off x="3137" y="3270"/>
                    <a:ext cx="25" cy="57"/>
                  </a:xfrm>
                  <a:custGeom>
                    <a:avLst/>
                    <a:gdLst>
                      <a:gd name="T0" fmla="*/ 25 w 428"/>
                      <a:gd name="T1" fmla="*/ 1 h 761"/>
                      <a:gd name="T2" fmla="*/ 19 w 428"/>
                      <a:gd name="T3" fmla="*/ 0 h 761"/>
                      <a:gd name="T4" fmla="*/ 0 w 428"/>
                      <a:gd name="T5" fmla="*/ 28 h 761"/>
                      <a:gd name="T6" fmla="*/ 19 w 428"/>
                      <a:gd name="T7" fmla="*/ 57 h 761"/>
                      <a:gd name="T8" fmla="*/ 20 w 428"/>
                      <a:gd name="T9" fmla="*/ 57 h 761"/>
                      <a:gd name="T10" fmla="*/ 19 w 428"/>
                      <a:gd name="T11" fmla="*/ 28 h 761"/>
                      <a:gd name="T12" fmla="*/ 25 w 428"/>
                      <a:gd name="T13" fmla="*/ 1 h 76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28" h="761">
                        <a:moveTo>
                          <a:pt x="428" y="17"/>
                        </a:moveTo>
                        <a:cubicBezTo>
                          <a:pt x="397" y="5"/>
                          <a:pt x="364" y="0"/>
                          <a:pt x="331" y="0"/>
                        </a:cubicBezTo>
                        <a:cubicBezTo>
                          <a:pt x="148" y="0"/>
                          <a:pt x="0" y="170"/>
                          <a:pt x="0" y="380"/>
                        </a:cubicBezTo>
                        <a:cubicBezTo>
                          <a:pt x="0" y="590"/>
                          <a:pt x="148" y="761"/>
                          <a:pt x="331" y="761"/>
                        </a:cubicBezTo>
                        <a:cubicBezTo>
                          <a:pt x="334" y="760"/>
                          <a:pt x="338" y="760"/>
                          <a:pt x="342" y="760"/>
                        </a:cubicBezTo>
                        <a:lnTo>
                          <a:pt x="331" y="380"/>
                        </a:lnTo>
                        <a:lnTo>
                          <a:pt x="428" y="17"/>
                        </a:lnTo>
                        <a:close/>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grpSp>
                <p:nvGrpSpPr>
                  <p:cNvPr id="73929" name="Group 929"/>
                  <p:cNvGrpSpPr>
                    <a:grpSpLocks/>
                  </p:cNvGrpSpPr>
                  <p:nvPr/>
                </p:nvGrpSpPr>
                <p:grpSpPr bwMode="auto">
                  <a:xfrm>
                    <a:off x="3144" y="3271"/>
                    <a:ext cx="30" cy="56"/>
                    <a:chOff x="3144" y="3271"/>
                    <a:chExt cx="30" cy="56"/>
                  </a:xfrm>
                </p:grpSpPr>
                <p:sp>
                  <p:nvSpPr>
                    <p:cNvPr id="73930" name="Oval 930"/>
                    <p:cNvSpPr>
                      <a:spLocks noChangeArrowheads="1"/>
                    </p:cNvSpPr>
                    <p:nvPr/>
                  </p:nvSpPr>
                  <p:spPr bwMode="auto">
                    <a:xfrm>
                      <a:off x="3144" y="3271"/>
                      <a:ext cx="30" cy="56"/>
                    </a:xfrm>
                    <a:prstGeom prst="ellipse">
                      <a:avLst/>
                    </a:prstGeom>
                    <a:solidFill>
                      <a:srgbClr val="60606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lvl1pPr>
                        <a:defRPr sz="2000">
                          <a:solidFill>
                            <a:schemeClr val="tx1"/>
                          </a:solidFill>
                          <a:latin typeface="Tahoma" panose="020B0604030504040204" pitchFamily="34" charset="0"/>
                          <a:ea typeface="宋体" panose="02010600030101010101" pitchFamily="2" charset="-122"/>
                        </a:defRPr>
                      </a:lvl1pPr>
                      <a:lvl2pPr marL="742950" indent="-285750">
                        <a:defRPr sz="2000">
                          <a:solidFill>
                            <a:schemeClr val="tx1"/>
                          </a:solidFill>
                          <a:latin typeface="Tahoma" panose="020B0604030504040204" pitchFamily="34" charset="0"/>
                          <a:ea typeface="宋体" panose="02010600030101010101" pitchFamily="2" charset="-122"/>
                        </a:defRPr>
                      </a:lvl2pPr>
                      <a:lvl3pPr marL="1143000" indent="-228600">
                        <a:defRPr sz="2000">
                          <a:solidFill>
                            <a:schemeClr val="tx1"/>
                          </a:solidFill>
                          <a:latin typeface="Tahoma" panose="020B0604030504040204" pitchFamily="34" charset="0"/>
                          <a:ea typeface="宋体" panose="02010600030101010101" pitchFamily="2" charset="-122"/>
                        </a:defRPr>
                      </a:lvl3pPr>
                      <a:lvl4pPr marL="1600200" indent="-228600">
                        <a:defRPr sz="2000">
                          <a:solidFill>
                            <a:schemeClr val="tx1"/>
                          </a:solidFill>
                          <a:latin typeface="Tahoma" panose="020B0604030504040204" pitchFamily="34" charset="0"/>
                          <a:ea typeface="宋体" panose="02010600030101010101" pitchFamily="2" charset="-122"/>
                        </a:defRPr>
                      </a:lvl4pPr>
                      <a:lvl5pPr marL="2057400" indent="-22860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73931" name="Oval 931"/>
                    <p:cNvSpPr>
                      <a:spLocks noChangeArrowheads="1"/>
                    </p:cNvSpPr>
                    <p:nvPr/>
                  </p:nvSpPr>
                  <p:spPr bwMode="auto">
                    <a:xfrm>
                      <a:off x="3146" y="3273"/>
                      <a:ext cx="26" cy="51"/>
                    </a:xfrm>
                    <a:prstGeom prst="ellipse">
                      <a:avLst/>
                    </a:prstGeom>
                    <a:solidFill>
                      <a:srgbClr val="80808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lvl1pPr>
                        <a:defRPr sz="2000">
                          <a:solidFill>
                            <a:schemeClr val="tx1"/>
                          </a:solidFill>
                          <a:latin typeface="Tahoma" panose="020B0604030504040204" pitchFamily="34" charset="0"/>
                          <a:ea typeface="宋体" panose="02010600030101010101" pitchFamily="2" charset="-122"/>
                        </a:defRPr>
                      </a:lvl1pPr>
                      <a:lvl2pPr marL="742950" indent="-285750">
                        <a:defRPr sz="2000">
                          <a:solidFill>
                            <a:schemeClr val="tx1"/>
                          </a:solidFill>
                          <a:latin typeface="Tahoma" panose="020B0604030504040204" pitchFamily="34" charset="0"/>
                          <a:ea typeface="宋体" panose="02010600030101010101" pitchFamily="2" charset="-122"/>
                        </a:defRPr>
                      </a:lvl2pPr>
                      <a:lvl3pPr marL="1143000" indent="-228600">
                        <a:defRPr sz="2000">
                          <a:solidFill>
                            <a:schemeClr val="tx1"/>
                          </a:solidFill>
                          <a:latin typeface="Tahoma" panose="020B0604030504040204" pitchFamily="34" charset="0"/>
                          <a:ea typeface="宋体" panose="02010600030101010101" pitchFamily="2" charset="-122"/>
                        </a:defRPr>
                      </a:lvl3pPr>
                      <a:lvl4pPr marL="1600200" indent="-228600">
                        <a:defRPr sz="2000">
                          <a:solidFill>
                            <a:schemeClr val="tx1"/>
                          </a:solidFill>
                          <a:latin typeface="Tahoma" panose="020B0604030504040204" pitchFamily="34" charset="0"/>
                          <a:ea typeface="宋体" panose="02010600030101010101" pitchFamily="2" charset="-122"/>
                        </a:defRPr>
                      </a:lvl4pPr>
                      <a:lvl5pPr marL="2057400" indent="-22860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73932" name="Oval 932"/>
                    <p:cNvSpPr>
                      <a:spLocks noChangeArrowheads="1"/>
                    </p:cNvSpPr>
                    <p:nvPr/>
                  </p:nvSpPr>
                  <p:spPr bwMode="auto">
                    <a:xfrm>
                      <a:off x="3151" y="3281"/>
                      <a:ext cx="17" cy="36"/>
                    </a:xfrm>
                    <a:prstGeom prst="ellipse">
                      <a:avLst/>
                    </a:prstGeom>
                    <a:solidFill>
                      <a:srgbClr val="404040"/>
                    </a:solidFill>
                    <a:ln w="1588">
                      <a:solidFill>
                        <a:srgbClr val="A0A0A0"/>
                      </a:solidFill>
                      <a:round/>
                      <a:headEnd/>
                      <a:tailEnd/>
                    </a:ln>
                  </p:spPr>
                  <p:txBody>
                    <a:bodyPr/>
                    <a:lstStyle>
                      <a:lvl1pPr>
                        <a:defRPr sz="2000">
                          <a:solidFill>
                            <a:schemeClr val="tx1"/>
                          </a:solidFill>
                          <a:latin typeface="Tahoma" panose="020B0604030504040204" pitchFamily="34" charset="0"/>
                          <a:ea typeface="宋体" panose="02010600030101010101" pitchFamily="2" charset="-122"/>
                        </a:defRPr>
                      </a:lvl1pPr>
                      <a:lvl2pPr marL="742950" indent="-285750">
                        <a:defRPr sz="2000">
                          <a:solidFill>
                            <a:schemeClr val="tx1"/>
                          </a:solidFill>
                          <a:latin typeface="Tahoma" panose="020B0604030504040204" pitchFamily="34" charset="0"/>
                          <a:ea typeface="宋体" panose="02010600030101010101" pitchFamily="2" charset="-122"/>
                        </a:defRPr>
                      </a:lvl2pPr>
                      <a:lvl3pPr marL="1143000" indent="-228600">
                        <a:defRPr sz="2000">
                          <a:solidFill>
                            <a:schemeClr val="tx1"/>
                          </a:solidFill>
                          <a:latin typeface="Tahoma" panose="020B0604030504040204" pitchFamily="34" charset="0"/>
                          <a:ea typeface="宋体" panose="02010600030101010101" pitchFamily="2" charset="-122"/>
                        </a:defRPr>
                      </a:lvl3pPr>
                      <a:lvl4pPr marL="1600200" indent="-228600">
                        <a:defRPr sz="2000">
                          <a:solidFill>
                            <a:schemeClr val="tx1"/>
                          </a:solidFill>
                          <a:latin typeface="Tahoma" panose="020B0604030504040204" pitchFamily="34" charset="0"/>
                          <a:ea typeface="宋体" panose="02010600030101010101" pitchFamily="2" charset="-122"/>
                        </a:defRPr>
                      </a:lvl4pPr>
                      <a:lvl5pPr marL="2057400" indent="-22860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73933" name="Oval 933"/>
                    <p:cNvSpPr>
                      <a:spLocks noChangeArrowheads="1"/>
                    </p:cNvSpPr>
                    <p:nvPr/>
                  </p:nvSpPr>
                  <p:spPr bwMode="auto">
                    <a:xfrm>
                      <a:off x="3153" y="3285"/>
                      <a:ext cx="11" cy="26"/>
                    </a:xfrm>
                    <a:prstGeom prst="ellipse">
                      <a:avLst/>
                    </a:prstGeom>
                    <a:solidFill>
                      <a:srgbClr val="000000"/>
                    </a:solidFill>
                    <a:ln w="0">
                      <a:solidFill>
                        <a:srgbClr val="808080"/>
                      </a:solidFill>
                      <a:round/>
                      <a:headEnd/>
                      <a:tailEnd/>
                    </a:ln>
                  </p:spPr>
                  <p:txBody>
                    <a:bodyPr/>
                    <a:lstStyle>
                      <a:lvl1pPr>
                        <a:defRPr sz="2000">
                          <a:solidFill>
                            <a:schemeClr val="tx1"/>
                          </a:solidFill>
                          <a:latin typeface="Tahoma" panose="020B0604030504040204" pitchFamily="34" charset="0"/>
                          <a:ea typeface="宋体" panose="02010600030101010101" pitchFamily="2" charset="-122"/>
                        </a:defRPr>
                      </a:lvl1pPr>
                      <a:lvl2pPr marL="742950" indent="-285750">
                        <a:defRPr sz="2000">
                          <a:solidFill>
                            <a:schemeClr val="tx1"/>
                          </a:solidFill>
                          <a:latin typeface="Tahoma" panose="020B0604030504040204" pitchFamily="34" charset="0"/>
                          <a:ea typeface="宋体" panose="02010600030101010101" pitchFamily="2" charset="-122"/>
                        </a:defRPr>
                      </a:lvl2pPr>
                      <a:lvl3pPr marL="1143000" indent="-228600">
                        <a:defRPr sz="2000">
                          <a:solidFill>
                            <a:schemeClr val="tx1"/>
                          </a:solidFill>
                          <a:latin typeface="Tahoma" panose="020B0604030504040204" pitchFamily="34" charset="0"/>
                          <a:ea typeface="宋体" panose="02010600030101010101" pitchFamily="2" charset="-122"/>
                        </a:defRPr>
                      </a:lvl3pPr>
                      <a:lvl4pPr marL="1600200" indent="-228600">
                        <a:defRPr sz="2000">
                          <a:solidFill>
                            <a:schemeClr val="tx1"/>
                          </a:solidFill>
                          <a:latin typeface="Tahoma" panose="020B0604030504040204" pitchFamily="34" charset="0"/>
                          <a:ea typeface="宋体" panose="02010600030101010101" pitchFamily="2" charset="-122"/>
                        </a:defRPr>
                      </a:lvl4pPr>
                      <a:lvl5pPr marL="2057400" indent="-22860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nvGrpSpPr>
                    <p:cNvPr id="73934" name="Group 934"/>
                    <p:cNvGrpSpPr>
                      <a:grpSpLocks/>
                    </p:cNvGrpSpPr>
                    <p:nvPr/>
                  </p:nvGrpSpPr>
                  <p:grpSpPr bwMode="auto">
                    <a:xfrm>
                      <a:off x="3156" y="3295"/>
                      <a:ext cx="4" cy="8"/>
                      <a:chOff x="3156" y="3295"/>
                      <a:chExt cx="4" cy="8"/>
                    </a:xfrm>
                  </p:grpSpPr>
                  <p:sp>
                    <p:nvSpPr>
                      <p:cNvPr id="73935" name="Oval 935"/>
                      <p:cNvSpPr>
                        <a:spLocks noChangeArrowheads="1"/>
                      </p:cNvSpPr>
                      <p:nvPr/>
                    </p:nvSpPr>
                    <p:spPr bwMode="auto">
                      <a:xfrm>
                        <a:off x="3156" y="3295"/>
                        <a:ext cx="4" cy="8"/>
                      </a:xfrm>
                      <a:prstGeom prst="ellipse">
                        <a:avLst/>
                      </a:prstGeom>
                      <a:solidFill>
                        <a:srgbClr val="80808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lvl1pPr>
                          <a:defRPr sz="2000">
                            <a:solidFill>
                              <a:schemeClr val="tx1"/>
                            </a:solidFill>
                            <a:latin typeface="Tahoma" panose="020B0604030504040204" pitchFamily="34" charset="0"/>
                            <a:ea typeface="宋体" panose="02010600030101010101" pitchFamily="2" charset="-122"/>
                          </a:defRPr>
                        </a:lvl1pPr>
                        <a:lvl2pPr marL="742950" indent="-285750">
                          <a:defRPr sz="2000">
                            <a:solidFill>
                              <a:schemeClr val="tx1"/>
                            </a:solidFill>
                            <a:latin typeface="Tahoma" panose="020B0604030504040204" pitchFamily="34" charset="0"/>
                            <a:ea typeface="宋体" panose="02010600030101010101" pitchFamily="2" charset="-122"/>
                          </a:defRPr>
                        </a:lvl2pPr>
                        <a:lvl3pPr marL="1143000" indent="-228600">
                          <a:defRPr sz="2000">
                            <a:solidFill>
                              <a:schemeClr val="tx1"/>
                            </a:solidFill>
                            <a:latin typeface="Tahoma" panose="020B0604030504040204" pitchFamily="34" charset="0"/>
                            <a:ea typeface="宋体" panose="02010600030101010101" pitchFamily="2" charset="-122"/>
                          </a:defRPr>
                        </a:lvl3pPr>
                        <a:lvl4pPr marL="1600200" indent="-228600">
                          <a:defRPr sz="2000">
                            <a:solidFill>
                              <a:schemeClr val="tx1"/>
                            </a:solidFill>
                            <a:latin typeface="Tahoma" panose="020B0604030504040204" pitchFamily="34" charset="0"/>
                            <a:ea typeface="宋体" panose="02010600030101010101" pitchFamily="2" charset="-122"/>
                          </a:defRPr>
                        </a:lvl4pPr>
                        <a:lvl5pPr marL="2057400" indent="-22860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73936" name="Oval 936"/>
                      <p:cNvSpPr>
                        <a:spLocks noChangeArrowheads="1"/>
                      </p:cNvSpPr>
                      <p:nvPr/>
                    </p:nvSpPr>
                    <p:spPr bwMode="auto">
                      <a:xfrm>
                        <a:off x="3157" y="3295"/>
                        <a:ext cx="3" cy="8"/>
                      </a:xfrm>
                      <a:prstGeom prst="ellipse">
                        <a:avLst/>
                      </a:prstGeom>
                      <a:solidFill>
                        <a:srgbClr val="E0E0E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lvl1pPr>
                          <a:defRPr sz="2000">
                            <a:solidFill>
                              <a:schemeClr val="tx1"/>
                            </a:solidFill>
                            <a:latin typeface="Tahoma" panose="020B0604030504040204" pitchFamily="34" charset="0"/>
                            <a:ea typeface="宋体" panose="02010600030101010101" pitchFamily="2" charset="-122"/>
                          </a:defRPr>
                        </a:lvl1pPr>
                        <a:lvl2pPr marL="742950" indent="-285750">
                          <a:defRPr sz="2000">
                            <a:solidFill>
                              <a:schemeClr val="tx1"/>
                            </a:solidFill>
                            <a:latin typeface="Tahoma" panose="020B0604030504040204" pitchFamily="34" charset="0"/>
                            <a:ea typeface="宋体" panose="02010600030101010101" pitchFamily="2" charset="-122"/>
                          </a:defRPr>
                        </a:lvl2pPr>
                        <a:lvl3pPr marL="1143000" indent="-228600">
                          <a:defRPr sz="2000">
                            <a:solidFill>
                              <a:schemeClr val="tx1"/>
                            </a:solidFill>
                            <a:latin typeface="Tahoma" panose="020B0604030504040204" pitchFamily="34" charset="0"/>
                            <a:ea typeface="宋体" panose="02010600030101010101" pitchFamily="2" charset="-122"/>
                          </a:defRPr>
                        </a:lvl3pPr>
                        <a:lvl4pPr marL="1600200" indent="-228600">
                          <a:defRPr sz="2000">
                            <a:solidFill>
                              <a:schemeClr val="tx1"/>
                            </a:solidFill>
                            <a:latin typeface="Tahoma" panose="020B0604030504040204" pitchFamily="34" charset="0"/>
                            <a:ea typeface="宋体" panose="02010600030101010101" pitchFamily="2" charset="-122"/>
                          </a:defRPr>
                        </a:lvl4pPr>
                        <a:lvl5pPr marL="2057400" indent="-22860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grpSp>
            </p:grpSp>
          </p:grpSp>
        </p:grpSp>
        <p:grpSp>
          <p:nvGrpSpPr>
            <p:cNvPr id="73853" name="Group 937"/>
            <p:cNvGrpSpPr>
              <a:grpSpLocks/>
            </p:cNvGrpSpPr>
            <p:nvPr/>
          </p:nvGrpSpPr>
          <p:grpSpPr bwMode="auto">
            <a:xfrm flipH="1">
              <a:off x="3568" y="3339"/>
              <a:ext cx="307" cy="133"/>
              <a:chOff x="2883" y="3203"/>
              <a:chExt cx="307" cy="133"/>
            </a:xfrm>
          </p:grpSpPr>
          <p:grpSp>
            <p:nvGrpSpPr>
              <p:cNvPr id="73872" name="Group 938"/>
              <p:cNvGrpSpPr>
                <a:grpSpLocks/>
              </p:cNvGrpSpPr>
              <p:nvPr/>
            </p:nvGrpSpPr>
            <p:grpSpPr bwMode="auto">
              <a:xfrm>
                <a:off x="2883" y="3203"/>
                <a:ext cx="307" cy="133"/>
                <a:chOff x="2883" y="3203"/>
                <a:chExt cx="307" cy="133"/>
              </a:xfrm>
            </p:grpSpPr>
            <p:grpSp>
              <p:nvGrpSpPr>
                <p:cNvPr id="73894" name="Group 939"/>
                <p:cNvGrpSpPr>
                  <a:grpSpLocks/>
                </p:cNvGrpSpPr>
                <p:nvPr/>
              </p:nvGrpSpPr>
              <p:grpSpPr bwMode="auto">
                <a:xfrm>
                  <a:off x="2883" y="3203"/>
                  <a:ext cx="307" cy="133"/>
                  <a:chOff x="2883" y="3203"/>
                  <a:chExt cx="307" cy="133"/>
                </a:xfrm>
              </p:grpSpPr>
              <p:sp>
                <p:nvSpPr>
                  <p:cNvPr id="73918" name="Freeform 940"/>
                  <p:cNvSpPr>
                    <a:spLocks/>
                  </p:cNvSpPr>
                  <p:nvPr/>
                </p:nvSpPr>
                <p:spPr bwMode="auto">
                  <a:xfrm>
                    <a:off x="2979" y="3210"/>
                    <a:ext cx="35" cy="37"/>
                  </a:xfrm>
                  <a:custGeom>
                    <a:avLst/>
                    <a:gdLst>
                      <a:gd name="T0" fmla="*/ 33 w 641"/>
                      <a:gd name="T1" fmla="*/ 1 h 522"/>
                      <a:gd name="T2" fmla="*/ 0 w 641"/>
                      <a:gd name="T3" fmla="*/ 36 h 522"/>
                      <a:gd name="T4" fmla="*/ 1 w 641"/>
                      <a:gd name="T5" fmla="*/ 37 h 522"/>
                      <a:gd name="T6" fmla="*/ 4 w 641"/>
                      <a:gd name="T7" fmla="*/ 37 h 522"/>
                      <a:gd name="T8" fmla="*/ 35 w 641"/>
                      <a:gd name="T9" fmla="*/ 0 h 522"/>
                      <a:gd name="T10" fmla="*/ 33 w 641"/>
                      <a:gd name="T11" fmla="*/ 1 h 52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41" h="522">
                        <a:moveTo>
                          <a:pt x="597" y="13"/>
                        </a:moveTo>
                        <a:lnTo>
                          <a:pt x="0" y="510"/>
                        </a:lnTo>
                        <a:lnTo>
                          <a:pt x="26" y="522"/>
                        </a:lnTo>
                        <a:lnTo>
                          <a:pt x="72" y="522"/>
                        </a:lnTo>
                        <a:lnTo>
                          <a:pt x="641" y="0"/>
                        </a:lnTo>
                        <a:lnTo>
                          <a:pt x="597" y="13"/>
                        </a:lnTo>
                        <a:close/>
                      </a:path>
                    </a:pathLst>
                  </a:custGeom>
                  <a:solidFill>
                    <a:srgbClr val="00006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grpSp>
                <p:nvGrpSpPr>
                  <p:cNvPr id="73919" name="Group 941"/>
                  <p:cNvGrpSpPr>
                    <a:grpSpLocks/>
                  </p:cNvGrpSpPr>
                  <p:nvPr/>
                </p:nvGrpSpPr>
                <p:grpSpPr bwMode="auto">
                  <a:xfrm>
                    <a:off x="2883" y="3203"/>
                    <a:ext cx="307" cy="133"/>
                    <a:chOff x="2883" y="3203"/>
                    <a:chExt cx="307" cy="133"/>
                  </a:xfrm>
                </p:grpSpPr>
                <p:sp>
                  <p:nvSpPr>
                    <p:cNvPr id="73920" name="Freeform 942"/>
                    <p:cNvSpPr>
                      <a:spLocks/>
                    </p:cNvSpPr>
                    <p:nvPr/>
                  </p:nvSpPr>
                  <p:spPr bwMode="auto">
                    <a:xfrm>
                      <a:off x="2883" y="3203"/>
                      <a:ext cx="307" cy="132"/>
                    </a:xfrm>
                    <a:custGeom>
                      <a:avLst/>
                      <a:gdLst>
                        <a:gd name="T0" fmla="*/ 1 w 5516"/>
                        <a:gd name="T1" fmla="*/ 74 h 1848"/>
                        <a:gd name="T2" fmla="*/ 14 w 5516"/>
                        <a:gd name="T3" fmla="*/ 66 h 1848"/>
                        <a:gd name="T4" fmla="*/ 38 w 5516"/>
                        <a:gd name="T5" fmla="*/ 56 h 1848"/>
                        <a:gd name="T6" fmla="*/ 60 w 5516"/>
                        <a:gd name="T7" fmla="*/ 50 h 1848"/>
                        <a:gd name="T8" fmla="*/ 84 w 5516"/>
                        <a:gd name="T9" fmla="*/ 45 h 1848"/>
                        <a:gd name="T10" fmla="*/ 94 w 5516"/>
                        <a:gd name="T11" fmla="*/ 43 h 1848"/>
                        <a:gd name="T12" fmla="*/ 141 w 5516"/>
                        <a:gd name="T13" fmla="*/ 46 h 1848"/>
                        <a:gd name="T14" fmla="*/ 160 w 5516"/>
                        <a:gd name="T15" fmla="*/ 49 h 1848"/>
                        <a:gd name="T16" fmla="*/ 171 w 5516"/>
                        <a:gd name="T17" fmla="*/ 48 h 1848"/>
                        <a:gd name="T18" fmla="*/ 183 w 5516"/>
                        <a:gd name="T19" fmla="*/ 19 h 1848"/>
                        <a:gd name="T20" fmla="*/ 183 w 5516"/>
                        <a:gd name="T21" fmla="*/ 11 h 1848"/>
                        <a:gd name="T22" fmla="*/ 166 w 5516"/>
                        <a:gd name="T23" fmla="*/ 6 h 1848"/>
                        <a:gd name="T24" fmla="*/ 138 w 5516"/>
                        <a:gd name="T25" fmla="*/ 6 h 1848"/>
                        <a:gd name="T26" fmla="*/ 132 w 5516"/>
                        <a:gd name="T27" fmla="*/ 6 h 1848"/>
                        <a:gd name="T28" fmla="*/ 152 w 5516"/>
                        <a:gd name="T29" fmla="*/ 2 h 1848"/>
                        <a:gd name="T30" fmla="*/ 174 w 5516"/>
                        <a:gd name="T31" fmla="*/ 0 h 1848"/>
                        <a:gd name="T32" fmla="*/ 193 w 5516"/>
                        <a:gd name="T33" fmla="*/ 12 h 1848"/>
                        <a:gd name="T34" fmla="*/ 187 w 5516"/>
                        <a:gd name="T35" fmla="*/ 18 h 1848"/>
                        <a:gd name="T36" fmla="*/ 178 w 5516"/>
                        <a:gd name="T37" fmla="*/ 47 h 1848"/>
                        <a:gd name="T38" fmla="*/ 179 w 5516"/>
                        <a:gd name="T39" fmla="*/ 51 h 1848"/>
                        <a:gd name="T40" fmla="*/ 259 w 5516"/>
                        <a:gd name="T41" fmla="*/ 41 h 1848"/>
                        <a:gd name="T42" fmla="*/ 261 w 5516"/>
                        <a:gd name="T43" fmla="*/ 33 h 1848"/>
                        <a:gd name="T44" fmla="*/ 252 w 5516"/>
                        <a:gd name="T45" fmla="*/ 20 h 1848"/>
                        <a:gd name="T46" fmla="*/ 242 w 5516"/>
                        <a:gd name="T47" fmla="*/ 10 h 1848"/>
                        <a:gd name="T48" fmla="*/ 212 w 5516"/>
                        <a:gd name="T49" fmla="*/ 9 h 1848"/>
                        <a:gd name="T50" fmla="*/ 187 w 5516"/>
                        <a:gd name="T51" fmla="*/ 0 h 1848"/>
                        <a:gd name="T52" fmla="*/ 207 w 5516"/>
                        <a:gd name="T53" fmla="*/ 0 h 1848"/>
                        <a:gd name="T54" fmla="*/ 227 w 5516"/>
                        <a:gd name="T55" fmla="*/ 2 h 1848"/>
                        <a:gd name="T56" fmla="*/ 241 w 5516"/>
                        <a:gd name="T57" fmla="*/ 4 h 1848"/>
                        <a:gd name="T58" fmla="*/ 247 w 5516"/>
                        <a:gd name="T59" fmla="*/ 7 h 1848"/>
                        <a:gd name="T60" fmla="*/ 265 w 5516"/>
                        <a:gd name="T61" fmla="*/ 31 h 1848"/>
                        <a:gd name="T62" fmla="*/ 271 w 5516"/>
                        <a:gd name="T63" fmla="*/ 38 h 1848"/>
                        <a:gd name="T64" fmla="*/ 280 w 5516"/>
                        <a:gd name="T65" fmla="*/ 40 h 1848"/>
                        <a:gd name="T66" fmla="*/ 288 w 5516"/>
                        <a:gd name="T67" fmla="*/ 41 h 1848"/>
                        <a:gd name="T68" fmla="*/ 300 w 5516"/>
                        <a:gd name="T69" fmla="*/ 45 h 1848"/>
                        <a:gd name="T70" fmla="*/ 305 w 5516"/>
                        <a:gd name="T71" fmla="*/ 48 h 1848"/>
                        <a:gd name="T72" fmla="*/ 305 w 5516"/>
                        <a:gd name="T73" fmla="*/ 66 h 1848"/>
                        <a:gd name="T74" fmla="*/ 296 w 5516"/>
                        <a:gd name="T75" fmla="*/ 91 h 1848"/>
                        <a:gd name="T76" fmla="*/ 292 w 5516"/>
                        <a:gd name="T77" fmla="*/ 88 h 1848"/>
                        <a:gd name="T78" fmla="*/ 290 w 5516"/>
                        <a:gd name="T79" fmla="*/ 75 h 1848"/>
                        <a:gd name="T80" fmla="*/ 283 w 5516"/>
                        <a:gd name="T81" fmla="*/ 68 h 1848"/>
                        <a:gd name="T82" fmla="*/ 274 w 5516"/>
                        <a:gd name="T83" fmla="*/ 70 h 1848"/>
                        <a:gd name="T84" fmla="*/ 269 w 5516"/>
                        <a:gd name="T85" fmla="*/ 76 h 1848"/>
                        <a:gd name="T86" fmla="*/ 265 w 5516"/>
                        <a:gd name="T87" fmla="*/ 86 h 1848"/>
                        <a:gd name="T88" fmla="*/ 261 w 5516"/>
                        <a:gd name="T89" fmla="*/ 98 h 1848"/>
                        <a:gd name="T90" fmla="*/ 154 w 5516"/>
                        <a:gd name="T91" fmla="*/ 123 h 1848"/>
                        <a:gd name="T92" fmla="*/ 154 w 5516"/>
                        <a:gd name="T93" fmla="*/ 108 h 1848"/>
                        <a:gd name="T94" fmla="*/ 151 w 5516"/>
                        <a:gd name="T95" fmla="*/ 96 h 1848"/>
                        <a:gd name="T96" fmla="*/ 146 w 5516"/>
                        <a:gd name="T97" fmla="*/ 86 h 1848"/>
                        <a:gd name="T98" fmla="*/ 138 w 5516"/>
                        <a:gd name="T99" fmla="*/ 82 h 1848"/>
                        <a:gd name="T100" fmla="*/ 128 w 5516"/>
                        <a:gd name="T101" fmla="*/ 83 h 1848"/>
                        <a:gd name="T102" fmla="*/ 118 w 5516"/>
                        <a:gd name="T103" fmla="*/ 88 h 1848"/>
                        <a:gd name="T104" fmla="*/ 110 w 5516"/>
                        <a:gd name="T105" fmla="*/ 98 h 1848"/>
                        <a:gd name="T106" fmla="*/ 104 w 5516"/>
                        <a:gd name="T107" fmla="*/ 112 h 1848"/>
                        <a:gd name="T108" fmla="*/ 100 w 5516"/>
                        <a:gd name="T109" fmla="*/ 127 h 1848"/>
                        <a:gd name="T110" fmla="*/ 93 w 5516"/>
                        <a:gd name="T111" fmla="*/ 131 h 1848"/>
                        <a:gd name="T112" fmla="*/ 72 w 5516"/>
                        <a:gd name="T113" fmla="*/ 112 h 1848"/>
                        <a:gd name="T114" fmla="*/ 52 w 5516"/>
                        <a:gd name="T115" fmla="*/ 94 h 1848"/>
                        <a:gd name="T116" fmla="*/ 39 w 5516"/>
                        <a:gd name="T117" fmla="*/ 92 h 1848"/>
                        <a:gd name="T118" fmla="*/ 21 w 5516"/>
                        <a:gd name="T119" fmla="*/ 88 h 1848"/>
                        <a:gd name="T120" fmla="*/ 8 w 5516"/>
                        <a:gd name="T121" fmla="*/ 83 h 1848"/>
                        <a:gd name="T122" fmla="*/ 1 w 5516"/>
                        <a:gd name="T123" fmla="*/ 79 h 184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5516" h="1848">
                          <a:moveTo>
                            <a:pt x="0" y="1084"/>
                          </a:moveTo>
                          <a:lnTo>
                            <a:pt x="0" y="1068"/>
                          </a:lnTo>
                          <a:lnTo>
                            <a:pt x="2" y="1054"/>
                          </a:lnTo>
                          <a:lnTo>
                            <a:pt x="8" y="1042"/>
                          </a:lnTo>
                          <a:lnTo>
                            <a:pt x="17" y="1032"/>
                          </a:lnTo>
                          <a:lnTo>
                            <a:pt x="33" y="1022"/>
                          </a:lnTo>
                          <a:lnTo>
                            <a:pt x="53" y="1010"/>
                          </a:lnTo>
                          <a:lnTo>
                            <a:pt x="146" y="969"/>
                          </a:lnTo>
                          <a:lnTo>
                            <a:pt x="209" y="946"/>
                          </a:lnTo>
                          <a:lnTo>
                            <a:pt x="259" y="928"/>
                          </a:lnTo>
                          <a:lnTo>
                            <a:pt x="311" y="908"/>
                          </a:lnTo>
                          <a:lnTo>
                            <a:pt x="361" y="890"/>
                          </a:lnTo>
                          <a:lnTo>
                            <a:pt x="425" y="871"/>
                          </a:lnTo>
                          <a:lnTo>
                            <a:pt x="624" y="807"/>
                          </a:lnTo>
                          <a:lnTo>
                            <a:pt x="690" y="787"/>
                          </a:lnTo>
                          <a:lnTo>
                            <a:pt x="763" y="768"/>
                          </a:lnTo>
                          <a:lnTo>
                            <a:pt x="820" y="753"/>
                          </a:lnTo>
                          <a:lnTo>
                            <a:pt x="878" y="741"/>
                          </a:lnTo>
                          <a:lnTo>
                            <a:pt x="991" y="717"/>
                          </a:lnTo>
                          <a:lnTo>
                            <a:pt x="1077" y="700"/>
                          </a:lnTo>
                          <a:lnTo>
                            <a:pt x="1173" y="682"/>
                          </a:lnTo>
                          <a:lnTo>
                            <a:pt x="1332" y="655"/>
                          </a:lnTo>
                          <a:lnTo>
                            <a:pt x="1400" y="641"/>
                          </a:lnTo>
                          <a:lnTo>
                            <a:pt x="1463" y="632"/>
                          </a:lnTo>
                          <a:lnTo>
                            <a:pt x="1502" y="625"/>
                          </a:lnTo>
                          <a:lnTo>
                            <a:pt x="1543" y="622"/>
                          </a:lnTo>
                          <a:lnTo>
                            <a:pt x="1577" y="617"/>
                          </a:lnTo>
                          <a:lnTo>
                            <a:pt x="1635" y="611"/>
                          </a:lnTo>
                          <a:lnTo>
                            <a:pt x="1666" y="604"/>
                          </a:lnTo>
                          <a:lnTo>
                            <a:pt x="1691" y="595"/>
                          </a:lnTo>
                          <a:lnTo>
                            <a:pt x="1712" y="589"/>
                          </a:lnTo>
                          <a:lnTo>
                            <a:pt x="2310" y="111"/>
                          </a:lnTo>
                          <a:lnTo>
                            <a:pt x="1736" y="605"/>
                          </a:lnTo>
                          <a:lnTo>
                            <a:pt x="2439" y="638"/>
                          </a:lnTo>
                          <a:lnTo>
                            <a:pt x="2529" y="648"/>
                          </a:lnTo>
                          <a:lnTo>
                            <a:pt x="2624" y="657"/>
                          </a:lnTo>
                          <a:lnTo>
                            <a:pt x="2701" y="662"/>
                          </a:lnTo>
                          <a:lnTo>
                            <a:pt x="2764" y="668"/>
                          </a:lnTo>
                          <a:lnTo>
                            <a:pt x="2830" y="677"/>
                          </a:lnTo>
                          <a:lnTo>
                            <a:pt x="2881" y="684"/>
                          </a:lnTo>
                          <a:lnTo>
                            <a:pt x="2940" y="693"/>
                          </a:lnTo>
                          <a:lnTo>
                            <a:pt x="2990" y="693"/>
                          </a:lnTo>
                          <a:lnTo>
                            <a:pt x="3035" y="693"/>
                          </a:lnTo>
                          <a:lnTo>
                            <a:pt x="3057" y="690"/>
                          </a:lnTo>
                          <a:lnTo>
                            <a:pt x="3075" y="677"/>
                          </a:lnTo>
                          <a:lnTo>
                            <a:pt x="3093" y="661"/>
                          </a:lnTo>
                          <a:lnTo>
                            <a:pt x="3124" y="609"/>
                          </a:lnTo>
                          <a:lnTo>
                            <a:pt x="3240" y="368"/>
                          </a:lnTo>
                          <a:lnTo>
                            <a:pt x="3273" y="286"/>
                          </a:lnTo>
                          <a:lnTo>
                            <a:pt x="3282" y="261"/>
                          </a:lnTo>
                          <a:lnTo>
                            <a:pt x="3293" y="229"/>
                          </a:lnTo>
                          <a:lnTo>
                            <a:pt x="3298" y="205"/>
                          </a:lnTo>
                          <a:lnTo>
                            <a:pt x="3299" y="183"/>
                          </a:lnTo>
                          <a:lnTo>
                            <a:pt x="3295" y="164"/>
                          </a:lnTo>
                          <a:lnTo>
                            <a:pt x="3286" y="152"/>
                          </a:lnTo>
                          <a:lnTo>
                            <a:pt x="3271" y="139"/>
                          </a:lnTo>
                          <a:lnTo>
                            <a:pt x="3236" y="125"/>
                          </a:lnTo>
                          <a:lnTo>
                            <a:pt x="3154" y="106"/>
                          </a:lnTo>
                          <a:lnTo>
                            <a:pt x="3075" y="94"/>
                          </a:lnTo>
                          <a:lnTo>
                            <a:pt x="2987" y="84"/>
                          </a:lnTo>
                          <a:lnTo>
                            <a:pt x="2881" y="79"/>
                          </a:lnTo>
                          <a:lnTo>
                            <a:pt x="2772" y="75"/>
                          </a:lnTo>
                          <a:lnTo>
                            <a:pt x="2630" y="75"/>
                          </a:lnTo>
                          <a:lnTo>
                            <a:pt x="2547" y="81"/>
                          </a:lnTo>
                          <a:lnTo>
                            <a:pt x="2471" y="87"/>
                          </a:lnTo>
                          <a:lnTo>
                            <a:pt x="2407" y="94"/>
                          </a:lnTo>
                          <a:lnTo>
                            <a:pt x="2360" y="99"/>
                          </a:lnTo>
                          <a:lnTo>
                            <a:pt x="2310" y="107"/>
                          </a:lnTo>
                          <a:lnTo>
                            <a:pt x="2346" y="92"/>
                          </a:lnTo>
                          <a:lnTo>
                            <a:pt x="2378" y="81"/>
                          </a:lnTo>
                          <a:lnTo>
                            <a:pt x="2413" y="75"/>
                          </a:lnTo>
                          <a:lnTo>
                            <a:pt x="2459" y="66"/>
                          </a:lnTo>
                          <a:lnTo>
                            <a:pt x="2540" y="53"/>
                          </a:lnTo>
                          <a:lnTo>
                            <a:pt x="2619" y="42"/>
                          </a:lnTo>
                          <a:lnTo>
                            <a:pt x="2736" y="29"/>
                          </a:lnTo>
                          <a:lnTo>
                            <a:pt x="2804" y="24"/>
                          </a:lnTo>
                          <a:lnTo>
                            <a:pt x="2883" y="19"/>
                          </a:lnTo>
                          <a:lnTo>
                            <a:pt x="2960" y="12"/>
                          </a:lnTo>
                          <a:lnTo>
                            <a:pt x="3042" y="6"/>
                          </a:lnTo>
                          <a:lnTo>
                            <a:pt x="3119" y="1"/>
                          </a:lnTo>
                          <a:lnTo>
                            <a:pt x="3208" y="0"/>
                          </a:lnTo>
                          <a:lnTo>
                            <a:pt x="3266" y="0"/>
                          </a:lnTo>
                          <a:lnTo>
                            <a:pt x="3552" y="148"/>
                          </a:lnTo>
                          <a:lnTo>
                            <a:pt x="3507" y="156"/>
                          </a:lnTo>
                          <a:lnTo>
                            <a:pt x="3461" y="164"/>
                          </a:lnTo>
                          <a:lnTo>
                            <a:pt x="3429" y="176"/>
                          </a:lnTo>
                          <a:lnTo>
                            <a:pt x="3406" y="189"/>
                          </a:lnTo>
                          <a:lnTo>
                            <a:pt x="3395" y="203"/>
                          </a:lnTo>
                          <a:lnTo>
                            <a:pt x="3384" y="215"/>
                          </a:lnTo>
                          <a:lnTo>
                            <a:pt x="3366" y="249"/>
                          </a:lnTo>
                          <a:lnTo>
                            <a:pt x="3287" y="411"/>
                          </a:lnTo>
                          <a:lnTo>
                            <a:pt x="3210" y="576"/>
                          </a:lnTo>
                          <a:lnTo>
                            <a:pt x="3199" y="609"/>
                          </a:lnTo>
                          <a:lnTo>
                            <a:pt x="3192" y="638"/>
                          </a:lnTo>
                          <a:lnTo>
                            <a:pt x="3190" y="662"/>
                          </a:lnTo>
                          <a:lnTo>
                            <a:pt x="3190" y="675"/>
                          </a:lnTo>
                          <a:lnTo>
                            <a:pt x="3192" y="693"/>
                          </a:lnTo>
                          <a:lnTo>
                            <a:pt x="3199" y="702"/>
                          </a:lnTo>
                          <a:lnTo>
                            <a:pt x="3209" y="709"/>
                          </a:lnTo>
                          <a:lnTo>
                            <a:pt x="3225" y="714"/>
                          </a:lnTo>
                          <a:lnTo>
                            <a:pt x="3254" y="716"/>
                          </a:lnTo>
                          <a:lnTo>
                            <a:pt x="4577" y="602"/>
                          </a:lnTo>
                          <a:lnTo>
                            <a:pt x="4611" y="595"/>
                          </a:lnTo>
                          <a:lnTo>
                            <a:pt x="4636" y="589"/>
                          </a:lnTo>
                          <a:lnTo>
                            <a:pt x="4653" y="572"/>
                          </a:lnTo>
                          <a:lnTo>
                            <a:pt x="4666" y="558"/>
                          </a:lnTo>
                          <a:lnTo>
                            <a:pt x="4685" y="533"/>
                          </a:lnTo>
                          <a:lnTo>
                            <a:pt x="4689" y="508"/>
                          </a:lnTo>
                          <a:lnTo>
                            <a:pt x="4689" y="488"/>
                          </a:lnTo>
                          <a:lnTo>
                            <a:pt x="4685" y="468"/>
                          </a:lnTo>
                          <a:lnTo>
                            <a:pt x="4675" y="453"/>
                          </a:lnTo>
                          <a:lnTo>
                            <a:pt x="4664" y="436"/>
                          </a:lnTo>
                          <a:lnTo>
                            <a:pt x="4643" y="411"/>
                          </a:lnTo>
                          <a:lnTo>
                            <a:pt x="4608" y="365"/>
                          </a:lnTo>
                          <a:lnTo>
                            <a:pt x="4534" y="274"/>
                          </a:lnTo>
                          <a:lnTo>
                            <a:pt x="4436" y="182"/>
                          </a:lnTo>
                          <a:lnTo>
                            <a:pt x="4418" y="166"/>
                          </a:lnTo>
                          <a:lnTo>
                            <a:pt x="4402" y="156"/>
                          </a:lnTo>
                          <a:lnTo>
                            <a:pt x="4377" y="144"/>
                          </a:lnTo>
                          <a:lnTo>
                            <a:pt x="4357" y="138"/>
                          </a:lnTo>
                          <a:lnTo>
                            <a:pt x="4333" y="131"/>
                          </a:lnTo>
                          <a:lnTo>
                            <a:pt x="4300" y="126"/>
                          </a:lnTo>
                          <a:lnTo>
                            <a:pt x="4263" y="125"/>
                          </a:lnTo>
                          <a:lnTo>
                            <a:pt x="3899" y="125"/>
                          </a:lnTo>
                          <a:lnTo>
                            <a:pt x="3801" y="130"/>
                          </a:lnTo>
                          <a:lnTo>
                            <a:pt x="3712" y="131"/>
                          </a:lnTo>
                          <a:lnTo>
                            <a:pt x="3614" y="143"/>
                          </a:lnTo>
                          <a:lnTo>
                            <a:pt x="3552" y="148"/>
                          </a:lnTo>
                          <a:lnTo>
                            <a:pt x="3266" y="0"/>
                          </a:lnTo>
                          <a:lnTo>
                            <a:pt x="3353" y="0"/>
                          </a:lnTo>
                          <a:lnTo>
                            <a:pt x="3435" y="0"/>
                          </a:lnTo>
                          <a:lnTo>
                            <a:pt x="3512" y="1"/>
                          </a:lnTo>
                          <a:lnTo>
                            <a:pt x="3592" y="2"/>
                          </a:lnTo>
                          <a:lnTo>
                            <a:pt x="3653" y="3"/>
                          </a:lnTo>
                          <a:lnTo>
                            <a:pt x="3718" y="6"/>
                          </a:lnTo>
                          <a:lnTo>
                            <a:pt x="3801" y="9"/>
                          </a:lnTo>
                          <a:lnTo>
                            <a:pt x="3902" y="12"/>
                          </a:lnTo>
                          <a:lnTo>
                            <a:pt x="3974" y="16"/>
                          </a:lnTo>
                          <a:lnTo>
                            <a:pt x="4032" y="20"/>
                          </a:lnTo>
                          <a:lnTo>
                            <a:pt x="4079" y="24"/>
                          </a:lnTo>
                          <a:lnTo>
                            <a:pt x="4123" y="28"/>
                          </a:lnTo>
                          <a:lnTo>
                            <a:pt x="4180" y="34"/>
                          </a:lnTo>
                          <a:lnTo>
                            <a:pt x="4242" y="42"/>
                          </a:lnTo>
                          <a:lnTo>
                            <a:pt x="4289" y="49"/>
                          </a:lnTo>
                          <a:lnTo>
                            <a:pt x="4332" y="55"/>
                          </a:lnTo>
                          <a:lnTo>
                            <a:pt x="4372" y="65"/>
                          </a:lnTo>
                          <a:lnTo>
                            <a:pt x="4391" y="71"/>
                          </a:lnTo>
                          <a:lnTo>
                            <a:pt x="4410" y="75"/>
                          </a:lnTo>
                          <a:lnTo>
                            <a:pt x="4429" y="85"/>
                          </a:lnTo>
                          <a:lnTo>
                            <a:pt x="4441" y="94"/>
                          </a:lnTo>
                          <a:lnTo>
                            <a:pt x="4454" y="102"/>
                          </a:lnTo>
                          <a:lnTo>
                            <a:pt x="4468" y="114"/>
                          </a:lnTo>
                          <a:lnTo>
                            <a:pt x="4481" y="125"/>
                          </a:lnTo>
                          <a:lnTo>
                            <a:pt x="4572" y="210"/>
                          </a:lnTo>
                          <a:lnTo>
                            <a:pt x="4766" y="436"/>
                          </a:lnTo>
                          <a:lnTo>
                            <a:pt x="4791" y="466"/>
                          </a:lnTo>
                          <a:lnTo>
                            <a:pt x="4815" y="492"/>
                          </a:lnTo>
                          <a:lnTo>
                            <a:pt x="4833" y="508"/>
                          </a:lnTo>
                          <a:lnTo>
                            <a:pt x="4855" y="525"/>
                          </a:lnTo>
                          <a:lnTo>
                            <a:pt x="4874" y="536"/>
                          </a:lnTo>
                          <a:lnTo>
                            <a:pt x="4892" y="544"/>
                          </a:lnTo>
                          <a:lnTo>
                            <a:pt x="4916" y="549"/>
                          </a:lnTo>
                          <a:lnTo>
                            <a:pt x="4951" y="554"/>
                          </a:lnTo>
                          <a:lnTo>
                            <a:pt x="4996" y="558"/>
                          </a:lnTo>
                          <a:lnTo>
                            <a:pt x="5022" y="559"/>
                          </a:lnTo>
                          <a:lnTo>
                            <a:pt x="5054" y="562"/>
                          </a:lnTo>
                          <a:lnTo>
                            <a:pt x="5094" y="566"/>
                          </a:lnTo>
                          <a:lnTo>
                            <a:pt x="5116" y="567"/>
                          </a:lnTo>
                          <a:lnTo>
                            <a:pt x="5143" y="571"/>
                          </a:lnTo>
                          <a:lnTo>
                            <a:pt x="5179" y="579"/>
                          </a:lnTo>
                          <a:lnTo>
                            <a:pt x="5221" y="584"/>
                          </a:lnTo>
                          <a:lnTo>
                            <a:pt x="5259" y="592"/>
                          </a:lnTo>
                          <a:lnTo>
                            <a:pt x="5314" y="602"/>
                          </a:lnTo>
                          <a:lnTo>
                            <a:pt x="5370" y="616"/>
                          </a:lnTo>
                          <a:lnTo>
                            <a:pt x="5395" y="625"/>
                          </a:lnTo>
                          <a:lnTo>
                            <a:pt x="5415" y="636"/>
                          </a:lnTo>
                          <a:lnTo>
                            <a:pt x="5435" y="645"/>
                          </a:lnTo>
                          <a:lnTo>
                            <a:pt x="5454" y="662"/>
                          </a:lnTo>
                          <a:lnTo>
                            <a:pt x="5470" y="670"/>
                          </a:lnTo>
                          <a:lnTo>
                            <a:pt x="5484" y="677"/>
                          </a:lnTo>
                          <a:lnTo>
                            <a:pt x="5516" y="798"/>
                          </a:lnTo>
                          <a:lnTo>
                            <a:pt x="5498" y="841"/>
                          </a:lnTo>
                          <a:lnTo>
                            <a:pt x="5490" y="869"/>
                          </a:lnTo>
                          <a:lnTo>
                            <a:pt x="5483" y="895"/>
                          </a:lnTo>
                          <a:lnTo>
                            <a:pt x="5479" y="928"/>
                          </a:lnTo>
                          <a:lnTo>
                            <a:pt x="5490" y="965"/>
                          </a:lnTo>
                          <a:lnTo>
                            <a:pt x="5383" y="1179"/>
                          </a:lnTo>
                          <a:lnTo>
                            <a:pt x="5360" y="1227"/>
                          </a:lnTo>
                          <a:lnTo>
                            <a:pt x="5342" y="1254"/>
                          </a:lnTo>
                          <a:lnTo>
                            <a:pt x="5327" y="1268"/>
                          </a:lnTo>
                          <a:lnTo>
                            <a:pt x="5312" y="1280"/>
                          </a:lnTo>
                          <a:lnTo>
                            <a:pt x="5282" y="1300"/>
                          </a:lnTo>
                          <a:lnTo>
                            <a:pt x="5254" y="1312"/>
                          </a:lnTo>
                          <a:lnTo>
                            <a:pt x="5251" y="1260"/>
                          </a:lnTo>
                          <a:lnTo>
                            <a:pt x="5247" y="1228"/>
                          </a:lnTo>
                          <a:lnTo>
                            <a:pt x="5245" y="1190"/>
                          </a:lnTo>
                          <a:lnTo>
                            <a:pt x="5237" y="1155"/>
                          </a:lnTo>
                          <a:lnTo>
                            <a:pt x="5230" y="1124"/>
                          </a:lnTo>
                          <a:lnTo>
                            <a:pt x="5223" y="1086"/>
                          </a:lnTo>
                          <a:lnTo>
                            <a:pt x="5209" y="1052"/>
                          </a:lnTo>
                          <a:lnTo>
                            <a:pt x="5190" y="1020"/>
                          </a:lnTo>
                          <a:lnTo>
                            <a:pt x="5165" y="990"/>
                          </a:lnTo>
                          <a:lnTo>
                            <a:pt x="5138" y="965"/>
                          </a:lnTo>
                          <a:lnTo>
                            <a:pt x="5106" y="953"/>
                          </a:lnTo>
                          <a:lnTo>
                            <a:pt x="5079" y="949"/>
                          </a:lnTo>
                          <a:lnTo>
                            <a:pt x="5049" y="949"/>
                          </a:lnTo>
                          <a:lnTo>
                            <a:pt x="5012" y="953"/>
                          </a:lnTo>
                          <a:lnTo>
                            <a:pt x="4981" y="959"/>
                          </a:lnTo>
                          <a:lnTo>
                            <a:pt x="4951" y="967"/>
                          </a:lnTo>
                          <a:lnTo>
                            <a:pt x="4927" y="980"/>
                          </a:lnTo>
                          <a:lnTo>
                            <a:pt x="4906" y="995"/>
                          </a:lnTo>
                          <a:lnTo>
                            <a:pt x="4886" y="1008"/>
                          </a:lnTo>
                          <a:lnTo>
                            <a:pt x="4867" y="1026"/>
                          </a:lnTo>
                          <a:lnTo>
                            <a:pt x="4849" y="1045"/>
                          </a:lnTo>
                          <a:lnTo>
                            <a:pt x="4833" y="1063"/>
                          </a:lnTo>
                          <a:lnTo>
                            <a:pt x="4815" y="1084"/>
                          </a:lnTo>
                          <a:lnTo>
                            <a:pt x="4796" y="1111"/>
                          </a:lnTo>
                          <a:lnTo>
                            <a:pt x="4782" y="1143"/>
                          </a:lnTo>
                          <a:lnTo>
                            <a:pt x="4770" y="1164"/>
                          </a:lnTo>
                          <a:lnTo>
                            <a:pt x="4758" y="1197"/>
                          </a:lnTo>
                          <a:lnTo>
                            <a:pt x="4748" y="1238"/>
                          </a:lnTo>
                          <a:lnTo>
                            <a:pt x="4733" y="1278"/>
                          </a:lnTo>
                          <a:lnTo>
                            <a:pt x="4714" y="1319"/>
                          </a:lnTo>
                          <a:lnTo>
                            <a:pt x="4701" y="1345"/>
                          </a:lnTo>
                          <a:lnTo>
                            <a:pt x="4681" y="1371"/>
                          </a:lnTo>
                          <a:lnTo>
                            <a:pt x="4661" y="1402"/>
                          </a:lnTo>
                          <a:lnTo>
                            <a:pt x="4636" y="1428"/>
                          </a:lnTo>
                          <a:lnTo>
                            <a:pt x="4568" y="1432"/>
                          </a:lnTo>
                          <a:lnTo>
                            <a:pt x="2762" y="1742"/>
                          </a:lnTo>
                          <a:lnTo>
                            <a:pt x="2765" y="1724"/>
                          </a:lnTo>
                          <a:lnTo>
                            <a:pt x="2768" y="1694"/>
                          </a:lnTo>
                          <a:lnTo>
                            <a:pt x="2768" y="1643"/>
                          </a:lnTo>
                          <a:lnTo>
                            <a:pt x="2768" y="1600"/>
                          </a:lnTo>
                          <a:lnTo>
                            <a:pt x="2765" y="1550"/>
                          </a:lnTo>
                          <a:lnTo>
                            <a:pt x="2760" y="1516"/>
                          </a:lnTo>
                          <a:lnTo>
                            <a:pt x="2752" y="1484"/>
                          </a:lnTo>
                          <a:lnTo>
                            <a:pt x="2746" y="1446"/>
                          </a:lnTo>
                          <a:lnTo>
                            <a:pt x="2736" y="1409"/>
                          </a:lnTo>
                          <a:lnTo>
                            <a:pt x="2727" y="1375"/>
                          </a:lnTo>
                          <a:lnTo>
                            <a:pt x="2714" y="1338"/>
                          </a:lnTo>
                          <a:lnTo>
                            <a:pt x="2697" y="1310"/>
                          </a:lnTo>
                          <a:lnTo>
                            <a:pt x="2681" y="1279"/>
                          </a:lnTo>
                          <a:lnTo>
                            <a:pt x="2662" y="1254"/>
                          </a:lnTo>
                          <a:lnTo>
                            <a:pt x="2639" y="1228"/>
                          </a:lnTo>
                          <a:lnTo>
                            <a:pt x="2619" y="1209"/>
                          </a:lnTo>
                          <a:lnTo>
                            <a:pt x="2592" y="1188"/>
                          </a:lnTo>
                          <a:lnTo>
                            <a:pt x="2564" y="1175"/>
                          </a:lnTo>
                          <a:lnTo>
                            <a:pt x="2536" y="1163"/>
                          </a:lnTo>
                          <a:lnTo>
                            <a:pt x="2502" y="1154"/>
                          </a:lnTo>
                          <a:lnTo>
                            <a:pt x="2471" y="1145"/>
                          </a:lnTo>
                          <a:lnTo>
                            <a:pt x="2438" y="1142"/>
                          </a:lnTo>
                          <a:lnTo>
                            <a:pt x="2405" y="1142"/>
                          </a:lnTo>
                          <a:lnTo>
                            <a:pt x="2368" y="1143"/>
                          </a:lnTo>
                          <a:lnTo>
                            <a:pt x="2333" y="1147"/>
                          </a:lnTo>
                          <a:lnTo>
                            <a:pt x="2299" y="1155"/>
                          </a:lnTo>
                          <a:lnTo>
                            <a:pt x="2263" y="1163"/>
                          </a:lnTo>
                          <a:lnTo>
                            <a:pt x="2216" y="1181"/>
                          </a:lnTo>
                          <a:lnTo>
                            <a:pt x="2181" y="1197"/>
                          </a:lnTo>
                          <a:lnTo>
                            <a:pt x="2146" y="1215"/>
                          </a:lnTo>
                          <a:lnTo>
                            <a:pt x="2116" y="1237"/>
                          </a:lnTo>
                          <a:lnTo>
                            <a:pt x="2092" y="1257"/>
                          </a:lnTo>
                          <a:lnTo>
                            <a:pt x="2062" y="1280"/>
                          </a:lnTo>
                          <a:lnTo>
                            <a:pt x="2035" y="1306"/>
                          </a:lnTo>
                          <a:lnTo>
                            <a:pt x="2012" y="1335"/>
                          </a:lnTo>
                          <a:lnTo>
                            <a:pt x="1980" y="1371"/>
                          </a:lnTo>
                          <a:lnTo>
                            <a:pt x="1955" y="1414"/>
                          </a:lnTo>
                          <a:lnTo>
                            <a:pt x="1928" y="1455"/>
                          </a:lnTo>
                          <a:lnTo>
                            <a:pt x="1905" y="1496"/>
                          </a:lnTo>
                          <a:lnTo>
                            <a:pt x="1890" y="1529"/>
                          </a:lnTo>
                          <a:lnTo>
                            <a:pt x="1869" y="1569"/>
                          </a:lnTo>
                          <a:lnTo>
                            <a:pt x="1851" y="1608"/>
                          </a:lnTo>
                          <a:lnTo>
                            <a:pt x="1828" y="1666"/>
                          </a:lnTo>
                          <a:lnTo>
                            <a:pt x="1815" y="1707"/>
                          </a:lnTo>
                          <a:lnTo>
                            <a:pt x="1804" y="1745"/>
                          </a:lnTo>
                          <a:lnTo>
                            <a:pt x="1791" y="1778"/>
                          </a:lnTo>
                          <a:lnTo>
                            <a:pt x="1778" y="1796"/>
                          </a:lnTo>
                          <a:lnTo>
                            <a:pt x="1764" y="1807"/>
                          </a:lnTo>
                          <a:lnTo>
                            <a:pt x="1736" y="1821"/>
                          </a:lnTo>
                          <a:lnTo>
                            <a:pt x="1711" y="1829"/>
                          </a:lnTo>
                          <a:lnTo>
                            <a:pt x="1678" y="1835"/>
                          </a:lnTo>
                          <a:lnTo>
                            <a:pt x="1642" y="1842"/>
                          </a:lnTo>
                          <a:lnTo>
                            <a:pt x="1460" y="1848"/>
                          </a:lnTo>
                          <a:lnTo>
                            <a:pt x="1440" y="1848"/>
                          </a:lnTo>
                          <a:lnTo>
                            <a:pt x="1414" y="1838"/>
                          </a:lnTo>
                          <a:lnTo>
                            <a:pt x="1302" y="1562"/>
                          </a:lnTo>
                          <a:lnTo>
                            <a:pt x="1320" y="1559"/>
                          </a:lnTo>
                          <a:lnTo>
                            <a:pt x="1333" y="1552"/>
                          </a:lnTo>
                          <a:lnTo>
                            <a:pt x="1385" y="1326"/>
                          </a:lnTo>
                          <a:lnTo>
                            <a:pt x="986" y="1319"/>
                          </a:lnTo>
                          <a:lnTo>
                            <a:pt x="941" y="1318"/>
                          </a:lnTo>
                          <a:lnTo>
                            <a:pt x="902" y="1316"/>
                          </a:lnTo>
                          <a:lnTo>
                            <a:pt x="851" y="1312"/>
                          </a:lnTo>
                          <a:lnTo>
                            <a:pt x="795" y="1306"/>
                          </a:lnTo>
                          <a:lnTo>
                            <a:pt x="748" y="1301"/>
                          </a:lnTo>
                          <a:lnTo>
                            <a:pt x="698" y="1292"/>
                          </a:lnTo>
                          <a:lnTo>
                            <a:pt x="632" y="1283"/>
                          </a:lnTo>
                          <a:lnTo>
                            <a:pt x="564" y="1271"/>
                          </a:lnTo>
                          <a:lnTo>
                            <a:pt x="500" y="1259"/>
                          </a:lnTo>
                          <a:lnTo>
                            <a:pt x="434" y="1246"/>
                          </a:lnTo>
                          <a:lnTo>
                            <a:pt x="375" y="1232"/>
                          </a:lnTo>
                          <a:lnTo>
                            <a:pt x="278" y="1205"/>
                          </a:lnTo>
                          <a:lnTo>
                            <a:pt x="253" y="1195"/>
                          </a:lnTo>
                          <a:lnTo>
                            <a:pt x="213" y="1182"/>
                          </a:lnTo>
                          <a:lnTo>
                            <a:pt x="177" y="1170"/>
                          </a:lnTo>
                          <a:lnTo>
                            <a:pt x="142" y="1159"/>
                          </a:lnTo>
                          <a:lnTo>
                            <a:pt x="113" y="1149"/>
                          </a:lnTo>
                          <a:lnTo>
                            <a:pt x="88" y="1137"/>
                          </a:lnTo>
                          <a:lnTo>
                            <a:pt x="60" y="1125"/>
                          </a:lnTo>
                          <a:lnTo>
                            <a:pt x="37" y="1111"/>
                          </a:lnTo>
                          <a:lnTo>
                            <a:pt x="20" y="1100"/>
                          </a:lnTo>
                          <a:lnTo>
                            <a:pt x="0" y="1084"/>
                          </a:lnTo>
                          <a:close/>
                        </a:path>
                      </a:pathLst>
                    </a:custGeom>
                    <a:solidFill>
                      <a:srgbClr val="0000E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73921" name="Freeform 943"/>
                    <p:cNvSpPr>
                      <a:spLocks/>
                    </p:cNvSpPr>
                    <p:nvPr/>
                  </p:nvSpPr>
                  <p:spPr bwMode="auto">
                    <a:xfrm>
                      <a:off x="2951" y="3259"/>
                      <a:ext cx="239" cy="77"/>
                    </a:xfrm>
                    <a:custGeom>
                      <a:avLst/>
                      <a:gdLst>
                        <a:gd name="T0" fmla="*/ 33 w 4297"/>
                        <a:gd name="T1" fmla="*/ 28 h 1071"/>
                        <a:gd name="T2" fmla="*/ 51 w 4297"/>
                        <a:gd name="T3" fmla="*/ 22 h 1071"/>
                        <a:gd name="T4" fmla="*/ 56 w 4297"/>
                        <a:gd name="T5" fmla="*/ 20 h 1071"/>
                        <a:gd name="T6" fmla="*/ 65 w 4297"/>
                        <a:gd name="T7" fmla="*/ 19 h 1071"/>
                        <a:gd name="T8" fmla="*/ 73 w 4297"/>
                        <a:gd name="T9" fmla="*/ 20 h 1071"/>
                        <a:gd name="T10" fmla="*/ 139 w 4297"/>
                        <a:gd name="T11" fmla="*/ 11 h 1071"/>
                        <a:gd name="T12" fmla="*/ 204 w 4297"/>
                        <a:gd name="T13" fmla="*/ 3 h 1071"/>
                        <a:gd name="T14" fmla="*/ 223 w 4297"/>
                        <a:gd name="T15" fmla="*/ 0 h 1071"/>
                        <a:gd name="T16" fmla="*/ 236 w 4297"/>
                        <a:gd name="T17" fmla="*/ 0 h 1071"/>
                        <a:gd name="T18" fmla="*/ 233 w 4297"/>
                        <a:gd name="T19" fmla="*/ 2 h 1071"/>
                        <a:gd name="T20" fmla="*/ 228 w 4297"/>
                        <a:gd name="T21" fmla="*/ 5 h 1071"/>
                        <a:gd name="T22" fmla="*/ 224 w 4297"/>
                        <a:gd name="T23" fmla="*/ 7 h 1071"/>
                        <a:gd name="T24" fmla="*/ 221 w 4297"/>
                        <a:gd name="T25" fmla="*/ 9 h 1071"/>
                        <a:gd name="T26" fmla="*/ 223 w 4297"/>
                        <a:gd name="T27" fmla="*/ 15 h 1071"/>
                        <a:gd name="T28" fmla="*/ 225 w 4297"/>
                        <a:gd name="T29" fmla="*/ 23 h 1071"/>
                        <a:gd name="T30" fmla="*/ 231 w 4297"/>
                        <a:gd name="T31" fmla="*/ 30 h 1071"/>
                        <a:gd name="T32" fmla="*/ 227 w 4297"/>
                        <a:gd name="T33" fmla="*/ 36 h 1071"/>
                        <a:gd name="T34" fmla="*/ 224 w 4297"/>
                        <a:gd name="T35" fmla="*/ 28 h 1071"/>
                        <a:gd name="T36" fmla="*/ 222 w 4297"/>
                        <a:gd name="T37" fmla="*/ 18 h 1071"/>
                        <a:gd name="T38" fmla="*/ 218 w 4297"/>
                        <a:gd name="T39" fmla="*/ 11 h 1071"/>
                        <a:gd name="T40" fmla="*/ 211 w 4297"/>
                        <a:gd name="T41" fmla="*/ 8 h 1071"/>
                        <a:gd name="T42" fmla="*/ 205 w 4297"/>
                        <a:gd name="T43" fmla="*/ 11 h 1071"/>
                        <a:gd name="T44" fmla="*/ 199 w 4297"/>
                        <a:gd name="T45" fmla="*/ 18 h 1071"/>
                        <a:gd name="T46" fmla="*/ 197 w 4297"/>
                        <a:gd name="T47" fmla="*/ 27 h 1071"/>
                        <a:gd name="T48" fmla="*/ 195 w 4297"/>
                        <a:gd name="T49" fmla="*/ 37 h 1071"/>
                        <a:gd name="T50" fmla="*/ 192 w 4297"/>
                        <a:gd name="T51" fmla="*/ 44 h 1071"/>
                        <a:gd name="T52" fmla="*/ 86 w 4297"/>
                        <a:gd name="T53" fmla="*/ 69 h 1071"/>
                        <a:gd name="T54" fmla="*/ 87 w 4297"/>
                        <a:gd name="T55" fmla="*/ 49 h 1071"/>
                        <a:gd name="T56" fmla="*/ 85 w 4297"/>
                        <a:gd name="T57" fmla="*/ 38 h 1071"/>
                        <a:gd name="T58" fmla="*/ 80 w 4297"/>
                        <a:gd name="T59" fmla="*/ 28 h 1071"/>
                        <a:gd name="T60" fmla="*/ 73 w 4297"/>
                        <a:gd name="T61" fmla="*/ 23 h 1071"/>
                        <a:gd name="T62" fmla="*/ 67 w 4297"/>
                        <a:gd name="T63" fmla="*/ 21 h 1071"/>
                        <a:gd name="T64" fmla="*/ 59 w 4297"/>
                        <a:gd name="T65" fmla="*/ 21 h 1071"/>
                        <a:gd name="T66" fmla="*/ 52 w 4297"/>
                        <a:gd name="T67" fmla="*/ 24 h 1071"/>
                        <a:gd name="T68" fmla="*/ 46 w 4297"/>
                        <a:gd name="T69" fmla="*/ 29 h 1071"/>
                        <a:gd name="T70" fmla="*/ 39 w 4297"/>
                        <a:gd name="T71" fmla="*/ 38 h 1071"/>
                        <a:gd name="T72" fmla="*/ 35 w 4297"/>
                        <a:gd name="T73" fmla="*/ 50 h 1071"/>
                        <a:gd name="T74" fmla="*/ 34 w 4297"/>
                        <a:gd name="T75" fmla="*/ 60 h 1071"/>
                        <a:gd name="T76" fmla="*/ 33 w 4297"/>
                        <a:gd name="T77" fmla="*/ 67 h 1071"/>
                        <a:gd name="T78" fmla="*/ 31 w 4297"/>
                        <a:gd name="T79" fmla="*/ 73 h 1071"/>
                        <a:gd name="T80" fmla="*/ 28 w 4297"/>
                        <a:gd name="T81" fmla="*/ 76 h 1071"/>
                        <a:gd name="T82" fmla="*/ 23 w 4297"/>
                        <a:gd name="T83" fmla="*/ 77 h 1071"/>
                        <a:gd name="T84" fmla="*/ 15 w 4297"/>
                        <a:gd name="T85" fmla="*/ 77 h 1071"/>
                        <a:gd name="T86" fmla="*/ 9 w 4297"/>
                        <a:gd name="T87" fmla="*/ 39 h 107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4297" h="1071">
                          <a:moveTo>
                            <a:pt x="155" y="543"/>
                          </a:moveTo>
                          <a:lnTo>
                            <a:pt x="514" y="419"/>
                          </a:lnTo>
                          <a:lnTo>
                            <a:pt x="590" y="395"/>
                          </a:lnTo>
                          <a:lnTo>
                            <a:pt x="721" y="357"/>
                          </a:lnTo>
                          <a:lnTo>
                            <a:pt x="820" y="330"/>
                          </a:lnTo>
                          <a:lnTo>
                            <a:pt x="918" y="302"/>
                          </a:lnTo>
                          <a:lnTo>
                            <a:pt x="955" y="292"/>
                          </a:lnTo>
                          <a:lnTo>
                            <a:pt x="986" y="284"/>
                          </a:lnTo>
                          <a:lnTo>
                            <a:pt x="1013" y="279"/>
                          </a:lnTo>
                          <a:lnTo>
                            <a:pt x="1069" y="270"/>
                          </a:lnTo>
                          <a:lnTo>
                            <a:pt x="1118" y="266"/>
                          </a:lnTo>
                          <a:lnTo>
                            <a:pt x="1166" y="266"/>
                          </a:lnTo>
                          <a:lnTo>
                            <a:pt x="1219" y="268"/>
                          </a:lnTo>
                          <a:lnTo>
                            <a:pt x="1279" y="272"/>
                          </a:lnTo>
                          <a:lnTo>
                            <a:pt x="1320" y="279"/>
                          </a:lnTo>
                          <a:lnTo>
                            <a:pt x="1366" y="280"/>
                          </a:lnTo>
                          <a:lnTo>
                            <a:pt x="2095" y="197"/>
                          </a:lnTo>
                          <a:lnTo>
                            <a:pt x="2494" y="155"/>
                          </a:lnTo>
                          <a:lnTo>
                            <a:pt x="2927" y="107"/>
                          </a:lnTo>
                          <a:lnTo>
                            <a:pt x="3465" y="54"/>
                          </a:lnTo>
                          <a:lnTo>
                            <a:pt x="3666" y="35"/>
                          </a:lnTo>
                          <a:lnTo>
                            <a:pt x="3807" y="23"/>
                          </a:lnTo>
                          <a:lnTo>
                            <a:pt x="3897" y="16"/>
                          </a:lnTo>
                          <a:lnTo>
                            <a:pt x="4009" y="6"/>
                          </a:lnTo>
                          <a:lnTo>
                            <a:pt x="4085" y="0"/>
                          </a:lnTo>
                          <a:lnTo>
                            <a:pt x="4184" y="0"/>
                          </a:lnTo>
                          <a:lnTo>
                            <a:pt x="4235" y="1"/>
                          </a:lnTo>
                          <a:lnTo>
                            <a:pt x="4297" y="19"/>
                          </a:lnTo>
                          <a:lnTo>
                            <a:pt x="4249" y="25"/>
                          </a:lnTo>
                          <a:lnTo>
                            <a:pt x="4197" y="33"/>
                          </a:lnTo>
                          <a:lnTo>
                            <a:pt x="4149" y="45"/>
                          </a:lnTo>
                          <a:lnTo>
                            <a:pt x="4119" y="58"/>
                          </a:lnTo>
                          <a:lnTo>
                            <a:pt x="4100" y="67"/>
                          </a:lnTo>
                          <a:lnTo>
                            <a:pt x="4077" y="79"/>
                          </a:lnTo>
                          <a:lnTo>
                            <a:pt x="4052" y="91"/>
                          </a:lnTo>
                          <a:lnTo>
                            <a:pt x="4023" y="97"/>
                          </a:lnTo>
                          <a:lnTo>
                            <a:pt x="3991" y="100"/>
                          </a:lnTo>
                          <a:lnTo>
                            <a:pt x="3938" y="102"/>
                          </a:lnTo>
                          <a:lnTo>
                            <a:pt x="3966" y="130"/>
                          </a:lnTo>
                          <a:lnTo>
                            <a:pt x="3979" y="149"/>
                          </a:lnTo>
                          <a:lnTo>
                            <a:pt x="3995" y="174"/>
                          </a:lnTo>
                          <a:lnTo>
                            <a:pt x="4013" y="215"/>
                          </a:lnTo>
                          <a:lnTo>
                            <a:pt x="4023" y="267"/>
                          </a:lnTo>
                          <a:lnTo>
                            <a:pt x="4030" y="307"/>
                          </a:lnTo>
                          <a:lnTo>
                            <a:pt x="4053" y="325"/>
                          </a:lnTo>
                          <a:lnTo>
                            <a:pt x="4084" y="344"/>
                          </a:lnTo>
                          <a:lnTo>
                            <a:pt x="4172" y="378"/>
                          </a:lnTo>
                          <a:lnTo>
                            <a:pt x="4155" y="423"/>
                          </a:lnTo>
                          <a:lnTo>
                            <a:pt x="4135" y="451"/>
                          </a:lnTo>
                          <a:lnTo>
                            <a:pt x="4112" y="480"/>
                          </a:lnTo>
                          <a:lnTo>
                            <a:pt x="4077" y="500"/>
                          </a:lnTo>
                          <a:lnTo>
                            <a:pt x="4039" y="525"/>
                          </a:lnTo>
                          <a:lnTo>
                            <a:pt x="4036" y="462"/>
                          </a:lnTo>
                          <a:lnTo>
                            <a:pt x="4029" y="396"/>
                          </a:lnTo>
                          <a:lnTo>
                            <a:pt x="4018" y="344"/>
                          </a:lnTo>
                          <a:lnTo>
                            <a:pt x="4001" y="291"/>
                          </a:lnTo>
                          <a:lnTo>
                            <a:pt x="3983" y="248"/>
                          </a:lnTo>
                          <a:lnTo>
                            <a:pt x="3961" y="214"/>
                          </a:lnTo>
                          <a:lnTo>
                            <a:pt x="3943" y="178"/>
                          </a:lnTo>
                          <a:lnTo>
                            <a:pt x="3919" y="149"/>
                          </a:lnTo>
                          <a:lnTo>
                            <a:pt x="3884" y="130"/>
                          </a:lnTo>
                          <a:lnTo>
                            <a:pt x="3843" y="118"/>
                          </a:lnTo>
                          <a:lnTo>
                            <a:pt x="3801" y="113"/>
                          </a:lnTo>
                          <a:lnTo>
                            <a:pt x="3761" y="118"/>
                          </a:lnTo>
                          <a:lnTo>
                            <a:pt x="3718" y="130"/>
                          </a:lnTo>
                          <a:lnTo>
                            <a:pt x="3679" y="149"/>
                          </a:lnTo>
                          <a:lnTo>
                            <a:pt x="3644" y="174"/>
                          </a:lnTo>
                          <a:lnTo>
                            <a:pt x="3608" y="214"/>
                          </a:lnTo>
                          <a:lnTo>
                            <a:pt x="3586" y="248"/>
                          </a:lnTo>
                          <a:lnTo>
                            <a:pt x="3564" y="291"/>
                          </a:lnTo>
                          <a:lnTo>
                            <a:pt x="3554" y="325"/>
                          </a:lnTo>
                          <a:lnTo>
                            <a:pt x="3542" y="373"/>
                          </a:lnTo>
                          <a:lnTo>
                            <a:pt x="3536" y="416"/>
                          </a:lnTo>
                          <a:lnTo>
                            <a:pt x="3524" y="471"/>
                          </a:lnTo>
                          <a:lnTo>
                            <a:pt x="3506" y="517"/>
                          </a:lnTo>
                          <a:lnTo>
                            <a:pt x="3488" y="553"/>
                          </a:lnTo>
                          <a:lnTo>
                            <a:pt x="3465" y="583"/>
                          </a:lnTo>
                          <a:lnTo>
                            <a:pt x="3447" y="612"/>
                          </a:lnTo>
                          <a:lnTo>
                            <a:pt x="3424" y="644"/>
                          </a:lnTo>
                          <a:lnTo>
                            <a:pt x="3343" y="654"/>
                          </a:lnTo>
                          <a:lnTo>
                            <a:pt x="1549" y="954"/>
                          </a:lnTo>
                          <a:lnTo>
                            <a:pt x="1557" y="824"/>
                          </a:lnTo>
                          <a:lnTo>
                            <a:pt x="1562" y="742"/>
                          </a:lnTo>
                          <a:lnTo>
                            <a:pt x="1564" y="680"/>
                          </a:lnTo>
                          <a:lnTo>
                            <a:pt x="1562" y="634"/>
                          </a:lnTo>
                          <a:lnTo>
                            <a:pt x="1549" y="580"/>
                          </a:lnTo>
                          <a:lnTo>
                            <a:pt x="1532" y="530"/>
                          </a:lnTo>
                          <a:lnTo>
                            <a:pt x="1501" y="477"/>
                          </a:lnTo>
                          <a:lnTo>
                            <a:pt x="1472" y="428"/>
                          </a:lnTo>
                          <a:lnTo>
                            <a:pt x="1437" y="389"/>
                          </a:lnTo>
                          <a:lnTo>
                            <a:pt x="1397" y="357"/>
                          </a:lnTo>
                          <a:lnTo>
                            <a:pt x="1343" y="330"/>
                          </a:lnTo>
                          <a:lnTo>
                            <a:pt x="1319" y="319"/>
                          </a:lnTo>
                          <a:lnTo>
                            <a:pt x="1283" y="307"/>
                          </a:lnTo>
                          <a:lnTo>
                            <a:pt x="1244" y="300"/>
                          </a:lnTo>
                          <a:lnTo>
                            <a:pt x="1203" y="292"/>
                          </a:lnTo>
                          <a:lnTo>
                            <a:pt x="1154" y="288"/>
                          </a:lnTo>
                          <a:lnTo>
                            <a:pt x="1120" y="288"/>
                          </a:lnTo>
                          <a:lnTo>
                            <a:pt x="1069" y="293"/>
                          </a:lnTo>
                          <a:lnTo>
                            <a:pt x="1020" y="305"/>
                          </a:lnTo>
                          <a:lnTo>
                            <a:pt x="973" y="316"/>
                          </a:lnTo>
                          <a:lnTo>
                            <a:pt x="929" y="333"/>
                          </a:lnTo>
                          <a:lnTo>
                            <a:pt x="886" y="352"/>
                          </a:lnTo>
                          <a:lnTo>
                            <a:pt x="851" y="374"/>
                          </a:lnTo>
                          <a:lnTo>
                            <a:pt x="819" y="401"/>
                          </a:lnTo>
                          <a:lnTo>
                            <a:pt x="779" y="435"/>
                          </a:lnTo>
                          <a:lnTo>
                            <a:pt x="741" y="479"/>
                          </a:lnTo>
                          <a:lnTo>
                            <a:pt x="704" y="525"/>
                          </a:lnTo>
                          <a:lnTo>
                            <a:pt x="673" y="578"/>
                          </a:lnTo>
                          <a:lnTo>
                            <a:pt x="651" y="626"/>
                          </a:lnTo>
                          <a:lnTo>
                            <a:pt x="626" y="694"/>
                          </a:lnTo>
                          <a:lnTo>
                            <a:pt x="610" y="753"/>
                          </a:lnTo>
                          <a:lnTo>
                            <a:pt x="604" y="806"/>
                          </a:lnTo>
                          <a:lnTo>
                            <a:pt x="607" y="835"/>
                          </a:lnTo>
                          <a:lnTo>
                            <a:pt x="614" y="874"/>
                          </a:lnTo>
                          <a:lnTo>
                            <a:pt x="610" y="901"/>
                          </a:lnTo>
                          <a:lnTo>
                            <a:pt x="601" y="929"/>
                          </a:lnTo>
                          <a:lnTo>
                            <a:pt x="590" y="966"/>
                          </a:lnTo>
                          <a:lnTo>
                            <a:pt x="574" y="1004"/>
                          </a:lnTo>
                          <a:lnTo>
                            <a:pt x="561" y="1021"/>
                          </a:lnTo>
                          <a:lnTo>
                            <a:pt x="545" y="1035"/>
                          </a:lnTo>
                          <a:lnTo>
                            <a:pt x="530" y="1048"/>
                          </a:lnTo>
                          <a:lnTo>
                            <a:pt x="509" y="1057"/>
                          </a:lnTo>
                          <a:lnTo>
                            <a:pt x="478" y="1062"/>
                          </a:lnTo>
                          <a:lnTo>
                            <a:pt x="448" y="1067"/>
                          </a:lnTo>
                          <a:lnTo>
                            <a:pt x="416" y="1070"/>
                          </a:lnTo>
                          <a:lnTo>
                            <a:pt x="388" y="1071"/>
                          </a:lnTo>
                          <a:lnTo>
                            <a:pt x="344" y="1071"/>
                          </a:lnTo>
                          <a:lnTo>
                            <a:pt x="274" y="1070"/>
                          </a:lnTo>
                          <a:lnTo>
                            <a:pt x="203" y="1067"/>
                          </a:lnTo>
                          <a:lnTo>
                            <a:pt x="0" y="938"/>
                          </a:lnTo>
                          <a:lnTo>
                            <a:pt x="155" y="543"/>
                          </a:lnTo>
                          <a:close/>
                        </a:path>
                      </a:pathLst>
                    </a:custGeom>
                    <a:solidFill>
                      <a:srgbClr val="0000A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73922" name="Freeform 944"/>
                    <p:cNvSpPr>
                      <a:spLocks/>
                    </p:cNvSpPr>
                    <p:nvPr/>
                  </p:nvSpPr>
                  <p:spPr bwMode="auto">
                    <a:xfrm>
                      <a:off x="2883" y="3246"/>
                      <a:ext cx="170" cy="51"/>
                    </a:xfrm>
                    <a:custGeom>
                      <a:avLst/>
                      <a:gdLst>
                        <a:gd name="T0" fmla="*/ 0 w 3057"/>
                        <a:gd name="T1" fmla="*/ 33 h 722"/>
                        <a:gd name="T2" fmla="*/ 0 w 3057"/>
                        <a:gd name="T3" fmla="*/ 32 h 722"/>
                        <a:gd name="T4" fmla="*/ 2 w 3057"/>
                        <a:gd name="T5" fmla="*/ 30 h 722"/>
                        <a:gd name="T6" fmla="*/ 8 w 3057"/>
                        <a:gd name="T7" fmla="*/ 26 h 722"/>
                        <a:gd name="T8" fmla="*/ 14 w 3057"/>
                        <a:gd name="T9" fmla="*/ 23 h 722"/>
                        <a:gd name="T10" fmla="*/ 20 w 3057"/>
                        <a:gd name="T11" fmla="*/ 21 h 722"/>
                        <a:gd name="T12" fmla="*/ 35 w 3057"/>
                        <a:gd name="T13" fmla="*/ 15 h 722"/>
                        <a:gd name="T14" fmla="*/ 42 w 3057"/>
                        <a:gd name="T15" fmla="*/ 12 h 722"/>
                        <a:gd name="T16" fmla="*/ 49 w 3057"/>
                        <a:gd name="T17" fmla="*/ 10 h 722"/>
                        <a:gd name="T18" fmla="*/ 60 w 3057"/>
                        <a:gd name="T19" fmla="*/ 7 h 722"/>
                        <a:gd name="T20" fmla="*/ 74 w 3057"/>
                        <a:gd name="T21" fmla="*/ 4 h 722"/>
                        <a:gd name="T22" fmla="*/ 81 w 3057"/>
                        <a:gd name="T23" fmla="*/ 3 h 722"/>
                        <a:gd name="T24" fmla="*/ 86 w 3057"/>
                        <a:gd name="T25" fmla="*/ 2 h 722"/>
                        <a:gd name="T26" fmla="*/ 91 w 3057"/>
                        <a:gd name="T27" fmla="*/ 1 h 722"/>
                        <a:gd name="T28" fmla="*/ 94 w 3057"/>
                        <a:gd name="T29" fmla="*/ 0 h 722"/>
                        <a:gd name="T30" fmla="*/ 97 w 3057"/>
                        <a:gd name="T31" fmla="*/ 1 h 722"/>
                        <a:gd name="T32" fmla="*/ 141 w 3057"/>
                        <a:gd name="T33" fmla="*/ 4 h 722"/>
                        <a:gd name="T34" fmla="*/ 150 w 3057"/>
                        <a:gd name="T35" fmla="*/ 5 h 722"/>
                        <a:gd name="T36" fmla="*/ 157 w 3057"/>
                        <a:gd name="T37" fmla="*/ 6 h 722"/>
                        <a:gd name="T38" fmla="*/ 163 w 3057"/>
                        <a:gd name="T39" fmla="*/ 7 h 722"/>
                        <a:gd name="T40" fmla="*/ 169 w 3057"/>
                        <a:gd name="T41" fmla="*/ 7 h 722"/>
                        <a:gd name="T42" fmla="*/ 168 w 3057"/>
                        <a:gd name="T43" fmla="*/ 9 h 722"/>
                        <a:gd name="T44" fmla="*/ 157 w 3057"/>
                        <a:gd name="T45" fmla="*/ 12 h 722"/>
                        <a:gd name="T46" fmla="*/ 137 w 3057"/>
                        <a:gd name="T47" fmla="*/ 16 h 722"/>
                        <a:gd name="T48" fmla="*/ 125 w 3057"/>
                        <a:gd name="T49" fmla="*/ 18 h 722"/>
                        <a:gd name="T50" fmla="*/ 111 w 3057"/>
                        <a:gd name="T51" fmla="*/ 22 h 722"/>
                        <a:gd name="T52" fmla="*/ 100 w 3057"/>
                        <a:gd name="T53" fmla="*/ 26 h 722"/>
                        <a:gd name="T54" fmla="*/ 84 w 3057"/>
                        <a:gd name="T55" fmla="*/ 33 h 722"/>
                        <a:gd name="T56" fmla="*/ 66 w 3057"/>
                        <a:gd name="T57" fmla="*/ 42 h 722"/>
                        <a:gd name="T58" fmla="*/ 55 w 3057"/>
                        <a:gd name="T59" fmla="*/ 51 h 722"/>
                        <a:gd name="T60" fmla="*/ 50 w 3057"/>
                        <a:gd name="T61" fmla="*/ 51 h 722"/>
                        <a:gd name="T62" fmla="*/ 44 w 3057"/>
                        <a:gd name="T63" fmla="*/ 50 h 722"/>
                        <a:gd name="T64" fmla="*/ 39 w 3057"/>
                        <a:gd name="T65" fmla="*/ 49 h 722"/>
                        <a:gd name="T66" fmla="*/ 31 w 3057"/>
                        <a:gd name="T67" fmla="*/ 48 h 722"/>
                        <a:gd name="T68" fmla="*/ 24 w 3057"/>
                        <a:gd name="T69" fmla="*/ 46 h 722"/>
                        <a:gd name="T70" fmla="*/ 16 w 3057"/>
                        <a:gd name="T71" fmla="*/ 43 h 722"/>
                        <a:gd name="T72" fmla="*/ 12 w 3057"/>
                        <a:gd name="T73" fmla="*/ 41 h 722"/>
                        <a:gd name="T74" fmla="*/ 8 w 3057"/>
                        <a:gd name="T75" fmla="*/ 40 h 722"/>
                        <a:gd name="T76" fmla="*/ 5 w 3057"/>
                        <a:gd name="T77" fmla="*/ 38 h 722"/>
                        <a:gd name="T78" fmla="*/ 2 w 3057"/>
                        <a:gd name="T79" fmla="*/ 36 h 722"/>
                        <a:gd name="T80" fmla="*/ 0 w 3057"/>
                        <a:gd name="T81" fmla="*/ 34 h 722"/>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3057" h="722">
                          <a:moveTo>
                            <a:pt x="0" y="488"/>
                          </a:moveTo>
                          <a:lnTo>
                            <a:pt x="0" y="472"/>
                          </a:lnTo>
                          <a:lnTo>
                            <a:pt x="2" y="458"/>
                          </a:lnTo>
                          <a:lnTo>
                            <a:pt x="8" y="446"/>
                          </a:lnTo>
                          <a:lnTo>
                            <a:pt x="17" y="436"/>
                          </a:lnTo>
                          <a:lnTo>
                            <a:pt x="34" y="426"/>
                          </a:lnTo>
                          <a:lnTo>
                            <a:pt x="53" y="414"/>
                          </a:lnTo>
                          <a:lnTo>
                            <a:pt x="148" y="373"/>
                          </a:lnTo>
                          <a:lnTo>
                            <a:pt x="207" y="350"/>
                          </a:lnTo>
                          <a:lnTo>
                            <a:pt x="260" y="332"/>
                          </a:lnTo>
                          <a:lnTo>
                            <a:pt x="311" y="312"/>
                          </a:lnTo>
                          <a:lnTo>
                            <a:pt x="361" y="294"/>
                          </a:lnTo>
                          <a:lnTo>
                            <a:pt x="426" y="275"/>
                          </a:lnTo>
                          <a:lnTo>
                            <a:pt x="624" y="211"/>
                          </a:lnTo>
                          <a:lnTo>
                            <a:pt x="691" y="191"/>
                          </a:lnTo>
                          <a:lnTo>
                            <a:pt x="763" y="173"/>
                          </a:lnTo>
                          <a:lnTo>
                            <a:pt x="818" y="158"/>
                          </a:lnTo>
                          <a:lnTo>
                            <a:pt x="876" y="146"/>
                          </a:lnTo>
                          <a:lnTo>
                            <a:pt x="991" y="122"/>
                          </a:lnTo>
                          <a:lnTo>
                            <a:pt x="1074" y="105"/>
                          </a:lnTo>
                          <a:lnTo>
                            <a:pt x="1172" y="87"/>
                          </a:lnTo>
                          <a:lnTo>
                            <a:pt x="1329" y="60"/>
                          </a:lnTo>
                          <a:lnTo>
                            <a:pt x="1400" y="46"/>
                          </a:lnTo>
                          <a:lnTo>
                            <a:pt x="1462" y="37"/>
                          </a:lnTo>
                          <a:lnTo>
                            <a:pt x="1501" y="30"/>
                          </a:lnTo>
                          <a:lnTo>
                            <a:pt x="1542" y="27"/>
                          </a:lnTo>
                          <a:lnTo>
                            <a:pt x="1576" y="22"/>
                          </a:lnTo>
                          <a:lnTo>
                            <a:pt x="1636" y="16"/>
                          </a:lnTo>
                          <a:lnTo>
                            <a:pt x="1666" y="9"/>
                          </a:lnTo>
                          <a:lnTo>
                            <a:pt x="1690" y="0"/>
                          </a:lnTo>
                          <a:lnTo>
                            <a:pt x="1717" y="10"/>
                          </a:lnTo>
                          <a:lnTo>
                            <a:pt x="1736" y="10"/>
                          </a:lnTo>
                          <a:lnTo>
                            <a:pt x="2439" y="43"/>
                          </a:lnTo>
                          <a:lnTo>
                            <a:pt x="2528" y="53"/>
                          </a:lnTo>
                          <a:lnTo>
                            <a:pt x="2622" y="62"/>
                          </a:lnTo>
                          <a:lnTo>
                            <a:pt x="2699" y="67"/>
                          </a:lnTo>
                          <a:lnTo>
                            <a:pt x="2764" y="73"/>
                          </a:lnTo>
                          <a:lnTo>
                            <a:pt x="2830" y="82"/>
                          </a:lnTo>
                          <a:lnTo>
                            <a:pt x="2880" y="89"/>
                          </a:lnTo>
                          <a:lnTo>
                            <a:pt x="2939" y="98"/>
                          </a:lnTo>
                          <a:lnTo>
                            <a:pt x="2989" y="98"/>
                          </a:lnTo>
                          <a:lnTo>
                            <a:pt x="3034" y="98"/>
                          </a:lnTo>
                          <a:lnTo>
                            <a:pt x="3057" y="95"/>
                          </a:lnTo>
                          <a:lnTo>
                            <a:pt x="3021" y="124"/>
                          </a:lnTo>
                          <a:lnTo>
                            <a:pt x="2998" y="137"/>
                          </a:lnTo>
                          <a:lnTo>
                            <a:pt x="2822" y="167"/>
                          </a:lnTo>
                          <a:lnTo>
                            <a:pt x="2634" y="196"/>
                          </a:lnTo>
                          <a:lnTo>
                            <a:pt x="2457" y="224"/>
                          </a:lnTo>
                          <a:lnTo>
                            <a:pt x="2351" y="240"/>
                          </a:lnTo>
                          <a:lnTo>
                            <a:pt x="2245" y="259"/>
                          </a:lnTo>
                          <a:lnTo>
                            <a:pt x="2100" y="291"/>
                          </a:lnTo>
                          <a:lnTo>
                            <a:pt x="2000" y="317"/>
                          </a:lnTo>
                          <a:lnTo>
                            <a:pt x="1919" y="338"/>
                          </a:lnTo>
                          <a:lnTo>
                            <a:pt x="1804" y="373"/>
                          </a:lnTo>
                          <a:lnTo>
                            <a:pt x="1633" y="424"/>
                          </a:lnTo>
                          <a:lnTo>
                            <a:pt x="1510" y="467"/>
                          </a:lnTo>
                          <a:lnTo>
                            <a:pt x="1274" y="554"/>
                          </a:lnTo>
                          <a:lnTo>
                            <a:pt x="1191" y="590"/>
                          </a:lnTo>
                          <a:lnTo>
                            <a:pt x="1125" y="624"/>
                          </a:lnTo>
                          <a:lnTo>
                            <a:pt x="984" y="722"/>
                          </a:lnTo>
                          <a:lnTo>
                            <a:pt x="939" y="721"/>
                          </a:lnTo>
                          <a:lnTo>
                            <a:pt x="902" y="719"/>
                          </a:lnTo>
                          <a:lnTo>
                            <a:pt x="849" y="715"/>
                          </a:lnTo>
                          <a:lnTo>
                            <a:pt x="794" y="709"/>
                          </a:lnTo>
                          <a:lnTo>
                            <a:pt x="748" y="704"/>
                          </a:lnTo>
                          <a:lnTo>
                            <a:pt x="697" y="695"/>
                          </a:lnTo>
                          <a:lnTo>
                            <a:pt x="632" y="686"/>
                          </a:lnTo>
                          <a:lnTo>
                            <a:pt x="565" y="674"/>
                          </a:lnTo>
                          <a:lnTo>
                            <a:pt x="499" y="662"/>
                          </a:lnTo>
                          <a:lnTo>
                            <a:pt x="435" y="649"/>
                          </a:lnTo>
                          <a:lnTo>
                            <a:pt x="373" y="635"/>
                          </a:lnTo>
                          <a:lnTo>
                            <a:pt x="279" y="608"/>
                          </a:lnTo>
                          <a:lnTo>
                            <a:pt x="251" y="598"/>
                          </a:lnTo>
                          <a:lnTo>
                            <a:pt x="213" y="585"/>
                          </a:lnTo>
                          <a:lnTo>
                            <a:pt x="178" y="573"/>
                          </a:lnTo>
                          <a:lnTo>
                            <a:pt x="142" y="562"/>
                          </a:lnTo>
                          <a:lnTo>
                            <a:pt x="113" y="552"/>
                          </a:lnTo>
                          <a:lnTo>
                            <a:pt x="88" y="541"/>
                          </a:lnTo>
                          <a:lnTo>
                            <a:pt x="59" y="529"/>
                          </a:lnTo>
                          <a:lnTo>
                            <a:pt x="36" y="515"/>
                          </a:lnTo>
                          <a:lnTo>
                            <a:pt x="21" y="504"/>
                          </a:lnTo>
                          <a:lnTo>
                            <a:pt x="0" y="488"/>
                          </a:lnTo>
                          <a:close/>
                        </a:path>
                      </a:pathLst>
                    </a:custGeom>
                    <a:solidFill>
                      <a:srgbClr val="0000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grpSp>
            </p:grpSp>
            <p:grpSp>
              <p:nvGrpSpPr>
                <p:cNvPr id="73895" name="Group 945"/>
                <p:cNvGrpSpPr>
                  <a:grpSpLocks/>
                </p:cNvGrpSpPr>
                <p:nvPr/>
              </p:nvGrpSpPr>
              <p:grpSpPr bwMode="auto">
                <a:xfrm>
                  <a:off x="2975" y="3240"/>
                  <a:ext cx="178" cy="76"/>
                  <a:chOff x="2975" y="3240"/>
                  <a:chExt cx="178" cy="76"/>
                </a:xfrm>
              </p:grpSpPr>
              <p:grpSp>
                <p:nvGrpSpPr>
                  <p:cNvPr id="73896" name="Group 946"/>
                  <p:cNvGrpSpPr>
                    <a:grpSpLocks/>
                  </p:cNvGrpSpPr>
                  <p:nvPr/>
                </p:nvGrpSpPr>
                <p:grpSpPr bwMode="auto">
                  <a:xfrm>
                    <a:off x="2975" y="3297"/>
                    <a:ext cx="8" cy="7"/>
                    <a:chOff x="2975" y="3297"/>
                    <a:chExt cx="8" cy="7"/>
                  </a:xfrm>
                </p:grpSpPr>
                <p:sp>
                  <p:nvSpPr>
                    <p:cNvPr id="73916" name="Freeform 947"/>
                    <p:cNvSpPr>
                      <a:spLocks/>
                    </p:cNvSpPr>
                    <p:nvPr/>
                  </p:nvSpPr>
                  <p:spPr bwMode="auto">
                    <a:xfrm>
                      <a:off x="2975" y="3297"/>
                      <a:ext cx="8" cy="7"/>
                    </a:xfrm>
                    <a:custGeom>
                      <a:avLst/>
                      <a:gdLst>
                        <a:gd name="T0" fmla="*/ 0 w 142"/>
                        <a:gd name="T1" fmla="*/ 2 h 94"/>
                        <a:gd name="T2" fmla="*/ 7 w 142"/>
                        <a:gd name="T3" fmla="*/ 0 h 94"/>
                        <a:gd name="T4" fmla="*/ 8 w 142"/>
                        <a:gd name="T5" fmla="*/ 0 h 94"/>
                        <a:gd name="T6" fmla="*/ 1 w 142"/>
                        <a:gd name="T7" fmla="*/ 2 h 94"/>
                        <a:gd name="T8" fmla="*/ 1 w 142"/>
                        <a:gd name="T9" fmla="*/ 7 h 94"/>
                        <a:gd name="T10" fmla="*/ 0 w 142"/>
                        <a:gd name="T11" fmla="*/ 7 h 94"/>
                        <a:gd name="T12" fmla="*/ 0 w 142"/>
                        <a:gd name="T13" fmla="*/ 2 h 9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42" h="94">
                          <a:moveTo>
                            <a:pt x="0" y="25"/>
                          </a:moveTo>
                          <a:lnTo>
                            <a:pt x="123" y="0"/>
                          </a:lnTo>
                          <a:lnTo>
                            <a:pt x="142" y="2"/>
                          </a:lnTo>
                          <a:lnTo>
                            <a:pt x="10" y="32"/>
                          </a:lnTo>
                          <a:lnTo>
                            <a:pt x="10" y="94"/>
                          </a:lnTo>
                          <a:lnTo>
                            <a:pt x="0" y="90"/>
                          </a:lnTo>
                          <a:lnTo>
                            <a:pt x="0" y="25"/>
                          </a:lnTo>
                          <a:close/>
                        </a:path>
                      </a:pathLst>
                    </a:custGeom>
                    <a:solidFill>
                      <a:srgbClr val="FF8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73917" name="Freeform 948"/>
                    <p:cNvSpPr>
                      <a:spLocks/>
                    </p:cNvSpPr>
                    <p:nvPr/>
                  </p:nvSpPr>
                  <p:spPr bwMode="auto">
                    <a:xfrm>
                      <a:off x="2976" y="3297"/>
                      <a:ext cx="7" cy="7"/>
                    </a:xfrm>
                    <a:custGeom>
                      <a:avLst/>
                      <a:gdLst>
                        <a:gd name="T0" fmla="*/ 0 w 132"/>
                        <a:gd name="T1" fmla="*/ 2 h 92"/>
                        <a:gd name="T2" fmla="*/ 7 w 132"/>
                        <a:gd name="T3" fmla="*/ 0 h 92"/>
                        <a:gd name="T4" fmla="*/ 7 w 132"/>
                        <a:gd name="T5" fmla="*/ 5 h 92"/>
                        <a:gd name="T6" fmla="*/ 0 w 132"/>
                        <a:gd name="T7" fmla="*/ 7 h 92"/>
                        <a:gd name="T8" fmla="*/ 0 w 132"/>
                        <a:gd name="T9" fmla="*/ 2 h 9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2" h="92">
                          <a:moveTo>
                            <a:pt x="0" y="30"/>
                          </a:moveTo>
                          <a:lnTo>
                            <a:pt x="132" y="0"/>
                          </a:lnTo>
                          <a:lnTo>
                            <a:pt x="132" y="60"/>
                          </a:lnTo>
                          <a:lnTo>
                            <a:pt x="0" y="92"/>
                          </a:lnTo>
                          <a:lnTo>
                            <a:pt x="0" y="30"/>
                          </a:lnTo>
                          <a:close/>
                        </a:path>
                      </a:pathLst>
                    </a:custGeom>
                    <a:solidFill>
                      <a:srgbClr val="FFE0C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grpSp>
              <p:grpSp>
                <p:nvGrpSpPr>
                  <p:cNvPr id="73897" name="Group 949"/>
                  <p:cNvGrpSpPr>
                    <a:grpSpLocks/>
                  </p:cNvGrpSpPr>
                  <p:nvPr/>
                </p:nvGrpSpPr>
                <p:grpSpPr bwMode="auto">
                  <a:xfrm>
                    <a:off x="3052" y="3240"/>
                    <a:ext cx="101" cy="76"/>
                    <a:chOff x="3052" y="3240"/>
                    <a:chExt cx="101" cy="76"/>
                  </a:xfrm>
                </p:grpSpPr>
                <p:grpSp>
                  <p:nvGrpSpPr>
                    <p:cNvPr id="73898" name="Group 950"/>
                    <p:cNvGrpSpPr>
                      <a:grpSpLocks/>
                    </p:cNvGrpSpPr>
                    <p:nvPr/>
                  </p:nvGrpSpPr>
                  <p:grpSpPr bwMode="auto">
                    <a:xfrm>
                      <a:off x="3064" y="3240"/>
                      <a:ext cx="20" cy="23"/>
                      <a:chOff x="3064" y="3240"/>
                      <a:chExt cx="20" cy="23"/>
                    </a:xfrm>
                  </p:grpSpPr>
                  <p:sp>
                    <p:nvSpPr>
                      <p:cNvPr id="73909" name="Freeform 951"/>
                      <p:cNvSpPr>
                        <a:spLocks/>
                      </p:cNvSpPr>
                      <p:nvPr/>
                    </p:nvSpPr>
                    <p:spPr bwMode="auto">
                      <a:xfrm>
                        <a:off x="3066" y="3252"/>
                        <a:ext cx="18" cy="11"/>
                      </a:xfrm>
                      <a:custGeom>
                        <a:avLst/>
                        <a:gdLst>
                          <a:gd name="T0" fmla="*/ 0 w 327"/>
                          <a:gd name="T1" fmla="*/ 11 h 144"/>
                          <a:gd name="T2" fmla="*/ 3 w 327"/>
                          <a:gd name="T3" fmla="*/ 10 h 144"/>
                          <a:gd name="T4" fmla="*/ 5 w 327"/>
                          <a:gd name="T5" fmla="*/ 9 h 144"/>
                          <a:gd name="T6" fmla="*/ 8 w 327"/>
                          <a:gd name="T7" fmla="*/ 7 h 144"/>
                          <a:gd name="T8" fmla="*/ 10 w 327"/>
                          <a:gd name="T9" fmla="*/ 7 h 144"/>
                          <a:gd name="T10" fmla="*/ 11 w 327"/>
                          <a:gd name="T11" fmla="*/ 7 h 144"/>
                          <a:gd name="T12" fmla="*/ 13 w 327"/>
                          <a:gd name="T13" fmla="*/ 8 h 144"/>
                          <a:gd name="T14" fmla="*/ 16 w 327"/>
                          <a:gd name="T15" fmla="*/ 9 h 144"/>
                          <a:gd name="T16" fmla="*/ 17 w 327"/>
                          <a:gd name="T17" fmla="*/ 9 h 144"/>
                          <a:gd name="T18" fmla="*/ 18 w 327"/>
                          <a:gd name="T19" fmla="*/ 9 h 144"/>
                          <a:gd name="T20" fmla="*/ 18 w 327"/>
                          <a:gd name="T21" fmla="*/ 8 h 144"/>
                          <a:gd name="T22" fmla="*/ 18 w 327"/>
                          <a:gd name="T23" fmla="*/ 6 h 144"/>
                          <a:gd name="T24" fmla="*/ 18 w 327"/>
                          <a:gd name="T25" fmla="*/ 5 h 144"/>
                          <a:gd name="T26" fmla="*/ 16 w 327"/>
                          <a:gd name="T27" fmla="*/ 3 h 144"/>
                          <a:gd name="T28" fmla="*/ 15 w 327"/>
                          <a:gd name="T29" fmla="*/ 1 h 144"/>
                          <a:gd name="T30" fmla="*/ 15 w 327"/>
                          <a:gd name="T31" fmla="*/ 0 h 144"/>
                          <a:gd name="T32" fmla="*/ 4 w 327"/>
                          <a:gd name="T33" fmla="*/ 1 h 144"/>
                          <a:gd name="T34" fmla="*/ 5 w 327"/>
                          <a:gd name="T35" fmla="*/ 3 h 144"/>
                          <a:gd name="T36" fmla="*/ 5 w 327"/>
                          <a:gd name="T37" fmla="*/ 4 h 144"/>
                          <a:gd name="T38" fmla="*/ 5 w 327"/>
                          <a:gd name="T39" fmla="*/ 5 h 144"/>
                          <a:gd name="T40" fmla="*/ 4 w 327"/>
                          <a:gd name="T41" fmla="*/ 7 h 144"/>
                          <a:gd name="T42" fmla="*/ 3 w 327"/>
                          <a:gd name="T43" fmla="*/ 8 h 144"/>
                          <a:gd name="T44" fmla="*/ 0 w 327"/>
                          <a:gd name="T45" fmla="*/ 11 h 144"/>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327" h="144">
                            <a:moveTo>
                              <a:pt x="0" y="144"/>
                            </a:moveTo>
                            <a:lnTo>
                              <a:pt x="54" y="137"/>
                            </a:lnTo>
                            <a:lnTo>
                              <a:pt x="98" y="113"/>
                            </a:lnTo>
                            <a:lnTo>
                              <a:pt x="147" y="96"/>
                            </a:lnTo>
                            <a:lnTo>
                              <a:pt x="188" y="90"/>
                            </a:lnTo>
                            <a:lnTo>
                              <a:pt x="201" y="90"/>
                            </a:lnTo>
                            <a:lnTo>
                              <a:pt x="241" y="101"/>
                            </a:lnTo>
                            <a:lnTo>
                              <a:pt x="287" y="119"/>
                            </a:lnTo>
                            <a:lnTo>
                              <a:pt x="313" y="124"/>
                            </a:lnTo>
                            <a:lnTo>
                              <a:pt x="321" y="119"/>
                            </a:lnTo>
                            <a:lnTo>
                              <a:pt x="327" y="107"/>
                            </a:lnTo>
                            <a:lnTo>
                              <a:pt x="327" y="84"/>
                            </a:lnTo>
                            <a:lnTo>
                              <a:pt x="321" y="68"/>
                            </a:lnTo>
                            <a:lnTo>
                              <a:pt x="299" y="41"/>
                            </a:lnTo>
                            <a:lnTo>
                              <a:pt x="281" y="13"/>
                            </a:lnTo>
                            <a:lnTo>
                              <a:pt x="276" y="0"/>
                            </a:lnTo>
                            <a:lnTo>
                              <a:pt x="77" y="13"/>
                            </a:lnTo>
                            <a:lnTo>
                              <a:pt x="96" y="36"/>
                            </a:lnTo>
                            <a:lnTo>
                              <a:pt x="98" y="48"/>
                            </a:lnTo>
                            <a:lnTo>
                              <a:pt x="94" y="68"/>
                            </a:lnTo>
                            <a:lnTo>
                              <a:pt x="77" y="89"/>
                            </a:lnTo>
                            <a:lnTo>
                              <a:pt x="50" y="103"/>
                            </a:lnTo>
                            <a:lnTo>
                              <a:pt x="0" y="144"/>
                            </a:lnTo>
                            <a:close/>
                          </a:path>
                        </a:pathLst>
                      </a:custGeom>
                      <a:solidFill>
                        <a:srgbClr val="00008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grpSp>
                    <p:nvGrpSpPr>
                      <p:cNvPr id="73910" name="Group 952"/>
                      <p:cNvGrpSpPr>
                        <a:grpSpLocks/>
                      </p:cNvGrpSpPr>
                      <p:nvPr/>
                    </p:nvGrpSpPr>
                    <p:grpSpPr bwMode="auto">
                      <a:xfrm>
                        <a:off x="3064" y="3240"/>
                        <a:ext cx="18" cy="23"/>
                        <a:chOff x="3064" y="3240"/>
                        <a:chExt cx="18" cy="23"/>
                      </a:xfrm>
                    </p:grpSpPr>
                    <p:sp>
                      <p:nvSpPr>
                        <p:cNvPr id="73911" name="Freeform 953"/>
                        <p:cNvSpPr>
                          <a:spLocks/>
                        </p:cNvSpPr>
                        <p:nvPr/>
                      </p:nvSpPr>
                      <p:spPr bwMode="auto">
                        <a:xfrm>
                          <a:off x="3064" y="3240"/>
                          <a:ext cx="18" cy="23"/>
                        </a:xfrm>
                        <a:custGeom>
                          <a:avLst/>
                          <a:gdLst>
                            <a:gd name="T0" fmla="*/ 0 w 331"/>
                            <a:gd name="T1" fmla="*/ 18 h 314"/>
                            <a:gd name="T2" fmla="*/ 0 w 331"/>
                            <a:gd name="T3" fmla="*/ 21 h 314"/>
                            <a:gd name="T4" fmla="*/ 0 w 331"/>
                            <a:gd name="T5" fmla="*/ 22 h 314"/>
                            <a:gd name="T6" fmla="*/ 1 w 331"/>
                            <a:gd name="T7" fmla="*/ 22 h 314"/>
                            <a:gd name="T8" fmla="*/ 2 w 331"/>
                            <a:gd name="T9" fmla="*/ 23 h 314"/>
                            <a:gd name="T10" fmla="*/ 2 w 331"/>
                            <a:gd name="T11" fmla="*/ 23 h 314"/>
                            <a:gd name="T12" fmla="*/ 4 w 331"/>
                            <a:gd name="T13" fmla="*/ 23 h 314"/>
                            <a:gd name="T14" fmla="*/ 4 w 331"/>
                            <a:gd name="T15" fmla="*/ 22 h 314"/>
                            <a:gd name="T16" fmla="*/ 5 w 331"/>
                            <a:gd name="T17" fmla="*/ 22 h 314"/>
                            <a:gd name="T18" fmla="*/ 5 w 331"/>
                            <a:gd name="T19" fmla="*/ 19 h 314"/>
                            <a:gd name="T20" fmla="*/ 5 w 331"/>
                            <a:gd name="T21" fmla="*/ 17 h 314"/>
                            <a:gd name="T22" fmla="*/ 5 w 331"/>
                            <a:gd name="T23" fmla="*/ 15 h 314"/>
                            <a:gd name="T24" fmla="*/ 5 w 331"/>
                            <a:gd name="T25" fmla="*/ 14 h 314"/>
                            <a:gd name="T26" fmla="*/ 5 w 331"/>
                            <a:gd name="T27" fmla="*/ 13 h 314"/>
                            <a:gd name="T28" fmla="*/ 6 w 331"/>
                            <a:gd name="T29" fmla="*/ 12 h 314"/>
                            <a:gd name="T30" fmla="*/ 6 w 331"/>
                            <a:gd name="T31" fmla="*/ 12 h 314"/>
                            <a:gd name="T32" fmla="*/ 8 w 331"/>
                            <a:gd name="T33" fmla="*/ 13 h 314"/>
                            <a:gd name="T34" fmla="*/ 10 w 331"/>
                            <a:gd name="T35" fmla="*/ 13 h 314"/>
                            <a:gd name="T36" fmla="*/ 12 w 331"/>
                            <a:gd name="T37" fmla="*/ 14 h 314"/>
                            <a:gd name="T38" fmla="*/ 13 w 331"/>
                            <a:gd name="T39" fmla="*/ 14 h 314"/>
                            <a:gd name="T40" fmla="*/ 15 w 331"/>
                            <a:gd name="T41" fmla="*/ 14 h 314"/>
                            <a:gd name="T42" fmla="*/ 16 w 331"/>
                            <a:gd name="T43" fmla="*/ 13 h 314"/>
                            <a:gd name="T44" fmla="*/ 17 w 331"/>
                            <a:gd name="T45" fmla="*/ 13 h 314"/>
                            <a:gd name="T46" fmla="*/ 17 w 331"/>
                            <a:gd name="T47" fmla="*/ 12 h 314"/>
                            <a:gd name="T48" fmla="*/ 18 w 331"/>
                            <a:gd name="T49" fmla="*/ 11 h 314"/>
                            <a:gd name="T50" fmla="*/ 18 w 331"/>
                            <a:gd name="T51" fmla="*/ 4 h 314"/>
                            <a:gd name="T52" fmla="*/ 18 w 331"/>
                            <a:gd name="T53" fmla="*/ 3 h 314"/>
                            <a:gd name="T54" fmla="*/ 17 w 331"/>
                            <a:gd name="T55" fmla="*/ 2 h 314"/>
                            <a:gd name="T56" fmla="*/ 17 w 331"/>
                            <a:gd name="T57" fmla="*/ 1 h 314"/>
                            <a:gd name="T58" fmla="*/ 15 w 331"/>
                            <a:gd name="T59" fmla="*/ 1 h 314"/>
                            <a:gd name="T60" fmla="*/ 11 w 331"/>
                            <a:gd name="T61" fmla="*/ 0 h 314"/>
                            <a:gd name="T62" fmla="*/ 7 w 331"/>
                            <a:gd name="T63" fmla="*/ 0 h 314"/>
                            <a:gd name="T64" fmla="*/ 5 w 331"/>
                            <a:gd name="T65" fmla="*/ 0 h 314"/>
                            <a:gd name="T66" fmla="*/ 4 w 331"/>
                            <a:gd name="T67" fmla="*/ 1 h 314"/>
                            <a:gd name="T68" fmla="*/ 3 w 331"/>
                            <a:gd name="T69" fmla="*/ 2 h 314"/>
                            <a:gd name="T70" fmla="*/ 3 w 331"/>
                            <a:gd name="T71" fmla="*/ 3 h 314"/>
                            <a:gd name="T72" fmla="*/ 3 w 331"/>
                            <a:gd name="T73" fmla="*/ 8 h 314"/>
                            <a:gd name="T74" fmla="*/ 3 w 331"/>
                            <a:gd name="T75" fmla="*/ 10 h 314"/>
                            <a:gd name="T76" fmla="*/ 4 w 331"/>
                            <a:gd name="T77" fmla="*/ 11 h 314"/>
                            <a:gd name="T78" fmla="*/ 4 w 331"/>
                            <a:gd name="T79" fmla="*/ 11 h 314"/>
                            <a:gd name="T80" fmla="*/ 2 w 331"/>
                            <a:gd name="T81" fmla="*/ 14 h 314"/>
                            <a:gd name="T82" fmla="*/ 1 w 331"/>
                            <a:gd name="T83" fmla="*/ 16 h 314"/>
                            <a:gd name="T84" fmla="*/ 0 w 331"/>
                            <a:gd name="T85" fmla="*/ 17 h 314"/>
                            <a:gd name="T86" fmla="*/ 0 w 331"/>
                            <a:gd name="T87" fmla="*/ 18 h 31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331" h="314">
                              <a:moveTo>
                                <a:pt x="0" y="246"/>
                              </a:moveTo>
                              <a:lnTo>
                                <a:pt x="5" y="282"/>
                              </a:lnTo>
                              <a:lnTo>
                                <a:pt x="9" y="300"/>
                              </a:lnTo>
                              <a:lnTo>
                                <a:pt x="15" y="307"/>
                              </a:lnTo>
                              <a:lnTo>
                                <a:pt x="30" y="313"/>
                              </a:lnTo>
                              <a:lnTo>
                                <a:pt x="43" y="314"/>
                              </a:lnTo>
                              <a:lnTo>
                                <a:pt x="66" y="313"/>
                              </a:lnTo>
                              <a:lnTo>
                                <a:pt x="81" y="303"/>
                              </a:lnTo>
                              <a:lnTo>
                                <a:pt x="85" y="294"/>
                              </a:lnTo>
                              <a:lnTo>
                                <a:pt x="87" y="258"/>
                              </a:lnTo>
                              <a:lnTo>
                                <a:pt x="91" y="227"/>
                              </a:lnTo>
                              <a:lnTo>
                                <a:pt x="91" y="205"/>
                              </a:lnTo>
                              <a:lnTo>
                                <a:pt x="93" y="194"/>
                              </a:lnTo>
                              <a:lnTo>
                                <a:pt x="98" y="174"/>
                              </a:lnTo>
                              <a:lnTo>
                                <a:pt x="107" y="168"/>
                              </a:lnTo>
                              <a:lnTo>
                                <a:pt x="119" y="168"/>
                              </a:lnTo>
                              <a:lnTo>
                                <a:pt x="144" y="171"/>
                              </a:lnTo>
                              <a:lnTo>
                                <a:pt x="184" y="180"/>
                              </a:lnTo>
                              <a:lnTo>
                                <a:pt x="216" y="186"/>
                              </a:lnTo>
                              <a:lnTo>
                                <a:pt x="243" y="187"/>
                              </a:lnTo>
                              <a:lnTo>
                                <a:pt x="273" y="186"/>
                              </a:lnTo>
                              <a:lnTo>
                                <a:pt x="291" y="180"/>
                              </a:lnTo>
                              <a:lnTo>
                                <a:pt x="306" y="171"/>
                              </a:lnTo>
                              <a:lnTo>
                                <a:pt x="318" y="160"/>
                              </a:lnTo>
                              <a:lnTo>
                                <a:pt x="323" y="145"/>
                              </a:lnTo>
                              <a:lnTo>
                                <a:pt x="331" y="59"/>
                              </a:lnTo>
                              <a:lnTo>
                                <a:pt x="325" y="38"/>
                              </a:lnTo>
                              <a:lnTo>
                                <a:pt x="318" y="28"/>
                              </a:lnTo>
                              <a:lnTo>
                                <a:pt x="305" y="18"/>
                              </a:lnTo>
                              <a:lnTo>
                                <a:pt x="282" y="13"/>
                              </a:lnTo>
                              <a:lnTo>
                                <a:pt x="198" y="3"/>
                              </a:lnTo>
                              <a:lnTo>
                                <a:pt x="125" y="0"/>
                              </a:lnTo>
                              <a:lnTo>
                                <a:pt x="83" y="3"/>
                              </a:lnTo>
                              <a:lnTo>
                                <a:pt x="70" y="12"/>
                              </a:lnTo>
                              <a:lnTo>
                                <a:pt x="62" y="23"/>
                              </a:lnTo>
                              <a:lnTo>
                                <a:pt x="55" y="45"/>
                              </a:lnTo>
                              <a:lnTo>
                                <a:pt x="54" y="105"/>
                              </a:lnTo>
                              <a:lnTo>
                                <a:pt x="55" y="136"/>
                              </a:lnTo>
                              <a:lnTo>
                                <a:pt x="66" y="148"/>
                              </a:lnTo>
                              <a:lnTo>
                                <a:pt x="68" y="151"/>
                              </a:lnTo>
                              <a:lnTo>
                                <a:pt x="38" y="192"/>
                              </a:lnTo>
                              <a:lnTo>
                                <a:pt x="15" y="217"/>
                              </a:lnTo>
                              <a:lnTo>
                                <a:pt x="0" y="230"/>
                              </a:lnTo>
                              <a:lnTo>
                                <a:pt x="0" y="246"/>
                              </a:lnTo>
                              <a:close/>
                            </a:path>
                          </a:pathLst>
                        </a:custGeom>
                        <a:solidFill>
                          <a:srgbClr val="A0A0A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grpSp>
                      <p:nvGrpSpPr>
                        <p:cNvPr id="73912" name="Group 954"/>
                        <p:cNvGrpSpPr>
                          <a:grpSpLocks/>
                        </p:cNvGrpSpPr>
                        <p:nvPr/>
                      </p:nvGrpSpPr>
                      <p:grpSpPr bwMode="auto">
                        <a:xfrm>
                          <a:off x="3064" y="3242"/>
                          <a:ext cx="18" cy="21"/>
                          <a:chOff x="3064" y="3242"/>
                          <a:chExt cx="18" cy="21"/>
                        </a:xfrm>
                      </p:grpSpPr>
                      <p:sp>
                        <p:nvSpPr>
                          <p:cNvPr id="73913" name="Freeform 955"/>
                          <p:cNvSpPr>
                            <a:spLocks/>
                          </p:cNvSpPr>
                          <p:nvPr/>
                        </p:nvSpPr>
                        <p:spPr bwMode="auto">
                          <a:xfrm>
                            <a:off x="3067" y="3247"/>
                            <a:ext cx="1" cy="4"/>
                          </a:xfrm>
                          <a:custGeom>
                            <a:avLst/>
                            <a:gdLst>
                              <a:gd name="T0" fmla="*/ 0 w 18"/>
                              <a:gd name="T1" fmla="*/ 0 h 66"/>
                              <a:gd name="T2" fmla="*/ 1 w 18"/>
                              <a:gd name="T3" fmla="*/ 0 h 66"/>
                              <a:gd name="T4" fmla="*/ 1 w 18"/>
                              <a:gd name="T5" fmla="*/ 1 h 66"/>
                              <a:gd name="T6" fmla="*/ 1 w 18"/>
                              <a:gd name="T7" fmla="*/ 2 h 66"/>
                              <a:gd name="T8" fmla="*/ 1 w 18"/>
                              <a:gd name="T9" fmla="*/ 3 h 66"/>
                              <a:gd name="T10" fmla="*/ 1 w 18"/>
                              <a:gd name="T11" fmla="*/ 4 h 66"/>
                              <a:gd name="T12" fmla="*/ 0 w 18"/>
                              <a:gd name="T13" fmla="*/ 3 h 66"/>
                              <a:gd name="T14" fmla="*/ 0 w 18"/>
                              <a:gd name="T15" fmla="*/ 2 h 66"/>
                              <a:gd name="T16" fmla="*/ 0 w 18"/>
                              <a:gd name="T17" fmla="*/ 0 h 6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8" h="66">
                                <a:moveTo>
                                  <a:pt x="0" y="0"/>
                                </a:moveTo>
                                <a:lnTo>
                                  <a:pt x="11" y="2"/>
                                </a:lnTo>
                                <a:lnTo>
                                  <a:pt x="16" y="9"/>
                                </a:lnTo>
                                <a:lnTo>
                                  <a:pt x="18" y="28"/>
                                </a:lnTo>
                                <a:lnTo>
                                  <a:pt x="18" y="45"/>
                                </a:lnTo>
                                <a:lnTo>
                                  <a:pt x="13" y="66"/>
                                </a:lnTo>
                                <a:lnTo>
                                  <a:pt x="1" y="52"/>
                                </a:lnTo>
                                <a:lnTo>
                                  <a:pt x="0" y="39"/>
                                </a:lnTo>
                                <a:lnTo>
                                  <a:pt x="0" y="0"/>
                                </a:lnTo>
                                <a:close/>
                              </a:path>
                            </a:pathLst>
                          </a:custGeom>
                          <a:solidFill>
                            <a:srgbClr val="60606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73914" name="Freeform 956"/>
                          <p:cNvSpPr>
                            <a:spLocks/>
                          </p:cNvSpPr>
                          <p:nvPr/>
                        </p:nvSpPr>
                        <p:spPr bwMode="auto">
                          <a:xfrm>
                            <a:off x="3071" y="3247"/>
                            <a:ext cx="10" cy="5"/>
                          </a:xfrm>
                          <a:custGeom>
                            <a:avLst/>
                            <a:gdLst>
                              <a:gd name="T0" fmla="*/ 0 w 179"/>
                              <a:gd name="T1" fmla="*/ 2 h 63"/>
                              <a:gd name="T2" fmla="*/ 3 w 179"/>
                              <a:gd name="T3" fmla="*/ 1 h 63"/>
                              <a:gd name="T4" fmla="*/ 5 w 179"/>
                              <a:gd name="T5" fmla="*/ 0 h 63"/>
                              <a:gd name="T6" fmla="*/ 7 w 179"/>
                              <a:gd name="T7" fmla="*/ 0 h 63"/>
                              <a:gd name="T8" fmla="*/ 8 w 179"/>
                              <a:gd name="T9" fmla="*/ 0 h 63"/>
                              <a:gd name="T10" fmla="*/ 10 w 179"/>
                              <a:gd name="T11" fmla="*/ 0 h 63"/>
                              <a:gd name="T12" fmla="*/ 10 w 179"/>
                              <a:gd name="T13" fmla="*/ 3 h 63"/>
                              <a:gd name="T14" fmla="*/ 8 w 179"/>
                              <a:gd name="T15" fmla="*/ 5 h 63"/>
                              <a:gd name="T16" fmla="*/ 6 w 179"/>
                              <a:gd name="T17" fmla="*/ 5 h 63"/>
                              <a:gd name="T18" fmla="*/ 2 w 179"/>
                              <a:gd name="T19" fmla="*/ 4 h 63"/>
                              <a:gd name="T20" fmla="*/ 0 w 179"/>
                              <a:gd name="T21" fmla="*/ 2 h 6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79" h="63">
                                <a:moveTo>
                                  <a:pt x="0" y="27"/>
                                </a:moveTo>
                                <a:lnTo>
                                  <a:pt x="57" y="16"/>
                                </a:lnTo>
                                <a:lnTo>
                                  <a:pt x="96" y="2"/>
                                </a:lnTo>
                                <a:lnTo>
                                  <a:pt x="126" y="0"/>
                                </a:lnTo>
                                <a:lnTo>
                                  <a:pt x="152" y="1"/>
                                </a:lnTo>
                                <a:lnTo>
                                  <a:pt x="179" y="0"/>
                                </a:lnTo>
                                <a:lnTo>
                                  <a:pt x="176" y="33"/>
                                </a:lnTo>
                                <a:lnTo>
                                  <a:pt x="147" y="59"/>
                                </a:lnTo>
                                <a:lnTo>
                                  <a:pt x="109" y="63"/>
                                </a:lnTo>
                                <a:lnTo>
                                  <a:pt x="38" y="45"/>
                                </a:lnTo>
                                <a:lnTo>
                                  <a:pt x="0" y="27"/>
                                </a:lnTo>
                                <a:close/>
                              </a:path>
                            </a:pathLst>
                          </a:custGeom>
                          <a:solidFill>
                            <a:srgbClr val="40404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73915" name="Freeform 957"/>
                          <p:cNvSpPr>
                            <a:spLocks/>
                          </p:cNvSpPr>
                          <p:nvPr/>
                        </p:nvSpPr>
                        <p:spPr bwMode="auto">
                          <a:xfrm>
                            <a:off x="3064" y="3242"/>
                            <a:ext cx="18" cy="21"/>
                          </a:xfrm>
                          <a:custGeom>
                            <a:avLst/>
                            <a:gdLst>
                              <a:gd name="T0" fmla="*/ 0 w 331"/>
                              <a:gd name="T1" fmla="*/ 16 h 296"/>
                              <a:gd name="T2" fmla="*/ 0 w 331"/>
                              <a:gd name="T3" fmla="*/ 19 h 296"/>
                              <a:gd name="T4" fmla="*/ 0 w 331"/>
                              <a:gd name="T5" fmla="*/ 20 h 296"/>
                              <a:gd name="T6" fmla="*/ 1 w 331"/>
                              <a:gd name="T7" fmla="*/ 21 h 296"/>
                              <a:gd name="T8" fmla="*/ 2 w 331"/>
                              <a:gd name="T9" fmla="*/ 21 h 296"/>
                              <a:gd name="T10" fmla="*/ 2 w 331"/>
                              <a:gd name="T11" fmla="*/ 21 h 296"/>
                              <a:gd name="T12" fmla="*/ 4 w 331"/>
                              <a:gd name="T13" fmla="*/ 21 h 296"/>
                              <a:gd name="T14" fmla="*/ 4 w 331"/>
                              <a:gd name="T15" fmla="*/ 20 h 296"/>
                              <a:gd name="T16" fmla="*/ 5 w 331"/>
                              <a:gd name="T17" fmla="*/ 20 h 296"/>
                              <a:gd name="T18" fmla="*/ 5 w 331"/>
                              <a:gd name="T19" fmla="*/ 17 h 296"/>
                              <a:gd name="T20" fmla="*/ 5 w 331"/>
                              <a:gd name="T21" fmla="*/ 15 h 296"/>
                              <a:gd name="T22" fmla="*/ 5 w 331"/>
                              <a:gd name="T23" fmla="*/ 13 h 296"/>
                              <a:gd name="T24" fmla="*/ 5 w 331"/>
                              <a:gd name="T25" fmla="*/ 12 h 296"/>
                              <a:gd name="T26" fmla="*/ 5 w 331"/>
                              <a:gd name="T27" fmla="*/ 11 h 296"/>
                              <a:gd name="T28" fmla="*/ 6 w 331"/>
                              <a:gd name="T29" fmla="*/ 11 h 296"/>
                              <a:gd name="T30" fmla="*/ 6 w 331"/>
                              <a:gd name="T31" fmla="*/ 11 h 296"/>
                              <a:gd name="T32" fmla="*/ 8 w 331"/>
                              <a:gd name="T33" fmla="*/ 11 h 296"/>
                              <a:gd name="T34" fmla="*/ 10 w 331"/>
                              <a:gd name="T35" fmla="*/ 11 h 296"/>
                              <a:gd name="T36" fmla="*/ 12 w 331"/>
                              <a:gd name="T37" fmla="*/ 12 h 296"/>
                              <a:gd name="T38" fmla="*/ 13 w 331"/>
                              <a:gd name="T39" fmla="*/ 12 h 296"/>
                              <a:gd name="T40" fmla="*/ 15 w 331"/>
                              <a:gd name="T41" fmla="*/ 12 h 296"/>
                              <a:gd name="T42" fmla="*/ 16 w 331"/>
                              <a:gd name="T43" fmla="*/ 11 h 296"/>
                              <a:gd name="T44" fmla="*/ 17 w 331"/>
                              <a:gd name="T45" fmla="*/ 11 h 296"/>
                              <a:gd name="T46" fmla="*/ 17 w 331"/>
                              <a:gd name="T47" fmla="*/ 10 h 296"/>
                              <a:gd name="T48" fmla="*/ 18 w 331"/>
                              <a:gd name="T49" fmla="*/ 9 h 296"/>
                              <a:gd name="T50" fmla="*/ 18 w 331"/>
                              <a:gd name="T51" fmla="*/ 3 h 296"/>
                              <a:gd name="T52" fmla="*/ 18 w 331"/>
                              <a:gd name="T53" fmla="*/ 1 h 296"/>
                              <a:gd name="T54" fmla="*/ 17 w 331"/>
                              <a:gd name="T55" fmla="*/ 1 h 296"/>
                              <a:gd name="T56" fmla="*/ 17 w 331"/>
                              <a:gd name="T57" fmla="*/ 0 h 296"/>
                              <a:gd name="T58" fmla="*/ 17 w 331"/>
                              <a:gd name="T59" fmla="*/ 2 h 296"/>
                              <a:gd name="T60" fmla="*/ 17 w 331"/>
                              <a:gd name="T61" fmla="*/ 3 h 296"/>
                              <a:gd name="T62" fmla="*/ 17 w 331"/>
                              <a:gd name="T63" fmla="*/ 4 h 296"/>
                              <a:gd name="T64" fmla="*/ 17 w 331"/>
                              <a:gd name="T65" fmla="*/ 6 h 296"/>
                              <a:gd name="T66" fmla="*/ 17 w 331"/>
                              <a:gd name="T67" fmla="*/ 8 h 296"/>
                              <a:gd name="T68" fmla="*/ 16 w 331"/>
                              <a:gd name="T69" fmla="*/ 9 h 296"/>
                              <a:gd name="T70" fmla="*/ 15 w 331"/>
                              <a:gd name="T71" fmla="*/ 9 h 296"/>
                              <a:gd name="T72" fmla="*/ 14 w 331"/>
                              <a:gd name="T73" fmla="*/ 9 h 296"/>
                              <a:gd name="T74" fmla="*/ 13 w 331"/>
                              <a:gd name="T75" fmla="*/ 9 h 296"/>
                              <a:gd name="T76" fmla="*/ 12 w 331"/>
                              <a:gd name="T77" fmla="*/ 9 h 296"/>
                              <a:gd name="T78" fmla="*/ 11 w 331"/>
                              <a:gd name="T79" fmla="*/ 8 h 296"/>
                              <a:gd name="T80" fmla="*/ 10 w 331"/>
                              <a:gd name="T81" fmla="*/ 8 h 296"/>
                              <a:gd name="T82" fmla="*/ 8 w 331"/>
                              <a:gd name="T83" fmla="*/ 7 h 296"/>
                              <a:gd name="T84" fmla="*/ 7 w 331"/>
                              <a:gd name="T85" fmla="*/ 7 h 296"/>
                              <a:gd name="T86" fmla="*/ 6 w 331"/>
                              <a:gd name="T87" fmla="*/ 7 h 296"/>
                              <a:gd name="T88" fmla="*/ 5 w 331"/>
                              <a:gd name="T89" fmla="*/ 8 h 296"/>
                              <a:gd name="T90" fmla="*/ 5 w 331"/>
                              <a:gd name="T91" fmla="*/ 10 h 296"/>
                              <a:gd name="T92" fmla="*/ 5 w 331"/>
                              <a:gd name="T93" fmla="*/ 12 h 296"/>
                              <a:gd name="T94" fmla="*/ 4 w 331"/>
                              <a:gd name="T95" fmla="*/ 14 h 296"/>
                              <a:gd name="T96" fmla="*/ 3 w 331"/>
                              <a:gd name="T97" fmla="*/ 15 h 296"/>
                              <a:gd name="T98" fmla="*/ 2 w 331"/>
                              <a:gd name="T99" fmla="*/ 16 h 296"/>
                              <a:gd name="T100" fmla="*/ 1 w 331"/>
                              <a:gd name="T101" fmla="*/ 16 h 296"/>
                              <a:gd name="T102" fmla="*/ 1 w 331"/>
                              <a:gd name="T103" fmla="*/ 16 h 296"/>
                              <a:gd name="T104" fmla="*/ 0 w 331"/>
                              <a:gd name="T105" fmla="*/ 16 h 29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331" h="296">
                                <a:moveTo>
                                  <a:pt x="0" y="228"/>
                                </a:moveTo>
                                <a:lnTo>
                                  <a:pt x="5" y="264"/>
                                </a:lnTo>
                                <a:lnTo>
                                  <a:pt x="9" y="282"/>
                                </a:lnTo>
                                <a:lnTo>
                                  <a:pt x="15" y="289"/>
                                </a:lnTo>
                                <a:lnTo>
                                  <a:pt x="30" y="295"/>
                                </a:lnTo>
                                <a:lnTo>
                                  <a:pt x="43" y="296"/>
                                </a:lnTo>
                                <a:lnTo>
                                  <a:pt x="66" y="295"/>
                                </a:lnTo>
                                <a:lnTo>
                                  <a:pt x="81" y="285"/>
                                </a:lnTo>
                                <a:lnTo>
                                  <a:pt x="85" y="276"/>
                                </a:lnTo>
                                <a:lnTo>
                                  <a:pt x="87" y="240"/>
                                </a:lnTo>
                                <a:lnTo>
                                  <a:pt x="91" y="209"/>
                                </a:lnTo>
                                <a:lnTo>
                                  <a:pt x="91" y="187"/>
                                </a:lnTo>
                                <a:lnTo>
                                  <a:pt x="93" y="176"/>
                                </a:lnTo>
                                <a:lnTo>
                                  <a:pt x="98" y="156"/>
                                </a:lnTo>
                                <a:lnTo>
                                  <a:pt x="107" y="150"/>
                                </a:lnTo>
                                <a:lnTo>
                                  <a:pt x="119" y="150"/>
                                </a:lnTo>
                                <a:lnTo>
                                  <a:pt x="144" y="153"/>
                                </a:lnTo>
                                <a:lnTo>
                                  <a:pt x="184" y="162"/>
                                </a:lnTo>
                                <a:lnTo>
                                  <a:pt x="216" y="168"/>
                                </a:lnTo>
                                <a:lnTo>
                                  <a:pt x="243" y="169"/>
                                </a:lnTo>
                                <a:lnTo>
                                  <a:pt x="273" y="168"/>
                                </a:lnTo>
                                <a:lnTo>
                                  <a:pt x="291" y="162"/>
                                </a:lnTo>
                                <a:lnTo>
                                  <a:pt x="306" y="153"/>
                                </a:lnTo>
                                <a:lnTo>
                                  <a:pt x="318" y="142"/>
                                </a:lnTo>
                                <a:lnTo>
                                  <a:pt x="323" y="127"/>
                                </a:lnTo>
                                <a:lnTo>
                                  <a:pt x="331" y="41"/>
                                </a:lnTo>
                                <a:lnTo>
                                  <a:pt x="325" y="20"/>
                                </a:lnTo>
                                <a:lnTo>
                                  <a:pt x="318" y="10"/>
                                </a:lnTo>
                                <a:lnTo>
                                  <a:pt x="305" y="0"/>
                                </a:lnTo>
                                <a:lnTo>
                                  <a:pt x="318" y="32"/>
                                </a:lnTo>
                                <a:lnTo>
                                  <a:pt x="318" y="45"/>
                                </a:lnTo>
                                <a:lnTo>
                                  <a:pt x="318" y="59"/>
                                </a:lnTo>
                                <a:lnTo>
                                  <a:pt x="316" y="78"/>
                                </a:lnTo>
                                <a:lnTo>
                                  <a:pt x="309" y="109"/>
                                </a:lnTo>
                                <a:lnTo>
                                  <a:pt x="299" y="121"/>
                                </a:lnTo>
                                <a:lnTo>
                                  <a:pt x="284" y="128"/>
                                </a:lnTo>
                                <a:lnTo>
                                  <a:pt x="265" y="130"/>
                                </a:lnTo>
                                <a:lnTo>
                                  <a:pt x="248" y="128"/>
                                </a:lnTo>
                                <a:lnTo>
                                  <a:pt x="228" y="123"/>
                                </a:lnTo>
                                <a:lnTo>
                                  <a:pt x="203" y="118"/>
                                </a:lnTo>
                                <a:lnTo>
                                  <a:pt x="176" y="110"/>
                                </a:lnTo>
                                <a:lnTo>
                                  <a:pt x="155" y="105"/>
                                </a:lnTo>
                                <a:lnTo>
                                  <a:pt x="132" y="100"/>
                                </a:lnTo>
                                <a:lnTo>
                                  <a:pt x="108" y="105"/>
                                </a:lnTo>
                                <a:lnTo>
                                  <a:pt x="98" y="115"/>
                                </a:lnTo>
                                <a:lnTo>
                                  <a:pt x="91" y="142"/>
                                </a:lnTo>
                                <a:lnTo>
                                  <a:pt x="83" y="167"/>
                                </a:lnTo>
                                <a:lnTo>
                                  <a:pt x="68" y="196"/>
                                </a:lnTo>
                                <a:lnTo>
                                  <a:pt x="56" y="212"/>
                                </a:lnTo>
                                <a:lnTo>
                                  <a:pt x="45" y="223"/>
                                </a:lnTo>
                                <a:lnTo>
                                  <a:pt x="27" y="228"/>
                                </a:lnTo>
                                <a:lnTo>
                                  <a:pt x="11" y="231"/>
                                </a:lnTo>
                                <a:lnTo>
                                  <a:pt x="0" y="228"/>
                                </a:lnTo>
                                <a:close/>
                              </a:path>
                            </a:pathLst>
                          </a:custGeom>
                          <a:solidFill>
                            <a:srgbClr val="60606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grpSp>
                  </p:grpSp>
                </p:grpSp>
                <p:grpSp>
                  <p:nvGrpSpPr>
                    <p:cNvPr id="73899" name="Group 958"/>
                    <p:cNvGrpSpPr>
                      <a:grpSpLocks/>
                    </p:cNvGrpSpPr>
                    <p:nvPr/>
                  </p:nvGrpSpPr>
                  <p:grpSpPr bwMode="auto">
                    <a:xfrm>
                      <a:off x="3096" y="3250"/>
                      <a:ext cx="51" cy="11"/>
                      <a:chOff x="3096" y="3250"/>
                      <a:chExt cx="51" cy="11"/>
                    </a:xfrm>
                  </p:grpSpPr>
                  <p:grpSp>
                    <p:nvGrpSpPr>
                      <p:cNvPr id="73903" name="Group 959"/>
                      <p:cNvGrpSpPr>
                        <a:grpSpLocks/>
                      </p:cNvGrpSpPr>
                      <p:nvPr/>
                    </p:nvGrpSpPr>
                    <p:grpSpPr bwMode="auto">
                      <a:xfrm>
                        <a:off x="3096" y="3255"/>
                        <a:ext cx="9" cy="6"/>
                        <a:chOff x="3096" y="3255"/>
                        <a:chExt cx="9" cy="6"/>
                      </a:xfrm>
                    </p:grpSpPr>
                    <p:sp>
                      <p:nvSpPr>
                        <p:cNvPr id="73907" name="Freeform 960"/>
                        <p:cNvSpPr>
                          <a:spLocks/>
                        </p:cNvSpPr>
                        <p:nvPr/>
                      </p:nvSpPr>
                      <p:spPr bwMode="auto">
                        <a:xfrm>
                          <a:off x="3097" y="3258"/>
                          <a:ext cx="8" cy="3"/>
                        </a:xfrm>
                        <a:custGeom>
                          <a:avLst/>
                          <a:gdLst>
                            <a:gd name="T0" fmla="*/ 0 w 141"/>
                            <a:gd name="T1" fmla="*/ 1 h 41"/>
                            <a:gd name="T2" fmla="*/ 1 w 141"/>
                            <a:gd name="T3" fmla="*/ 3 h 41"/>
                            <a:gd name="T4" fmla="*/ 8 w 141"/>
                            <a:gd name="T5" fmla="*/ 2 h 41"/>
                            <a:gd name="T6" fmla="*/ 7 w 141"/>
                            <a:gd name="T7" fmla="*/ 0 h 41"/>
                            <a:gd name="T8" fmla="*/ 0 w 141"/>
                            <a:gd name="T9" fmla="*/ 1 h 4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1" h="41">
                              <a:moveTo>
                                <a:pt x="0" y="10"/>
                              </a:moveTo>
                              <a:lnTo>
                                <a:pt x="13" y="41"/>
                              </a:lnTo>
                              <a:lnTo>
                                <a:pt x="141" y="32"/>
                              </a:lnTo>
                              <a:lnTo>
                                <a:pt x="131" y="0"/>
                              </a:lnTo>
                              <a:lnTo>
                                <a:pt x="0" y="10"/>
                              </a:lnTo>
                              <a:close/>
                            </a:path>
                          </a:pathLst>
                        </a:custGeom>
                        <a:solidFill>
                          <a:srgbClr val="00008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73908" name="Freeform 961"/>
                        <p:cNvSpPr>
                          <a:spLocks/>
                        </p:cNvSpPr>
                        <p:nvPr/>
                      </p:nvSpPr>
                      <p:spPr bwMode="auto">
                        <a:xfrm>
                          <a:off x="3096" y="3255"/>
                          <a:ext cx="9" cy="3"/>
                        </a:xfrm>
                        <a:custGeom>
                          <a:avLst/>
                          <a:gdLst>
                            <a:gd name="T0" fmla="*/ 0 w 161"/>
                            <a:gd name="T1" fmla="*/ 1 h 44"/>
                            <a:gd name="T2" fmla="*/ 7 w 161"/>
                            <a:gd name="T3" fmla="*/ 0 h 44"/>
                            <a:gd name="T4" fmla="*/ 8 w 161"/>
                            <a:gd name="T5" fmla="*/ 1 h 44"/>
                            <a:gd name="T6" fmla="*/ 9 w 161"/>
                            <a:gd name="T7" fmla="*/ 3 h 44"/>
                            <a:gd name="T8" fmla="*/ 1 w 161"/>
                            <a:gd name="T9" fmla="*/ 3 h 44"/>
                            <a:gd name="T10" fmla="*/ 1 w 161"/>
                            <a:gd name="T11" fmla="*/ 3 h 44"/>
                            <a:gd name="T12" fmla="*/ 0 w 161"/>
                            <a:gd name="T13" fmla="*/ 1 h 4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61" h="44">
                              <a:moveTo>
                                <a:pt x="0" y="10"/>
                              </a:moveTo>
                              <a:lnTo>
                                <a:pt x="134" y="0"/>
                              </a:lnTo>
                              <a:lnTo>
                                <a:pt x="151" y="11"/>
                              </a:lnTo>
                              <a:lnTo>
                                <a:pt x="161" y="37"/>
                              </a:lnTo>
                              <a:lnTo>
                                <a:pt x="21" y="44"/>
                              </a:lnTo>
                              <a:lnTo>
                                <a:pt x="10" y="38"/>
                              </a:lnTo>
                              <a:lnTo>
                                <a:pt x="0" y="10"/>
                              </a:lnTo>
                              <a:close/>
                            </a:path>
                          </a:pathLst>
                        </a:custGeom>
                        <a:solidFill>
                          <a:srgbClr val="C0C0C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grpSp>
                  <p:grpSp>
                    <p:nvGrpSpPr>
                      <p:cNvPr id="73904" name="Group 962"/>
                      <p:cNvGrpSpPr>
                        <a:grpSpLocks/>
                      </p:cNvGrpSpPr>
                      <p:nvPr/>
                    </p:nvGrpSpPr>
                    <p:grpSpPr bwMode="auto">
                      <a:xfrm>
                        <a:off x="3138" y="3250"/>
                        <a:ext cx="9" cy="5"/>
                        <a:chOff x="3138" y="3250"/>
                        <a:chExt cx="9" cy="5"/>
                      </a:xfrm>
                    </p:grpSpPr>
                    <p:sp>
                      <p:nvSpPr>
                        <p:cNvPr id="73905" name="Freeform 963"/>
                        <p:cNvSpPr>
                          <a:spLocks/>
                        </p:cNvSpPr>
                        <p:nvPr/>
                      </p:nvSpPr>
                      <p:spPr bwMode="auto">
                        <a:xfrm>
                          <a:off x="3139" y="3252"/>
                          <a:ext cx="8" cy="3"/>
                        </a:xfrm>
                        <a:custGeom>
                          <a:avLst/>
                          <a:gdLst>
                            <a:gd name="T0" fmla="*/ 0 w 141"/>
                            <a:gd name="T1" fmla="*/ 1 h 43"/>
                            <a:gd name="T2" fmla="*/ 1 w 141"/>
                            <a:gd name="T3" fmla="*/ 3 h 43"/>
                            <a:gd name="T4" fmla="*/ 8 w 141"/>
                            <a:gd name="T5" fmla="*/ 2 h 43"/>
                            <a:gd name="T6" fmla="*/ 7 w 141"/>
                            <a:gd name="T7" fmla="*/ 0 h 43"/>
                            <a:gd name="T8" fmla="*/ 0 w 141"/>
                            <a:gd name="T9" fmla="*/ 1 h 4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1" h="43">
                              <a:moveTo>
                                <a:pt x="0" y="11"/>
                              </a:moveTo>
                              <a:lnTo>
                                <a:pt x="13" y="43"/>
                              </a:lnTo>
                              <a:lnTo>
                                <a:pt x="141" y="32"/>
                              </a:lnTo>
                              <a:lnTo>
                                <a:pt x="129" y="0"/>
                              </a:lnTo>
                              <a:lnTo>
                                <a:pt x="0" y="11"/>
                              </a:lnTo>
                              <a:close/>
                            </a:path>
                          </a:pathLst>
                        </a:custGeom>
                        <a:solidFill>
                          <a:srgbClr val="00008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73906" name="Freeform 964"/>
                        <p:cNvSpPr>
                          <a:spLocks/>
                        </p:cNvSpPr>
                        <p:nvPr/>
                      </p:nvSpPr>
                      <p:spPr bwMode="auto">
                        <a:xfrm>
                          <a:off x="3138" y="3250"/>
                          <a:ext cx="9" cy="3"/>
                        </a:xfrm>
                        <a:custGeom>
                          <a:avLst/>
                          <a:gdLst>
                            <a:gd name="T0" fmla="*/ 0 w 161"/>
                            <a:gd name="T1" fmla="*/ 0 h 43"/>
                            <a:gd name="T2" fmla="*/ 8 w 161"/>
                            <a:gd name="T3" fmla="*/ 0 h 43"/>
                            <a:gd name="T4" fmla="*/ 8 w 161"/>
                            <a:gd name="T5" fmla="*/ 1 h 43"/>
                            <a:gd name="T6" fmla="*/ 9 w 161"/>
                            <a:gd name="T7" fmla="*/ 2 h 43"/>
                            <a:gd name="T8" fmla="*/ 1 w 161"/>
                            <a:gd name="T9" fmla="*/ 3 h 43"/>
                            <a:gd name="T10" fmla="*/ 1 w 161"/>
                            <a:gd name="T11" fmla="*/ 3 h 43"/>
                            <a:gd name="T12" fmla="*/ 0 w 161"/>
                            <a:gd name="T13" fmla="*/ 0 h 4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61" h="43">
                              <a:moveTo>
                                <a:pt x="0" y="6"/>
                              </a:moveTo>
                              <a:lnTo>
                                <a:pt x="135" y="0"/>
                              </a:lnTo>
                              <a:lnTo>
                                <a:pt x="149" y="10"/>
                              </a:lnTo>
                              <a:lnTo>
                                <a:pt x="161" y="35"/>
                              </a:lnTo>
                              <a:lnTo>
                                <a:pt x="22" y="43"/>
                              </a:lnTo>
                              <a:lnTo>
                                <a:pt x="10" y="36"/>
                              </a:lnTo>
                              <a:lnTo>
                                <a:pt x="0" y="6"/>
                              </a:lnTo>
                              <a:close/>
                            </a:path>
                          </a:pathLst>
                        </a:custGeom>
                        <a:solidFill>
                          <a:srgbClr val="C0C0C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grpSp>
                </p:grpSp>
                <p:grpSp>
                  <p:nvGrpSpPr>
                    <p:cNvPr id="73900" name="Group 965"/>
                    <p:cNvGrpSpPr>
                      <a:grpSpLocks/>
                    </p:cNvGrpSpPr>
                    <p:nvPr/>
                  </p:nvGrpSpPr>
                  <p:grpSpPr bwMode="auto">
                    <a:xfrm>
                      <a:off x="3052" y="3245"/>
                      <a:ext cx="101" cy="71"/>
                      <a:chOff x="3052" y="3245"/>
                      <a:chExt cx="101" cy="71"/>
                    </a:xfrm>
                  </p:grpSpPr>
                  <p:sp>
                    <p:nvSpPr>
                      <p:cNvPr id="73901" name="Freeform 966"/>
                      <p:cNvSpPr>
                        <a:spLocks/>
                      </p:cNvSpPr>
                      <p:nvPr/>
                    </p:nvSpPr>
                    <p:spPr bwMode="auto">
                      <a:xfrm>
                        <a:off x="3104" y="3250"/>
                        <a:ext cx="5" cy="55"/>
                      </a:xfrm>
                      <a:custGeom>
                        <a:avLst/>
                        <a:gdLst>
                          <a:gd name="T0" fmla="*/ 0 w 93"/>
                          <a:gd name="T1" fmla="*/ 0 h 775"/>
                          <a:gd name="T2" fmla="*/ 1 w 93"/>
                          <a:gd name="T3" fmla="*/ 2 h 775"/>
                          <a:gd name="T4" fmla="*/ 2 w 93"/>
                          <a:gd name="T5" fmla="*/ 5 h 775"/>
                          <a:gd name="T6" fmla="*/ 2 w 93"/>
                          <a:gd name="T7" fmla="*/ 6 h 775"/>
                          <a:gd name="T8" fmla="*/ 3 w 93"/>
                          <a:gd name="T9" fmla="*/ 8 h 775"/>
                          <a:gd name="T10" fmla="*/ 3 w 93"/>
                          <a:gd name="T11" fmla="*/ 10 h 775"/>
                          <a:gd name="T12" fmla="*/ 3 w 93"/>
                          <a:gd name="T13" fmla="*/ 12 h 775"/>
                          <a:gd name="T14" fmla="*/ 3 w 93"/>
                          <a:gd name="T15" fmla="*/ 14 h 775"/>
                          <a:gd name="T16" fmla="*/ 4 w 93"/>
                          <a:gd name="T17" fmla="*/ 16 h 775"/>
                          <a:gd name="T18" fmla="*/ 4 w 93"/>
                          <a:gd name="T19" fmla="*/ 17 h 775"/>
                          <a:gd name="T20" fmla="*/ 4 w 93"/>
                          <a:gd name="T21" fmla="*/ 19 h 775"/>
                          <a:gd name="T22" fmla="*/ 4 w 93"/>
                          <a:gd name="T23" fmla="*/ 21 h 775"/>
                          <a:gd name="T24" fmla="*/ 4 w 93"/>
                          <a:gd name="T25" fmla="*/ 24 h 775"/>
                          <a:gd name="T26" fmla="*/ 4 w 93"/>
                          <a:gd name="T27" fmla="*/ 28 h 775"/>
                          <a:gd name="T28" fmla="*/ 5 w 93"/>
                          <a:gd name="T29" fmla="*/ 34 h 775"/>
                          <a:gd name="T30" fmla="*/ 5 w 93"/>
                          <a:gd name="T31" fmla="*/ 39 h 775"/>
                          <a:gd name="T32" fmla="*/ 5 w 93"/>
                          <a:gd name="T33" fmla="*/ 43 h 775"/>
                          <a:gd name="T34" fmla="*/ 5 w 93"/>
                          <a:gd name="T35" fmla="*/ 47 h 775"/>
                          <a:gd name="T36" fmla="*/ 4 w 93"/>
                          <a:gd name="T37" fmla="*/ 51 h 775"/>
                          <a:gd name="T38" fmla="*/ 4 w 93"/>
                          <a:gd name="T39" fmla="*/ 55 h 77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93" h="775">
                            <a:moveTo>
                              <a:pt x="0" y="0"/>
                            </a:moveTo>
                            <a:lnTo>
                              <a:pt x="19" y="35"/>
                            </a:lnTo>
                            <a:lnTo>
                              <a:pt x="32" y="64"/>
                            </a:lnTo>
                            <a:lnTo>
                              <a:pt x="40" y="91"/>
                            </a:lnTo>
                            <a:lnTo>
                              <a:pt x="47" y="115"/>
                            </a:lnTo>
                            <a:lnTo>
                              <a:pt x="54" y="143"/>
                            </a:lnTo>
                            <a:lnTo>
                              <a:pt x="59" y="173"/>
                            </a:lnTo>
                            <a:lnTo>
                              <a:pt x="64" y="201"/>
                            </a:lnTo>
                            <a:lnTo>
                              <a:pt x="70" y="227"/>
                            </a:lnTo>
                            <a:lnTo>
                              <a:pt x="82" y="246"/>
                            </a:lnTo>
                            <a:lnTo>
                              <a:pt x="80" y="270"/>
                            </a:lnTo>
                            <a:lnTo>
                              <a:pt x="77" y="302"/>
                            </a:lnTo>
                            <a:lnTo>
                              <a:pt x="77" y="341"/>
                            </a:lnTo>
                            <a:lnTo>
                              <a:pt x="83" y="389"/>
                            </a:lnTo>
                            <a:lnTo>
                              <a:pt x="90" y="474"/>
                            </a:lnTo>
                            <a:lnTo>
                              <a:pt x="93" y="551"/>
                            </a:lnTo>
                            <a:lnTo>
                              <a:pt x="93" y="608"/>
                            </a:lnTo>
                            <a:lnTo>
                              <a:pt x="87" y="666"/>
                            </a:lnTo>
                            <a:lnTo>
                              <a:pt x="82" y="717"/>
                            </a:lnTo>
                            <a:lnTo>
                              <a:pt x="70" y="775"/>
                            </a:lnTo>
                          </a:path>
                        </a:pathLst>
                      </a:custGeom>
                      <a:noFill/>
                      <a:ln w="0">
                        <a:solidFill>
                          <a:srgbClr val="00004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zh-CN" altLang="en-US"/>
                      </a:p>
                    </p:txBody>
                  </p:sp>
                  <p:sp>
                    <p:nvSpPr>
                      <p:cNvPr id="73902" name="Freeform 967"/>
                      <p:cNvSpPr>
                        <a:spLocks/>
                      </p:cNvSpPr>
                      <p:nvPr/>
                    </p:nvSpPr>
                    <p:spPr bwMode="auto">
                      <a:xfrm>
                        <a:off x="3052" y="3245"/>
                        <a:ext cx="101" cy="71"/>
                      </a:xfrm>
                      <a:custGeom>
                        <a:avLst/>
                        <a:gdLst>
                          <a:gd name="T0" fmla="*/ 9 w 1822"/>
                          <a:gd name="T1" fmla="*/ 8 h 996"/>
                          <a:gd name="T2" fmla="*/ 6 w 1822"/>
                          <a:gd name="T3" fmla="*/ 9 h 996"/>
                          <a:gd name="T4" fmla="*/ 3 w 1822"/>
                          <a:gd name="T5" fmla="*/ 10 h 996"/>
                          <a:gd name="T6" fmla="*/ 0 w 1822"/>
                          <a:gd name="T7" fmla="*/ 10 h 996"/>
                          <a:gd name="T8" fmla="*/ 1 w 1822"/>
                          <a:gd name="T9" fmla="*/ 14 h 996"/>
                          <a:gd name="T10" fmla="*/ 2 w 1822"/>
                          <a:gd name="T11" fmla="*/ 16 h 996"/>
                          <a:gd name="T12" fmla="*/ 2 w 1822"/>
                          <a:gd name="T13" fmla="*/ 20 h 996"/>
                          <a:gd name="T14" fmla="*/ 3 w 1822"/>
                          <a:gd name="T15" fmla="*/ 23 h 996"/>
                          <a:gd name="T16" fmla="*/ 3 w 1822"/>
                          <a:gd name="T17" fmla="*/ 28 h 996"/>
                          <a:gd name="T18" fmla="*/ 5 w 1822"/>
                          <a:gd name="T19" fmla="*/ 30 h 996"/>
                          <a:gd name="T20" fmla="*/ 3 w 1822"/>
                          <a:gd name="T21" fmla="*/ 31 h 996"/>
                          <a:gd name="T22" fmla="*/ 3 w 1822"/>
                          <a:gd name="T23" fmla="*/ 34 h 996"/>
                          <a:gd name="T24" fmla="*/ 4 w 1822"/>
                          <a:gd name="T25" fmla="*/ 38 h 996"/>
                          <a:gd name="T26" fmla="*/ 4 w 1822"/>
                          <a:gd name="T27" fmla="*/ 43 h 996"/>
                          <a:gd name="T28" fmla="*/ 4 w 1822"/>
                          <a:gd name="T29" fmla="*/ 52 h 996"/>
                          <a:gd name="T30" fmla="*/ 4 w 1822"/>
                          <a:gd name="T31" fmla="*/ 60 h 996"/>
                          <a:gd name="T32" fmla="*/ 4 w 1822"/>
                          <a:gd name="T33" fmla="*/ 65 h 996"/>
                          <a:gd name="T34" fmla="*/ 4 w 1822"/>
                          <a:gd name="T35" fmla="*/ 68 h 996"/>
                          <a:gd name="T36" fmla="*/ 4 w 1822"/>
                          <a:gd name="T37" fmla="*/ 71 h 996"/>
                          <a:gd name="T38" fmla="*/ 84 w 1822"/>
                          <a:gd name="T39" fmla="*/ 54 h 996"/>
                          <a:gd name="T40" fmla="*/ 88 w 1822"/>
                          <a:gd name="T41" fmla="*/ 53 h 996"/>
                          <a:gd name="T42" fmla="*/ 88 w 1822"/>
                          <a:gd name="T43" fmla="*/ 50 h 996"/>
                          <a:gd name="T44" fmla="*/ 88 w 1822"/>
                          <a:gd name="T45" fmla="*/ 47 h 996"/>
                          <a:gd name="T46" fmla="*/ 89 w 1822"/>
                          <a:gd name="T47" fmla="*/ 44 h 996"/>
                          <a:gd name="T48" fmla="*/ 90 w 1822"/>
                          <a:gd name="T49" fmla="*/ 40 h 996"/>
                          <a:gd name="T50" fmla="*/ 91 w 1822"/>
                          <a:gd name="T51" fmla="*/ 38 h 996"/>
                          <a:gd name="T52" fmla="*/ 92 w 1822"/>
                          <a:gd name="T53" fmla="*/ 34 h 996"/>
                          <a:gd name="T54" fmla="*/ 94 w 1822"/>
                          <a:gd name="T55" fmla="*/ 31 h 996"/>
                          <a:gd name="T56" fmla="*/ 95 w 1822"/>
                          <a:gd name="T57" fmla="*/ 28 h 996"/>
                          <a:gd name="T58" fmla="*/ 97 w 1822"/>
                          <a:gd name="T59" fmla="*/ 25 h 996"/>
                          <a:gd name="T60" fmla="*/ 99 w 1822"/>
                          <a:gd name="T61" fmla="*/ 22 h 996"/>
                          <a:gd name="T62" fmla="*/ 100 w 1822"/>
                          <a:gd name="T63" fmla="*/ 19 h 996"/>
                          <a:gd name="T64" fmla="*/ 101 w 1822"/>
                          <a:gd name="T65" fmla="*/ 17 h 996"/>
                          <a:gd name="T66" fmla="*/ 100 w 1822"/>
                          <a:gd name="T67" fmla="*/ 16 h 996"/>
                          <a:gd name="T68" fmla="*/ 100 w 1822"/>
                          <a:gd name="T69" fmla="*/ 14 h 996"/>
                          <a:gd name="T70" fmla="*/ 99 w 1822"/>
                          <a:gd name="T71" fmla="*/ 10 h 996"/>
                          <a:gd name="T72" fmla="*/ 99 w 1822"/>
                          <a:gd name="T73" fmla="*/ 7 h 996"/>
                          <a:gd name="T74" fmla="*/ 98 w 1822"/>
                          <a:gd name="T75" fmla="*/ 4 h 996"/>
                          <a:gd name="T76" fmla="*/ 96 w 1822"/>
                          <a:gd name="T77" fmla="*/ 2 h 996"/>
                          <a:gd name="T78" fmla="*/ 95 w 1822"/>
                          <a:gd name="T79" fmla="*/ 0 h 996"/>
                          <a:gd name="T80" fmla="*/ 90 w 1822"/>
                          <a:gd name="T81" fmla="*/ 0 h 99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822" h="996">
                            <a:moveTo>
                              <a:pt x="166" y="119"/>
                            </a:moveTo>
                            <a:lnTo>
                              <a:pt x="100" y="130"/>
                            </a:lnTo>
                            <a:lnTo>
                              <a:pt x="54" y="137"/>
                            </a:lnTo>
                            <a:lnTo>
                              <a:pt x="0" y="138"/>
                            </a:lnTo>
                            <a:lnTo>
                              <a:pt x="16" y="191"/>
                            </a:lnTo>
                            <a:lnTo>
                              <a:pt x="28" y="231"/>
                            </a:lnTo>
                            <a:lnTo>
                              <a:pt x="41" y="282"/>
                            </a:lnTo>
                            <a:lnTo>
                              <a:pt x="48" y="328"/>
                            </a:lnTo>
                            <a:lnTo>
                              <a:pt x="57" y="387"/>
                            </a:lnTo>
                            <a:lnTo>
                              <a:pt x="87" y="417"/>
                            </a:lnTo>
                            <a:lnTo>
                              <a:pt x="61" y="430"/>
                            </a:lnTo>
                            <a:lnTo>
                              <a:pt x="61" y="483"/>
                            </a:lnTo>
                            <a:lnTo>
                              <a:pt x="65" y="536"/>
                            </a:lnTo>
                            <a:lnTo>
                              <a:pt x="71" y="604"/>
                            </a:lnTo>
                            <a:lnTo>
                              <a:pt x="77" y="727"/>
                            </a:lnTo>
                            <a:lnTo>
                              <a:pt x="77" y="841"/>
                            </a:lnTo>
                            <a:lnTo>
                              <a:pt x="73" y="905"/>
                            </a:lnTo>
                            <a:lnTo>
                              <a:pt x="71" y="955"/>
                            </a:lnTo>
                            <a:lnTo>
                              <a:pt x="65" y="996"/>
                            </a:lnTo>
                            <a:lnTo>
                              <a:pt x="1520" y="758"/>
                            </a:lnTo>
                            <a:lnTo>
                              <a:pt x="1591" y="741"/>
                            </a:lnTo>
                            <a:lnTo>
                              <a:pt x="1585" y="699"/>
                            </a:lnTo>
                            <a:lnTo>
                              <a:pt x="1592" y="657"/>
                            </a:lnTo>
                            <a:lnTo>
                              <a:pt x="1598" y="620"/>
                            </a:lnTo>
                            <a:lnTo>
                              <a:pt x="1618" y="567"/>
                            </a:lnTo>
                            <a:lnTo>
                              <a:pt x="1637" y="527"/>
                            </a:lnTo>
                            <a:lnTo>
                              <a:pt x="1663" y="475"/>
                            </a:lnTo>
                            <a:lnTo>
                              <a:pt x="1693" y="430"/>
                            </a:lnTo>
                            <a:lnTo>
                              <a:pt x="1715" y="389"/>
                            </a:lnTo>
                            <a:lnTo>
                              <a:pt x="1751" y="345"/>
                            </a:lnTo>
                            <a:lnTo>
                              <a:pt x="1781" y="309"/>
                            </a:lnTo>
                            <a:lnTo>
                              <a:pt x="1810" y="270"/>
                            </a:lnTo>
                            <a:lnTo>
                              <a:pt x="1822" y="242"/>
                            </a:lnTo>
                            <a:lnTo>
                              <a:pt x="1810" y="228"/>
                            </a:lnTo>
                            <a:lnTo>
                              <a:pt x="1805" y="193"/>
                            </a:lnTo>
                            <a:lnTo>
                              <a:pt x="1792" y="143"/>
                            </a:lnTo>
                            <a:lnTo>
                              <a:pt x="1777" y="97"/>
                            </a:lnTo>
                            <a:lnTo>
                              <a:pt x="1759" y="55"/>
                            </a:lnTo>
                            <a:lnTo>
                              <a:pt x="1733" y="23"/>
                            </a:lnTo>
                            <a:lnTo>
                              <a:pt x="1715" y="0"/>
                            </a:lnTo>
                            <a:lnTo>
                              <a:pt x="1616" y="0"/>
                            </a:lnTo>
                          </a:path>
                        </a:pathLst>
                      </a:custGeom>
                      <a:noFill/>
                      <a:ln w="0">
                        <a:solidFill>
                          <a:srgbClr val="00004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zh-CN" altLang="en-US"/>
                      </a:p>
                    </p:txBody>
                  </p:sp>
                </p:grpSp>
              </p:grpSp>
            </p:grpSp>
          </p:grpSp>
          <p:grpSp>
            <p:nvGrpSpPr>
              <p:cNvPr id="73873" name="Group 968"/>
              <p:cNvGrpSpPr>
                <a:grpSpLocks/>
              </p:cNvGrpSpPr>
              <p:nvPr/>
            </p:nvGrpSpPr>
            <p:grpSpPr bwMode="auto">
              <a:xfrm>
                <a:off x="2883" y="3275"/>
                <a:ext cx="77" cy="45"/>
                <a:chOff x="2883" y="3275"/>
                <a:chExt cx="77" cy="45"/>
              </a:xfrm>
            </p:grpSpPr>
            <p:grpSp>
              <p:nvGrpSpPr>
                <p:cNvPr id="73874" name="Group 969"/>
                <p:cNvGrpSpPr>
                  <a:grpSpLocks/>
                </p:cNvGrpSpPr>
                <p:nvPr/>
              </p:nvGrpSpPr>
              <p:grpSpPr bwMode="auto">
                <a:xfrm>
                  <a:off x="2884" y="3281"/>
                  <a:ext cx="76" cy="39"/>
                  <a:chOff x="2884" y="3281"/>
                  <a:chExt cx="76" cy="39"/>
                </a:xfrm>
              </p:grpSpPr>
              <p:grpSp>
                <p:nvGrpSpPr>
                  <p:cNvPr id="73876" name="Group 970"/>
                  <p:cNvGrpSpPr>
                    <a:grpSpLocks/>
                  </p:cNvGrpSpPr>
                  <p:nvPr/>
                </p:nvGrpSpPr>
                <p:grpSpPr bwMode="auto">
                  <a:xfrm>
                    <a:off x="2892" y="3283"/>
                    <a:ext cx="47" cy="37"/>
                    <a:chOff x="2892" y="3283"/>
                    <a:chExt cx="47" cy="37"/>
                  </a:xfrm>
                </p:grpSpPr>
                <p:sp>
                  <p:nvSpPr>
                    <p:cNvPr id="73886" name="Freeform 971"/>
                    <p:cNvSpPr>
                      <a:spLocks/>
                    </p:cNvSpPr>
                    <p:nvPr/>
                  </p:nvSpPr>
                  <p:spPr bwMode="auto">
                    <a:xfrm>
                      <a:off x="2892" y="3283"/>
                      <a:ext cx="47" cy="37"/>
                    </a:xfrm>
                    <a:custGeom>
                      <a:avLst/>
                      <a:gdLst>
                        <a:gd name="T0" fmla="*/ 0 w 847"/>
                        <a:gd name="T1" fmla="*/ 0 h 524"/>
                        <a:gd name="T2" fmla="*/ 0 w 847"/>
                        <a:gd name="T3" fmla="*/ 23 h 524"/>
                        <a:gd name="T4" fmla="*/ 47 w 847"/>
                        <a:gd name="T5" fmla="*/ 37 h 524"/>
                        <a:gd name="T6" fmla="*/ 47 w 847"/>
                        <a:gd name="T7" fmla="*/ 12 h 524"/>
                        <a:gd name="T8" fmla="*/ 0 w 847"/>
                        <a:gd name="T9" fmla="*/ 0 h 52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47" h="524">
                          <a:moveTo>
                            <a:pt x="0" y="0"/>
                          </a:moveTo>
                          <a:lnTo>
                            <a:pt x="0" y="321"/>
                          </a:lnTo>
                          <a:lnTo>
                            <a:pt x="847" y="524"/>
                          </a:lnTo>
                          <a:lnTo>
                            <a:pt x="847" y="166"/>
                          </a:lnTo>
                          <a:lnTo>
                            <a:pt x="0"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grpSp>
                  <p:nvGrpSpPr>
                    <p:cNvPr id="73887" name="Group 972"/>
                    <p:cNvGrpSpPr>
                      <a:grpSpLocks/>
                    </p:cNvGrpSpPr>
                    <p:nvPr/>
                  </p:nvGrpSpPr>
                  <p:grpSpPr bwMode="auto">
                    <a:xfrm>
                      <a:off x="2895" y="3285"/>
                      <a:ext cx="40" cy="25"/>
                      <a:chOff x="2895" y="3285"/>
                      <a:chExt cx="40" cy="25"/>
                    </a:xfrm>
                  </p:grpSpPr>
                  <p:sp>
                    <p:nvSpPr>
                      <p:cNvPr id="73888" name="Arc 973"/>
                      <p:cNvSpPr>
                        <a:spLocks/>
                      </p:cNvSpPr>
                      <p:nvPr/>
                    </p:nvSpPr>
                    <p:spPr bwMode="auto">
                      <a:xfrm>
                        <a:off x="2896" y="3287"/>
                        <a:ext cx="38" cy="12"/>
                      </a:xfrm>
                      <a:custGeom>
                        <a:avLst/>
                        <a:gdLst>
                          <a:gd name="T0" fmla="*/ 38 w 27008"/>
                          <a:gd name="T1" fmla="*/ 12 h 21600"/>
                          <a:gd name="T2" fmla="*/ 0 w 27008"/>
                          <a:gd name="T3" fmla="*/ 1 h 21600"/>
                          <a:gd name="T4" fmla="*/ 30 w 27008"/>
                          <a:gd name="T5" fmla="*/ 0 h 21600"/>
                          <a:gd name="T6" fmla="*/ 0 60000 65536"/>
                          <a:gd name="T7" fmla="*/ 0 60000 65536"/>
                          <a:gd name="T8" fmla="*/ 0 60000 65536"/>
                        </a:gdLst>
                        <a:ahLst/>
                        <a:cxnLst>
                          <a:cxn ang="T6">
                            <a:pos x="T0" y="T1"/>
                          </a:cxn>
                          <a:cxn ang="T7">
                            <a:pos x="T2" y="T3"/>
                          </a:cxn>
                          <a:cxn ang="T8">
                            <a:pos x="T4" y="T5"/>
                          </a:cxn>
                        </a:cxnLst>
                        <a:rect l="0" t="0" r="r" b="b"/>
                        <a:pathLst>
                          <a:path w="27008" h="21600" fill="none" extrusionOk="0">
                            <a:moveTo>
                              <a:pt x="27008" y="20893"/>
                            </a:moveTo>
                            <a:cubicBezTo>
                              <a:pt x="25219" y="21362"/>
                              <a:pt x="23377" y="21600"/>
                              <a:pt x="21528" y="21600"/>
                            </a:cubicBezTo>
                            <a:cubicBezTo>
                              <a:pt x="10282" y="21600"/>
                              <a:pt x="919" y="12972"/>
                              <a:pt x="0" y="1764"/>
                            </a:cubicBezTo>
                          </a:path>
                          <a:path w="27008" h="21600" stroke="0" extrusionOk="0">
                            <a:moveTo>
                              <a:pt x="27008" y="20893"/>
                            </a:moveTo>
                            <a:cubicBezTo>
                              <a:pt x="25219" y="21362"/>
                              <a:pt x="23377" y="21600"/>
                              <a:pt x="21528" y="21600"/>
                            </a:cubicBezTo>
                            <a:cubicBezTo>
                              <a:pt x="10282" y="21600"/>
                              <a:pt x="919" y="12972"/>
                              <a:pt x="0" y="1764"/>
                            </a:cubicBezTo>
                            <a:lnTo>
                              <a:pt x="21528" y="0"/>
                            </a:lnTo>
                            <a:lnTo>
                              <a:pt x="27008" y="20893"/>
                            </a:lnTo>
                            <a:close/>
                          </a:path>
                        </a:pathLst>
                      </a:custGeom>
                      <a:noFill/>
                      <a:ln w="0">
                        <a:solidFill>
                          <a:srgbClr val="A0A0A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zh-CN" altLang="en-US"/>
                      </a:p>
                    </p:txBody>
                  </p:sp>
                  <p:sp>
                    <p:nvSpPr>
                      <p:cNvPr id="73889" name="Arc 974"/>
                      <p:cNvSpPr>
                        <a:spLocks/>
                      </p:cNvSpPr>
                      <p:nvPr/>
                    </p:nvSpPr>
                    <p:spPr bwMode="auto">
                      <a:xfrm>
                        <a:off x="2895" y="3290"/>
                        <a:ext cx="39" cy="12"/>
                      </a:xfrm>
                      <a:custGeom>
                        <a:avLst/>
                        <a:gdLst>
                          <a:gd name="T0" fmla="*/ 39 w 26922"/>
                          <a:gd name="T1" fmla="*/ 12 h 21600"/>
                          <a:gd name="T2" fmla="*/ 0 w 26922"/>
                          <a:gd name="T3" fmla="*/ 1 h 21600"/>
                          <a:gd name="T4" fmla="*/ 31 w 26922"/>
                          <a:gd name="T5" fmla="*/ 0 h 21600"/>
                          <a:gd name="T6" fmla="*/ 0 60000 65536"/>
                          <a:gd name="T7" fmla="*/ 0 60000 65536"/>
                          <a:gd name="T8" fmla="*/ 0 60000 65536"/>
                        </a:gdLst>
                        <a:ahLst/>
                        <a:cxnLst>
                          <a:cxn ang="T6">
                            <a:pos x="T0" y="T1"/>
                          </a:cxn>
                          <a:cxn ang="T7">
                            <a:pos x="T2" y="T3"/>
                          </a:cxn>
                          <a:cxn ang="T8">
                            <a:pos x="T4" y="T5"/>
                          </a:cxn>
                        </a:cxnLst>
                        <a:rect l="0" t="0" r="r" b="b"/>
                        <a:pathLst>
                          <a:path w="26922" h="21600" fill="none" extrusionOk="0">
                            <a:moveTo>
                              <a:pt x="26921" y="20914"/>
                            </a:moveTo>
                            <a:cubicBezTo>
                              <a:pt x="25159" y="21369"/>
                              <a:pt x="23345" y="21600"/>
                              <a:pt x="21525" y="21600"/>
                            </a:cubicBezTo>
                            <a:cubicBezTo>
                              <a:pt x="10291" y="21600"/>
                              <a:pt x="932" y="12989"/>
                              <a:pt x="-1" y="1794"/>
                            </a:cubicBezTo>
                          </a:path>
                          <a:path w="26922" h="21600" stroke="0" extrusionOk="0">
                            <a:moveTo>
                              <a:pt x="26921" y="20914"/>
                            </a:moveTo>
                            <a:cubicBezTo>
                              <a:pt x="25159" y="21369"/>
                              <a:pt x="23345" y="21600"/>
                              <a:pt x="21525" y="21600"/>
                            </a:cubicBezTo>
                            <a:cubicBezTo>
                              <a:pt x="10291" y="21600"/>
                              <a:pt x="932" y="12989"/>
                              <a:pt x="-1" y="1794"/>
                            </a:cubicBezTo>
                            <a:lnTo>
                              <a:pt x="21525" y="0"/>
                            </a:lnTo>
                            <a:lnTo>
                              <a:pt x="26921" y="20914"/>
                            </a:lnTo>
                            <a:close/>
                          </a:path>
                        </a:pathLst>
                      </a:custGeom>
                      <a:noFill/>
                      <a:ln w="0">
                        <a:solidFill>
                          <a:srgbClr val="A0A0A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zh-CN" altLang="en-US"/>
                      </a:p>
                    </p:txBody>
                  </p:sp>
                  <p:sp>
                    <p:nvSpPr>
                      <p:cNvPr id="73890" name="Arc 975"/>
                      <p:cNvSpPr>
                        <a:spLocks/>
                      </p:cNvSpPr>
                      <p:nvPr/>
                    </p:nvSpPr>
                    <p:spPr bwMode="auto">
                      <a:xfrm>
                        <a:off x="2895" y="3293"/>
                        <a:ext cx="39" cy="12"/>
                      </a:xfrm>
                      <a:custGeom>
                        <a:avLst/>
                        <a:gdLst>
                          <a:gd name="T0" fmla="*/ 39 w 27378"/>
                          <a:gd name="T1" fmla="*/ 12 h 21600"/>
                          <a:gd name="T2" fmla="*/ 0 w 27378"/>
                          <a:gd name="T3" fmla="*/ 1 h 21600"/>
                          <a:gd name="T4" fmla="*/ 31 w 27378"/>
                          <a:gd name="T5" fmla="*/ 0 h 21600"/>
                          <a:gd name="T6" fmla="*/ 0 60000 65536"/>
                          <a:gd name="T7" fmla="*/ 0 60000 65536"/>
                          <a:gd name="T8" fmla="*/ 0 60000 65536"/>
                        </a:gdLst>
                        <a:ahLst/>
                        <a:cxnLst>
                          <a:cxn ang="T6">
                            <a:pos x="T0" y="T1"/>
                          </a:cxn>
                          <a:cxn ang="T7">
                            <a:pos x="T2" y="T3"/>
                          </a:cxn>
                          <a:cxn ang="T8">
                            <a:pos x="T4" y="T5"/>
                          </a:cxn>
                        </a:cxnLst>
                        <a:rect l="0" t="0" r="r" b="b"/>
                        <a:pathLst>
                          <a:path w="27378" h="21600" fill="none" extrusionOk="0">
                            <a:moveTo>
                              <a:pt x="27377" y="20791"/>
                            </a:moveTo>
                            <a:cubicBezTo>
                              <a:pt x="25473" y="21328"/>
                              <a:pt x="23503" y="21600"/>
                              <a:pt x="21525" y="21600"/>
                            </a:cubicBezTo>
                            <a:cubicBezTo>
                              <a:pt x="10291" y="21600"/>
                              <a:pt x="932" y="12989"/>
                              <a:pt x="-1" y="1794"/>
                            </a:cubicBezTo>
                          </a:path>
                          <a:path w="27378" h="21600" stroke="0" extrusionOk="0">
                            <a:moveTo>
                              <a:pt x="27377" y="20791"/>
                            </a:moveTo>
                            <a:cubicBezTo>
                              <a:pt x="25473" y="21328"/>
                              <a:pt x="23503" y="21600"/>
                              <a:pt x="21525" y="21600"/>
                            </a:cubicBezTo>
                            <a:cubicBezTo>
                              <a:pt x="10291" y="21600"/>
                              <a:pt x="932" y="12989"/>
                              <a:pt x="-1" y="1794"/>
                            </a:cubicBezTo>
                            <a:lnTo>
                              <a:pt x="21525" y="0"/>
                            </a:lnTo>
                            <a:lnTo>
                              <a:pt x="27377" y="20791"/>
                            </a:lnTo>
                            <a:close/>
                          </a:path>
                        </a:pathLst>
                      </a:custGeom>
                      <a:noFill/>
                      <a:ln w="0">
                        <a:solidFill>
                          <a:srgbClr val="A0A0A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zh-CN" altLang="en-US"/>
                      </a:p>
                    </p:txBody>
                  </p:sp>
                  <p:sp>
                    <p:nvSpPr>
                      <p:cNvPr id="73891" name="Arc 976"/>
                      <p:cNvSpPr>
                        <a:spLocks/>
                      </p:cNvSpPr>
                      <p:nvPr/>
                    </p:nvSpPr>
                    <p:spPr bwMode="auto">
                      <a:xfrm>
                        <a:off x="2895" y="3296"/>
                        <a:ext cx="39" cy="12"/>
                      </a:xfrm>
                      <a:custGeom>
                        <a:avLst/>
                        <a:gdLst>
                          <a:gd name="T0" fmla="*/ 39 w 27378"/>
                          <a:gd name="T1" fmla="*/ 12 h 21600"/>
                          <a:gd name="T2" fmla="*/ 0 w 27378"/>
                          <a:gd name="T3" fmla="*/ 1 h 21600"/>
                          <a:gd name="T4" fmla="*/ 31 w 27378"/>
                          <a:gd name="T5" fmla="*/ 0 h 21600"/>
                          <a:gd name="T6" fmla="*/ 0 60000 65536"/>
                          <a:gd name="T7" fmla="*/ 0 60000 65536"/>
                          <a:gd name="T8" fmla="*/ 0 60000 65536"/>
                        </a:gdLst>
                        <a:ahLst/>
                        <a:cxnLst>
                          <a:cxn ang="T6">
                            <a:pos x="T0" y="T1"/>
                          </a:cxn>
                          <a:cxn ang="T7">
                            <a:pos x="T2" y="T3"/>
                          </a:cxn>
                          <a:cxn ang="T8">
                            <a:pos x="T4" y="T5"/>
                          </a:cxn>
                        </a:cxnLst>
                        <a:rect l="0" t="0" r="r" b="b"/>
                        <a:pathLst>
                          <a:path w="27378" h="21600" fill="none" extrusionOk="0">
                            <a:moveTo>
                              <a:pt x="27377" y="20791"/>
                            </a:moveTo>
                            <a:cubicBezTo>
                              <a:pt x="25473" y="21328"/>
                              <a:pt x="23503" y="21600"/>
                              <a:pt x="21525" y="21600"/>
                            </a:cubicBezTo>
                            <a:cubicBezTo>
                              <a:pt x="10291" y="21600"/>
                              <a:pt x="932" y="12989"/>
                              <a:pt x="-1" y="1794"/>
                            </a:cubicBezTo>
                          </a:path>
                          <a:path w="27378" h="21600" stroke="0" extrusionOk="0">
                            <a:moveTo>
                              <a:pt x="27377" y="20791"/>
                            </a:moveTo>
                            <a:cubicBezTo>
                              <a:pt x="25473" y="21328"/>
                              <a:pt x="23503" y="21600"/>
                              <a:pt x="21525" y="21600"/>
                            </a:cubicBezTo>
                            <a:cubicBezTo>
                              <a:pt x="10291" y="21600"/>
                              <a:pt x="932" y="12989"/>
                              <a:pt x="-1" y="1794"/>
                            </a:cubicBezTo>
                            <a:lnTo>
                              <a:pt x="21525" y="0"/>
                            </a:lnTo>
                            <a:lnTo>
                              <a:pt x="27377" y="20791"/>
                            </a:lnTo>
                            <a:close/>
                          </a:path>
                        </a:pathLst>
                      </a:custGeom>
                      <a:noFill/>
                      <a:ln w="0">
                        <a:solidFill>
                          <a:srgbClr val="A0A0A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zh-CN" altLang="en-US"/>
                      </a:p>
                    </p:txBody>
                  </p:sp>
                  <p:sp>
                    <p:nvSpPr>
                      <p:cNvPr id="73892" name="Arc 977"/>
                      <p:cNvSpPr>
                        <a:spLocks/>
                      </p:cNvSpPr>
                      <p:nvPr/>
                    </p:nvSpPr>
                    <p:spPr bwMode="auto">
                      <a:xfrm>
                        <a:off x="2896" y="3298"/>
                        <a:ext cx="38" cy="12"/>
                      </a:xfrm>
                      <a:custGeom>
                        <a:avLst/>
                        <a:gdLst>
                          <a:gd name="T0" fmla="*/ 38 w 27008"/>
                          <a:gd name="T1" fmla="*/ 12 h 21600"/>
                          <a:gd name="T2" fmla="*/ 0 w 27008"/>
                          <a:gd name="T3" fmla="*/ 1 h 21600"/>
                          <a:gd name="T4" fmla="*/ 30 w 27008"/>
                          <a:gd name="T5" fmla="*/ 0 h 21600"/>
                          <a:gd name="T6" fmla="*/ 0 60000 65536"/>
                          <a:gd name="T7" fmla="*/ 0 60000 65536"/>
                          <a:gd name="T8" fmla="*/ 0 60000 65536"/>
                        </a:gdLst>
                        <a:ahLst/>
                        <a:cxnLst>
                          <a:cxn ang="T6">
                            <a:pos x="T0" y="T1"/>
                          </a:cxn>
                          <a:cxn ang="T7">
                            <a:pos x="T2" y="T3"/>
                          </a:cxn>
                          <a:cxn ang="T8">
                            <a:pos x="T4" y="T5"/>
                          </a:cxn>
                        </a:cxnLst>
                        <a:rect l="0" t="0" r="r" b="b"/>
                        <a:pathLst>
                          <a:path w="27008" h="21600" fill="none" extrusionOk="0">
                            <a:moveTo>
                              <a:pt x="27008" y="20893"/>
                            </a:moveTo>
                            <a:cubicBezTo>
                              <a:pt x="25219" y="21362"/>
                              <a:pt x="23377" y="21600"/>
                              <a:pt x="21528" y="21600"/>
                            </a:cubicBezTo>
                            <a:cubicBezTo>
                              <a:pt x="10282" y="21600"/>
                              <a:pt x="919" y="12972"/>
                              <a:pt x="0" y="1764"/>
                            </a:cubicBezTo>
                          </a:path>
                          <a:path w="27008" h="21600" stroke="0" extrusionOk="0">
                            <a:moveTo>
                              <a:pt x="27008" y="20893"/>
                            </a:moveTo>
                            <a:cubicBezTo>
                              <a:pt x="25219" y="21362"/>
                              <a:pt x="23377" y="21600"/>
                              <a:pt x="21528" y="21600"/>
                            </a:cubicBezTo>
                            <a:cubicBezTo>
                              <a:pt x="10282" y="21600"/>
                              <a:pt x="919" y="12972"/>
                              <a:pt x="0" y="1764"/>
                            </a:cubicBezTo>
                            <a:lnTo>
                              <a:pt x="21528" y="0"/>
                            </a:lnTo>
                            <a:lnTo>
                              <a:pt x="27008" y="20893"/>
                            </a:lnTo>
                            <a:close/>
                          </a:path>
                        </a:pathLst>
                      </a:custGeom>
                      <a:noFill/>
                      <a:ln w="0">
                        <a:solidFill>
                          <a:srgbClr val="A0A0A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zh-CN" altLang="en-US"/>
                      </a:p>
                    </p:txBody>
                  </p:sp>
                  <p:sp>
                    <p:nvSpPr>
                      <p:cNvPr id="73893" name="Arc 978"/>
                      <p:cNvSpPr>
                        <a:spLocks/>
                      </p:cNvSpPr>
                      <p:nvPr/>
                    </p:nvSpPr>
                    <p:spPr bwMode="auto">
                      <a:xfrm>
                        <a:off x="2896" y="3285"/>
                        <a:ext cx="39" cy="13"/>
                      </a:xfrm>
                      <a:custGeom>
                        <a:avLst/>
                        <a:gdLst>
                          <a:gd name="T0" fmla="*/ 39 w 27703"/>
                          <a:gd name="T1" fmla="*/ 12 h 21600"/>
                          <a:gd name="T2" fmla="*/ 0 w 27703"/>
                          <a:gd name="T3" fmla="*/ 1 h 21600"/>
                          <a:gd name="T4" fmla="*/ 30 w 27703"/>
                          <a:gd name="T5" fmla="*/ 0 h 21600"/>
                          <a:gd name="T6" fmla="*/ 0 60000 65536"/>
                          <a:gd name="T7" fmla="*/ 0 60000 65536"/>
                          <a:gd name="T8" fmla="*/ 0 60000 65536"/>
                        </a:gdLst>
                        <a:ahLst/>
                        <a:cxnLst>
                          <a:cxn ang="T6">
                            <a:pos x="T0" y="T1"/>
                          </a:cxn>
                          <a:cxn ang="T7">
                            <a:pos x="T2" y="T3"/>
                          </a:cxn>
                          <a:cxn ang="T8">
                            <a:pos x="T4" y="T5"/>
                          </a:cxn>
                        </a:cxnLst>
                        <a:rect l="0" t="0" r="r" b="b"/>
                        <a:pathLst>
                          <a:path w="27703" h="21600" fill="none" extrusionOk="0">
                            <a:moveTo>
                              <a:pt x="27703" y="20700"/>
                            </a:moveTo>
                            <a:cubicBezTo>
                              <a:pt x="25700" y="21296"/>
                              <a:pt x="23622" y="21600"/>
                              <a:pt x="21533" y="21600"/>
                            </a:cubicBezTo>
                            <a:cubicBezTo>
                              <a:pt x="10261" y="21600"/>
                              <a:pt x="884" y="12932"/>
                              <a:pt x="-1" y="1695"/>
                            </a:cubicBezTo>
                          </a:path>
                          <a:path w="27703" h="21600" stroke="0" extrusionOk="0">
                            <a:moveTo>
                              <a:pt x="27703" y="20700"/>
                            </a:moveTo>
                            <a:cubicBezTo>
                              <a:pt x="25700" y="21296"/>
                              <a:pt x="23622" y="21600"/>
                              <a:pt x="21533" y="21600"/>
                            </a:cubicBezTo>
                            <a:cubicBezTo>
                              <a:pt x="10261" y="21600"/>
                              <a:pt x="884" y="12932"/>
                              <a:pt x="-1" y="1695"/>
                            </a:cubicBezTo>
                            <a:lnTo>
                              <a:pt x="21533" y="0"/>
                            </a:lnTo>
                            <a:lnTo>
                              <a:pt x="27703" y="20700"/>
                            </a:lnTo>
                            <a:close/>
                          </a:path>
                        </a:pathLst>
                      </a:custGeom>
                      <a:noFill/>
                      <a:ln w="0">
                        <a:solidFill>
                          <a:srgbClr val="A0A0A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zh-CN" altLang="en-US"/>
                      </a:p>
                    </p:txBody>
                  </p:sp>
                </p:grpSp>
              </p:grpSp>
              <p:grpSp>
                <p:nvGrpSpPr>
                  <p:cNvPr id="73877" name="Group 979"/>
                  <p:cNvGrpSpPr>
                    <a:grpSpLocks/>
                  </p:cNvGrpSpPr>
                  <p:nvPr/>
                </p:nvGrpSpPr>
                <p:grpSpPr bwMode="auto">
                  <a:xfrm>
                    <a:off x="2884" y="3281"/>
                    <a:ext cx="76" cy="35"/>
                    <a:chOff x="2884" y="3281"/>
                    <a:chExt cx="76" cy="35"/>
                  </a:xfrm>
                </p:grpSpPr>
                <p:grpSp>
                  <p:nvGrpSpPr>
                    <p:cNvPr id="73878" name="Group 980"/>
                    <p:cNvGrpSpPr>
                      <a:grpSpLocks/>
                    </p:cNvGrpSpPr>
                    <p:nvPr/>
                  </p:nvGrpSpPr>
                  <p:grpSpPr bwMode="auto">
                    <a:xfrm>
                      <a:off x="2884" y="3281"/>
                      <a:ext cx="12" cy="26"/>
                      <a:chOff x="2884" y="3281"/>
                      <a:chExt cx="12" cy="26"/>
                    </a:xfrm>
                  </p:grpSpPr>
                  <p:sp>
                    <p:nvSpPr>
                      <p:cNvPr id="73883" name="Freeform 981"/>
                      <p:cNvSpPr>
                        <a:spLocks/>
                      </p:cNvSpPr>
                      <p:nvPr/>
                    </p:nvSpPr>
                    <p:spPr bwMode="auto">
                      <a:xfrm>
                        <a:off x="2885" y="3281"/>
                        <a:ext cx="11" cy="24"/>
                      </a:xfrm>
                      <a:custGeom>
                        <a:avLst/>
                        <a:gdLst>
                          <a:gd name="T0" fmla="*/ 0 w 198"/>
                          <a:gd name="T1" fmla="*/ 0 h 334"/>
                          <a:gd name="T2" fmla="*/ 2 w 198"/>
                          <a:gd name="T3" fmla="*/ 18 h 334"/>
                          <a:gd name="T4" fmla="*/ 11 w 198"/>
                          <a:gd name="T5" fmla="*/ 24 h 334"/>
                          <a:gd name="T6" fmla="*/ 10 w 198"/>
                          <a:gd name="T7" fmla="*/ 3 h 334"/>
                          <a:gd name="T8" fmla="*/ 0 w 198"/>
                          <a:gd name="T9" fmla="*/ 0 h 3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8" h="334">
                            <a:moveTo>
                              <a:pt x="0" y="0"/>
                            </a:moveTo>
                            <a:lnTo>
                              <a:pt x="27" y="251"/>
                            </a:lnTo>
                            <a:lnTo>
                              <a:pt x="198" y="334"/>
                            </a:lnTo>
                            <a:lnTo>
                              <a:pt x="182" y="39"/>
                            </a:lnTo>
                            <a:lnTo>
                              <a:pt x="0"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73884" name="Freeform 982"/>
                      <p:cNvSpPr>
                        <a:spLocks/>
                      </p:cNvSpPr>
                      <p:nvPr/>
                    </p:nvSpPr>
                    <p:spPr bwMode="auto">
                      <a:xfrm>
                        <a:off x="2884" y="3281"/>
                        <a:ext cx="2" cy="19"/>
                      </a:xfrm>
                      <a:custGeom>
                        <a:avLst/>
                        <a:gdLst>
                          <a:gd name="T0" fmla="*/ 0 w 42"/>
                          <a:gd name="T1" fmla="*/ 0 h 276"/>
                          <a:gd name="T2" fmla="*/ 2 w 42"/>
                          <a:gd name="T3" fmla="*/ 19 h 276"/>
                          <a:gd name="T4" fmla="*/ 1 w 42"/>
                          <a:gd name="T5" fmla="*/ 1 h 276"/>
                          <a:gd name="T6" fmla="*/ 0 w 42"/>
                          <a:gd name="T7" fmla="*/ 0 h 27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2" h="276">
                            <a:moveTo>
                              <a:pt x="0" y="0"/>
                            </a:moveTo>
                            <a:lnTo>
                              <a:pt x="42" y="276"/>
                            </a:lnTo>
                            <a:lnTo>
                              <a:pt x="23" y="16"/>
                            </a:lnTo>
                            <a:lnTo>
                              <a:pt x="0" y="0"/>
                            </a:lnTo>
                            <a:close/>
                          </a:path>
                        </a:pathLst>
                      </a:custGeom>
                      <a:solidFill>
                        <a:srgbClr val="E07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73885" name="Freeform 983"/>
                      <p:cNvSpPr>
                        <a:spLocks/>
                      </p:cNvSpPr>
                      <p:nvPr/>
                    </p:nvSpPr>
                    <p:spPr bwMode="auto">
                      <a:xfrm>
                        <a:off x="2892" y="3283"/>
                        <a:ext cx="4" cy="24"/>
                      </a:xfrm>
                      <a:custGeom>
                        <a:avLst/>
                        <a:gdLst>
                          <a:gd name="T0" fmla="*/ 0 w 68"/>
                          <a:gd name="T1" fmla="*/ 0 h 332"/>
                          <a:gd name="T2" fmla="*/ 1 w 68"/>
                          <a:gd name="T3" fmla="*/ 22 h 332"/>
                          <a:gd name="T4" fmla="*/ 4 w 68"/>
                          <a:gd name="T5" fmla="*/ 24 h 332"/>
                          <a:gd name="T6" fmla="*/ 3 w 68"/>
                          <a:gd name="T7" fmla="*/ 0 h 332"/>
                          <a:gd name="T8" fmla="*/ 0 w 68"/>
                          <a:gd name="T9" fmla="*/ 0 h 33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8" h="332">
                            <a:moveTo>
                              <a:pt x="0" y="0"/>
                            </a:moveTo>
                            <a:lnTo>
                              <a:pt x="22" y="308"/>
                            </a:lnTo>
                            <a:lnTo>
                              <a:pt x="68" y="332"/>
                            </a:lnTo>
                            <a:lnTo>
                              <a:pt x="50" y="4"/>
                            </a:lnTo>
                            <a:lnTo>
                              <a:pt x="0" y="0"/>
                            </a:lnTo>
                            <a:close/>
                          </a:path>
                        </a:pathLst>
                      </a:custGeom>
                      <a:solidFill>
                        <a:srgbClr val="E0E0E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grpSp>
                <p:grpSp>
                  <p:nvGrpSpPr>
                    <p:cNvPr id="73879" name="Group 984"/>
                    <p:cNvGrpSpPr>
                      <a:grpSpLocks/>
                    </p:cNvGrpSpPr>
                    <p:nvPr/>
                  </p:nvGrpSpPr>
                  <p:grpSpPr bwMode="auto">
                    <a:xfrm>
                      <a:off x="2933" y="3295"/>
                      <a:ext cx="27" cy="21"/>
                      <a:chOff x="2933" y="3295"/>
                      <a:chExt cx="27" cy="21"/>
                    </a:xfrm>
                  </p:grpSpPr>
                  <p:sp>
                    <p:nvSpPr>
                      <p:cNvPr id="73880" name="Freeform 985"/>
                      <p:cNvSpPr>
                        <a:spLocks/>
                      </p:cNvSpPr>
                      <p:nvPr/>
                    </p:nvSpPr>
                    <p:spPr bwMode="auto">
                      <a:xfrm>
                        <a:off x="2933" y="3295"/>
                        <a:ext cx="6" cy="21"/>
                      </a:xfrm>
                      <a:custGeom>
                        <a:avLst/>
                        <a:gdLst>
                          <a:gd name="T0" fmla="*/ 0 w 106"/>
                          <a:gd name="T1" fmla="*/ 0 h 298"/>
                          <a:gd name="T2" fmla="*/ 1 w 106"/>
                          <a:gd name="T3" fmla="*/ 20 h 298"/>
                          <a:gd name="T4" fmla="*/ 6 w 106"/>
                          <a:gd name="T5" fmla="*/ 21 h 298"/>
                          <a:gd name="T6" fmla="*/ 4 w 106"/>
                          <a:gd name="T7" fmla="*/ 0 h 298"/>
                          <a:gd name="T8" fmla="*/ 0 w 106"/>
                          <a:gd name="T9" fmla="*/ 0 h 29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6" h="298">
                            <a:moveTo>
                              <a:pt x="0" y="2"/>
                            </a:moveTo>
                            <a:lnTo>
                              <a:pt x="25" y="290"/>
                            </a:lnTo>
                            <a:lnTo>
                              <a:pt x="106" y="298"/>
                            </a:lnTo>
                            <a:lnTo>
                              <a:pt x="75" y="0"/>
                            </a:lnTo>
                            <a:lnTo>
                              <a:pt x="0" y="2"/>
                            </a:lnTo>
                            <a:close/>
                          </a:path>
                        </a:pathLst>
                      </a:custGeom>
                      <a:solidFill>
                        <a:srgbClr val="E0E0E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73881" name="Freeform 986"/>
                      <p:cNvSpPr>
                        <a:spLocks/>
                      </p:cNvSpPr>
                      <p:nvPr/>
                    </p:nvSpPr>
                    <p:spPr bwMode="auto">
                      <a:xfrm>
                        <a:off x="2936" y="3295"/>
                        <a:ext cx="15" cy="21"/>
                      </a:xfrm>
                      <a:custGeom>
                        <a:avLst/>
                        <a:gdLst>
                          <a:gd name="T0" fmla="*/ 0 w 271"/>
                          <a:gd name="T1" fmla="*/ 0 h 299"/>
                          <a:gd name="T2" fmla="*/ 2 w 271"/>
                          <a:gd name="T3" fmla="*/ 21 h 299"/>
                          <a:gd name="T4" fmla="*/ 15 w 271"/>
                          <a:gd name="T5" fmla="*/ 21 h 299"/>
                          <a:gd name="T6" fmla="*/ 14 w 271"/>
                          <a:gd name="T7" fmla="*/ 0 h 299"/>
                          <a:gd name="T8" fmla="*/ 0 w 271"/>
                          <a:gd name="T9" fmla="*/ 0 h 29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71" h="299">
                            <a:moveTo>
                              <a:pt x="0" y="0"/>
                            </a:moveTo>
                            <a:lnTo>
                              <a:pt x="31" y="293"/>
                            </a:lnTo>
                            <a:lnTo>
                              <a:pt x="271" y="299"/>
                            </a:lnTo>
                            <a:lnTo>
                              <a:pt x="244" y="2"/>
                            </a:lnTo>
                            <a:lnTo>
                              <a:pt x="0"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73882" name="Freeform 987"/>
                      <p:cNvSpPr>
                        <a:spLocks/>
                      </p:cNvSpPr>
                      <p:nvPr/>
                    </p:nvSpPr>
                    <p:spPr bwMode="auto">
                      <a:xfrm>
                        <a:off x="2950" y="3297"/>
                        <a:ext cx="10" cy="18"/>
                      </a:xfrm>
                      <a:custGeom>
                        <a:avLst/>
                        <a:gdLst>
                          <a:gd name="T0" fmla="*/ 0 w 187"/>
                          <a:gd name="T1" fmla="*/ 0 h 250"/>
                          <a:gd name="T2" fmla="*/ 1 w 187"/>
                          <a:gd name="T3" fmla="*/ 18 h 250"/>
                          <a:gd name="T4" fmla="*/ 7 w 187"/>
                          <a:gd name="T5" fmla="*/ 18 h 250"/>
                          <a:gd name="T6" fmla="*/ 10 w 187"/>
                          <a:gd name="T7" fmla="*/ 0 h 250"/>
                          <a:gd name="T8" fmla="*/ 0 w 187"/>
                          <a:gd name="T9" fmla="*/ 0 h 25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7" h="250">
                            <a:moveTo>
                              <a:pt x="0" y="0"/>
                            </a:moveTo>
                            <a:lnTo>
                              <a:pt x="22" y="250"/>
                            </a:lnTo>
                            <a:lnTo>
                              <a:pt x="129" y="250"/>
                            </a:lnTo>
                            <a:lnTo>
                              <a:pt x="187" y="2"/>
                            </a:lnTo>
                            <a:lnTo>
                              <a:pt x="0" y="0"/>
                            </a:lnTo>
                            <a:close/>
                          </a:path>
                        </a:pathLst>
                      </a:custGeom>
                      <a:solidFill>
                        <a:srgbClr val="E07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grpSp>
              </p:grpSp>
            </p:grpSp>
            <p:sp>
              <p:nvSpPr>
                <p:cNvPr id="73875" name="Freeform 988"/>
                <p:cNvSpPr>
                  <a:spLocks/>
                </p:cNvSpPr>
                <p:nvPr/>
              </p:nvSpPr>
              <p:spPr bwMode="auto">
                <a:xfrm>
                  <a:off x="2883" y="3275"/>
                  <a:ext cx="77" cy="23"/>
                </a:xfrm>
                <a:custGeom>
                  <a:avLst/>
                  <a:gdLst>
                    <a:gd name="T0" fmla="*/ 4 w 1393"/>
                    <a:gd name="T1" fmla="*/ 0 h 328"/>
                    <a:gd name="T2" fmla="*/ 3 w 1393"/>
                    <a:gd name="T3" fmla="*/ 0 h 328"/>
                    <a:gd name="T4" fmla="*/ 3 w 1393"/>
                    <a:gd name="T5" fmla="*/ 1 h 328"/>
                    <a:gd name="T6" fmla="*/ 2 w 1393"/>
                    <a:gd name="T7" fmla="*/ 1 h 328"/>
                    <a:gd name="T8" fmla="*/ 1 w 1393"/>
                    <a:gd name="T9" fmla="*/ 2 h 328"/>
                    <a:gd name="T10" fmla="*/ 1 w 1393"/>
                    <a:gd name="T11" fmla="*/ 3 h 328"/>
                    <a:gd name="T12" fmla="*/ 0 w 1393"/>
                    <a:gd name="T13" fmla="*/ 4 h 328"/>
                    <a:gd name="T14" fmla="*/ 0 w 1393"/>
                    <a:gd name="T15" fmla="*/ 5 h 328"/>
                    <a:gd name="T16" fmla="*/ 0 w 1393"/>
                    <a:gd name="T17" fmla="*/ 6 h 328"/>
                    <a:gd name="T18" fmla="*/ 1 w 1393"/>
                    <a:gd name="T19" fmla="*/ 6 h 328"/>
                    <a:gd name="T20" fmla="*/ 1 w 1393"/>
                    <a:gd name="T21" fmla="*/ 7 h 328"/>
                    <a:gd name="T22" fmla="*/ 2 w 1393"/>
                    <a:gd name="T23" fmla="*/ 8 h 328"/>
                    <a:gd name="T24" fmla="*/ 4 w 1393"/>
                    <a:gd name="T25" fmla="*/ 9 h 328"/>
                    <a:gd name="T26" fmla="*/ 5 w 1393"/>
                    <a:gd name="T27" fmla="*/ 10 h 328"/>
                    <a:gd name="T28" fmla="*/ 7 w 1393"/>
                    <a:gd name="T29" fmla="*/ 11 h 328"/>
                    <a:gd name="T30" fmla="*/ 9 w 1393"/>
                    <a:gd name="T31" fmla="*/ 12 h 328"/>
                    <a:gd name="T32" fmla="*/ 11 w 1393"/>
                    <a:gd name="T33" fmla="*/ 13 h 328"/>
                    <a:gd name="T34" fmla="*/ 14 w 1393"/>
                    <a:gd name="T35" fmla="*/ 14 h 328"/>
                    <a:gd name="T36" fmla="*/ 17 w 1393"/>
                    <a:gd name="T37" fmla="*/ 15 h 328"/>
                    <a:gd name="T38" fmla="*/ 19 w 1393"/>
                    <a:gd name="T39" fmla="*/ 16 h 328"/>
                    <a:gd name="T40" fmla="*/ 22 w 1393"/>
                    <a:gd name="T41" fmla="*/ 16 h 328"/>
                    <a:gd name="T42" fmla="*/ 24 w 1393"/>
                    <a:gd name="T43" fmla="*/ 17 h 328"/>
                    <a:gd name="T44" fmla="*/ 26 w 1393"/>
                    <a:gd name="T45" fmla="*/ 18 h 328"/>
                    <a:gd name="T46" fmla="*/ 29 w 1393"/>
                    <a:gd name="T47" fmla="*/ 18 h 328"/>
                    <a:gd name="T48" fmla="*/ 32 w 1393"/>
                    <a:gd name="T49" fmla="*/ 19 h 328"/>
                    <a:gd name="T50" fmla="*/ 35 w 1393"/>
                    <a:gd name="T51" fmla="*/ 20 h 328"/>
                    <a:gd name="T52" fmla="*/ 38 w 1393"/>
                    <a:gd name="T53" fmla="*/ 20 h 328"/>
                    <a:gd name="T54" fmla="*/ 42 w 1393"/>
                    <a:gd name="T55" fmla="*/ 21 h 328"/>
                    <a:gd name="T56" fmla="*/ 45 w 1393"/>
                    <a:gd name="T57" fmla="*/ 22 h 328"/>
                    <a:gd name="T58" fmla="*/ 48 w 1393"/>
                    <a:gd name="T59" fmla="*/ 22 h 328"/>
                    <a:gd name="T60" fmla="*/ 51 w 1393"/>
                    <a:gd name="T61" fmla="*/ 22 h 328"/>
                    <a:gd name="T62" fmla="*/ 57 w 1393"/>
                    <a:gd name="T63" fmla="*/ 23 h 328"/>
                    <a:gd name="T64" fmla="*/ 73 w 1393"/>
                    <a:gd name="T65" fmla="*/ 23 h 328"/>
                    <a:gd name="T66" fmla="*/ 77 w 1393"/>
                    <a:gd name="T67" fmla="*/ 23 h 328"/>
                    <a:gd name="T68" fmla="*/ 63 w 1393"/>
                    <a:gd name="T69" fmla="*/ 15 h 328"/>
                    <a:gd name="T70" fmla="*/ 61 w 1393"/>
                    <a:gd name="T71" fmla="*/ 15 h 328"/>
                    <a:gd name="T72" fmla="*/ 60 w 1393"/>
                    <a:gd name="T73" fmla="*/ 14 h 328"/>
                    <a:gd name="T74" fmla="*/ 58 w 1393"/>
                    <a:gd name="T75" fmla="*/ 14 h 328"/>
                    <a:gd name="T76" fmla="*/ 56 w 1393"/>
                    <a:gd name="T77" fmla="*/ 15 h 328"/>
                    <a:gd name="T78" fmla="*/ 55 w 1393"/>
                    <a:gd name="T79" fmla="*/ 15 h 328"/>
                    <a:gd name="T80" fmla="*/ 53 w 1393"/>
                    <a:gd name="T81" fmla="*/ 15 h 328"/>
                    <a:gd name="T82" fmla="*/ 50 w 1393"/>
                    <a:gd name="T83" fmla="*/ 14 h 328"/>
                    <a:gd name="T84" fmla="*/ 44 w 1393"/>
                    <a:gd name="T85" fmla="*/ 13 h 328"/>
                    <a:gd name="T86" fmla="*/ 41 w 1393"/>
                    <a:gd name="T87" fmla="*/ 13 h 328"/>
                    <a:gd name="T88" fmla="*/ 37 w 1393"/>
                    <a:gd name="T89" fmla="*/ 12 h 328"/>
                    <a:gd name="T90" fmla="*/ 33 w 1393"/>
                    <a:gd name="T91" fmla="*/ 11 h 328"/>
                    <a:gd name="T92" fmla="*/ 29 w 1393"/>
                    <a:gd name="T93" fmla="*/ 11 h 328"/>
                    <a:gd name="T94" fmla="*/ 24 w 1393"/>
                    <a:gd name="T95" fmla="*/ 9 h 328"/>
                    <a:gd name="T96" fmla="*/ 20 w 1393"/>
                    <a:gd name="T97" fmla="*/ 8 h 328"/>
                    <a:gd name="T98" fmla="*/ 17 w 1393"/>
                    <a:gd name="T99" fmla="*/ 7 h 328"/>
                    <a:gd name="T100" fmla="*/ 14 w 1393"/>
                    <a:gd name="T101" fmla="*/ 6 h 328"/>
                    <a:gd name="T102" fmla="*/ 11 w 1393"/>
                    <a:gd name="T103" fmla="*/ 5 h 328"/>
                    <a:gd name="T104" fmla="*/ 9 w 1393"/>
                    <a:gd name="T105" fmla="*/ 4 h 328"/>
                    <a:gd name="T106" fmla="*/ 7 w 1393"/>
                    <a:gd name="T107" fmla="*/ 3 h 328"/>
                    <a:gd name="T108" fmla="*/ 6 w 1393"/>
                    <a:gd name="T109" fmla="*/ 2 h 328"/>
                    <a:gd name="T110" fmla="*/ 5 w 1393"/>
                    <a:gd name="T111" fmla="*/ 1 h 328"/>
                    <a:gd name="T112" fmla="*/ 4 w 1393"/>
                    <a:gd name="T113" fmla="*/ 0 h 328"/>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93" h="328">
                      <a:moveTo>
                        <a:pt x="79" y="0"/>
                      </a:moveTo>
                      <a:lnTo>
                        <a:pt x="62" y="6"/>
                      </a:lnTo>
                      <a:lnTo>
                        <a:pt x="47" y="13"/>
                      </a:lnTo>
                      <a:lnTo>
                        <a:pt x="35" y="20"/>
                      </a:lnTo>
                      <a:lnTo>
                        <a:pt x="22" y="31"/>
                      </a:lnTo>
                      <a:lnTo>
                        <a:pt x="11" y="39"/>
                      </a:lnTo>
                      <a:lnTo>
                        <a:pt x="3" y="52"/>
                      </a:lnTo>
                      <a:lnTo>
                        <a:pt x="0" y="68"/>
                      </a:lnTo>
                      <a:lnTo>
                        <a:pt x="0" y="82"/>
                      </a:lnTo>
                      <a:lnTo>
                        <a:pt x="11" y="91"/>
                      </a:lnTo>
                      <a:lnTo>
                        <a:pt x="23" y="103"/>
                      </a:lnTo>
                      <a:lnTo>
                        <a:pt x="40" y="115"/>
                      </a:lnTo>
                      <a:lnTo>
                        <a:pt x="68" y="129"/>
                      </a:lnTo>
                      <a:lnTo>
                        <a:pt x="97" y="141"/>
                      </a:lnTo>
                      <a:lnTo>
                        <a:pt x="129" y="153"/>
                      </a:lnTo>
                      <a:lnTo>
                        <a:pt x="169" y="168"/>
                      </a:lnTo>
                      <a:lnTo>
                        <a:pt x="207" y="180"/>
                      </a:lnTo>
                      <a:lnTo>
                        <a:pt x="256" y="196"/>
                      </a:lnTo>
                      <a:lnTo>
                        <a:pt x="301" y="210"/>
                      </a:lnTo>
                      <a:lnTo>
                        <a:pt x="349" y="224"/>
                      </a:lnTo>
                      <a:lnTo>
                        <a:pt x="392" y="233"/>
                      </a:lnTo>
                      <a:lnTo>
                        <a:pt x="433" y="245"/>
                      </a:lnTo>
                      <a:lnTo>
                        <a:pt x="479" y="253"/>
                      </a:lnTo>
                      <a:lnTo>
                        <a:pt x="527" y="263"/>
                      </a:lnTo>
                      <a:lnTo>
                        <a:pt x="572" y="272"/>
                      </a:lnTo>
                      <a:lnTo>
                        <a:pt x="636" y="282"/>
                      </a:lnTo>
                      <a:lnTo>
                        <a:pt x="691" y="291"/>
                      </a:lnTo>
                      <a:lnTo>
                        <a:pt x="760" y="303"/>
                      </a:lnTo>
                      <a:lnTo>
                        <a:pt x="818" y="309"/>
                      </a:lnTo>
                      <a:lnTo>
                        <a:pt x="871" y="312"/>
                      </a:lnTo>
                      <a:lnTo>
                        <a:pt x="928" y="316"/>
                      </a:lnTo>
                      <a:lnTo>
                        <a:pt x="1028" y="322"/>
                      </a:lnTo>
                      <a:lnTo>
                        <a:pt x="1319" y="328"/>
                      </a:lnTo>
                      <a:lnTo>
                        <a:pt x="1393" y="322"/>
                      </a:lnTo>
                      <a:lnTo>
                        <a:pt x="1140" y="219"/>
                      </a:lnTo>
                      <a:lnTo>
                        <a:pt x="1112" y="208"/>
                      </a:lnTo>
                      <a:lnTo>
                        <a:pt x="1080" y="205"/>
                      </a:lnTo>
                      <a:lnTo>
                        <a:pt x="1050" y="205"/>
                      </a:lnTo>
                      <a:lnTo>
                        <a:pt x="1021" y="208"/>
                      </a:lnTo>
                      <a:lnTo>
                        <a:pt x="986" y="210"/>
                      </a:lnTo>
                      <a:lnTo>
                        <a:pt x="951" y="208"/>
                      </a:lnTo>
                      <a:lnTo>
                        <a:pt x="912" y="204"/>
                      </a:lnTo>
                      <a:lnTo>
                        <a:pt x="805" y="192"/>
                      </a:lnTo>
                      <a:lnTo>
                        <a:pt x="734" y="186"/>
                      </a:lnTo>
                      <a:lnTo>
                        <a:pt x="666" y="176"/>
                      </a:lnTo>
                      <a:lnTo>
                        <a:pt x="595" y="163"/>
                      </a:lnTo>
                      <a:lnTo>
                        <a:pt x="521" y="150"/>
                      </a:lnTo>
                      <a:lnTo>
                        <a:pt x="433" y="135"/>
                      </a:lnTo>
                      <a:lnTo>
                        <a:pt x="360" y="115"/>
                      </a:lnTo>
                      <a:lnTo>
                        <a:pt x="304" y="97"/>
                      </a:lnTo>
                      <a:lnTo>
                        <a:pt x="249" y="82"/>
                      </a:lnTo>
                      <a:lnTo>
                        <a:pt x="201" y="66"/>
                      </a:lnTo>
                      <a:lnTo>
                        <a:pt x="162" y="52"/>
                      </a:lnTo>
                      <a:lnTo>
                        <a:pt x="129" y="36"/>
                      </a:lnTo>
                      <a:lnTo>
                        <a:pt x="112" y="26"/>
                      </a:lnTo>
                      <a:lnTo>
                        <a:pt x="97" y="16"/>
                      </a:lnTo>
                      <a:lnTo>
                        <a:pt x="79" y="0"/>
                      </a:lnTo>
                      <a:close/>
                    </a:path>
                  </a:pathLst>
                </a:custGeom>
                <a:solidFill>
                  <a:srgbClr val="4040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grpSp>
        </p:grpSp>
        <p:grpSp>
          <p:nvGrpSpPr>
            <p:cNvPr id="73854" name="Group 989"/>
            <p:cNvGrpSpPr>
              <a:grpSpLocks/>
            </p:cNvGrpSpPr>
            <p:nvPr/>
          </p:nvGrpSpPr>
          <p:grpSpPr bwMode="auto">
            <a:xfrm flipH="1">
              <a:off x="3561" y="3405"/>
              <a:ext cx="317" cy="67"/>
              <a:chOff x="2880" y="3269"/>
              <a:chExt cx="317" cy="67"/>
            </a:xfrm>
          </p:grpSpPr>
          <p:grpSp>
            <p:nvGrpSpPr>
              <p:cNvPr id="73855" name="Group 990"/>
              <p:cNvGrpSpPr>
                <a:grpSpLocks/>
              </p:cNvGrpSpPr>
              <p:nvPr/>
            </p:nvGrpSpPr>
            <p:grpSpPr bwMode="auto">
              <a:xfrm>
                <a:off x="3174" y="3269"/>
                <a:ext cx="23" cy="20"/>
                <a:chOff x="3174" y="3269"/>
                <a:chExt cx="23" cy="20"/>
              </a:xfrm>
            </p:grpSpPr>
            <p:grpSp>
              <p:nvGrpSpPr>
                <p:cNvPr id="73868" name="Group 991"/>
                <p:cNvGrpSpPr>
                  <a:grpSpLocks/>
                </p:cNvGrpSpPr>
                <p:nvPr/>
              </p:nvGrpSpPr>
              <p:grpSpPr bwMode="auto">
                <a:xfrm>
                  <a:off x="3174" y="3269"/>
                  <a:ext cx="23" cy="20"/>
                  <a:chOff x="3174" y="3269"/>
                  <a:chExt cx="23" cy="20"/>
                </a:xfrm>
              </p:grpSpPr>
              <p:sp>
                <p:nvSpPr>
                  <p:cNvPr id="73870" name="Freeform 992"/>
                  <p:cNvSpPr>
                    <a:spLocks/>
                  </p:cNvSpPr>
                  <p:nvPr/>
                </p:nvSpPr>
                <p:spPr bwMode="auto">
                  <a:xfrm>
                    <a:off x="3174" y="3269"/>
                    <a:ext cx="23" cy="20"/>
                  </a:xfrm>
                  <a:custGeom>
                    <a:avLst/>
                    <a:gdLst>
                      <a:gd name="T0" fmla="*/ 14 w 409"/>
                      <a:gd name="T1" fmla="*/ 0 h 271"/>
                      <a:gd name="T2" fmla="*/ 15 w 409"/>
                      <a:gd name="T3" fmla="*/ 2 h 271"/>
                      <a:gd name="T4" fmla="*/ 15 w 409"/>
                      <a:gd name="T5" fmla="*/ 2 h 271"/>
                      <a:gd name="T6" fmla="*/ 17 w 409"/>
                      <a:gd name="T7" fmla="*/ 3 h 271"/>
                      <a:gd name="T8" fmla="*/ 19 w 409"/>
                      <a:gd name="T9" fmla="*/ 4 h 271"/>
                      <a:gd name="T10" fmla="*/ 22 w 409"/>
                      <a:gd name="T11" fmla="*/ 5 h 271"/>
                      <a:gd name="T12" fmla="*/ 22 w 409"/>
                      <a:gd name="T13" fmla="*/ 6 h 271"/>
                      <a:gd name="T14" fmla="*/ 23 w 409"/>
                      <a:gd name="T15" fmla="*/ 6 h 271"/>
                      <a:gd name="T16" fmla="*/ 23 w 409"/>
                      <a:gd name="T17" fmla="*/ 11 h 271"/>
                      <a:gd name="T18" fmla="*/ 23 w 409"/>
                      <a:gd name="T19" fmla="*/ 12 h 271"/>
                      <a:gd name="T20" fmla="*/ 23 w 409"/>
                      <a:gd name="T21" fmla="*/ 13 h 271"/>
                      <a:gd name="T22" fmla="*/ 22 w 409"/>
                      <a:gd name="T23" fmla="*/ 14 h 271"/>
                      <a:gd name="T24" fmla="*/ 21 w 409"/>
                      <a:gd name="T25" fmla="*/ 14 h 271"/>
                      <a:gd name="T26" fmla="*/ 20 w 409"/>
                      <a:gd name="T27" fmla="*/ 15 h 271"/>
                      <a:gd name="T28" fmla="*/ 18 w 409"/>
                      <a:gd name="T29" fmla="*/ 16 h 271"/>
                      <a:gd name="T30" fmla="*/ 16 w 409"/>
                      <a:gd name="T31" fmla="*/ 17 h 271"/>
                      <a:gd name="T32" fmla="*/ 13 w 409"/>
                      <a:gd name="T33" fmla="*/ 18 h 271"/>
                      <a:gd name="T34" fmla="*/ 10 w 409"/>
                      <a:gd name="T35" fmla="*/ 19 h 271"/>
                      <a:gd name="T36" fmla="*/ 8 w 409"/>
                      <a:gd name="T37" fmla="*/ 20 h 271"/>
                      <a:gd name="T38" fmla="*/ 7 w 409"/>
                      <a:gd name="T39" fmla="*/ 20 h 271"/>
                      <a:gd name="T40" fmla="*/ 5 w 409"/>
                      <a:gd name="T41" fmla="*/ 20 h 271"/>
                      <a:gd name="T42" fmla="*/ 4 w 409"/>
                      <a:gd name="T43" fmla="*/ 20 h 271"/>
                      <a:gd name="T44" fmla="*/ 3 w 409"/>
                      <a:gd name="T45" fmla="*/ 20 h 271"/>
                      <a:gd name="T46" fmla="*/ 2 w 409"/>
                      <a:gd name="T47" fmla="*/ 19 h 271"/>
                      <a:gd name="T48" fmla="*/ 2 w 409"/>
                      <a:gd name="T49" fmla="*/ 18 h 271"/>
                      <a:gd name="T50" fmla="*/ 0 w 409"/>
                      <a:gd name="T51" fmla="*/ 8 h 271"/>
                      <a:gd name="T52" fmla="*/ 1 w 409"/>
                      <a:gd name="T53" fmla="*/ 7 h 271"/>
                      <a:gd name="T54" fmla="*/ 2 w 409"/>
                      <a:gd name="T55" fmla="*/ 7 h 271"/>
                      <a:gd name="T56" fmla="*/ 5 w 409"/>
                      <a:gd name="T57" fmla="*/ 6 h 271"/>
                      <a:gd name="T58" fmla="*/ 7 w 409"/>
                      <a:gd name="T59" fmla="*/ 6 h 271"/>
                      <a:gd name="T60" fmla="*/ 8 w 409"/>
                      <a:gd name="T61" fmla="*/ 5 h 271"/>
                      <a:gd name="T62" fmla="*/ 10 w 409"/>
                      <a:gd name="T63" fmla="*/ 5 h 271"/>
                      <a:gd name="T64" fmla="*/ 11 w 409"/>
                      <a:gd name="T65" fmla="*/ 4 h 271"/>
                      <a:gd name="T66" fmla="*/ 12 w 409"/>
                      <a:gd name="T67" fmla="*/ 4 h 271"/>
                      <a:gd name="T68" fmla="*/ 13 w 409"/>
                      <a:gd name="T69" fmla="*/ 3 h 271"/>
                      <a:gd name="T70" fmla="*/ 13 w 409"/>
                      <a:gd name="T71" fmla="*/ 2 h 271"/>
                      <a:gd name="T72" fmla="*/ 14 w 409"/>
                      <a:gd name="T73" fmla="*/ 1 h 271"/>
                      <a:gd name="T74" fmla="*/ 14 w 409"/>
                      <a:gd name="T75" fmla="*/ 0 h 271"/>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409" h="271">
                        <a:moveTo>
                          <a:pt x="249" y="0"/>
                        </a:moveTo>
                        <a:lnTo>
                          <a:pt x="258" y="21"/>
                        </a:lnTo>
                        <a:lnTo>
                          <a:pt x="272" y="31"/>
                        </a:lnTo>
                        <a:lnTo>
                          <a:pt x="297" y="41"/>
                        </a:lnTo>
                        <a:lnTo>
                          <a:pt x="329" y="54"/>
                        </a:lnTo>
                        <a:lnTo>
                          <a:pt x="386" y="72"/>
                        </a:lnTo>
                        <a:lnTo>
                          <a:pt x="400" y="79"/>
                        </a:lnTo>
                        <a:lnTo>
                          <a:pt x="406" y="87"/>
                        </a:lnTo>
                        <a:lnTo>
                          <a:pt x="409" y="149"/>
                        </a:lnTo>
                        <a:lnTo>
                          <a:pt x="407" y="164"/>
                        </a:lnTo>
                        <a:lnTo>
                          <a:pt x="401" y="176"/>
                        </a:lnTo>
                        <a:lnTo>
                          <a:pt x="389" y="187"/>
                        </a:lnTo>
                        <a:lnTo>
                          <a:pt x="379" y="195"/>
                        </a:lnTo>
                        <a:lnTo>
                          <a:pt x="360" y="206"/>
                        </a:lnTo>
                        <a:lnTo>
                          <a:pt x="328" y="219"/>
                        </a:lnTo>
                        <a:lnTo>
                          <a:pt x="291" y="233"/>
                        </a:lnTo>
                        <a:lnTo>
                          <a:pt x="235" y="249"/>
                        </a:lnTo>
                        <a:lnTo>
                          <a:pt x="181" y="260"/>
                        </a:lnTo>
                        <a:lnTo>
                          <a:pt x="149" y="267"/>
                        </a:lnTo>
                        <a:lnTo>
                          <a:pt x="123" y="270"/>
                        </a:lnTo>
                        <a:lnTo>
                          <a:pt x="85" y="271"/>
                        </a:lnTo>
                        <a:lnTo>
                          <a:pt x="63" y="270"/>
                        </a:lnTo>
                        <a:lnTo>
                          <a:pt x="48" y="265"/>
                        </a:lnTo>
                        <a:lnTo>
                          <a:pt x="35" y="257"/>
                        </a:lnTo>
                        <a:lnTo>
                          <a:pt x="29" y="244"/>
                        </a:lnTo>
                        <a:lnTo>
                          <a:pt x="0" y="104"/>
                        </a:lnTo>
                        <a:lnTo>
                          <a:pt x="17" y="97"/>
                        </a:lnTo>
                        <a:lnTo>
                          <a:pt x="44" y="91"/>
                        </a:lnTo>
                        <a:lnTo>
                          <a:pt x="93" y="83"/>
                        </a:lnTo>
                        <a:lnTo>
                          <a:pt x="119" y="76"/>
                        </a:lnTo>
                        <a:lnTo>
                          <a:pt x="149" y="68"/>
                        </a:lnTo>
                        <a:lnTo>
                          <a:pt x="169" y="62"/>
                        </a:lnTo>
                        <a:lnTo>
                          <a:pt x="194" y="54"/>
                        </a:lnTo>
                        <a:lnTo>
                          <a:pt x="208" y="48"/>
                        </a:lnTo>
                        <a:lnTo>
                          <a:pt x="226" y="40"/>
                        </a:lnTo>
                        <a:lnTo>
                          <a:pt x="239" y="27"/>
                        </a:lnTo>
                        <a:lnTo>
                          <a:pt x="246" y="16"/>
                        </a:lnTo>
                        <a:lnTo>
                          <a:pt x="249" y="0"/>
                        </a:lnTo>
                        <a:close/>
                      </a:path>
                    </a:pathLst>
                  </a:custGeom>
                  <a:solidFill>
                    <a:srgbClr val="40404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73871" name="Freeform 993"/>
                  <p:cNvSpPr>
                    <a:spLocks/>
                  </p:cNvSpPr>
                  <p:nvPr/>
                </p:nvSpPr>
                <p:spPr bwMode="auto">
                  <a:xfrm>
                    <a:off x="3175" y="3272"/>
                    <a:ext cx="21" cy="9"/>
                  </a:xfrm>
                  <a:custGeom>
                    <a:avLst/>
                    <a:gdLst>
                      <a:gd name="T0" fmla="*/ 14 w 364"/>
                      <a:gd name="T1" fmla="*/ 2 h 121"/>
                      <a:gd name="T2" fmla="*/ 15 w 364"/>
                      <a:gd name="T3" fmla="*/ 1 h 121"/>
                      <a:gd name="T4" fmla="*/ 16 w 364"/>
                      <a:gd name="T5" fmla="*/ 0 h 121"/>
                      <a:gd name="T6" fmla="*/ 18 w 364"/>
                      <a:gd name="T7" fmla="*/ 1 h 121"/>
                      <a:gd name="T8" fmla="*/ 21 w 364"/>
                      <a:gd name="T9" fmla="*/ 2 h 121"/>
                      <a:gd name="T10" fmla="*/ 21 w 364"/>
                      <a:gd name="T11" fmla="*/ 3 h 121"/>
                      <a:gd name="T12" fmla="*/ 20 w 364"/>
                      <a:gd name="T13" fmla="*/ 4 h 121"/>
                      <a:gd name="T14" fmla="*/ 19 w 364"/>
                      <a:gd name="T15" fmla="*/ 5 h 121"/>
                      <a:gd name="T16" fmla="*/ 17 w 364"/>
                      <a:gd name="T17" fmla="*/ 6 h 121"/>
                      <a:gd name="T18" fmla="*/ 15 w 364"/>
                      <a:gd name="T19" fmla="*/ 7 h 121"/>
                      <a:gd name="T20" fmla="*/ 13 w 364"/>
                      <a:gd name="T21" fmla="*/ 7 h 121"/>
                      <a:gd name="T22" fmla="*/ 11 w 364"/>
                      <a:gd name="T23" fmla="*/ 8 h 121"/>
                      <a:gd name="T24" fmla="*/ 9 w 364"/>
                      <a:gd name="T25" fmla="*/ 8 h 121"/>
                      <a:gd name="T26" fmla="*/ 7 w 364"/>
                      <a:gd name="T27" fmla="*/ 9 h 121"/>
                      <a:gd name="T28" fmla="*/ 5 w 364"/>
                      <a:gd name="T29" fmla="*/ 9 h 121"/>
                      <a:gd name="T30" fmla="*/ 3 w 364"/>
                      <a:gd name="T31" fmla="*/ 9 h 121"/>
                      <a:gd name="T32" fmla="*/ 1 w 364"/>
                      <a:gd name="T33" fmla="*/ 9 h 121"/>
                      <a:gd name="T34" fmla="*/ 0 w 364"/>
                      <a:gd name="T35" fmla="*/ 8 h 121"/>
                      <a:gd name="T36" fmla="*/ 0 w 364"/>
                      <a:gd name="T37" fmla="*/ 7 h 121"/>
                      <a:gd name="T38" fmla="*/ 0 w 364"/>
                      <a:gd name="T39" fmla="*/ 6 h 121"/>
                      <a:gd name="T40" fmla="*/ 0 w 364"/>
                      <a:gd name="T41" fmla="*/ 6 h 121"/>
                      <a:gd name="T42" fmla="*/ 2 w 364"/>
                      <a:gd name="T43" fmla="*/ 6 h 121"/>
                      <a:gd name="T44" fmla="*/ 3 w 364"/>
                      <a:gd name="T45" fmla="*/ 6 h 121"/>
                      <a:gd name="T46" fmla="*/ 4 w 364"/>
                      <a:gd name="T47" fmla="*/ 6 h 121"/>
                      <a:gd name="T48" fmla="*/ 6 w 364"/>
                      <a:gd name="T49" fmla="*/ 5 h 121"/>
                      <a:gd name="T50" fmla="*/ 8 w 364"/>
                      <a:gd name="T51" fmla="*/ 5 h 121"/>
                      <a:gd name="T52" fmla="*/ 9 w 364"/>
                      <a:gd name="T53" fmla="*/ 4 h 121"/>
                      <a:gd name="T54" fmla="*/ 11 w 364"/>
                      <a:gd name="T55" fmla="*/ 4 h 121"/>
                      <a:gd name="T56" fmla="*/ 12 w 364"/>
                      <a:gd name="T57" fmla="*/ 3 h 121"/>
                      <a:gd name="T58" fmla="*/ 13 w 364"/>
                      <a:gd name="T59" fmla="*/ 3 h 121"/>
                      <a:gd name="T60" fmla="*/ 14 w 364"/>
                      <a:gd name="T61" fmla="*/ 2 h 121"/>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364" h="121">
                        <a:moveTo>
                          <a:pt x="241" y="27"/>
                        </a:moveTo>
                        <a:lnTo>
                          <a:pt x="258" y="16"/>
                        </a:lnTo>
                        <a:lnTo>
                          <a:pt x="274" y="0"/>
                        </a:lnTo>
                        <a:lnTo>
                          <a:pt x="307" y="13"/>
                        </a:lnTo>
                        <a:lnTo>
                          <a:pt x="364" y="31"/>
                        </a:lnTo>
                        <a:lnTo>
                          <a:pt x="360" y="40"/>
                        </a:lnTo>
                        <a:lnTo>
                          <a:pt x="348" y="50"/>
                        </a:lnTo>
                        <a:lnTo>
                          <a:pt x="331" y="62"/>
                        </a:lnTo>
                        <a:lnTo>
                          <a:pt x="300" y="76"/>
                        </a:lnTo>
                        <a:lnTo>
                          <a:pt x="264" y="89"/>
                        </a:lnTo>
                        <a:lnTo>
                          <a:pt x="224" y="99"/>
                        </a:lnTo>
                        <a:lnTo>
                          <a:pt x="192" y="106"/>
                        </a:lnTo>
                        <a:lnTo>
                          <a:pt x="160" y="111"/>
                        </a:lnTo>
                        <a:lnTo>
                          <a:pt x="127" y="115"/>
                        </a:lnTo>
                        <a:lnTo>
                          <a:pt x="83" y="121"/>
                        </a:lnTo>
                        <a:lnTo>
                          <a:pt x="50" y="121"/>
                        </a:lnTo>
                        <a:lnTo>
                          <a:pt x="25" y="119"/>
                        </a:lnTo>
                        <a:lnTo>
                          <a:pt x="7" y="108"/>
                        </a:lnTo>
                        <a:lnTo>
                          <a:pt x="0" y="97"/>
                        </a:lnTo>
                        <a:lnTo>
                          <a:pt x="2" y="86"/>
                        </a:lnTo>
                        <a:lnTo>
                          <a:pt x="8" y="77"/>
                        </a:lnTo>
                        <a:lnTo>
                          <a:pt x="26" y="76"/>
                        </a:lnTo>
                        <a:lnTo>
                          <a:pt x="52" y="75"/>
                        </a:lnTo>
                        <a:lnTo>
                          <a:pt x="71" y="75"/>
                        </a:lnTo>
                        <a:lnTo>
                          <a:pt x="106" y="69"/>
                        </a:lnTo>
                        <a:lnTo>
                          <a:pt x="130" y="63"/>
                        </a:lnTo>
                        <a:lnTo>
                          <a:pt x="156" y="58"/>
                        </a:lnTo>
                        <a:lnTo>
                          <a:pt x="182" y="54"/>
                        </a:lnTo>
                        <a:lnTo>
                          <a:pt x="204" y="46"/>
                        </a:lnTo>
                        <a:lnTo>
                          <a:pt x="226" y="38"/>
                        </a:lnTo>
                        <a:lnTo>
                          <a:pt x="241" y="27"/>
                        </a:lnTo>
                        <a:close/>
                      </a:path>
                    </a:pathLst>
                  </a:custGeom>
                  <a:solidFill>
                    <a:srgbClr val="A0A0A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grpSp>
            <p:sp>
              <p:nvSpPr>
                <p:cNvPr id="73869" name="Freeform 994"/>
                <p:cNvSpPr>
                  <a:spLocks/>
                </p:cNvSpPr>
                <p:nvPr/>
              </p:nvSpPr>
              <p:spPr bwMode="auto">
                <a:xfrm>
                  <a:off x="3178" y="3277"/>
                  <a:ext cx="16" cy="4"/>
                </a:xfrm>
                <a:custGeom>
                  <a:avLst/>
                  <a:gdLst>
                    <a:gd name="T0" fmla="*/ 0 w 289"/>
                    <a:gd name="T1" fmla="*/ 4 h 60"/>
                    <a:gd name="T2" fmla="*/ 3 w 289"/>
                    <a:gd name="T3" fmla="*/ 4 h 60"/>
                    <a:gd name="T4" fmla="*/ 6 w 289"/>
                    <a:gd name="T5" fmla="*/ 3 h 60"/>
                    <a:gd name="T6" fmla="*/ 9 w 289"/>
                    <a:gd name="T7" fmla="*/ 3 h 60"/>
                    <a:gd name="T8" fmla="*/ 12 w 289"/>
                    <a:gd name="T9" fmla="*/ 2 h 60"/>
                    <a:gd name="T10" fmla="*/ 14 w 289"/>
                    <a:gd name="T11" fmla="*/ 1 h 60"/>
                    <a:gd name="T12" fmla="*/ 16 w 289"/>
                    <a:gd name="T13" fmla="*/ 0 h 6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89" h="60">
                      <a:moveTo>
                        <a:pt x="0" y="60"/>
                      </a:moveTo>
                      <a:lnTo>
                        <a:pt x="50" y="59"/>
                      </a:lnTo>
                      <a:lnTo>
                        <a:pt x="112" y="52"/>
                      </a:lnTo>
                      <a:lnTo>
                        <a:pt x="171" y="42"/>
                      </a:lnTo>
                      <a:lnTo>
                        <a:pt x="211" y="34"/>
                      </a:lnTo>
                      <a:lnTo>
                        <a:pt x="256" y="15"/>
                      </a:lnTo>
                      <a:lnTo>
                        <a:pt x="289" y="0"/>
                      </a:lnTo>
                    </a:path>
                  </a:pathLst>
                </a:custGeom>
                <a:noFill/>
                <a:ln w="0">
                  <a:solidFill>
                    <a:srgbClr val="E0E0E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zh-CN" altLang="en-US"/>
                </a:p>
              </p:txBody>
            </p:sp>
          </p:grpSp>
          <p:grpSp>
            <p:nvGrpSpPr>
              <p:cNvPr id="73856" name="Group 995"/>
              <p:cNvGrpSpPr>
                <a:grpSpLocks/>
              </p:cNvGrpSpPr>
              <p:nvPr/>
            </p:nvGrpSpPr>
            <p:grpSpPr bwMode="auto">
              <a:xfrm>
                <a:off x="2880" y="3291"/>
                <a:ext cx="103" cy="45"/>
                <a:chOff x="2880" y="3291"/>
                <a:chExt cx="103" cy="45"/>
              </a:xfrm>
            </p:grpSpPr>
            <p:grpSp>
              <p:nvGrpSpPr>
                <p:cNvPr id="73857" name="Group 996"/>
                <p:cNvGrpSpPr>
                  <a:grpSpLocks/>
                </p:cNvGrpSpPr>
                <p:nvPr/>
              </p:nvGrpSpPr>
              <p:grpSpPr bwMode="auto">
                <a:xfrm>
                  <a:off x="2880" y="3291"/>
                  <a:ext cx="103" cy="45"/>
                  <a:chOff x="2880" y="3291"/>
                  <a:chExt cx="103" cy="45"/>
                </a:xfrm>
              </p:grpSpPr>
              <p:sp>
                <p:nvSpPr>
                  <p:cNvPr id="73865" name="Freeform 997"/>
                  <p:cNvSpPr>
                    <a:spLocks/>
                  </p:cNvSpPr>
                  <p:nvPr/>
                </p:nvSpPr>
                <p:spPr bwMode="auto">
                  <a:xfrm>
                    <a:off x="2880" y="3297"/>
                    <a:ext cx="103" cy="39"/>
                  </a:xfrm>
                  <a:custGeom>
                    <a:avLst/>
                    <a:gdLst>
                      <a:gd name="T0" fmla="*/ 4 w 1857"/>
                      <a:gd name="T1" fmla="*/ 0 h 536"/>
                      <a:gd name="T2" fmla="*/ 2 w 1857"/>
                      <a:gd name="T3" fmla="*/ 2 h 536"/>
                      <a:gd name="T4" fmla="*/ 0 w 1857"/>
                      <a:gd name="T5" fmla="*/ 4 h 536"/>
                      <a:gd name="T6" fmla="*/ 0 w 1857"/>
                      <a:gd name="T7" fmla="*/ 7 h 536"/>
                      <a:gd name="T8" fmla="*/ 0 w 1857"/>
                      <a:gd name="T9" fmla="*/ 15 h 536"/>
                      <a:gd name="T10" fmla="*/ 2 w 1857"/>
                      <a:gd name="T11" fmla="*/ 18 h 536"/>
                      <a:gd name="T12" fmla="*/ 5 w 1857"/>
                      <a:gd name="T13" fmla="*/ 20 h 536"/>
                      <a:gd name="T14" fmla="*/ 14 w 1857"/>
                      <a:gd name="T15" fmla="*/ 25 h 536"/>
                      <a:gd name="T16" fmla="*/ 25 w 1857"/>
                      <a:gd name="T17" fmla="*/ 30 h 536"/>
                      <a:gd name="T18" fmla="*/ 35 w 1857"/>
                      <a:gd name="T19" fmla="*/ 33 h 536"/>
                      <a:gd name="T20" fmla="*/ 45 w 1857"/>
                      <a:gd name="T21" fmla="*/ 36 h 536"/>
                      <a:gd name="T22" fmla="*/ 51 w 1857"/>
                      <a:gd name="T23" fmla="*/ 37 h 536"/>
                      <a:gd name="T24" fmla="*/ 56 w 1857"/>
                      <a:gd name="T25" fmla="*/ 37 h 536"/>
                      <a:gd name="T26" fmla="*/ 63 w 1857"/>
                      <a:gd name="T27" fmla="*/ 38 h 536"/>
                      <a:gd name="T28" fmla="*/ 72 w 1857"/>
                      <a:gd name="T29" fmla="*/ 39 h 536"/>
                      <a:gd name="T30" fmla="*/ 82 w 1857"/>
                      <a:gd name="T31" fmla="*/ 39 h 536"/>
                      <a:gd name="T32" fmla="*/ 90 w 1857"/>
                      <a:gd name="T33" fmla="*/ 39 h 536"/>
                      <a:gd name="T34" fmla="*/ 96 w 1857"/>
                      <a:gd name="T35" fmla="*/ 37 h 536"/>
                      <a:gd name="T36" fmla="*/ 99 w 1857"/>
                      <a:gd name="T37" fmla="*/ 35 h 536"/>
                      <a:gd name="T38" fmla="*/ 101 w 1857"/>
                      <a:gd name="T39" fmla="*/ 32 h 536"/>
                      <a:gd name="T40" fmla="*/ 103 w 1857"/>
                      <a:gd name="T41" fmla="*/ 27 h 536"/>
                      <a:gd name="T42" fmla="*/ 103 w 1857"/>
                      <a:gd name="T43" fmla="*/ 22 h 536"/>
                      <a:gd name="T44" fmla="*/ 103 w 1857"/>
                      <a:gd name="T45" fmla="*/ 17 h 536"/>
                      <a:gd name="T46" fmla="*/ 94 w 1857"/>
                      <a:gd name="T47" fmla="*/ 20 h 536"/>
                      <a:gd name="T48" fmla="*/ 88 w 1857"/>
                      <a:gd name="T49" fmla="*/ 20 h 536"/>
                      <a:gd name="T50" fmla="*/ 83 w 1857"/>
                      <a:gd name="T51" fmla="*/ 20 h 536"/>
                      <a:gd name="T52" fmla="*/ 79 w 1857"/>
                      <a:gd name="T53" fmla="*/ 19 h 536"/>
                      <a:gd name="T54" fmla="*/ 77 w 1857"/>
                      <a:gd name="T55" fmla="*/ 18 h 536"/>
                      <a:gd name="T56" fmla="*/ 66 w 1857"/>
                      <a:gd name="T57" fmla="*/ 17 h 536"/>
                      <a:gd name="T58" fmla="*/ 58 w 1857"/>
                      <a:gd name="T59" fmla="*/ 17 h 536"/>
                      <a:gd name="T60" fmla="*/ 52 w 1857"/>
                      <a:gd name="T61" fmla="*/ 16 h 536"/>
                      <a:gd name="T62" fmla="*/ 44 w 1857"/>
                      <a:gd name="T63" fmla="*/ 14 h 536"/>
                      <a:gd name="T64" fmla="*/ 37 w 1857"/>
                      <a:gd name="T65" fmla="*/ 13 h 536"/>
                      <a:gd name="T66" fmla="*/ 27 w 1857"/>
                      <a:gd name="T67" fmla="*/ 11 h 536"/>
                      <a:gd name="T68" fmla="*/ 19 w 1857"/>
                      <a:gd name="T69" fmla="*/ 8 h 536"/>
                      <a:gd name="T70" fmla="*/ 11 w 1857"/>
                      <a:gd name="T71" fmla="*/ 5 h 536"/>
                      <a:gd name="T72" fmla="*/ 8 w 1857"/>
                      <a:gd name="T73" fmla="*/ 3 h 536"/>
                      <a:gd name="T74" fmla="*/ 6 w 1857"/>
                      <a:gd name="T75" fmla="*/ 1 h 536"/>
                      <a:gd name="T76" fmla="*/ 5 w 1857"/>
                      <a:gd name="T77" fmla="*/ 0 h 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1857" h="536">
                        <a:moveTo>
                          <a:pt x="96" y="0"/>
                        </a:moveTo>
                        <a:lnTo>
                          <a:pt x="78" y="6"/>
                        </a:lnTo>
                        <a:lnTo>
                          <a:pt x="57" y="17"/>
                        </a:lnTo>
                        <a:lnTo>
                          <a:pt x="35" y="31"/>
                        </a:lnTo>
                        <a:lnTo>
                          <a:pt x="18" y="46"/>
                        </a:lnTo>
                        <a:lnTo>
                          <a:pt x="9" y="61"/>
                        </a:lnTo>
                        <a:lnTo>
                          <a:pt x="3" y="72"/>
                        </a:lnTo>
                        <a:lnTo>
                          <a:pt x="0" y="90"/>
                        </a:lnTo>
                        <a:lnTo>
                          <a:pt x="0" y="193"/>
                        </a:lnTo>
                        <a:lnTo>
                          <a:pt x="3" y="210"/>
                        </a:lnTo>
                        <a:lnTo>
                          <a:pt x="14" y="229"/>
                        </a:lnTo>
                        <a:lnTo>
                          <a:pt x="32" y="245"/>
                        </a:lnTo>
                        <a:lnTo>
                          <a:pt x="52" y="263"/>
                        </a:lnTo>
                        <a:lnTo>
                          <a:pt x="83" y="280"/>
                        </a:lnTo>
                        <a:lnTo>
                          <a:pt x="174" y="314"/>
                        </a:lnTo>
                        <a:lnTo>
                          <a:pt x="246" y="341"/>
                        </a:lnTo>
                        <a:lnTo>
                          <a:pt x="343" y="374"/>
                        </a:lnTo>
                        <a:lnTo>
                          <a:pt x="451" y="407"/>
                        </a:lnTo>
                        <a:lnTo>
                          <a:pt x="536" y="431"/>
                        </a:lnTo>
                        <a:lnTo>
                          <a:pt x="640" y="455"/>
                        </a:lnTo>
                        <a:lnTo>
                          <a:pt x="760" y="477"/>
                        </a:lnTo>
                        <a:lnTo>
                          <a:pt x="819" y="489"/>
                        </a:lnTo>
                        <a:lnTo>
                          <a:pt x="874" y="496"/>
                        </a:lnTo>
                        <a:lnTo>
                          <a:pt x="924" y="503"/>
                        </a:lnTo>
                        <a:lnTo>
                          <a:pt x="959" y="508"/>
                        </a:lnTo>
                        <a:lnTo>
                          <a:pt x="1004" y="513"/>
                        </a:lnTo>
                        <a:lnTo>
                          <a:pt x="1041" y="514"/>
                        </a:lnTo>
                        <a:lnTo>
                          <a:pt x="1136" y="522"/>
                        </a:lnTo>
                        <a:lnTo>
                          <a:pt x="1221" y="527"/>
                        </a:lnTo>
                        <a:lnTo>
                          <a:pt x="1296" y="532"/>
                        </a:lnTo>
                        <a:lnTo>
                          <a:pt x="1381" y="535"/>
                        </a:lnTo>
                        <a:lnTo>
                          <a:pt x="1479" y="536"/>
                        </a:lnTo>
                        <a:lnTo>
                          <a:pt x="1566" y="534"/>
                        </a:lnTo>
                        <a:lnTo>
                          <a:pt x="1619" y="532"/>
                        </a:lnTo>
                        <a:lnTo>
                          <a:pt x="1672" y="523"/>
                        </a:lnTo>
                        <a:lnTo>
                          <a:pt x="1724" y="513"/>
                        </a:lnTo>
                        <a:lnTo>
                          <a:pt x="1754" y="500"/>
                        </a:lnTo>
                        <a:lnTo>
                          <a:pt x="1776" y="482"/>
                        </a:lnTo>
                        <a:lnTo>
                          <a:pt x="1800" y="465"/>
                        </a:lnTo>
                        <a:lnTo>
                          <a:pt x="1821" y="437"/>
                        </a:lnTo>
                        <a:lnTo>
                          <a:pt x="1835" y="414"/>
                        </a:lnTo>
                        <a:lnTo>
                          <a:pt x="1850" y="374"/>
                        </a:lnTo>
                        <a:lnTo>
                          <a:pt x="1855" y="336"/>
                        </a:lnTo>
                        <a:lnTo>
                          <a:pt x="1857" y="303"/>
                        </a:lnTo>
                        <a:lnTo>
                          <a:pt x="1855" y="269"/>
                        </a:lnTo>
                        <a:lnTo>
                          <a:pt x="1851" y="240"/>
                        </a:lnTo>
                        <a:lnTo>
                          <a:pt x="1737" y="263"/>
                        </a:lnTo>
                        <a:lnTo>
                          <a:pt x="1701" y="268"/>
                        </a:lnTo>
                        <a:lnTo>
                          <a:pt x="1638" y="276"/>
                        </a:lnTo>
                        <a:lnTo>
                          <a:pt x="1587" y="277"/>
                        </a:lnTo>
                        <a:lnTo>
                          <a:pt x="1543" y="277"/>
                        </a:lnTo>
                        <a:lnTo>
                          <a:pt x="1497" y="276"/>
                        </a:lnTo>
                        <a:lnTo>
                          <a:pt x="1462" y="275"/>
                        </a:lnTo>
                        <a:lnTo>
                          <a:pt x="1431" y="265"/>
                        </a:lnTo>
                        <a:lnTo>
                          <a:pt x="1407" y="262"/>
                        </a:lnTo>
                        <a:lnTo>
                          <a:pt x="1383" y="249"/>
                        </a:lnTo>
                        <a:lnTo>
                          <a:pt x="1369" y="236"/>
                        </a:lnTo>
                        <a:lnTo>
                          <a:pt x="1184" y="235"/>
                        </a:lnTo>
                        <a:lnTo>
                          <a:pt x="1100" y="232"/>
                        </a:lnTo>
                        <a:lnTo>
                          <a:pt x="1054" y="231"/>
                        </a:lnTo>
                        <a:lnTo>
                          <a:pt x="1004" y="226"/>
                        </a:lnTo>
                        <a:lnTo>
                          <a:pt x="931" y="218"/>
                        </a:lnTo>
                        <a:lnTo>
                          <a:pt x="847" y="209"/>
                        </a:lnTo>
                        <a:lnTo>
                          <a:pt x="785" y="199"/>
                        </a:lnTo>
                        <a:lnTo>
                          <a:pt x="725" y="190"/>
                        </a:lnTo>
                        <a:lnTo>
                          <a:pt x="667" y="184"/>
                        </a:lnTo>
                        <a:lnTo>
                          <a:pt x="580" y="166"/>
                        </a:lnTo>
                        <a:lnTo>
                          <a:pt x="491" y="148"/>
                        </a:lnTo>
                        <a:lnTo>
                          <a:pt x="406" y="129"/>
                        </a:lnTo>
                        <a:lnTo>
                          <a:pt x="340" y="110"/>
                        </a:lnTo>
                        <a:lnTo>
                          <a:pt x="270" y="88"/>
                        </a:lnTo>
                        <a:lnTo>
                          <a:pt x="199" y="64"/>
                        </a:lnTo>
                        <a:lnTo>
                          <a:pt x="163" y="49"/>
                        </a:lnTo>
                        <a:lnTo>
                          <a:pt x="137" y="37"/>
                        </a:lnTo>
                        <a:lnTo>
                          <a:pt x="123" y="29"/>
                        </a:lnTo>
                        <a:lnTo>
                          <a:pt x="115" y="18"/>
                        </a:lnTo>
                        <a:lnTo>
                          <a:pt x="109" y="0"/>
                        </a:lnTo>
                        <a:lnTo>
                          <a:pt x="96" y="0"/>
                        </a:lnTo>
                        <a:close/>
                      </a:path>
                    </a:pathLst>
                  </a:custGeom>
                  <a:solidFill>
                    <a:srgbClr val="40404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73866" name="Freeform 998"/>
                  <p:cNvSpPr>
                    <a:spLocks/>
                  </p:cNvSpPr>
                  <p:nvPr/>
                </p:nvSpPr>
                <p:spPr bwMode="auto">
                  <a:xfrm>
                    <a:off x="2880" y="3303"/>
                    <a:ext cx="103" cy="33"/>
                  </a:xfrm>
                  <a:custGeom>
                    <a:avLst/>
                    <a:gdLst>
                      <a:gd name="T0" fmla="*/ 7 w 1857"/>
                      <a:gd name="T1" fmla="*/ 5 h 464"/>
                      <a:gd name="T2" fmla="*/ 3 w 1857"/>
                      <a:gd name="T3" fmla="*/ 3 h 464"/>
                      <a:gd name="T4" fmla="*/ 1 w 1857"/>
                      <a:gd name="T5" fmla="*/ 1 h 464"/>
                      <a:gd name="T6" fmla="*/ 0 w 1857"/>
                      <a:gd name="T7" fmla="*/ 1 h 464"/>
                      <a:gd name="T8" fmla="*/ 0 w 1857"/>
                      <a:gd name="T9" fmla="*/ 10 h 464"/>
                      <a:gd name="T10" fmla="*/ 2 w 1857"/>
                      <a:gd name="T11" fmla="*/ 12 h 464"/>
                      <a:gd name="T12" fmla="*/ 5 w 1857"/>
                      <a:gd name="T13" fmla="*/ 15 h 464"/>
                      <a:gd name="T14" fmla="*/ 14 w 1857"/>
                      <a:gd name="T15" fmla="*/ 19 h 464"/>
                      <a:gd name="T16" fmla="*/ 25 w 1857"/>
                      <a:gd name="T17" fmla="*/ 24 h 464"/>
                      <a:gd name="T18" fmla="*/ 35 w 1857"/>
                      <a:gd name="T19" fmla="*/ 27 h 464"/>
                      <a:gd name="T20" fmla="*/ 45 w 1857"/>
                      <a:gd name="T21" fmla="*/ 30 h 464"/>
                      <a:gd name="T22" fmla="*/ 51 w 1857"/>
                      <a:gd name="T23" fmla="*/ 31 h 464"/>
                      <a:gd name="T24" fmla="*/ 56 w 1857"/>
                      <a:gd name="T25" fmla="*/ 31 h 464"/>
                      <a:gd name="T26" fmla="*/ 63 w 1857"/>
                      <a:gd name="T27" fmla="*/ 32 h 464"/>
                      <a:gd name="T28" fmla="*/ 72 w 1857"/>
                      <a:gd name="T29" fmla="*/ 33 h 464"/>
                      <a:gd name="T30" fmla="*/ 82 w 1857"/>
                      <a:gd name="T31" fmla="*/ 33 h 464"/>
                      <a:gd name="T32" fmla="*/ 90 w 1857"/>
                      <a:gd name="T33" fmla="*/ 33 h 464"/>
                      <a:gd name="T34" fmla="*/ 93 w 1857"/>
                      <a:gd name="T35" fmla="*/ 32 h 464"/>
                      <a:gd name="T36" fmla="*/ 97 w 1857"/>
                      <a:gd name="T37" fmla="*/ 30 h 464"/>
                      <a:gd name="T38" fmla="*/ 100 w 1857"/>
                      <a:gd name="T39" fmla="*/ 28 h 464"/>
                      <a:gd name="T40" fmla="*/ 102 w 1857"/>
                      <a:gd name="T41" fmla="*/ 24 h 464"/>
                      <a:gd name="T42" fmla="*/ 103 w 1857"/>
                      <a:gd name="T43" fmla="*/ 19 h 464"/>
                      <a:gd name="T44" fmla="*/ 103 w 1857"/>
                      <a:gd name="T45" fmla="*/ 14 h 464"/>
                      <a:gd name="T46" fmla="*/ 102 w 1857"/>
                      <a:gd name="T47" fmla="*/ 14 h 464"/>
                      <a:gd name="T48" fmla="*/ 100 w 1857"/>
                      <a:gd name="T49" fmla="*/ 16 h 464"/>
                      <a:gd name="T50" fmla="*/ 97 w 1857"/>
                      <a:gd name="T51" fmla="*/ 17 h 464"/>
                      <a:gd name="T52" fmla="*/ 92 w 1857"/>
                      <a:gd name="T53" fmla="*/ 18 h 464"/>
                      <a:gd name="T54" fmla="*/ 85 w 1857"/>
                      <a:gd name="T55" fmla="*/ 19 h 464"/>
                      <a:gd name="T56" fmla="*/ 79 w 1857"/>
                      <a:gd name="T57" fmla="*/ 19 h 464"/>
                      <a:gd name="T58" fmla="*/ 72 w 1857"/>
                      <a:gd name="T59" fmla="*/ 19 h 464"/>
                      <a:gd name="T60" fmla="*/ 66 w 1857"/>
                      <a:gd name="T61" fmla="*/ 19 h 464"/>
                      <a:gd name="T62" fmla="*/ 60 w 1857"/>
                      <a:gd name="T63" fmla="*/ 18 h 464"/>
                      <a:gd name="T64" fmla="*/ 53 w 1857"/>
                      <a:gd name="T65" fmla="*/ 18 h 464"/>
                      <a:gd name="T66" fmla="*/ 45 w 1857"/>
                      <a:gd name="T67" fmla="*/ 17 h 464"/>
                      <a:gd name="T68" fmla="*/ 38 w 1857"/>
                      <a:gd name="T69" fmla="*/ 15 h 464"/>
                      <a:gd name="T70" fmla="*/ 31 w 1857"/>
                      <a:gd name="T71" fmla="*/ 14 h 464"/>
                      <a:gd name="T72" fmla="*/ 25 w 1857"/>
                      <a:gd name="T73" fmla="*/ 12 h 464"/>
                      <a:gd name="T74" fmla="*/ 19 w 1857"/>
                      <a:gd name="T75" fmla="*/ 10 h 464"/>
                      <a:gd name="T76" fmla="*/ 14 w 1857"/>
                      <a:gd name="T77" fmla="*/ 8 h 464"/>
                      <a:gd name="T78" fmla="*/ 10 w 1857"/>
                      <a:gd name="T79" fmla="*/ 6 h 464"/>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1857" h="464">
                        <a:moveTo>
                          <a:pt x="161" y="77"/>
                        </a:moveTo>
                        <a:lnTo>
                          <a:pt x="128" y="68"/>
                        </a:lnTo>
                        <a:lnTo>
                          <a:pt x="96" y="55"/>
                        </a:lnTo>
                        <a:lnTo>
                          <a:pt x="63" y="41"/>
                        </a:lnTo>
                        <a:lnTo>
                          <a:pt x="38" y="25"/>
                        </a:lnTo>
                        <a:lnTo>
                          <a:pt x="15" y="11"/>
                        </a:lnTo>
                        <a:lnTo>
                          <a:pt x="3" y="0"/>
                        </a:lnTo>
                        <a:lnTo>
                          <a:pt x="0" y="18"/>
                        </a:lnTo>
                        <a:lnTo>
                          <a:pt x="0" y="121"/>
                        </a:lnTo>
                        <a:lnTo>
                          <a:pt x="3" y="138"/>
                        </a:lnTo>
                        <a:lnTo>
                          <a:pt x="14" y="157"/>
                        </a:lnTo>
                        <a:lnTo>
                          <a:pt x="32" y="173"/>
                        </a:lnTo>
                        <a:lnTo>
                          <a:pt x="52" y="191"/>
                        </a:lnTo>
                        <a:lnTo>
                          <a:pt x="83" y="208"/>
                        </a:lnTo>
                        <a:lnTo>
                          <a:pt x="174" y="242"/>
                        </a:lnTo>
                        <a:lnTo>
                          <a:pt x="246" y="269"/>
                        </a:lnTo>
                        <a:lnTo>
                          <a:pt x="343" y="302"/>
                        </a:lnTo>
                        <a:lnTo>
                          <a:pt x="451" y="336"/>
                        </a:lnTo>
                        <a:lnTo>
                          <a:pt x="536" y="359"/>
                        </a:lnTo>
                        <a:lnTo>
                          <a:pt x="640" y="383"/>
                        </a:lnTo>
                        <a:lnTo>
                          <a:pt x="739" y="403"/>
                        </a:lnTo>
                        <a:lnTo>
                          <a:pt x="819" y="417"/>
                        </a:lnTo>
                        <a:lnTo>
                          <a:pt x="874" y="426"/>
                        </a:lnTo>
                        <a:lnTo>
                          <a:pt x="924" y="431"/>
                        </a:lnTo>
                        <a:lnTo>
                          <a:pt x="959" y="436"/>
                        </a:lnTo>
                        <a:lnTo>
                          <a:pt x="1004" y="441"/>
                        </a:lnTo>
                        <a:lnTo>
                          <a:pt x="1046" y="444"/>
                        </a:lnTo>
                        <a:lnTo>
                          <a:pt x="1136" y="450"/>
                        </a:lnTo>
                        <a:lnTo>
                          <a:pt x="1221" y="455"/>
                        </a:lnTo>
                        <a:lnTo>
                          <a:pt x="1296" y="460"/>
                        </a:lnTo>
                        <a:lnTo>
                          <a:pt x="1381" y="463"/>
                        </a:lnTo>
                        <a:lnTo>
                          <a:pt x="1479" y="464"/>
                        </a:lnTo>
                        <a:lnTo>
                          <a:pt x="1566" y="462"/>
                        </a:lnTo>
                        <a:lnTo>
                          <a:pt x="1619" y="460"/>
                        </a:lnTo>
                        <a:lnTo>
                          <a:pt x="1656" y="455"/>
                        </a:lnTo>
                        <a:lnTo>
                          <a:pt x="1684" y="451"/>
                        </a:lnTo>
                        <a:lnTo>
                          <a:pt x="1723" y="442"/>
                        </a:lnTo>
                        <a:lnTo>
                          <a:pt x="1754" y="428"/>
                        </a:lnTo>
                        <a:lnTo>
                          <a:pt x="1779" y="410"/>
                        </a:lnTo>
                        <a:lnTo>
                          <a:pt x="1800" y="393"/>
                        </a:lnTo>
                        <a:lnTo>
                          <a:pt x="1821" y="365"/>
                        </a:lnTo>
                        <a:lnTo>
                          <a:pt x="1835" y="343"/>
                        </a:lnTo>
                        <a:lnTo>
                          <a:pt x="1850" y="302"/>
                        </a:lnTo>
                        <a:lnTo>
                          <a:pt x="1855" y="264"/>
                        </a:lnTo>
                        <a:lnTo>
                          <a:pt x="1857" y="231"/>
                        </a:lnTo>
                        <a:lnTo>
                          <a:pt x="1855" y="197"/>
                        </a:lnTo>
                        <a:lnTo>
                          <a:pt x="1851" y="168"/>
                        </a:lnTo>
                        <a:lnTo>
                          <a:pt x="1844" y="193"/>
                        </a:lnTo>
                        <a:lnTo>
                          <a:pt x="1832" y="215"/>
                        </a:lnTo>
                        <a:lnTo>
                          <a:pt x="1810" y="228"/>
                        </a:lnTo>
                        <a:lnTo>
                          <a:pt x="1779" y="238"/>
                        </a:lnTo>
                        <a:lnTo>
                          <a:pt x="1749" y="246"/>
                        </a:lnTo>
                        <a:lnTo>
                          <a:pt x="1704" y="254"/>
                        </a:lnTo>
                        <a:lnTo>
                          <a:pt x="1652" y="260"/>
                        </a:lnTo>
                        <a:lnTo>
                          <a:pt x="1601" y="264"/>
                        </a:lnTo>
                        <a:lnTo>
                          <a:pt x="1534" y="269"/>
                        </a:lnTo>
                        <a:lnTo>
                          <a:pt x="1477" y="269"/>
                        </a:lnTo>
                        <a:lnTo>
                          <a:pt x="1431" y="268"/>
                        </a:lnTo>
                        <a:lnTo>
                          <a:pt x="1371" y="264"/>
                        </a:lnTo>
                        <a:lnTo>
                          <a:pt x="1296" y="264"/>
                        </a:lnTo>
                        <a:lnTo>
                          <a:pt x="1241" y="264"/>
                        </a:lnTo>
                        <a:lnTo>
                          <a:pt x="1189" y="264"/>
                        </a:lnTo>
                        <a:lnTo>
                          <a:pt x="1138" y="262"/>
                        </a:lnTo>
                        <a:lnTo>
                          <a:pt x="1076" y="260"/>
                        </a:lnTo>
                        <a:lnTo>
                          <a:pt x="1017" y="256"/>
                        </a:lnTo>
                        <a:lnTo>
                          <a:pt x="947" y="251"/>
                        </a:lnTo>
                        <a:lnTo>
                          <a:pt x="874" y="243"/>
                        </a:lnTo>
                        <a:lnTo>
                          <a:pt x="807" y="237"/>
                        </a:lnTo>
                        <a:lnTo>
                          <a:pt x="746" y="226"/>
                        </a:lnTo>
                        <a:lnTo>
                          <a:pt x="683" y="216"/>
                        </a:lnTo>
                        <a:lnTo>
                          <a:pt x="618" y="204"/>
                        </a:lnTo>
                        <a:lnTo>
                          <a:pt x="559" y="193"/>
                        </a:lnTo>
                        <a:lnTo>
                          <a:pt x="507" y="180"/>
                        </a:lnTo>
                        <a:lnTo>
                          <a:pt x="456" y="167"/>
                        </a:lnTo>
                        <a:lnTo>
                          <a:pt x="397" y="150"/>
                        </a:lnTo>
                        <a:lnTo>
                          <a:pt x="341" y="135"/>
                        </a:lnTo>
                        <a:lnTo>
                          <a:pt x="302" y="122"/>
                        </a:lnTo>
                        <a:lnTo>
                          <a:pt x="258" y="113"/>
                        </a:lnTo>
                        <a:lnTo>
                          <a:pt x="226" y="100"/>
                        </a:lnTo>
                        <a:lnTo>
                          <a:pt x="187" y="88"/>
                        </a:lnTo>
                        <a:lnTo>
                          <a:pt x="161" y="77"/>
                        </a:lnTo>
                        <a:close/>
                      </a:path>
                    </a:pathLst>
                  </a:custGeom>
                  <a:solidFill>
                    <a:srgbClr val="60606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73867" name="Arc 999"/>
                  <p:cNvSpPr>
                    <a:spLocks/>
                  </p:cNvSpPr>
                  <p:nvPr/>
                </p:nvSpPr>
                <p:spPr bwMode="auto">
                  <a:xfrm>
                    <a:off x="2887" y="3291"/>
                    <a:ext cx="71" cy="31"/>
                  </a:xfrm>
                  <a:custGeom>
                    <a:avLst/>
                    <a:gdLst>
                      <a:gd name="T0" fmla="*/ 71 w 22090"/>
                      <a:gd name="T1" fmla="*/ 30 h 21600"/>
                      <a:gd name="T2" fmla="*/ 0 w 22090"/>
                      <a:gd name="T3" fmla="*/ 17 h 21600"/>
                      <a:gd name="T4" fmla="*/ 58 w 22090"/>
                      <a:gd name="T5" fmla="*/ 0 h 21600"/>
                      <a:gd name="T6" fmla="*/ 0 60000 65536"/>
                      <a:gd name="T7" fmla="*/ 0 60000 65536"/>
                      <a:gd name="T8" fmla="*/ 0 60000 65536"/>
                    </a:gdLst>
                    <a:ahLst/>
                    <a:cxnLst>
                      <a:cxn ang="T6">
                        <a:pos x="T0" y="T1"/>
                      </a:cxn>
                      <a:cxn ang="T7">
                        <a:pos x="T2" y="T3"/>
                      </a:cxn>
                      <a:cxn ang="T8">
                        <a:pos x="T4" y="T5"/>
                      </a:cxn>
                    </a:cxnLst>
                    <a:rect l="0" t="0" r="r" b="b"/>
                    <a:pathLst>
                      <a:path w="22090" h="21600" fill="none" extrusionOk="0">
                        <a:moveTo>
                          <a:pt x="22089" y="21226"/>
                        </a:moveTo>
                        <a:cubicBezTo>
                          <a:pt x="20771" y="21474"/>
                          <a:pt x="19432" y="21600"/>
                          <a:pt x="18091" y="21600"/>
                        </a:cubicBezTo>
                        <a:cubicBezTo>
                          <a:pt x="10792" y="21600"/>
                          <a:pt x="3987" y="17914"/>
                          <a:pt x="0" y="11801"/>
                        </a:cubicBezTo>
                      </a:path>
                      <a:path w="22090" h="21600" stroke="0" extrusionOk="0">
                        <a:moveTo>
                          <a:pt x="22089" y="21226"/>
                        </a:moveTo>
                        <a:cubicBezTo>
                          <a:pt x="20771" y="21474"/>
                          <a:pt x="19432" y="21600"/>
                          <a:pt x="18091" y="21600"/>
                        </a:cubicBezTo>
                        <a:cubicBezTo>
                          <a:pt x="10792" y="21600"/>
                          <a:pt x="3987" y="17914"/>
                          <a:pt x="0" y="11801"/>
                        </a:cubicBezTo>
                        <a:lnTo>
                          <a:pt x="18091" y="0"/>
                        </a:lnTo>
                        <a:lnTo>
                          <a:pt x="22089" y="21226"/>
                        </a:lnTo>
                        <a:close/>
                      </a:path>
                    </a:pathLst>
                  </a:custGeom>
                  <a:noFill/>
                  <a:ln w="0">
                    <a:solidFill>
                      <a:srgbClr val="A0A0A0"/>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zh-CN" altLang="en-US"/>
                  </a:p>
                </p:txBody>
              </p:sp>
            </p:grpSp>
            <p:grpSp>
              <p:nvGrpSpPr>
                <p:cNvPr id="73858" name="Group 1000"/>
                <p:cNvGrpSpPr>
                  <a:grpSpLocks/>
                </p:cNvGrpSpPr>
                <p:nvPr/>
              </p:nvGrpSpPr>
              <p:grpSpPr bwMode="auto">
                <a:xfrm>
                  <a:off x="2884" y="3309"/>
                  <a:ext cx="66" cy="22"/>
                  <a:chOff x="2884" y="3309"/>
                  <a:chExt cx="66" cy="22"/>
                </a:xfrm>
              </p:grpSpPr>
              <p:grpSp>
                <p:nvGrpSpPr>
                  <p:cNvPr id="73859" name="Group 1001"/>
                  <p:cNvGrpSpPr>
                    <a:grpSpLocks/>
                  </p:cNvGrpSpPr>
                  <p:nvPr/>
                </p:nvGrpSpPr>
                <p:grpSpPr bwMode="auto">
                  <a:xfrm>
                    <a:off x="2938" y="3325"/>
                    <a:ext cx="12" cy="6"/>
                    <a:chOff x="2938" y="3325"/>
                    <a:chExt cx="12" cy="6"/>
                  </a:xfrm>
                </p:grpSpPr>
                <p:sp>
                  <p:nvSpPr>
                    <p:cNvPr id="73863" name="Freeform 1002"/>
                    <p:cNvSpPr>
                      <a:spLocks/>
                    </p:cNvSpPr>
                    <p:nvPr/>
                  </p:nvSpPr>
                  <p:spPr bwMode="auto">
                    <a:xfrm>
                      <a:off x="2938" y="3325"/>
                      <a:ext cx="12" cy="6"/>
                    </a:xfrm>
                    <a:custGeom>
                      <a:avLst/>
                      <a:gdLst>
                        <a:gd name="T0" fmla="*/ 0 w 227"/>
                        <a:gd name="T1" fmla="*/ 0 h 88"/>
                        <a:gd name="T2" fmla="*/ 0 w 227"/>
                        <a:gd name="T3" fmla="*/ 6 h 88"/>
                        <a:gd name="T4" fmla="*/ 12 w 227"/>
                        <a:gd name="T5" fmla="*/ 6 h 88"/>
                        <a:gd name="T6" fmla="*/ 12 w 227"/>
                        <a:gd name="T7" fmla="*/ 5 h 88"/>
                        <a:gd name="T8" fmla="*/ 2 w 227"/>
                        <a:gd name="T9" fmla="*/ 4 h 88"/>
                        <a:gd name="T10" fmla="*/ 2 w 227"/>
                        <a:gd name="T11" fmla="*/ 0 h 88"/>
                        <a:gd name="T12" fmla="*/ 0 w 227"/>
                        <a:gd name="T13" fmla="*/ 0 h 8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27" h="88">
                          <a:moveTo>
                            <a:pt x="0" y="0"/>
                          </a:moveTo>
                          <a:lnTo>
                            <a:pt x="0" y="81"/>
                          </a:lnTo>
                          <a:lnTo>
                            <a:pt x="227" y="88"/>
                          </a:lnTo>
                          <a:lnTo>
                            <a:pt x="227" y="71"/>
                          </a:lnTo>
                          <a:lnTo>
                            <a:pt x="30" y="61"/>
                          </a:lnTo>
                          <a:lnTo>
                            <a:pt x="31" y="0"/>
                          </a:lnTo>
                          <a:lnTo>
                            <a:pt x="0" y="0"/>
                          </a:lnTo>
                          <a:close/>
                        </a:path>
                      </a:pathLst>
                    </a:custGeom>
                    <a:solidFill>
                      <a:srgbClr val="40404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73864" name="Freeform 1003"/>
                    <p:cNvSpPr>
                      <a:spLocks/>
                    </p:cNvSpPr>
                    <p:nvPr/>
                  </p:nvSpPr>
                  <p:spPr bwMode="auto">
                    <a:xfrm>
                      <a:off x="2939" y="3325"/>
                      <a:ext cx="11" cy="5"/>
                    </a:xfrm>
                    <a:custGeom>
                      <a:avLst/>
                      <a:gdLst>
                        <a:gd name="T0" fmla="*/ 0 w 201"/>
                        <a:gd name="T1" fmla="*/ 0 h 75"/>
                        <a:gd name="T2" fmla="*/ 11 w 201"/>
                        <a:gd name="T3" fmla="*/ 0 h 75"/>
                        <a:gd name="T4" fmla="*/ 11 w 201"/>
                        <a:gd name="T5" fmla="*/ 5 h 75"/>
                        <a:gd name="T6" fmla="*/ 0 w 201"/>
                        <a:gd name="T7" fmla="*/ 5 h 75"/>
                        <a:gd name="T8" fmla="*/ 0 w 201"/>
                        <a:gd name="T9" fmla="*/ 0 h 7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1" h="75">
                          <a:moveTo>
                            <a:pt x="0" y="0"/>
                          </a:moveTo>
                          <a:lnTo>
                            <a:pt x="196" y="0"/>
                          </a:lnTo>
                          <a:lnTo>
                            <a:pt x="201" y="75"/>
                          </a:lnTo>
                          <a:lnTo>
                            <a:pt x="0" y="68"/>
                          </a:lnTo>
                          <a:lnTo>
                            <a:pt x="0" y="0"/>
                          </a:lnTo>
                          <a:close/>
                        </a:path>
                      </a:pathLst>
                    </a:custGeom>
                    <a:solidFill>
                      <a:srgbClr val="20202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grpSp>
              <p:grpSp>
                <p:nvGrpSpPr>
                  <p:cNvPr id="73860" name="Group 1004"/>
                  <p:cNvGrpSpPr>
                    <a:grpSpLocks/>
                  </p:cNvGrpSpPr>
                  <p:nvPr/>
                </p:nvGrpSpPr>
                <p:grpSpPr bwMode="auto">
                  <a:xfrm>
                    <a:off x="2884" y="3309"/>
                    <a:ext cx="5" cy="7"/>
                    <a:chOff x="2884" y="3309"/>
                    <a:chExt cx="5" cy="7"/>
                  </a:xfrm>
                </p:grpSpPr>
                <p:sp>
                  <p:nvSpPr>
                    <p:cNvPr id="73861" name="Freeform 1005"/>
                    <p:cNvSpPr>
                      <a:spLocks/>
                    </p:cNvSpPr>
                    <p:nvPr/>
                  </p:nvSpPr>
                  <p:spPr bwMode="auto">
                    <a:xfrm>
                      <a:off x="2884" y="3309"/>
                      <a:ext cx="5" cy="7"/>
                    </a:xfrm>
                    <a:custGeom>
                      <a:avLst/>
                      <a:gdLst>
                        <a:gd name="T0" fmla="*/ 0 w 91"/>
                        <a:gd name="T1" fmla="*/ 0 h 96"/>
                        <a:gd name="T2" fmla="*/ 0 w 91"/>
                        <a:gd name="T3" fmla="*/ 4 h 96"/>
                        <a:gd name="T4" fmla="*/ 5 w 91"/>
                        <a:gd name="T5" fmla="*/ 7 h 96"/>
                        <a:gd name="T6" fmla="*/ 5 w 91"/>
                        <a:gd name="T7" fmla="*/ 6 h 96"/>
                        <a:gd name="T8" fmla="*/ 0 w 91"/>
                        <a:gd name="T9" fmla="*/ 4 h 96"/>
                        <a:gd name="T10" fmla="*/ 0 w 91"/>
                        <a:gd name="T11" fmla="*/ 0 h 96"/>
                        <a:gd name="T12" fmla="*/ 0 w 91"/>
                        <a:gd name="T13" fmla="*/ 0 h 9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1" h="96">
                          <a:moveTo>
                            <a:pt x="0" y="0"/>
                          </a:moveTo>
                          <a:lnTo>
                            <a:pt x="0" y="60"/>
                          </a:lnTo>
                          <a:lnTo>
                            <a:pt x="91" y="96"/>
                          </a:lnTo>
                          <a:lnTo>
                            <a:pt x="91" y="83"/>
                          </a:lnTo>
                          <a:lnTo>
                            <a:pt x="9" y="52"/>
                          </a:lnTo>
                          <a:lnTo>
                            <a:pt x="9" y="4"/>
                          </a:lnTo>
                          <a:lnTo>
                            <a:pt x="0" y="0"/>
                          </a:lnTo>
                          <a:close/>
                        </a:path>
                      </a:pathLst>
                    </a:custGeom>
                    <a:solidFill>
                      <a:srgbClr val="40404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sp>
                  <p:nvSpPr>
                    <p:cNvPr id="73862" name="Freeform 1006"/>
                    <p:cNvSpPr>
                      <a:spLocks/>
                    </p:cNvSpPr>
                    <p:nvPr/>
                  </p:nvSpPr>
                  <p:spPr bwMode="auto">
                    <a:xfrm>
                      <a:off x="2884" y="3309"/>
                      <a:ext cx="5" cy="6"/>
                    </a:xfrm>
                    <a:custGeom>
                      <a:avLst/>
                      <a:gdLst>
                        <a:gd name="T0" fmla="*/ 0 w 82"/>
                        <a:gd name="T1" fmla="*/ 0 h 81"/>
                        <a:gd name="T2" fmla="*/ 5 w 82"/>
                        <a:gd name="T3" fmla="*/ 2 h 81"/>
                        <a:gd name="T4" fmla="*/ 5 w 82"/>
                        <a:gd name="T5" fmla="*/ 6 h 81"/>
                        <a:gd name="T6" fmla="*/ 0 w 82"/>
                        <a:gd name="T7" fmla="*/ 4 h 81"/>
                        <a:gd name="T8" fmla="*/ 0 w 82"/>
                        <a:gd name="T9" fmla="*/ 0 h 8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2" h="81">
                          <a:moveTo>
                            <a:pt x="0" y="0"/>
                          </a:moveTo>
                          <a:lnTo>
                            <a:pt x="82" y="27"/>
                          </a:lnTo>
                          <a:lnTo>
                            <a:pt x="82" y="81"/>
                          </a:lnTo>
                          <a:lnTo>
                            <a:pt x="0" y="54"/>
                          </a:lnTo>
                          <a:lnTo>
                            <a:pt x="0" y="0"/>
                          </a:lnTo>
                          <a:close/>
                        </a:path>
                      </a:pathLst>
                    </a:custGeom>
                    <a:solidFill>
                      <a:srgbClr val="20202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p>
                  </p:txBody>
                </p:sp>
              </p:grpSp>
            </p:grpSp>
          </p:grpSp>
        </p:grpSp>
      </p:grpSp>
    </p:spTree>
    <p:extLst>
      <p:ext uri="{BB962C8B-B14F-4D97-AF65-F5344CB8AC3E}">
        <p14:creationId xmlns:p14="http://schemas.microsoft.com/office/powerpoint/2010/main" xmlns="" val="310003416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2"/>
          <p:cNvSpPr>
            <a:spLocks noGrp="1" noChangeArrowheads="1"/>
          </p:cNvSpPr>
          <p:nvPr>
            <p:ph type="title"/>
          </p:nvPr>
        </p:nvSpPr>
        <p:spPr/>
        <p:txBody>
          <a:bodyPr/>
          <a:lstStyle/>
          <a:p>
            <a:pPr eaLnBrk="1" hangingPunct="1"/>
            <a:r>
              <a:rPr lang="en-US" altLang="zh-CN" dirty="0" smtClean="0">
                <a:latin typeface="+mn-lt"/>
              </a:rPr>
              <a:t>802.11: Channels and association</a:t>
            </a:r>
          </a:p>
        </p:txBody>
      </p:sp>
      <p:graphicFrame>
        <p:nvGraphicFramePr>
          <p:cNvPr id="9218" name="Object 4"/>
          <p:cNvGraphicFramePr>
            <a:graphicFrameLocks noChangeAspect="1"/>
          </p:cNvGraphicFramePr>
          <p:nvPr>
            <p:extLst>
              <p:ext uri="{D42A27DB-BD31-4B8C-83A1-F6EECF244321}">
                <p14:modId xmlns:p14="http://schemas.microsoft.com/office/powerpoint/2010/main" xmlns="" val="4079821509"/>
              </p:ext>
            </p:extLst>
          </p:nvPr>
        </p:nvGraphicFramePr>
        <p:xfrm>
          <a:off x="999898" y="4546599"/>
          <a:ext cx="7056437" cy="1511300"/>
        </p:xfrm>
        <a:graphic>
          <a:graphicData uri="http://schemas.openxmlformats.org/presentationml/2006/ole">
            <p:oleObj spid="_x0000_s116746" name="Visio" r:id="rId4" imgW="4708329" imgH="1292962" progId="">
              <p:embed/>
            </p:oleObj>
          </a:graphicData>
        </a:graphic>
      </p:graphicFrame>
      <p:pic>
        <p:nvPicPr>
          <p:cNvPr id="4" name="Picture 2"/>
          <p:cNvPicPr>
            <a:picLocks noChangeAspect="1" noChangeArrowheads="1"/>
          </p:cNvPicPr>
          <p:nvPr/>
        </p:nvPicPr>
        <p:blipFill>
          <a:blip r:embed="rId5" cstate="print"/>
          <a:srcRect l="9131" b="10929"/>
          <a:stretch>
            <a:fillRect/>
          </a:stretch>
        </p:blipFill>
        <p:spPr bwMode="auto">
          <a:xfrm>
            <a:off x="275770" y="1074058"/>
            <a:ext cx="4934859" cy="3556001"/>
          </a:xfrm>
          <a:prstGeom prst="rect">
            <a:avLst/>
          </a:prstGeom>
          <a:noFill/>
          <a:ln w="9525">
            <a:noFill/>
            <a:miter lim="800000"/>
            <a:headEnd/>
            <a:tailEnd/>
          </a:ln>
          <a:effectLst/>
        </p:spPr>
      </p:pic>
      <p:pic>
        <p:nvPicPr>
          <p:cNvPr id="5" name="Picture 2"/>
          <p:cNvPicPr>
            <a:picLocks noChangeAspect="1" noChangeArrowheads="1"/>
          </p:cNvPicPr>
          <p:nvPr/>
        </p:nvPicPr>
        <p:blipFill>
          <a:blip r:embed="rId6" cstate="print"/>
          <a:srcRect l="37882" r="-1946" b="13057"/>
          <a:stretch>
            <a:fillRect/>
          </a:stretch>
        </p:blipFill>
        <p:spPr bwMode="auto">
          <a:xfrm>
            <a:off x="5210629" y="1181327"/>
            <a:ext cx="3483428" cy="3289073"/>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pPr eaLnBrk="1" hangingPunct="1"/>
            <a:r>
              <a:rPr lang="zh-CN" altLang="en-US" dirty="0" smtClean="0"/>
              <a:t>第</a:t>
            </a:r>
            <a:r>
              <a:rPr lang="en-US" altLang="zh-CN" dirty="0" smtClean="0"/>
              <a:t>9</a:t>
            </a:r>
            <a:r>
              <a:rPr lang="zh-CN" altLang="en-US" dirty="0" smtClean="0"/>
              <a:t>章 无线网络和移动网络</a:t>
            </a:r>
          </a:p>
        </p:txBody>
      </p:sp>
      <p:sp>
        <p:nvSpPr>
          <p:cNvPr id="5123" name="Rectangle 3"/>
          <p:cNvSpPr>
            <a:spLocks noGrp="1" noChangeArrowheads="1"/>
          </p:cNvSpPr>
          <p:nvPr>
            <p:ph sz="half" idx="1"/>
          </p:nvPr>
        </p:nvSpPr>
        <p:spPr/>
        <p:txBody>
          <a:bodyPr/>
          <a:lstStyle/>
          <a:p>
            <a:pPr>
              <a:buFont typeface="Wingdings" panose="05000000000000000000" pitchFamily="2" charset="2"/>
              <a:buNone/>
            </a:pPr>
            <a:r>
              <a:rPr lang="en-US" altLang="zh-CN" sz="2400" dirty="0" smtClean="0"/>
              <a:t>9.1 </a:t>
            </a:r>
            <a:r>
              <a:rPr lang="zh-CN" altLang="en-US" sz="2400" dirty="0" smtClean="0"/>
              <a:t>无线局域网 </a:t>
            </a:r>
            <a:r>
              <a:rPr lang="en-US" altLang="zh-CN" sz="2400" dirty="0" smtClean="0"/>
              <a:t>WLAN</a:t>
            </a:r>
            <a:endParaRPr lang="en-US" altLang="zh-CN" sz="2400" dirty="0"/>
          </a:p>
          <a:p>
            <a:r>
              <a:rPr lang="zh-CN" altLang="en-US" sz="2300" dirty="0"/>
              <a:t>无线局域网的组成</a:t>
            </a:r>
          </a:p>
          <a:p>
            <a:r>
              <a:rPr lang="en-US" altLang="zh-CN" sz="2300" dirty="0"/>
              <a:t>802.11 </a:t>
            </a:r>
            <a:r>
              <a:rPr lang="zh-CN" altLang="en-US" sz="2300" dirty="0"/>
              <a:t>标准中的物理层</a:t>
            </a:r>
          </a:p>
          <a:p>
            <a:r>
              <a:rPr lang="en-US" altLang="zh-CN" sz="2300" dirty="0" smtClean="0"/>
              <a:t>802.11 </a:t>
            </a:r>
            <a:r>
              <a:rPr lang="zh-CN" altLang="en-US" sz="2300" dirty="0"/>
              <a:t>标准中的 </a:t>
            </a:r>
            <a:r>
              <a:rPr lang="en-US" altLang="zh-CN" sz="2300" dirty="0"/>
              <a:t>MAC </a:t>
            </a:r>
            <a:r>
              <a:rPr lang="zh-CN" altLang="en-US" sz="2300" dirty="0"/>
              <a:t>层</a:t>
            </a:r>
          </a:p>
          <a:p>
            <a:r>
              <a:rPr lang="en-US" altLang="zh-CN" sz="2300" dirty="0"/>
              <a:t>802.11 </a:t>
            </a:r>
            <a:r>
              <a:rPr lang="zh-CN" altLang="en-US" sz="2300" dirty="0"/>
              <a:t>标准中的 </a:t>
            </a:r>
            <a:r>
              <a:rPr lang="en-US" altLang="zh-CN" sz="2300" dirty="0"/>
              <a:t>MAC </a:t>
            </a:r>
            <a:r>
              <a:rPr lang="zh-CN" altLang="en-US" sz="2300" dirty="0"/>
              <a:t>帧</a:t>
            </a:r>
          </a:p>
          <a:p>
            <a:pPr>
              <a:buFont typeface="Wingdings" panose="05000000000000000000" pitchFamily="2" charset="2"/>
              <a:buNone/>
            </a:pPr>
            <a:endParaRPr lang="en-US" altLang="zh-CN" sz="2400" dirty="0" smtClean="0"/>
          </a:p>
          <a:p>
            <a:pPr>
              <a:buNone/>
            </a:pPr>
            <a:r>
              <a:rPr lang="en-US" altLang="zh-CN" sz="2400" dirty="0" smtClean="0"/>
              <a:t>9.2 </a:t>
            </a:r>
            <a:r>
              <a:rPr lang="zh-CN" altLang="en-US" sz="2400" dirty="0" smtClean="0"/>
              <a:t>无线个人区域网</a:t>
            </a:r>
            <a:r>
              <a:rPr lang="en-US" altLang="zh-CN" sz="2400" dirty="0" smtClean="0"/>
              <a:t>WPAN</a:t>
            </a:r>
          </a:p>
          <a:p>
            <a:r>
              <a:rPr lang="zh-CN" altLang="en-US" sz="2300" dirty="0" smtClean="0"/>
              <a:t>蓝牙系统</a:t>
            </a:r>
            <a:endParaRPr lang="en-US" altLang="zh-CN" sz="2300" dirty="0" smtClean="0"/>
          </a:p>
          <a:p>
            <a:r>
              <a:rPr lang="zh-CN" altLang="en-US" sz="2300" dirty="0" smtClean="0"/>
              <a:t>低速</a:t>
            </a:r>
            <a:r>
              <a:rPr lang="en-US" altLang="zh-CN" sz="2300" dirty="0" smtClean="0"/>
              <a:t>WPAN</a:t>
            </a:r>
          </a:p>
          <a:p>
            <a:r>
              <a:rPr lang="zh-CN" altLang="en-US" sz="2300" dirty="0" smtClean="0">
                <a:solidFill>
                  <a:schemeClr val="bg2"/>
                </a:solidFill>
              </a:rPr>
              <a:t>高速</a:t>
            </a:r>
            <a:r>
              <a:rPr lang="en-US" altLang="zh-CN" sz="2300" dirty="0" smtClean="0">
                <a:solidFill>
                  <a:schemeClr val="bg2"/>
                </a:solidFill>
              </a:rPr>
              <a:t>WPAN</a:t>
            </a:r>
          </a:p>
          <a:p>
            <a:pPr>
              <a:buNone/>
            </a:pPr>
            <a:endParaRPr lang="en-US" altLang="zh-CN" sz="2400" dirty="0" smtClean="0"/>
          </a:p>
          <a:p>
            <a:pPr>
              <a:buNone/>
            </a:pPr>
            <a:r>
              <a:rPr lang="en-US" altLang="zh-CN" sz="2400" dirty="0" smtClean="0"/>
              <a:t>9.3 </a:t>
            </a:r>
            <a:r>
              <a:rPr lang="zh-CN" altLang="en-US" sz="2400" dirty="0"/>
              <a:t>无线城域网 </a:t>
            </a:r>
            <a:r>
              <a:rPr lang="en-US" altLang="zh-CN" sz="2400" dirty="0"/>
              <a:t>WMAN </a:t>
            </a:r>
          </a:p>
        </p:txBody>
      </p:sp>
      <p:sp>
        <p:nvSpPr>
          <p:cNvPr id="2" name="内容占位符 1"/>
          <p:cNvSpPr>
            <a:spLocks noGrp="1"/>
          </p:cNvSpPr>
          <p:nvPr>
            <p:ph sz="half" idx="2"/>
          </p:nvPr>
        </p:nvSpPr>
        <p:spPr>
          <a:xfrm>
            <a:off x="4572000" y="1052513"/>
            <a:ext cx="4248150" cy="5148262"/>
          </a:xfrm>
        </p:spPr>
        <p:txBody>
          <a:bodyPr/>
          <a:lstStyle/>
          <a:p>
            <a:pPr>
              <a:buNone/>
            </a:pPr>
            <a:r>
              <a:rPr lang="en-US" altLang="zh-CN" sz="2400" dirty="0" smtClean="0"/>
              <a:t>9.4 </a:t>
            </a:r>
            <a:r>
              <a:rPr lang="zh-CN" altLang="en-US" sz="2400" dirty="0" smtClean="0"/>
              <a:t>蜂窝移动通信网</a:t>
            </a:r>
            <a:endParaRPr lang="zh-CN" altLang="en-US" sz="2400" dirty="0"/>
          </a:p>
          <a:p>
            <a:r>
              <a:rPr lang="zh-CN" altLang="en-US" sz="2300" dirty="0" smtClean="0"/>
              <a:t>蜂窝移动通信技术简介</a:t>
            </a:r>
            <a:endParaRPr lang="zh-CN" altLang="en-US" sz="2300" dirty="0"/>
          </a:p>
          <a:p>
            <a:r>
              <a:rPr lang="zh-CN" altLang="en-US" sz="2300" dirty="0" smtClean="0"/>
              <a:t>移动 </a:t>
            </a:r>
            <a:r>
              <a:rPr lang="en-US" altLang="zh-CN" sz="2300" dirty="0" smtClean="0"/>
              <a:t>IP</a:t>
            </a:r>
            <a:endParaRPr lang="en-US" altLang="zh-CN" sz="2300" dirty="0"/>
          </a:p>
          <a:p>
            <a:r>
              <a:rPr lang="zh-CN" altLang="en-US" sz="2300" dirty="0" smtClean="0"/>
              <a:t>蜂窝</a:t>
            </a:r>
            <a:r>
              <a:rPr lang="zh-CN" altLang="en-US" sz="2300" dirty="0"/>
              <a:t>移动通信网中对移动</a:t>
            </a:r>
            <a:r>
              <a:rPr lang="zh-CN" altLang="en-US" sz="2300" dirty="0" smtClean="0"/>
              <a:t>用户的</a:t>
            </a:r>
            <a:r>
              <a:rPr lang="zh-CN" altLang="en-US" sz="2300" dirty="0"/>
              <a:t>路由选择</a:t>
            </a:r>
          </a:p>
          <a:p>
            <a:r>
              <a:rPr lang="en-US" altLang="zh-CN" sz="2300" dirty="0" smtClean="0"/>
              <a:t>GSM </a:t>
            </a:r>
            <a:r>
              <a:rPr lang="zh-CN" altLang="en-US" sz="2300" dirty="0"/>
              <a:t>中的切换</a:t>
            </a:r>
          </a:p>
          <a:p>
            <a:r>
              <a:rPr lang="zh-CN" altLang="en-US" sz="2300" dirty="0" smtClean="0">
                <a:solidFill>
                  <a:srgbClr val="FF0000"/>
                </a:solidFill>
              </a:rPr>
              <a:t>无线</a:t>
            </a:r>
            <a:r>
              <a:rPr lang="zh-CN" altLang="en-US" sz="2300" dirty="0">
                <a:solidFill>
                  <a:srgbClr val="FF0000"/>
                </a:solidFill>
              </a:rPr>
              <a:t>网络对高层协议的影响</a:t>
            </a:r>
          </a:p>
          <a:p>
            <a:pPr>
              <a:buFont typeface="Wingdings" panose="05000000000000000000" pitchFamily="2" charset="2"/>
              <a:buNone/>
            </a:pPr>
            <a:endParaRPr lang="en-US" altLang="zh-CN" dirty="0" smtClean="0"/>
          </a:p>
          <a:p>
            <a:pPr>
              <a:buNone/>
            </a:pPr>
            <a:r>
              <a:rPr lang="en-US" altLang="zh-CN" sz="2400" dirty="0" smtClean="0"/>
              <a:t>9.5 </a:t>
            </a:r>
            <a:r>
              <a:rPr lang="zh-CN" altLang="en-US" sz="2400" dirty="0" smtClean="0"/>
              <a:t>两种不同的无线上网</a:t>
            </a:r>
            <a:endParaRPr lang="zh-CN" altLang="en-US" sz="2400" dirty="0"/>
          </a:p>
          <a:p>
            <a:endParaRPr lang="zh-CN" altLang="en-US" dirty="0"/>
          </a:p>
        </p:txBody>
      </p:sp>
    </p:spTree>
    <p:extLst>
      <p:ext uri="{BB962C8B-B14F-4D97-AF65-F5344CB8AC3E}">
        <p14:creationId xmlns:p14="http://schemas.microsoft.com/office/powerpoint/2010/main" xmlns="" val="3899434821"/>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626" name="Rectangle 2"/>
          <p:cNvSpPr>
            <a:spLocks noGrp="1" noChangeArrowheads="1"/>
          </p:cNvSpPr>
          <p:nvPr>
            <p:ph type="title"/>
          </p:nvPr>
        </p:nvSpPr>
        <p:spPr/>
        <p:txBody>
          <a:bodyPr/>
          <a:lstStyle/>
          <a:p>
            <a:r>
              <a:rPr lang="zh-CN" altLang="en-US" dirty="0" smtClean="0"/>
              <a:t>无线</a:t>
            </a:r>
            <a:r>
              <a:rPr lang="zh-CN" altLang="en-US" dirty="0"/>
              <a:t>网络对高层协议的影响</a:t>
            </a:r>
          </a:p>
        </p:txBody>
      </p:sp>
      <p:sp>
        <p:nvSpPr>
          <p:cNvPr id="410627" name="Rectangle 3"/>
          <p:cNvSpPr>
            <a:spLocks noGrp="1" noChangeArrowheads="1"/>
          </p:cNvSpPr>
          <p:nvPr>
            <p:ph idx="1"/>
          </p:nvPr>
        </p:nvSpPr>
        <p:spPr/>
        <p:txBody>
          <a:bodyPr/>
          <a:lstStyle/>
          <a:p>
            <a:r>
              <a:rPr lang="zh-CN" altLang="zh-CN" dirty="0"/>
              <a:t>无线网络在移动站漫游时，会经常</a:t>
            </a:r>
            <a:r>
              <a:rPr lang="zh-CN" altLang="zh-CN" dirty="0">
                <a:solidFill>
                  <a:srgbClr val="FF0000"/>
                </a:solidFill>
              </a:rPr>
              <a:t>更换</a:t>
            </a:r>
            <a:r>
              <a:rPr lang="zh-CN" altLang="zh-CN" dirty="0"/>
              <a:t>移动用户到无线网络的</a:t>
            </a:r>
            <a:r>
              <a:rPr lang="zh-CN" altLang="zh-CN" dirty="0" smtClean="0"/>
              <a:t>连接点</a:t>
            </a:r>
            <a:r>
              <a:rPr lang="en-US" altLang="zh-CN" sz="2200" dirty="0" smtClean="0"/>
              <a:t>(</a:t>
            </a:r>
            <a:r>
              <a:rPr lang="en-US" altLang="zh-CN" sz="2200" u="sng" dirty="0" smtClean="0"/>
              <a:t>changes its point </a:t>
            </a:r>
            <a:r>
              <a:rPr lang="en-US" altLang="zh-CN" sz="2200" u="sng" dirty="0" smtClean="0">
                <a:solidFill>
                  <a:srgbClr val="FF0000"/>
                </a:solidFill>
              </a:rPr>
              <a:t>of</a:t>
            </a:r>
            <a:r>
              <a:rPr lang="en-US" altLang="zh-CN" sz="2200" u="sng" dirty="0" smtClean="0"/>
              <a:t> attachment </a:t>
            </a:r>
            <a:r>
              <a:rPr lang="en-US" altLang="zh-CN" sz="2200" u="sng" dirty="0" smtClean="0">
                <a:solidFill>
                  <a:srgbClr val="FF0000"/>
                </a:solidFill>
              </a:rPr>
              <a:t>into</a:t>
            </a:r>
            <a:r>
              <a:rPr lang="en-US" altLang="zh-CN" sz="2200" u="sng" dirty="0" smtClean="0"/>
              <a:t> the network </a:t>
            </a:r>
            <a:r>
              <a:rPr lang="en-US" altLang="zh-CN" sz="2200" u="sng" dirty="0" smtClean="0">
                <a:solidFill>
                  <a:srgbClr val="FF0000"/>
                </a:solidFill>
              </a:rPr>
              <a:t>over</a:t>
            </a:r>
            <a:r>
              <a:rPr lang="en-US" altLang="zh-CN" sz="2200" u="sng" dirty="0" smtClean="0"/>
              <a:t> time, </a:t>
            </a:r>
            <a:r>
              <a:rPr lang="zh-CN" altLang="zh-CN" sz="2200" u="sng" dirty="0" smtClean="0"/>
              <a:t>即</a:t>
            </a:r>
            <a:r>
              <a:rPr lang="zh-CN" altLang="zh-CN" sz="2200" u="sng" dirty="0"/>
              <a:t>到移动站相关联的基</a:t>
            </a:r>
            <a:r>
              <a:rPr lang="zh-CN" altLang="zh-CN" sz="2200" u="sng" dirty="0" smtClean="0"/>
              <a:t>站</a:t>
            </a:r>
            <a:r>
              <a:rPr lang="en-US" altLang="zh-CN" sz="2200" dirty="0" smtClean="0"/>
              <a:t>)</a:t>
            </a:r>
            <a:r>
              <a:rPr lang="zh-CN" altLang="zh-CN" dirty="0" smtClean="0"/>
              <a:t>。</a:t>
            </a:r>
            <a:endParaRPr lang="en-US" altLang="zh-CN" dirty="0" smtClean="0"/>
          </a:p>
          <a:p>
            <a:endParaRPr lang="en-US" altLang="zh-CN" dirty="0" smtClean="0"/>
          </a:p>
          <a:p>
            <a:r>
              <a:rPr lang="zh-CN" altLang="zh-CN" dirty="0" smtClean="0"/>
              <a:t>这样</a:t>
            </a:r>
            <a:r>
              <a:rPr lang="zh-CN" altLang="zh-CN" dirty="0"/>
              <a:t>，网络的连接就会发生很短时间的中断</a:t>
            </a:r>
            <a:r>
              <a:rPr lang="zh-CN" altLang="zh-CN" dirty="0" smtClean="0"/>
              <a:t>。</a:t>
            </a:r>
            <a:endParaRPr lang="en-US" altLang="zh-CN" dirty="0" smtClean="0"/>
          </a:p>
          <a:p>
            <a:endParaRPr lang="en-US" altLang="zh-CN" dirty="0" smtClean="0"/>
          </a:p>
          <a:p>
            <a:r>
              <a:rPr lang="zh-CN" altLang="zh-CN" dirty="0" smtClean="0"/>
              <a:t>由于</a:t>
            </a:r>
            <a:r>
              <a:rPr lang="zh-CN" altLang="zh-CN" dirty="0"/>
              <a:t>移动用户</a:t>
            </a:r>
            <a:r>
              <a:rPr lang="zh-CN" altLang="zh-CN" dirty="0">
                <a:solidFill>
                  <a:srgbClr val="FF0000"/>
                </a:solidFill>
              </a:rPr>
              <a:t>更新</a:t>
            </a:r>
            <a:r>
              <a:rPr lang="zh-CN" altLang="zh-CN" dirty="0"/>
              <a:t>相关联的基站需要一定的</a:t>
            </a:r>
            <a:r>
              <a:rPr lang="zh-CN" altLang="zh-CN" dirty="0" smtClean="0"/>
              <a:t>时间</a:t>
            </a:r>
            <a:r>
              <a:rPr lang="zh-CN" altLang="en-US" dirty="0" smtClean="0"/>
              <a:t>，</a:t>
            </a:r>
            <a:r>
              <a:rPr lang="zh-CN" altLang="zh-CN" dirty="0" smtClean="0"/>
              <a:t>这</a:t>
            </a:r>
            <a:r>
              <a:rPr lang="zh-CN" altLang="zh-CN" dirty="0"/>
              <a:t>就可能</a:t>
            </a:r>
            <a:r>
              <a:rPr lang="zh-CN" altLang="zh-CN" dirty="0" smtClean="0"/>
              <a:t>造成</a:t>
            </a:r>
            <a:r>
              <a:rPr lang="en-US" altLang="zh-CN" dirty="0" smtClean="0"/>
              <a:t> TCP </a:t>
            </a:r>
            <a:r>
              <a:rPr lang="zh-CN" altLang="zh-CN" dirty="0" smtClean="0"/>
              <a:t>报文</a:t>
            </a:r>
            <a:r>
              <a:rPr lang="zh-CN" altLang="zh-CN" dirty="0"/>
              <a:t>段的丢失</a:t>
            </a:r>
            <a:r>
              <a:rPr lang="zh-CN" altLang="zh-CN" dirty="0" smtClean="0"/>
              <a:t>。</a:t>
            </a:r>
            <a:endParaRPr lang="en-US" altLang="zh-CN" dirty="0" smtClean="0"/>
          </a:p>
          <a:p>
            <a:endParaRPr lang="en-US" altLang="zh-CN" dirty="0" smtClean="0"/>
          </a:p>
          <a:p>
            <a:r>
              <a:rPr lang="zh-CN" altLang="zh-CN" dirty="0" smtClean="0"/>
              <a:t>只要</a:t>
            </a:r>
            <a:r>
              <a:rPr lang="zh-CN" altLang="zh-CN" dirty="0" smtClean="0"/>
              <a:t>出现</a:t>
            </a:r>
            <a:r>
              <a:rPr lang="en-US" altLang="zh-CN" dirty="0" smtClean="0"/>
              <a:t> TCP </a:t>
            </a:r>
            <a:r>
              <a:rPr lang="zh-CN" altLang="zh-CN" dirty="0" smtClean="0"/>
              <a:t>报文</a:t>
            </a:r>
            <a:r>
              <a:rPr lang="zh-CN" altLang="zh-CN" dirty="0"/>
              <a:t>段</a:t>
            </a:r>
            <a:r>
              <a:rPr lang="zh-CN" altLang="zh-CN" dirty="0">
                <a:solidFill>
                  <a:srgbClr val="FF0000"/>
                </a:solidFill>
              </a:rPr>
              <a:t>频繁丢失</a:t>
            </a:r>
            <a:r>
              <a:rPr lang="zh-CN" altLang="zh-CN" dirty="0"/>
              <a:t>，</a:t>
            </a:r>
            <a:r>
              <a:rPr lang="en-US" altLang="zh-CN" dirty="0" smtClean="0"/>
              <a:t>TCP </a:t>
            </a:r>
            <a:r>
              <a:rPr lang="zh-CN" altLang="zh-CN" dirty="0" smtClean="0"/>
              <a:t>的</a:t>
            </a:r>
            <a:r>
              <a:rPr lang="zh-CN" altLang="zh-CN" dirty="0"/>
              <a:t>拥塞控制就会采取措施，减小其拥塞窗口，从而</a:t>
            </a:r>
            <a:r>
              <a:rPr lang="zh-CN" altLang="zh-CN" dirty="0" smtClean="0"/>
              <a:t>使</a:t>
            </a:r>
            <a:r>
              <a:rPr lang="en-US" altLang="zh-CN" dirty="0" smtClean="0"/>
              <a:t> TCP </a:t>
            </a:r>
            <a:r>
              <a:rPr lang="zh-CN" altLang="zh-CN" dirty="0" smtClean="0"/>
              <a:t>发送</a:t>
            </a:r>
            <a:r>
              <a:rPr lang="zh-CN" altLang="zh-CN" dirty="0"/>
              <a:t>方的报文段发送速率降低</a:t>
            </a:r>
            <a:r>
              <a:rPr lang="zh-CN" altLang="zh-CN" dirty="0" smtClean="0"/>
              <a:t>。</a:t>
            </a:r>
            <a:endParaRPr lang="en-US" altLang="zh-CN" dirty="0" smtClean="0"/>
          </a:p>
        </p:txBody>
      </p:sp>
    </p:spTree>
    <p:extLst>
      <p:ext uri="{BB962C8B-B14F-4D97-AF65-F5344CB8AC3E}">
        <p14:creationId xmlns:p14="http://schemas.microsoft.com/office/powerpoint/2010/main" xmlns="" val="1300330445"/>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626" name="Rectangle 2"/>
          <p:cNvSpPr>
            <a:spLocks noGrp="1" noChangeArrowheads="1"/>
          </p:cNvSpPr>
          <p:nvPr>
            <p:ph type="title"/>
          </p:nvPr>
        </p:nvSpPr>
        <p:spPr/>
        <p:txBody>
          <a:bodyPr/>
          <a:lstStyle/>
          <a:p>
            <a:r>
              <a:rPr lang="zh-CN" altLang="en-US" dirty="0" smtClean="0"/>
              <a:t>无线</a:t>
            </a:r>
            <a:r>
              <a:rPr lang="zh-CN" altLang="en-US" dirty="0"/>
              <a:t>网络对高层协议的影响</a:t>
            </a:r>
          </a:p>
        </p:txBody>
      </p:sp>
      <p:sp>
        <p:nvSpPr>
          <p:cNvPr id="410627" name="Rectangle 3"/>
          <p:cNvSpPr>
            <a:spLocks noGrp="1" noChangeArrowheads="1"/>
          </p:cNvSpPr>
          <p:nvPr>
            <p:ph idx="1"/>
          </p:nvPr>
        </p:nvSpPr>
        <p:spPr/>
        <p:txBody>
          <a:bodyPr/>
          <a:lstStyle/>
          <a:p>
            <a:r>
              <a:rPr lang="zh-CN" altLang="zh-CN" dirty="0" smtClean="0"/>
              <a:t>当</a:t>
            </a:r>
            <a:r>
              <a:rPr lang="zh-CN" altLang="zh-CN" dirty="0"/>
              <a:t>无线信道出现严重的比特差错，</a:t>
            </a:r>
            <a:r>
              <a:rPr lang="zh-CN" altLang="zh-CN" dirty="0">
                <a:solidFill>
                  <a:srgbClr val="FF0000"/>
                </a:solidFill>
              </a:rPr>
              <a:t>或</a:t>
            </a:r>
            <a:r>
              <a:rPr lang="zh-CN" altLang="zh-CN" dirty="0"/>
              <a:t>由于切换产生了报文段丢失，</a:t>
            </a:r>
            <a:r>
              <a:rPr lang="zh-CN" altLang="zh-CN" dirty="0" smtClean="0">
                <a:solidFill>
                  <a:srgbClr val="FF0000"/>
                </a:solidFill>
              </a:rPr>
              <a:t>减小</a:t>
            </a:r>
            <a:r>
              <a:rPr lang="en-US" altLang="zh-CN" dirty="0" smtClean="0">
                <a:solidFill>
                  <a:srgbClr val="FF0000"/>
                </a:solidFill>
              </a:rPr>
              <a:t>TCP</a:t>
            </a:r>
            <a:r>
              <a:rPr lang="zh-CN" altLang="zh-CN" dirty="0" smtClean="0">
                <a:solidFill>
                  <a:srgbClr val="FF0000"/>
                </a:solidFill>
              </a:rPr>
              <a:t>发送</a:t>
            </a:r>
            <a:r>
              <a:rPr lang="zh-CN" altLang="zh-CN" dirty="0">
                <a:solidFill>
                  <a:srgbClr val="FF0000"/>
                </a:solidFill>
              </a:rPr>
              <a:t>方的拥塞窗口</a:t>
            </a:r>
            <a:r>
              <a:rPr lang="zh-CN" altLang="zh-CN" dirty="0"/>
              <a:t>对</a:t>
            </a:r>
            <a:r>
              <a:rPr lang="zh-CN" altLang="zh-CN" dirty="0">
                <a:solidFill>
                  <a:srgbClr val="FF0000"/>
                </a:solidFill>
              </a:rPr>
              <a:t>改善网络性能</a:t>
            </a:r>
            <a:r>
              <a:rPr lang="zh-CN" altLang="zh-CN" dirty="0"/>
              <a:t>并不会有任何好处。</a:t>
            </a:r>
            <a:endParaRPr lang="en-US" altLang="zh-CN" dirty="0" smtClean="0"/>
          </a:p>
        </p:txBody>
      </p:sp>
    </p:spTree>
    <p:extLst>
      <p:ext uri="{BB962C8B-B14F-4D97-AF65-F5344CB8AC3E}">
        <p14:creationId xmlns:p14="http://schemas.microsoft.com/office/powerpoint/2010/main" xmlns="" val="1300330445"/>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626" name="Rectangle 2"/>
          <p:cNvSpPr>
            <a:spLocks noGrp="1" noChangeArrowheads="1"/>
          </p:cNvSpPr>
          <p:nvPr>
            <p:ph type="title"/>
          </p:nvPr>
        </p:nvSpPr>
        <p:spPr/>
        <p:txBody>
          <a:bodyPr/>
          <a:lstStyle/>
          <a:p>
            <a:r>
              <a:rPr lang="zh-CN" altLang="en-US" dirty="0" smtClean="0"/>
              <a:t>无线网络对高层协议的影响</a:t>
            </a:r>
            <a:endParaRPr lang="zh-CN" altLang="en-US" dirty="0"/>
          </a:p>
        </p:txBody>
      </p:sp>
      <p:sp>
        <p:nvSpPr>
          <p:cNvPr id="410627" name="Rectangle 3"/>
          <p:cNvSpPr>
            <a:spLocks noGrp="1" noChangeArrowheads="1"/>
          </p:cNvSpPr>
          <p:nvPr>
            <p:ph idx="1"/>
          </p:nvPr>
        </p:nvSpPr>
        <p:spPr/>
        <p:txBody>
          <a:bodyPr/>
          <a:lstStyle/>
          <a:p>
            <a:r>
              <a:rPr lang="zh-CN" altLang="en-US" dirty="0" smtClean="0">
                <a:solidFill>
                  <a:srgbClr val="FF0000"/>
                </a:solidFill>
              </a:rPr>
              <a:t>解决方法：</a:t>
            </a:r>
            <a:endParaRPr lang="en-US" altLang="zh-CN" dirty="0" smtClean="0">
              <a:solidFill>
                <a:srgbClr val="FF0000"/>
              </a:solidFill>
            </a:endParaRPr>
          </a:p>
          <a:p>
            <a:pPr marL="457200" indent="-457200">
              <a:buFont typeface="+mj-ea"/>
              <a:buAutoNum type="circleNumDbPlain"/>
            </a:pPr>
            <a:r>
              <a:rPr lang="zh-CN" altLang="en-US" dirty="0" smtClean="0">
                <a:solidFill>
                  <a:srgbClr val="FF0000"/>
                </a:solidFill>
              </a:rPr>
              <a:t>本地</a:t>
            </a:r>
            <a:r>
              <a:rPr lang="zh-CN" altLang="en-US" dirty="0">
                <a:solidFill>
                  <a:srgbClr val="FF0000"/>
                </a:solidFill>
              </a:rPr>
              <a:t>恢复</a:t>
            </a:r>
            <a:r>
              <a:rPr lang="zh-CN" altLang="en-US" dirty="0"/>
              <a:t>。这是指差错在什么地方出现，就在什么地方改正</a:t>
            </a:r>
            <a:r>
              <a:rPr lang="zh-CN" altLang="en-US" dirty="0" smtClean="0"/>
              <a:t>。例如</a:t>
            </a:r>
            <a:r>
              <a:rPr lang="zh-CN" altLang="en-US" dirty="0" smtClean="0"/>
              <a:t>，在无线局域网中使用的自动重传请求 </a:t>
            </a:r>
            <a:r>
              <a:rPr lang="en-US" altLang="zh-CN" dirty="0" smtClean="0"/>
              <a:t>ARQ </a:t>
            </a:r>
            <a:r>
              <a:rPr lang="zh-CN" altLang="en-US" dirty="0" smtClean="0"/>
              <a:t>协议就属于本地恢复措施。</a:t>
            </a:r>
            <a:endParaRPr lang="zh-CN" altLang="en-US" dirty="0"/>
          </a:p>
          <a:p>
            <a:pPr marL="457200" indent="-457200">
              <a:buFont typeface="+mj-ea"/>
              <a:buAutoNum type="circleNumDbPlain"/>
            </a:pPr>
            <a:endParaRPr lang="en-US" altLang="zh-CN" dirty="0" smtClean="0"/>
          </a:p>
          <a:p>
            <a:pPr marL="457200" indent="-457200">
              <a:buFont typeface="+mj-ea"/>
              <a:buAutoNum type="circleNumDbPlain"/>
            </a:pPr>
            <a:r>
              <a:rPr lang="zh-CN" altLang="en-US" dirty="0" smtClean="0">
                <a:solidFill>
                  <a:srgbClr val="FF0000"/>
                </a:solidFill>
              </a:rPr>
              <a:t>让 </a:t>
            </a:r>
            <a:r>
              <a:rPr lang="en-US" altLang="zh-CN" dirty="0" smtClean="0">
                <a:solidFill>
                  <a:srgbClr val="FF0000"/>
                </a:solidFill>
              </a:rPr>
              <a:t>TCP </a:t>
            </a:r>
            <a:r>
              <a:rPr lang="zh-CN" altLang="en-US" dirty="0" smtClean="0">
                <a:solidFill>
                  <a:srgbClr val="FF0000"/>
                </a:solidFill>
              </a:rPr>
              <a:t>发送</a:t>
            </a:r>
            <a:r>
              <a:rPr lang="zh-CN" altLang="en-US" dirty="0">
                <a:solidFill>
                  <a:srgbClr val="FF0000"/>
                </a:solidFill>
              </a:rPr>
              <a:t>方知道什么地方使用了无线链路</a:t>
            </a:r>
            <a:r>
              <a:rPr lang="zh-CN" altLang="en-US" dirty="0" smtClean="0"/>
              <a:t>。</a:t>
            </a:r>
            <a:r>
              <a:rPr lang="zh-CN" altLang="zh-CN" dirty="0"/>
              <a:t>只有</a:t>
            </a:r>
            <a:r>
              <a:rPr lang="zh-CN" altLang="zh-CN" dirty="0" smtClean="0"/>
              <a:t>当</a:t>
            </a:r>
            <a:r>
              <a:rPr lang="en-US" altLang="zh-CN" dirty="0" smtClean="0"/>
              <a:t> TCP</a:t>
            </a:r>
            <a:r>
              <a:rPr lang="zh-CN" altLang="zh-CN" dirty="0" smtClean="0"/>
              <a:t>能够</a:t>
            </a:r>
            <a:r>
              <a:rPr lang="zh-CN" altLang="zh-CN" dirty="0"/>
              <a:t>确知，是有线网络部分发生了拥塞时</a:t>
            </a:r>
            <a:r>
              <a:rPr lang="zh-CN" altLang="zh-CN" dirty="0" smtClean="0"/>
              <a:t>，</a:t>
            </a:r>
            <a:r>
              <a:rPr lang="en-US" altLang="zh-CN" dirty="0" smtClean="0"/>
              <a:t>TCP</a:t>
            </a:r>
            <a:r>
              <a:rPr lang="zh-CN" altLang="zh-CN" dirty="0" smtClean="0"/>
              <a:t>才</a:t>
            </a:r>
            <a:r>
              <a:rPr lang="zh-CN" altLang="zh-CN" dirty="0"/>
              <a:t>采用拥塞控制的策略。</a:t>
            </a:r>
            <a:endParaRPr lang="zh-CN" altLang="en-US" dirty="0"/>
          </a:p>
          <a:p>
            <a:pPr marL="457200" indent="-457200">
              <a:buFont typeface="+mj-ea"/>
              <a:buAutoNum type="circleNumDbPlain"/>
            </a:pPr>
            <a:endParaRPr lang="en-US" altLang="zh-CN" dirty="0" smtClean="0"/>
          </a:p>
          <a:p>
            <a:pPr marL="457200" indent="-457200">
              <a:buFont typeface="+mj-ea"/>
              <a:buAutoNum type="circleNumDbPlain"/>
            </a:pPr>
            <a:r>
              <a:rPr lang="zh-CN" altLang="en-US" dirty="0" smtClean="0"/>
              <a:t>把含有移动用户的端到端 </a:t>
            </a:r>
            <a:r>
              <a:rPr lang="en-US" altLang="zh-CN" dirty="0" smtClean="0"/>
              <a:t>TCP </a:t>
            </a:r>
            <a:r>
              <a:rPr lang="zh-CN" altLang="en-US" dirty="0" smtClean="0"/>
              <a:t>连接</a:t>
            </a:r>
            <a:r>
              <a:rPr lang="zh-CN" altLang="en-US" dirty="0" smtClean="0">
                <a:solidFill>
                  <a:srgbClr val="FF0000"/>
                </a:solidFill>
              </a:rPr>
              <a:t>拆成</a:t>
            </a:r>
            <a:r>
              <a:rPr lang="zh-CN" altLang="en-US" dirty="0" smtClean="0"/>
              <a:t>两个互相串接的</a:t>
            </a:r>
            <a:r>
              <a:rPr lang="en-US" altLang="zh-CN" dirty="0" smtClean="0"/>
              <a:t>(concatenated)</a:t>
            </a:r>
            <a:r>
              <a:rPr lang="zh-CN" altLang="en-US" dirty="0" smtClean="0"/>
              <a:t> </a:t>
            </a:r>
            <a:r>
              <a:rPr lang="en-US" altLang="zh-CN" dirty="0" smtClean="0"/>
              <a:t>TCP</a:t>
            </a:r>
            <a:r>
              <a:rPr lang="zh-CN" altLang="en-US" dirty="0" smtClean="0"/>
              <a:t>连接。   </a:t>
            </a:r>
            <a:endParaRPr lang="zh-CN" altLang="en-US" dirty="0"/>
          </a:p>
        </p:txBody>
      </p:sp>
    </p:spTree>
    <p:extLst>
      <p:ext uri="{BB962C8B-B14F-4D97-AF65-F5344CB8AC3E}">
        <p14:creationId xmlns:p14="http://schemas.microsoft.com/office/powerpoint/2010/main" xmlns="" val="130911714"/>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pPr eaLnBrk="1" hangingPunct="1"/>
            <a:r>
              <a:rPr lang="zh-CN" altLang="en-US" dirty="0" smtClean="0"/>
              <a:t>第</a:t>
            </a:r>
            <a:r>
              <a:rPr lang="en-US" altLang="zh-CN" dirty="0" smtClean="0"/>
              <a:t>9</a:t>
            </a:r>
            <a:r>
              <a:rPr lang="zh-CN" altLang="en-US" dirty="0" smtClean="0"/>
              <a:t>章 无线网络和移动网络</a:t>
            </a:r>
          </a:p>
        </p:txBody>
      </p:sp>
      <p:sp>
        <p:nvSpPr>
          <p:cNvPr id="5123" name="Rectangle 3"/>
          <p:cNvSpPr>
            <a:spLocks noGrp="1" noChangeArrowheads="1"/>
          </p:cNvSpPr>
          <p:nvPr>
            <p:ph sz="half" idx="1"/>
          </p:nvPr>
        </p:nvSpPr>
        <p:spPr/>
        <p:txBody>
          <a:bodyPr/>
          <a:lstStyle/>
          <a:p>
            <a:pPr>
              <a:buFont typeface="Wingdings" panose="05000000000000000000" pitchFamily="2" charset="2"/>
              <a:buNone/>
            </a:pPr>
            <a:r>
              <a:rPr lang="en-US" altLang="zh-CN" sz="2400" dirty="0" smtClean="0"/>
              <a:t>9.1 </a:t>
            </a:r>
            <a:r>
              <a:rPr lang="zh-CN" altLang="en-US" sz="2400" dirty="0" smtClean="0"/>
              <a:t>无线局域网 </a:t>
            </a:r>
            <a:r>
              <a:rPr lang="en-US" altLang="zh-CN" sz="2400" dirty="0" smtClean="0"/>
              <a:t>WLAN</a:t>
            </a:r>
            <a:endParaRPr lang="en-US" altLang="zh-CN" sz="2400" dirty="0"/>
          </a:p>
          <a:p>
            <a:r>
              <a:rPr lang="zh-CN" altLang="en-US" sz="2300" dirty="0"/>
              <a:t>无线局域网的组成</a:t>
            </a:r>
          </a:p>
          <a:p>
            <a:r>
              <a:rPr lang="en-US" altLang="zh-CN" sz="2300" dirty="0"/>
              <a:t>802.11 </a:t>
            </a:r>
            <a:r>
              <a:rPr lang="zh-CN" altLang="en-US" sz="2300" dirty="0"/>
              <a:t>标准中的物理层</a:t>
            </a:r>
          </a:p>
          <a:p>
            <a:r>
              <a:rPr lang="en-US" altLang="zh-CN" sz="2300" dirty="0" smtClean="0"/>
              <a:t>802.11 </a:t>
            </a:r>
            <a:r>
              <a:rPr lang="zh-CN" altLang="en-US" sz="2300" dirty="0"/>
              <a:t>标准中的 </a:t>
            </a:r>
            <a:r>
              <a:rPr lang="en-US" altLang="zh-CN" sz="2300" dirty="0"/>
              <a:t>MAC </a:t>
            </a:r>
            <a:r>
              <a:rPr lang="zh-CN" altLang="en-US" sz="2300" dirty="0"/>
              <a:t>层</a:t>
            </a:r>
          </a:p>
          <a:p>
            <a:r>
              <a:rPr lang="en-US" altLang="zh-CN" sz="2300" dirty="0"/>
              <a:t>802.11 </a:t>
            </a:r>
            <a:r>
              <a:rPr lang="zh-CN" altLang="en-US" sz="2300" dirty="0"/>
              <a:t>标准中的 </a:t>
            </a:r>
            <a:r>
              <a:rPr lang="en-US" altLang="zh-CN" sz="2300" dirty="0"/>
              <a:t>MAC </a:t>
            </a:r>
            <a:r>
              <a:rPr lang="zh-CN" altLang="en-US" sz="2300" dirty="0"/>
              <a:t>帧</a:t>
            </a:r>
          </a:p>
          <a:p>
            <a:pPr>
              <a:buFont typeface="Wingdings" panose="05000000000000000000" pitchFamily="2" charset="2"/>
              <a:buNone/>
            </a:pPr>
            <a:endParaRPr lang="en-US" altLang="zh-CN" sz="2400" dirty="0" smtClean="0"/>
          </a:p>
          <a:p>
            <a:pPr>
              <a:buNone/>
            </a:pPr>
            <a:r>
              <a:rPr lang="en-US" altLang="zh-CN" sz="2400" dirty="0" smtClean="0"/>
              <a:t>9.2 </a:t>
            </a:r>
            <a:r>
              <a:rPr lang="zh-CN" altLang="en-US" sz="2400" dirty="0" smtClean="0"/>
              <a:t>无线个人区域网</a:t>
            </a:r>
            <a:r>
              <a:rPr lang="en-US" altLang="zh-CN" sz="2400" dirty="0" smtClean="0"/>
              <a:t>WPAN</a:t>
            </a:r>
          </a:p>
          <a:p>
            <a:r>
              <a:rPr lang="zh-CN" altLang="en-US" sz="2300" dirty="0" smtClean="0"/>
              <a:t>蓝牙系统</a:t>
            </a:r>
            <a:endParaRPr lang="en-US" altLang="zh-CN" sz="2300" dirty="0" smtClean="0"/>
          </a:p>
          <a:p>
            <a:r>
              <a:rPr lang="zh-CN" altLang="en-US" sz="2300" dirty="0" smtClean="0"/>
              <a:t>低速</a:t>
            </a:r>
            <a:r>
              <a:rPr lang="en-US" altLang="zh-CN" sz="2300" dirty="0" smtClean="0"/>
              <a:t>WPAN</a:t>
            </a:r>
          </a:p>
          <a:p>
            <a:r>
              <a:rPr lang="zh-CN" altLang="en-US" sz="2300" dirty="0" smtClean="0">
                <a:solidFill>
                  <a:schemeClr val="bg2"/>
                </a:solidFill>
              </a:rPr>
              <a:t>高速</a:t>
            </a:r>
            <a:r>
              <a:rPr lang="en-US" altLang="zh-CN" sz="2300" dirty="0" smtClean="0">
                <a:solidFill>
                  <a:schemeClr val="bg2"/>
                </a:solidFill>
              </a:rPr>
              <a:t>WPAN</a:t>
            </a:r>
          </a:p>
          <a:p>
            <a:pPr>
              <a:buNone/>
            </a:pPr>
            <a:endParaRPr lang="en-US" altLang="zh-CN" sz="2400" dirty="0" smtClean="0"/>
          </a:p>
          <a:p>
            <a:pPr>
              <a:buNone/>
            </a:pPr>
            <a:r>
              <a:rPr lang="en-US" altLang="zh-CN" sz="2400" dirty="0" smtClean="0"/>
              <a:t>9.3 </a:t>
            </a:r>
            <a:r>
              <a:rPr lang="zh-CN" altLang="en-US" sz="2400" dirty="0"/>
              <a:t>无线城域网 </a:t>
            </a:r>
            <a:r>
              <a:rPr lang="en-US" altLang="zh-CN" sz="2400" dirty="0"/>
              <a:t>WMAN </a:t>
            </a:r>
          </a:p>
        </p:txBody>
      </p:sp>
      <p:sp>
        <p:nvSpPr>
          <p:cNvPr id="2" name="内容占位符 1"/>
          <p:cNvSpPr>
            <a:spLocks noGrp="1"/>
          </p:cNvSpPr>
          <p:nvPr>
            <p:ph sz="half" idx="2"/>
          </p:nvPr>
        </p:nvSpPr>
        <p:spPr>
          <a:xfrm>
            <a:off x="4572000" y="1052513"/>
            <a:ext cx="4248150" cy="5148262"/>
          </a:xfrm>
        </p:spPr>
        <p:txBody>
          <a:bodyPr/>
          <a:lstStyle/>
          <a:p>
            <a:pPr>
              <a:buNone/>
            </a:pPr>
            <a:r>
              <a:rPr lang="en-US" altLang="zh-CN" sz="2400" dirty="0" smtClean="0"/>
              <a:t>9.4 </a:t>
            </a:r>
            <a:r>
              <a:rPr lang="zh-CN" altLang="en-US" sz="2400" dirty="0" smtClean="0"/>
              <a:t>蜂窝移动通信网</a:t>
            </a:r>
            <a:endParaRPr lang="zh-CN" altLang="en-US" sz="2400" dirty="0"/>
          </a:p>
          <a:p>
            <a:r>
              <a:rPr lang="zh-CN" altLang="en-US" sz="2300" dirty="0" smtClean="0"/>
              <a:t>蜂窝移动通信技术简介</a:t>
            </a:r>
            <a:endParaRPr lang="zh-CN" altLang="en-US" sz="2300" dirty="0"/>
          </a:p>
          <a:p>
            <a:r>
              <a:rPr lang="zh-CN" altLang="en-US" sz="2300" dirty="0" smtClean="0"/>
              <a:t>移动 </a:t>
            </a:r>
            <a:r>
              <a:rPr lang="en-US" altLang="zh-CN" sz="2300" dirty="0" smtClean="0"/>
              <a:t>IP</a:t>
            </a:r>
            <a:endParaRPr lang="en-US" altLang="zh-CN" sz="2300" dirty="0"/>
          </a:p>
          <a:p>
            <a:r>
              <a:rPr lang="zh-CN" altLang="en-US" sz="2300" dirty="0" smtClean="0"/>
              <a:t>蜂窝</a:t>
            </a:r>
            <a:r>
              <a:rPr lang="zh-CN" altLang="en-US" sz="2300" dirty="0"/>
              <a:t>移动通信网中对移动</a:t>
            </a:r>
            <a:r>
              <a:rPr lang="zh-CN" altLang="en-US" sz="2300" dirty="0" smtClean="0"/>
              <a:t>用户的</a:t>
            </a:r>
            <a:r>
              <a:rPr lang="zh-CN" altLang="en-US" sz="2300" dirty="0"/>
              <a:t>路由选择</a:t>
            </a:r>
          </a:p>
          <a:p>
            <a:r>
              <a:rPr lang="en-US" altLang="zh-CN" sz="2300" dirty="0" smtClean="0"/>
              <a:t>GSM </a:t>
            </a:r>
            <a:r>
              <a:rPr lang="zh-CN" altLang="en-US" sz="2300" dirty="0"/>
              <a:t>中的切换</a:t>
            </a:r>
          </a:p>
          <a:p>
            <a:r>
              <a:rPr lang="zh-CN" altLang="en-US" sz="2300" dirty="0" smtClean="0"/>
              <a:t>无线</a:t>
            </a:r>
            <a:r>
              <a:rPr lang="zh-CN" altLang="en-US" sz="2300" dirty="0"/>
              <a:t>网络对高层协议的影响</a:t>
            </a:r>
          </a:p>
          <a:p>
            <a:pPr>
              <a:buFont typeface="Wingdings" panose="05000000000000000000" pitchFamily="2" charset="2"/>
              <a:buNone/>
            </a:pPr>
            <a:endParaRPr lang="en-US" altLang="zh-CN" dirty="0" smtClean="0"/>
          </a:p>
          <a:p>
            <a:pPr>
              <a:buNone/>
            </a:pPr>
            <a:r>
              <a:rPr lang="en-US" altLang="zh-CN" sz="2400" dirty="0" smtClean="0"/>
              <a:t>9.5 </a:t>
            </a:r>
            <a:r>
              <a:rPr lang="zh-CN" altLang="en-US" sz="2400" dirty="0" smtClean="0">
                <a:solidFill>
                  <a:srgbClr val="FF0000"/>
                </a:solidFill>
              </a:rPr>
              <a:t>两种不同的无线上网</a:t>
            </a:r>
            <a:endParaRPr lang="zh-CN" altLang="en-US" sz="2400" dirty="0">
              <a:solidFill>
                <a:srgbClr val="FF0000"/>
              </a:solidFill>
            </a:endParaRPr>
          </a:p>
          <a:p>
            <a:endParaRPr lang="zh-CN" altLang="en-US" dirty="0"/>
          </a:p>
        </p:txBody>
      </p:sp>
    </p:spTree>
    <p:extLst>
      <p:ext uri="{BB962C8B-B14F-4D97-AF65-F5344CB8AC3E}">
        <p14:creationId xmlns:p14="http://schemas.microsoft.com/office/powerpoint/2010/main" xmlns="" val="3899434821"/>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smtClean="0"/>
              <a:t>两种</a:t>
            </a:r>
            <a:r>
              <a:rPr lang="zh-CN" altLang="zh-CN" dirty="0"/>
              <a:t>不同无线</a:t>
            </a:r>
            <a:r>
              <a:rPr lang="zh-CN" altLang="zh-CN" dirty="0" smtClean="0"/>
              <a:t>上网</a:t>
            </a:r>
            <a:endParaRPr lang="zh-CN" altLang="en-US" dirty="0"/>
          </a:p>
        </p:txBody>
      </p:sp>
      <p:sp>
        <p:nvSpPr>
          <p:cNvPr id="3" name="内容占位符 2"/>
          <p:cNvSpPr>
            <a:spLocks noGrp="1"/>
          </p:cNvSpPr>
          <p:nvPr>
            <p:ph idx="1"/>
          </p:nvPr>
        </p:nvSpPr>
        <p:spPr/>
        <p:txBody>
          <a:bodyPr/>
          <a:lstStyle/>
          <a:p>
            <a:r>
              <a:rPr lang="zh-CN" altLang="zh-CN" dirty="0"/>
              <a:t>前面已经介绍</a:t>
            </a:r>
            <a:r>
              <a:rPr lang="zh-CN" altLang="zh-CN" dirty="0" smtClean="0"/>
              <a:t>了两种</a:t>
            </a:r>
            <a:r>
              <a:rPr lang="zh-CN" altLang="zh-CN" dirty="0"/>
              <a:t>不同</a:t>
            </a:r>
            <a:r>
              <a:rPr lang="zh-CN" altLang="zh-CN" dirty="0" smtClean="0"/>
              <a:t>的</a:t>
            </a:r>
            <a:r>
              <a:rPr lang="zh-CN" altLang="zh-CN" dirty="0"/>
              <a:t>无线上网</a:t>
            </a:r>
            <a:r>
              <a:rPr lang="zh-CN" altLang="zh-CN" dirty="0" smtClean="0"/>
              <a:t>方法</a:t>
            </a:r>
            <a:r>
              <a:rPr lang="zh-CN" altLang="en-US" dirty="0" smtClean="0"/>
              <a:t>。</a:t>
            </a:r>
            <a:endParaRPr lang="zh-CN" altLang="zh-CN" dirty="0"/>
          </a:p>
          <a:p>
            <a:endParaRPr lang="en-US" altLang="zh-CN" dirty="0" smtClean="0"/>
          </a:p>
          <a:p>
            <a:r>
              <a:rPr lang="zh-CN" altLang="zh-CN" dirty="0" smtClean="0"/>
              <a:t>但</a:t>
            </a:r>
            <a:r>
              <a:rPr lang="zh-CN" altLang="zh-CN" dirty="0"/>
              <a:t>应注意</a:t>
            </a:r>
            <a:r>
              <a:rPr lang="zh-CN" altLang="zh-CN" dirty="0" smtClean="0"/>
              <a:t>，</a:t>
            </a:r>
            <a:r>
              <a:rPr lang="zh-CN" altLang="en-US" dirty="0"/>
              <a:t>它们</a:t>
            </a:r>
            <a:r>
              <a:rPr lang="zh-CN" altLang="zh-CN" dirty="0" smtClean="0"/>
              <a:t>上网</a:t>
            </a:r>
            <a:r>
              <a:rPr lang="zh-CN" altLang="zh-CN" dirty="0"/>
              <a:t>所需的</a:t>
            </a:r>
            <a:r>
              <a:rPr lang="zh-CN" altLang="zh-CN" dirty="0">
                <a:solidFill>
                  <a:srgbClr val="FF0000"/>
                </a:solidFill>
              </a:rPr>
              <a:t>费用是很不一样的</a:t>
            </a:r>
            <a:r>
              <a:rPr lang="zh-CN" altLang="zh-CN" dirty="0" smtClean="0">
                <a:solidFill>
                  <a:srgbClr val="FF0000"/>
                </a:solidFill>
              </a:rPr>
              <a:t>。</a:t>
            </a:r>
            <a:endParaRPr lang="en-US" altLang="zh-CN" dirty="0" smtClean="0">
              <a:solidFill>
                <a:srgbClr val="FF0000"/>
              </a:solidFill>
            </a:endParaRPr>
          </a:p>
          <a:p>
            <a:endParaRPr lang="en-US" altLang="zh-CN" dirty="0" smtClean="0"/>
          </a:p>
          <a:p>
            <a:pPr>
              <a:buBlip>
                <a:blip r:embed="rId3"/>
              </a:buBlip>
            </a:pPr>
            <a:r>
              <a:rPr lang="zh-CN" altLang="zh-CN" dirty="0" smtClean="0"/>
              <a:t>目前</a:t>
            </a:r>
            <a:r>
              <a:rPr lang="zh-CN" altLang="zh-CN" dirty="0">
                <a:solidFill>
                  <a:srgbClr val="FF0000"/>
                </a:solidFill>
              </a:rPr>
              <a:t>蜂窝移动网络</a:t>
            </a:r>
            <a:r>
              <a:rPr lang="zh-CN" altLang="zh-CN" dirty="0"/>
              <a:t>的运营商的上网收费都是按照用户所消耗的</a:t>
            </a:r>
            <a:r>
              <a:rPr lang="zh-CN" altLang="zh-CN" dirty="0">
                <a:solidFill>
                  <a:srgbClr val="FF0000"/>
                </a:solidFill>
              </a:rPr>
              <a:t>数据流量</a:t>
            </a:r>
            <a:r>
              <a:rPr lang="zh-CN" altLang="zh-CN" dirty="0"/>
              <a:t>来计算的</a:t>
            </a:r>
            <a:r>
              <a:rPr lang="zh-CN" altLang="zh-CN" dirty="0" smtClean="0"/>
              <a:t>。</a:t>
            </a:r>
            <a:endParaRPr lang="en-US" altLang="zh-CN" dirty="0" smtClean="0"/>
          </a:p>
          <a:p>
            <a:pPr>
              <a:buBlip>
                <a:blip r:embed="rId3"/>
              </a:buBlip>
            </a:pPr>
            <a:endParaRPr lang="en-US" altLang="zh-CN" dirty="0" smtClean="0"/>
          </a:p>
          <a:p>
            <a:pPr>
              <a:buBlip>
                <a:blip r:embed="rId3"/>
              </a:buBlip>
            </a:pPr>
            <a:r>
              <a:rPr lang="zh-CN" altLang="zh-CN" dirty="0" smtClean="0"/>
              <a:t>我国</a:t>
            </a:r>
            <a:r>
              <a:rPr lang="zh-CN" altLang="zh-CN" dirty="0"/>
              <a:t>的</a:t>
            </a:r>
            <a:r>
              <a:rPr lang="zh-CN" altLang="zh-CN" dirty="0">
                <a:solidFill>
                  <a:srgbClr val="FF0000"/>
                </a:solidFill>
              </a:rPr>
              <a:t>宽带入网</a:t>
            </a:r>
            <a:r>
              <a:rPr lang="zh-CN" altLang="zh-CN" dirty="0"/>
              <a:t>一般都是根据用户使用的带宽多少，按使用的</a:t>
            </a:r>
            <a:r>
              <a:rPr lang="zh-CN" altLang="zh-CN" dirty="0" smtClean="0">
                <a:solidFill>
                  <a:srgbClr val="0000FF"/>
                </a:solidFill>
              </a:rPr>
              <a:t>时间</a:t>
            </a:r>
            <a:r>
              <a:rPr lang="en-US" altLang="zh-CN" dirty="0" smtClean="0"/>
              <a:t>(</a:t>
            </a:r>
            <a:r>
              <a:rPr lang="zh-CN" altLang="zh-CN" dirty="0" smtClean="0"/>
              <a:t>按</a:t>
            </a:r>
            <a:r>
              <a:rPr lang="zh-CN" altLang="zh-CN" dirty="0"/>
              <a:t>月或按</a:t>
            </a:r>
            <a:r>
              <a:rPr lang="zh-CN" altLang="zh-CN" dirty="0" smtClean="0"/>
              <a:t>年</a:t>
            </a:r>
            <a:r>
              <a:rPr lang="en-US" altLang="zh-CN" dirty="0" smtClean="0"/>
              <a:t>)</a:t>
            </a:r>
            <a:r>
              <a:rPr lang="zh-CN" altLang="zh-CN" dirty="0" smtClean="0"/>
              <a:t>付</a:t>
            </a:r>
            <a:r>
              <a:rPr lang="zh-CN" altLang="zh-CN" dirty="0"/>
              <a:t>费的，因此，</a:t>
            </a:r>
            <a:r>
              <a:rPr lang="zh-CN" altLang="zh-CN" dirty="0">
                <a:solidFill>
                  <a:srgbClr val="FF0000"/>
                </a:solidFill>
              </a:rPr>
              <a:t>使用家庭的无线路由器上网</a:t>
            </a:r>
            <a:r>
              <a:rPr lang="zh-CN" altLang="zh-CN" dirty="0"/>
              <a:t>，并不需要再增加任何额外上网的费用。</a:t>
            </a:r>
          </a:p>
          <a:p>
            <a:endParaRPr lang="zh-CN" altLang="en-US" dirty="0"/>
          </a:p>
        </p:txBody>
      </p:sp>
    </p:spTree>
    <p:extLst>
      <p:ext uri="{BB962C8B-B14F-4D97-AF65-F5344CB8AC3E}">
        <p14:creationId xmlns:p14="http://schemas.microsoft.com/office/powerpoint/2010/main" xmlns="" val="1306020402"/>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3220" name="Rectangle 4"/>
          <p:cNvSpPr>
            <a:spLocks noGrp="1" noChangeArrowheads="1"/>
          </p:cNvSpPr>
          <p:nvPr>
            <p:ph type="title"/>
          </p:nvPr>
        </p:nvSpPr>
        <p:spPr>
          <a:xfrm>
            <a:off x="357158" y="188641"/>
            <a:ext cx="8468853" cy="668591"/>
          </a:xfrm>
        </p:spPr>
        <p:txBody>
          <a:bodyPr/>
          <a:lstStyle/>
          <a:p>
            <a:pPr algn="ctr"/>
            <a:r>
              <a:rPr lang="zh-CN" altLang="zh-CN" dirty="0"/>
              <a:t>几种无线网络的</a:t>
            </a:r>
            <a:r>
              <a:rPr lang="zh-CN" altLang="zh-CN" dirty="0" smtClean="0"/>
              <a:t>比较</a:t>
            </a:r>
            <a:endParaRPr lang="zh-CN" altLang="en-US" dirty="0"/>
          </a:p>
        </p:txBody>
      </p:sp>
      <p:sp>
        <p:nvSpPr>
          <p:cNvPr id="393238" name="Oval 22"/>
          <p:cNvSpPr>
            <a:spLocks noChangeArrowheads="1"/>
          </p:cNvSpPr>
          <p:nvPr/>
        </p:nvSpPr>
        <p:spPr bwMode="auto">
          <a:xfrm>
            <a:off x="3701441" y="2558736"/>
            <a:ext cx="1439863" cy="647700"/>
          </a:xfrm>
          <a:prstGeom prst="ellipse">
            <a:avLst/>
          </a:prstGeom>
          <a:solidFill>
            <a:srgbClr val="CC99FF"/>
          </a:solidFill>
          <a:ln w="9525">
            <a:solidFill>
              <a:schemeClr val="folHlink"/>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altLang="zh-CN" sz="1800" dirty="0">
                <a:latin typeface="+mj-lt"/>
                <a:ea typeface="+mn-ea"/>
              </a:rPr>
              <a:t>802.11n</a:t>
            </a:r>
          </a:p>
        </p:txBody>
      </p:sp>
      <p:sp>
        <p:nvSpPr>
          <p:cNvPr id="393235" name="Text Box 19"/>
          <p:cNvSpPr txBox="1">
            <a:spLocks noChangeArrowheads="1"/>
          </p:cNvSpPr>
          <p:nvPr/>
        </p:nvSpPr>
        <p:spPr bwMode="auto">
          <a:xfrm>
            <a:off x="5214942" y="5214950"/>
            <a:ext cx="1114408" cy="424732"/>
          </a:xfrm>
          <a:prstGeom prst="rect">
            <a:avLst/>
          </a:prstGeom>
          <a:solidFill>
            <a:schemeClr val="bg1"/>
          </a:solidFill>
          <a:ln>
            <a:noFill/>
          </a:ln>
          <a:effectLst/>
          <a:extLst>
            <a:ext uri="{91240B29-F687-4F45-9708-019B960494DF}">
              <a14:hiddenLine xmlns:a14="http://schemas.microsoft.com/office/drawing/2010/main" xmlns="" w="38100" cmpd="dbl">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r">
              <a:lnSpc>
                <a:spcPct val="120000"/>
              </a:lnSpc>
            </a:pPr>
            <a:r>
              <a:rPr lang="zh-CN" altLang="en-US" sz="1800" dirty="0">
                <a:latin typeface="+mj-lt"/>
                <a:ea typeface="+mn-ea"/>
              </a:rPr>
              <a:t>覆盖范围</a:t>
            </a:r>
          </a:p>
        </p:txBody>
      </p:sp>
      <p:sp>
        <p:nvSpPr>
          <p:cNvPr id="393221" name="Text Box 5"/>
          <p:cNvSpPr txBox="1">
            <a:spLocks noChangeArrowheads="1"/>
          </p:cNvSpPr>
          <p:nvPr/>
        </p:nvSpPr>
        <p:spPr bwMode="auto">
          <a:xfrm>
            <a:off x="300667" y="2083421"/>
            <a:ext cx="1264000" cy="408111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r">
              <a:lnSpc>
                <a:spcPct val="120000"/>
              </a:lnSpc>
            </a:pPr>
            <a:r>
              <a:rPr lang="en-US" altLang="zh-CN" sz="1800" dirty="0">
                <a:latin typeface="+mj-lt"/>
                <a:ea typeface="+mn-ea"/>
              </a:rPr>
              <a:t>1 </a:t>
            </a:r>
            <a:r>
              <a:rPr lang="en-US" altLang="zh-CN" sz="1800" dirty="0" err="1" smtClean="0">
                <a:latin typeface="+mj-lt"/>
                <a:ea typeface="+mn-ea"/>
              </a:rPr>
              <a:t>Gbit</a:t>
            </a:r>
            <a:r>
              <a:rPr lang="en-US" altLang="zh-CN" sz="1800" dirty="0" smtClean="0">
                <a:latin typeface="+mj-lt"/>
                <a:ea typeface="+mn-ea"/>
              </a:rPr>
              <a:t>/s</a:t>
            </a:r>
            <a:endParaRPr lang="en-US" altLang="zh-CN" sz="1800" dirty="0">
              <a:latin typeface="+mj-lt"/>
              <a:ea typeface="+mn-ea"/>
            </a:endParaRPr>
          </a:p>
          <a:p>
            <a:pPr algn="r">
              <a:lnSpc>
                <a:spcPct val="120000"/>
              </a:lnSpc>
            </a:pPr>
            <a:endParaRPr lang="en-US" altLang="zh-CN" sz="1800" dirty="0">
              <a:latin typeface="+mj-lt"/>
              <a:ea typeface="+mn-ea"/>
            </a:endParaRPr>
          </a:p>
          <a:p>
            <a:pPr algn="r">
              <a:lnSpc>
                <a:spcPct val="120000"/>
              </a:lnSpc>
            </a:pPr>
            <a:r>
              <a:rPr lang="en-US" altLang="zh-CN" sz="1800" dirty="0">
                <a:latin typeface="+mj-lt"/>
                <a:ea typeface="+mn-ea"/>
              </a:rPr>
              <a:t>100 </a:t>
            </a:r>
            <a:r>
              <a:rPr lang="en-US" altLang="zh-CN" sz="1800" dirty="0" smtClean="0">
                <a:latin typeface="+mj-lt"/>
                <a:ea typeface="+mn-ea"/>
              </a:rPr>
              <a:t>Mbit/s</a:t>
            </a:r>
            <a:endParaRPr lang="en-US" altLang="zh-CN" sz="1800" dirty="0">
              <a:latin typeface="+mj-lt"/>
              <a:ea typeface="+mn-ea"/>
            </a:endParaRPr>
          </a:p>
          <a:p>
            <a:pPr algn="r">
              <a:lnSpc>
                <a:spcPct val="120000"/>
              </a:lnSpc>
            </a:pPr>
            <a:endParaRPr lang="en-US" altLang="zh-CN" sz="1800" dirty="0">
              <a:latin typeface="+mj-lt"/>
              <a:ea typeface="+mn-ea"/>
            </a:endParaRPr>
          </a:p>
          <a:p>
            <a:pPr algn="r">
              <a:lnSpc>
                <a:spcPct val="120000"/>
              </a:lnSpc>
            </a:pPr>
            <a:r>
              <a:rPr lang="en-US" altLang="zh-CN" sz="1800" dirty="0">
                <a:latin typeface="+mj-lt"/>
                <a:ea typeface="+mn-ea"/>
              </a:rPr>
              <a:t>10 </a:t>
            </a:r>
            <a:r>
              <a:rPr lang="en-US" altLang="zh-CN" sz="1800" dirty="0" smtClean="0">
                <a:latin typeface="+mj-lt"/>
                <a:ea typeface="+mn-ea"/>
              </a:rPr>
              <a:t>Mbit/s</a:t>
            </a:r>
            <a:endParaRPr lang="en-US" altLang="zh-CN" sz="1800" dirty="0">
              <a:latin typeface="+mj-lt"/>
              <a:ea typeface="+mn-ea"/>
            </a:endParaRPr>
          </a:p>
          <a:p>
            <a:pPr algn="r">
              <a:lnSpc>
                <a:spcPct val="120000"/>
              </a:lnSpc>
            </a:pPr>
            <a:endParaRPr lang="en-US" altLang="zh-CN" sz="1800" dirty="0">
              <a:latin typeface="+mj-lt"/>
              <a:ea typeface="+mn-ea"/>
            </a:endParaRPr>
          </a:p>
          <a:p>
            <a:pPr algn="r">
              <a:lnSpc>
                <a:spcPct val="120000"/>
              </a:lnSpc>
            </a:pPr>
            <a:r>
              <a:rPr lang="en-US" altLang="zh-CN" sz="1800" dirty="0">
                <a:latin typeface="+mj-lt"/>
                <a:ea typeface="+mn-ea"/>
              </a:rPr>
              <a:t>1 </a:t>
            </a:r>
            <a:r>
              <a:rPr lang="en-US" altLang="zh-CN" sz="1800" dirty="0" smtClean="0">
                <a:latin typeface="+mj-lt"/>
                <a:ea typeface="+mn-ea"/>
              </a:rPr>
              <a:t>Mbit/s</a:t>
            </a:r>
            <a:endParaRPr lang="en-US" altLang="zh-CN" sz="1800" dirty="0">
              <a:latin typeface="+mj-lt"/>
              <a:ea typeface="+mn-ea"/>
            </a:endParaRPr>
          </a:p>
          <a:p>
            <a:pPr algn="r">
              <a:lnSpc>
                <a:spcPct val="120000"/>
              </a:lnSpc>
            </a:pPr>
            <a:endParaRPr lang="en-US" altLang="zh-CN" sz="1800" dirty="0">
              <a:latin typeface="+mj-lt"/>
              <a:ea typeface="+mn-ea"/>
            </a:endParaRPr>
          </a:p>
          <a:p>
            <a:pPr algn="r">
              <a:lnSpc>
                <a:spcPct val="120000"/>
              </a:lnSpc>
            </a:pPr>
            <a:r>
              <a:rPr lang="en-US" altLang="zh-CN" sz="1800" dirty="0">
                <a:latin typeface="+mj-lt"/>
                <a:ea typeface="+mn-ea"/>
              </a:rPr>
              <a:t>100 </a:t>
            </a:r>
            <a:r>
              <a:rPr lang="en-US" altLang="zh-CN" sz="1800" dirty="0" err="1" smtClean="0">
                <a:latin typeface="+mj-lt"/>
                <a:ea typeface="+mn-ea"/>
              </a:rPr>
              <a:t>kbit</a:t>
            </a:r>
            <a:r>
              <a:rPr lang="en-US" altLang="zh-CN" sz="1800" dirty="0" smtClean="0">
                <a:latin typeface="+mj-lt"/>
                <a:ea typeface="+mn-ea"/>
              </a:rPr>
              <a:t>/s</a:t>
            </a:r>
            <a:endParaRPr lang="en-US" altLang="zh-CN" sz="1800" dirty="0">
              <a:latin typeface="+mj-lt"/>
              <a:ea typeface="+mn-ea"/>
            </a:endParaRPr>
          </a:p>
          <a:p>
            <a:pPr algn="r">
              <a:lnSpc>
                <a:spcPct val="120000"/>
              </a:lnSpc>
            </a:pPr>
            <a:endParaRPr lang="en-US" altLang="zh-CN" sz="1800" dirty="0">
              <a:latin typeface="+mj-lt"/>
              <a:ea typeface="+mn-ea"/>
            </a:endParaRPr>
          </a:p>
          <a:p>
            <a:pPr algn="r">
              <a:lnSpc>
                <a:spcPct val="120000"/>
              </a:lnSpc>
            </a:pPr>
            <a:r>
              <a:rPr lang="en-US" altLang="zh-CN" sz="1800" dirty="0">
                <a:latin typeface="+mj-lt"/>
                <a:ea typeface="+mn-ea"/>
              </a:rPr>
              <a:t>10 </a:t>
            </a:r>
            <a:r>
              <a:rPr lang="en-US" altLang="zh-CN" sz="1800" dirty="0" err="1" smtClean="0">
                <a:latin typeface="+mj-lt"/>
                <a:ea typeface="+mn-ea"/>
              </a:rPr>
              <a:t>kbit</a:t>
            </a:r>
            <a:r>
              <a:rPr lang="en-US" altLang="zh-CN" sz="1800" dirty="0" smtClean="0">
                <a:latin typeface="+mj-lt"/>
                <a:ea typeface="+mn-ea"/>
              </a:rPr>
              <a:t>/s</a:t>
            </a:r>
            <a:endParaRPr lang="en-US" altLang="zh-CN" sz="1800" dirty="0">
              <a:latin typeface="+mj-lt"/>
              <a:ea typeface="+mn-ea"/>
            </a:endParaRPr>
          </a:p>
          <a:p>
            <a:pPr algn="r">
              <a:lnSpc>
                <a:spcPct val="120000"/>
              </a:lnSpc>
            </a:pPr>
            <a:endParaRPr lang="en-US" altLang="zh-CN" sz="1800" dirty="0">
              <a:latin typeface="+mj-lt"/>
              <a:ea typeface="+mn-ea"/>
            </a:endParaRPr>
          </a:p>
        </p:txBody>
      </p:sp>
      <p:sp>
        <p:nvSpPr>
          <p:cNvPr id="393222" name="Line 6"/>
          <p:cNvSpPr>
            <a:spLocks noChangeShapeType="1"/>
          </p:cNvSpPr>
          <p:nvPr/>
        </p:nvSpPr>
        <p:spPr bwMode="auto">
          <a:xfrm>
            <a:off x="1469416" y="5740086"/>
            <a:ext cx="7416800" cy="0"/>
          </a:xfrm>
          <a:prstGeom prst="line">
            <a:avLst/>
          </a:prstGeom>
          <a:noFill/>
          <a:ln w="28575">
            <a:solidFill>
              <a:schemeClr val="folHlink"/>
            </a:solidFill>
            <a:round/>
            <a:headEnd/>
            <a:tailEnd type="triangle" w="med"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latin typeface="+mj-lt"/>
              <a:ea typeface="+mn-ea"/>
            </a:endParaRPr>
          </a:p>
        </p:txBody>
      </p:sp>
      <p:sp>
        <p:nvSpPr>
          <p:cNvPr id="393223" name="Line 7"/>
          <p:cNvSpPr>
            <a:spLocks noChangeShapeType="1"/>
          </p:cNvSpPr>
          <p:nvPr/>
        </p:nvSpPr>
        <p:spPr bwMode="auto">
          <a:xfrm rot="-5400000">
            <a:off x="-366527" y="4048605"/>
            <a:ext cx="3960813" cy="0"/>
          </a:xfrm>
          <a:prstGeom prst="line">
            <a:avLst/>
          </a:prstGeom>
          <a:noFill/>
          <a:ln w="28575">
            <a:solidFill>
              <a:schemeClr val="folHlink"/>
            </a:solidFill>
            <a:round/>
            <a:headEnd/>
            <a:tailEnd type="triangle" w="med"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latin typeface="+mj-lt"/>
              <a:ea typeface="+mn-ea"/>
            </a:endParaRPr>
          </a:p>
        </p:txBody>
      </p:sp>
      <p:sp>
        <p:nvSpPr>
          <p:cNvPr id="393224" name="Text Box 8"/>
          <p:cNvSpPr txBox="1">
            <a:spLocks noChangeArrowheads="1"/>
          </p:cNvSpPr>
          <p:nvPr/>
        </p:nvSpPr>
        <p:spPr bwMode="auto">
          <a:xfrm>
            <a:off x="1357290" y="1826884"/>
            <a:ext cx="1894521" cy="4247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p>
            <a:pPr algn="ctr">
              <a:lnSpc>
                <a:spcPct val="120000"/>
              </a:lnSpc>
            </a:pPr>
            <a:r>
              <a:rPr lang="zh-CN" altLang="en-US" sz="1800" dirty="0" smtClean="0">
                <a:latin typeface="+mj-lt"/>
                <a:ea typeface="+mn-ea"/>
              </a:rPr>
              <a:t>用户数据</a:t>
            </a:r>
            <a:r>
              <a:rPr lang="zh-CN" altLang="en-US" sz="1800" dirty="0">
                <a:latin typeface="+mj-lt"/>
                <a:ea typeface="+mn-ea"/>
              </a:rPr>
              <a:t>率</a:t>
            </a:r>
          </a:p>
        </p:txBody>
      </p:sp>
      <p:sp>
        <p:nvSpPr>
          <p:cNvPr id="393225" name="Text Box 9"/>
          <p:cNvSpPr txBox="1">
            <a:spLocks noChangeArrowheads="1"/>
          </p:cNvSpPr>
          <p:nvPr/>
        </p:nvSpPr>
        <p:spPr bwMode="auto">
          <a:xfrm>
            <a:off x="2274771" y="5718912"/>
            <a:ext cx="6220742" cy="4247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nSpc>
                <a:spcPct val="120000"/>
              </a:lnSpc>
            </a:pPr>
            <a:r>
              <a:rPr lang="en-US" altLang="zh-CN" sz="1800" dirty="0">
                <a:latin typeface="+mj-lt"/>
                <a:ea typeface="+mn-ea"/>
              </a:rPr>
              <a:t>PAN                  </a:t>
            </a:r>
            <a:r>
              <a:rPr lang="en-US" altLang="zh-CN" sz="1800" dirty="0" smtClean="0">
                <a:latin typeface="+mj-lt"/>
                <a:ea typeface="+mn-ea"/>
              </a:rPr>
              <a:t>    LAN               </a:t>
            </a:r>
            <a:r>
              <a:rPr lang="en-US" altLang="zh-CN" sz="1800" dirty="0">
                <a:latin typeface="+mj-lt"/>
                <a:ea typeface="+mn-ea"/>
              </a:rPr>
              <a:t>MAN        </a:t>
            </a:r>
            <a:r>
              <a:rPr lang="en-US" altLang="zh-CN" sz="1800" dirty="0" smtClean="0">
                <a:latin typeface="+mj-lt"/>
                <a:ea typeface="+mn-ea"/>
              </a:rPr>
              <a:t>             WAN </a:t>
            </a:r>
            <a:endParaRPr lang="en-US" altLang="zh-CN" sz="1800" dirty="0">
              <a:latin typeface="+mj-lt"/>
              <a:ea typeface="+mn-ea"/>
            </a:endParaRPr>
          </a:p>
        </p:txBody>
      </p:sp>
      <p:sp>
        <p:nvSpPr>
          <p:cNvPr id="393226" name="Oval 10"/>
          <p:cNvSpPr>
            <a:spLocks noChangeArrowheads="1"/>
          </p:cNvSpPr>
          <p:nvPr/>
        </p:nvSpPr>
        <p:spPr bwMode="auto">
          <a:xfrm>
            <a:off x="1974242" y="4516125"/>
            <a:ext cx="1439863" cy="720725"/>
          </a:xfrm>
          <a:prstGeom prst="ellipse">
            <a:avLst/>
          </a:prstGeom>
          <a:solidFill>
            <a:srgbClr val="CCCC00"/>
          </a:solidFill>
          <a:ln w="9525">
            <a:solidFill>
              <a:schemeClr val="folHlink"/>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altLang="zh-CN" sz="1800" dirty="0">
                <a:latin typeface="+mj-lt"/>
                <a:ea typeface="+mn-ea"/>
              </a:rPr>
              <a:t>802.15.4</a:t>
            </a:r>
          </a:p>
          <a:p>
            <a:pPr algn="ctr"/>
            <a:r>
              <a:rPr lang="en-US" altLang="zh-CN" sz="1800" dirty="0">
                <a:latin typeface="+mj-lt"/>
                <a:ea typeface="+mn-ea"/>
              </a:rPr>
              <a:t>ZigBee</a:t>
            </a:r>
          </a:p>
        </p:txBody>
      </p:sp>
      <p:sp>
        <p:nvSpPr>
          <p:cNvPr id="393227" name="Oval 11"/>
          <p:cNvSpPr>
            <a:spLocks noChangeArrowheads="1"/>
          </p:cNvSpPr>
          <p:nvPr/>
        </p:nvSpPr>
        <p:spPr bwMode="auto">
          <a:xfrm>
            <a:off x="1974242" y="3939861"/>
            <a:ext cx="1439863" cy="647700"/>
          </a:xfrm>
          <a:prstGeom prst="ellipse">
            <a:avLst/>
          </a:prstGeom>
          <a:solidFill>
            <a:srgbClr val="FFCC00"/>
          </a:solidFill>
          <a:ln w="9525">
            <a:solidFill>
              <a:schemeClr val="folHlink"/>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altLang="zh-CN" sz="1800" dirty="0">
                <a:latin typeface="+mj-lt"/>
                <a:ea typeface="+mn-ea"/>
              </a:rPr>
              <a:t>802.15.1</a:t>
            </a:r>
          </a:p>
          <a:p>
            <a:pPr algn="ctr"/>
            <a:r>
              <a:rPr lang="zh-CN" altLang="en-US" sz="1800" dirty="0">
                <a:latin typeface="+mj-lt"/>
                <a:ea typeface="+mn-ea"/>
              </a:rPr>
              <a:t>蓝牙</a:t>
            </a:r>
          </a:p>
        </p:txBody>
      </p:sp>
      <p:sp>
        <p:nvSpPr>
          <p:cNvPr id="393228" name="Oval 12"/>
          <p:cNvSpPr>
            <a:spLocks noChangeArrowheads="1"/>
          </p:cNvSpPr>
          <p:nvPr/>
        </p:nvSpPr>
        <p:spPr bwMode="auto">
          <a:xfrm>
            <a:off x="1974242" y="2357123"/>
            <a:ext cx="1439863" cy="647700"/>
          </a:xfrm>
          <a:prstGeom prst="ellipse">
            <a:avLst/>
          </a:prstGeom>
          <a:solidFill>
            <a:srgbClr val="FFFF99"/>
          </a:solidFill>
          <a:ln w="9525">
            <a:solidFill>
              <a:schemeClr val="folHlink"/>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altLang="zh-CN" sz="1800" dirty="0">
                <a:latin typeface="+mj-lt"/>
                <a:ea typeface="+mn-ea"/>
              </a:rPr>
              <a:t>802.15.3</a:t>
            </a:r>
          </a:p>
          <a:p>
            <a:pPr algn="ctr"/>
            <a:r>
              <a:rPr lang="zh-CN" altLang="en-US" sz="1800" dirty="0">
                <a:latin typeface="+mj-lt"/>
                <a:ea typeface="+mn-ea"/>
              </a:rPr>
              <a:t>超宽带</a:t>
            </a:r>
          </a:p>
        </p:txBody>
      </p:sp>
      <p:sp>
        <p:nvSpPr>
          <p:cNvPr id="393229" name="Oval 13"/>
          <p:cNvSpPr>
            <a:spLocks noChangeArrowheads="1"/>
          </p:cNvSpPr>
          <p:nvPr/>
        </p:nvSpPr>
        <p:spPr bwMode="auto">
          <a:xfrm>
            <a:off x="3701441" y="3004823"/>
            <a:ext cx="1439863" cy="647700"/>
          </a:xfrm>
          <a:prstGeom prst="ellipse">
            <a:avLst/>
          </a:prstGeom>
          <a:solidFill>
            <a:srgbClr val="FF99FF"/>
          </a:solidFill>
          <a:ln w="9525">
            <a:solidFill>
              <a:schemeClr val="folHlink"/>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altLang="zh-CN" sz="1800" dirty="0">
                <a:latin typeface="+mj-lt"/>
                <a:ea typeface="+mn-ea"/>
              </a:rPr>
              <a:t>802.11g, a</a:t>
            </a:r>
          </a:p>
        </p:txBody>
      </p:sp>
      <p:sp>
        <p:nvSpPr>
          <p:cNvPr id="393230" name="Oval 14"/>
          <p:cNvSpPr>
            <a:spLocks noChangeArrowheads="1"/>
          </p:cNvSpPr>
          <p:nvPr/>
        </p:nvSpPr>
        <p:spPr bwMode="auto">
          <a:xfrm>
            <a:off x="3701441" y="3508061"/>
            <a:ext cx="1439863" cy="647700"/>
          </a:xfrm>
          <a:prstGeom prst="ellipse">
            <a:avLst/>
          </a:prstGeom>
          <a:solidFill>
            <a:srgbClr val="CCECFF"/>
          </a:solidFill>
          <a:ln w="9525">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altLang="zh-CN" sz="1800" dirty="0">
                <a:latin typeface="+mj-lt"/>
                <a:ea typeface="+mn-ea"/>
              </a:rPr>
              <a:t>802.11b</a:t>
            </a:r>
          </a:p>
        </p:txBody>
      </p:sp>
      <p:sp>
        <p:nvSpPr>
          <p:cNvPr id="393231" name="Oval 15"/>
          <p:cNvSpPr>
            <a:spLocks noChangeArrowheads="1"/>
          </p:cNvSpPr>
          <p:nvPr/>
        </p:nvSpPr>
        <p:spPr bwMode="auto">
          <a:xfrm>
            <a:off x="5358791" y="3292161"/>
            <a:ext cx="1439863" cy="647700"/>
          </a:xfrm>
          <a:prstGeom prst="ellipse">
            <a:avLst/>
          </a:prstGeom>
          <a:solidFill>
            <a:srgbClr val="66FFCC"/>
          </a:solidFill>
          <a:ln w="9525">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altLang="zh-CN" sz="1800" dirty="0">
                <a:latin typeface="+mj-lt"/>
                <a:ea typeface="+mn-ea"/>
              </a:rPr>
              <a:t>802.16</a:t>
            </a:r>
          </a:p>
        </p:txBody>
      </p:sp>
      <p:sp>
        <p:nvSpPr>
          <p:cNvPr id="393232" name="Oval 16"/>
          <p:cNvSpPr>
            <a:spLocks noChangeArrowheads="1"/>
          </p:cNvSpPr>
          <p:nvPr/>
        </p:nvSpPr>
        <p:spPr bwMode="auto">
          <a:xfrm>
            <a:off x="7230454" y="4805048"/>
            <a:ext cx="1439862" cy="647700"/>
          </a:xfrm>
          <a:prstGeom prst="ellipse">
            <a:avLst/>
          </a:prstGeom>
          <a:solidFill>
            <a:srgbClr val="CC66FF"/>
          </a:solidFill>
          <a:ln w="38100" cmpd="dbl">
            <a:solidFill>
              <a:schemeClr val="folHlink"/>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altLang="zh-CN" sz="1800" dirty="0">
                <a:latin typeface="+mj-lt"/>
                <a:ea typeface="+mn-ea"/>
              </a:rPr>
              <a:t>2G</a:t>
            </a:r>
          </a:p>
          <a:p>
            <a:pPr algn="ctr"/>
            <a:r>
              <a:rPr lang="zh-CN" altLang="en-US" sz="1800" dirty="0">
                <a:latin typeface="+mj-lt"/>
                <a:ea typeface="+mn-ea"/>
              </a:rPr>
              <a:t>移动通信</a:t>
            </a:r>
          </a:p>
        </p:txBody>
      </p:sp>
      <p:sp>
        <p:nvSpPr>
          <p:cNvPr id="393233" name="Oval 17"/>
          <p:cNvSpPr>
            <a:spLocks noChangeArrowheads="1"/>
          </p:cNvSpPr>
          <p:nvPr/>
        </p:nvSpPr>
        <p:spPr bwMode="auto">
          <a:xfrm>
            <a:off x="7230454" y="4012886"/>
            <a:ext cx="1439862" cy="647700"/>
          </a:xfrm>
          <a:prstGeom prst="ellipse">
            <a:avLst/>
          </a:prstGeom>
          <a:solidFill>
            <a:srgbClr val="66FF33"/>
          </a:solidFill>
          <a:ln w="38100" cmpd="dbl">
            <a:solidFill>
              <a:schemeClr val="folHlink"/>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altLang="zh-CN" sz="1800" dirty="0">
                <a:latin typeface="+mj-lt"/>
                <a:ea typeface="+mn-ea"/>
              </a:rPr>
              <a:t>3G</a:t>
            </a:r>
          </a:p>
          <a:p>
            <a:pPr algn="ctr"/>
            <a:r>
              <a:rPr lang="zh-CN" altLang="en-US" sz="1800" dirty="0">
                <a:latin typeface="+mj-lt"/>
                <a:ea typeface="+mn-ea"/>
              </a:rPr>
              <a:t>移动通信</a:t>
            </a:r>
          </a:p>
        </p:txBody>
      </p:sp>
      <p:sp>
        <p:nvSpPr>
          <p:cNvPr id="393234" name="Oval 18"/>
          <p:cNvSpPr>
            <a:spLocks noChangeArrowheads="1"/>
          </p:cNvSpPr>
          <p:nvPr/>
        </p:nvSpPr>
        <p:spPr bwMode="auto">
          <a:xfrm>
            <a:off x="7157429" y="2725252"/>
            <a:ext cx="1439862" cy="647700"/>
          </a:xfrm>
          <a:prstGeom prst="ellipse">
            <a:avLst/>
          </a:prstGeom>
          <a:solidFill>
            <a:srgbClr val="FFCC00"/>
          </a:solidFill>
          <a:ln w="38100" cmpd="dbl">
            <a:solidFill>
              <a:schemeClr val="folHlink"/>
            </a:solidFill>
            <a:prstDash val="solid"/>
            <a:round/>
            <a:headEnd/>
            <a:tailEnd/>
          </a:ln>
          <a:effectLst/>
          <a:extLst/>
        </p:spPr>
        <p:txBody>
          <a:bodyPr wrap="none" anchor="ctr"/>
          <a:lstStyle/>
          <a:p>
            <a:pPr algn="ctr"/>
            <a:r>
              <a:rPr lang="en-US" altLang="zh-CN" sz="1800" dirty="0">
                <a:latin typeface="+mj-lt"/>
                <a:ea typeface="+mn-ea"/>
              </a:rPr>
              <a:t>4G</a:t>
            </a:r>
          </a:p>
          <a:p>
            <a:pPr algn="ctr"/>
            <a:r>
              <a:rPr lang="zh-CN" altLang="en-US" sz="1800" dirty="0">
                <a:latin typeface="+mj-lt"/>
                <a:ea typeface="+mn-ea"/>
              </a:rPr>
              <a:t>移动通信</a:t>
            </a:r>
          </a:p>
        </p:txBody>
      </p:sp>
      <p:sp>
        <p:nvSpPr>
          <p:cNvPr id="393236" name="Text Box 20"/>
          <p:cNvSpPr txBox="1">
            <a:spLocks noChangeArrowheads="1"/>
          </p:cNvSpPr>
          <p:nvPr/>
        </p:nvSpPr>
        <p:spPr bwMode="auto">
          <a:xfrm>
            <a:off x="3990367" y="2136462"/>
            <a:ext cx="702436" cy="38908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nSpc>
                <a:spcPct val="120000"/>
              </a:lnSpc>
            </a:pPr>
            <a:r>
              <a:rPr lang="en-US" altLang="zh-CN" sz="1800">
                <a:latin typeface="+mj-lt"/>
                <a:ea typeface="+mn-ea"/>
              </a:rPr>
              <a:t>Wi-Fi</a:t>
            </a:r>
          </a:p>
        </p:txBody>
      </p:sp>
      <p:sp>
        <p:nvSpPr>
          <p:cNvPr id="393237" name="Text Box 21"/>
          <p:cNvSpPr txBox="1">
            <a:spLocks noChangeArrowheads="1"/>
          </p:cNvSpPr>
          <p:nvPr/>
        </p:nvSpPr>
        <p:spPr bwMode="auto">
          <a:xfrm>
            <a:off x="5574691" y="2901637"/>
            <a:ext cx="896399" cy="38908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nSpc>
                <a:spcPct val="120000"/>
              </a:lnSpc>
            </a:pPr>
            <a:r>
              <a:rPr lang="en-US" altLang="zh-CN" sz="1800" dirty="0">
                <a:latin typeface="+mj-lt"/>
                <a:ea typeface="+mn-ea"/>
              </a:rPr>
              <a:t>WiMAX</a:t>
            </a:r>
          </a:p>
        </p:txBody>
      </p:sp>
      <p:sp>
        <p:nvSpPr>
          <p:cNvPr id="24" name="Oval 18"/>
          <p:cNvSpPr>
            <a:spLocks noChangeArrowheads="1"/>
          </p:cNvSpPr>
          <p:nvPr/>
        </p:nvSpPr>
        <p:spPr bwMode="auto">
          <a:xfrm>
            <a:off x="7157429" y="1428736"/>
            <a:ext cx="1439862" cy="647700"/>
          </a:xfrm>
          <a:prstGeom prst="ellipse">
            <a:avLst/>
          </a:prstGeom>
          <a:solidFill>
            <a:srgbClr val="CC9900"/>
          </a:solidFill>
          <a:ln w="38100" cmpd="dbl">
            <a:solidFill>
              <a:schemeClr val="folHlink"/>
            </a:solidFill>
            <a:prstDash val="dash"/>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altLang="zh-CN" sz="1800" dirty="0">
                <a:latin typeface="+mj-lt"/>
                <a:ea typeface="+mn-ea"/>
              </a:rPr>
              <a:t>5</a:t>
            </a:r>
            <a:r>
              <a:rPr lang="en-US" altLang="zh-CN" sz="1800" dirty="0" smtClean="0">
                <a:latin typeface="+mj-lt"/>
                <a:ea typeface="+mn-ea"/>
              </a:rPr>
              <a:t>G</a:t>
            </a:r>
            <a:endParaRPr lang="en-US" altLang="zh-CN" sz="1800" dirty="0">
              <a:latin typeface="+mj-lt"/>
              <a:ea typeface="+mn-ea"/>
            </a:endParaRPr>
          </a:p>
          <a:p>
            <a:pPr algn="ctr"/>
            <a:r>
              <a:rPr lang="zh-CN" altLang="en-US" sz="1800" dirty="0">
                <a:latin typeface="+mj-lt"/>
                <a:ea typeface="+mn-ea"/>
              </a:rPr>
              <a:t>移动通信</a:t>
            </a:r>
          </a:p>
        </p:txBody>
      </p:sp>
      <p:sp>
        <p:nvSpPr>
          <p:cNvPr id="25" name="Line 23"/>
          <p:cNvSpPr>
            <a:spLocks noChangeShapeType="1"/>
          </p:cNvSpPr>
          <p:nvPr/>
        </p:nvSpPr>
        <p:spPr bwMode="auto">
          <a:xfrm flipV="1">
            <a:off x="7861081" y="2083421"/>
            <a:ext cx="0" cy="597552"/>
          </a:xfrm>
          <a:prstGeom prst="line">
            <a:avLst/>
          </a:prstGeom>
          <a:noFill/>
          <a:ln w="38100">
            <a:solidFill>
              <a:schemeClr val="hlink"/>
            </a:solidFill>
            <a:prstDash val="sysDot"/>
            <a:round/>
            <a:headEnd/>
            <a:tailEnd type="triangle" w="med"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latin typeface="+mj-lt"/>
              <a:ea typeface="+mn-ea"/>
            </a:endParaRPr>
          </a:p>
        </p:txBody>
      </p:sp>
      <p:sp>
        <p:nvSpPr>
          <p:cNvPr id="26" name="矩形 25"/>
          <p:cNvSpPr/>
          <p:nvPr/>
        </p:nvSpPr>
        <p:spPr>
          <a:xfrm>
            <a:off x="357159" y="1071546"/>
            <a:ext cx="6786609" cy="707886"/>
          </a:xfrm>
          <a:prstGeom prst="rect">
            <a:avLst/>
          </a:prstGeom>
          <a:solidFill>
            <a:srgbClr val="66FF66"/>
          </a:solidFill>
          <a:ln>
            <a:solidFill>
              <a:srgbClr val="000066"/>
            </a:solidFill>
          </a:ln>
        </p:spPr>
        <p:txBody>
          <a:bodyPr wrap="square">
            <a:spAutoFit/>
          </a:bodyPr>
          <a:lstStyle/>
          <a:p>
            <a:r>
              <a:rPr lang="zh-CN" altLang="zh-CN" dirty="0">
                <a:latin typeface="+mj-lt"/>
                <a:ea typeface="+mn-ea"/>
              </a:rPr>
              <a:t>各种无线网络，可以看出，这些网络各有优缺点，也都有各自最适宜的使用环境。</a:t>
            </a:r>
            <a:endParaRPr lang="zh-CN" altLang="en-US" dirty="0">
              <a:latin typeface="+mj-lt"/>
              <a:ea typeface="+mn-ea"/>
            </a:endParaRPr>
          </a:p>
        </p:txBody>
      </p:sp>
    </p:spTree>
    <p:extLst>
      <p:ext uri="{BB962C8B-B14F-4D97-AF65-F5344CB8AC3E}">
        <p14:creationId xmlns:p14="http://schemas.microsoft.com/office/powerpoint/2010/main" xmlns="" val="479387483"/>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ctrTitle"/>
          </p:nvPr>
        </p:nvSpPr>
        <p:spPr>
          <a:xfrm>
            <a:off x="990600" y="1752600"/>
            <a:ext cx="7253288" cy="1385888"/>
          </a:xfrm>
        </p:spPr>
        <p:txBody>
          <a:bodyPr/>
          <a:lstStyle/>
          <a:p>
            <a:pPr eaLnBrk="1" hangingPunct="1"/>
            <a:r>
              <a:rPr lang="zh-CN" altLang="en-US" dirty="0" smtClean="0"/>
              <a:t>第</a:t>
            </a:r>
            <a:r>
              <a:rPr lang="en-US" altLang="zh-CN" dirty="0" smtClean="0"/>
              <a:t>9</a:t>
            </a:r>
            <a:r>
              <a:rPr lang="zh-CN" altLang="en-US" dirty="0" smtClean="0"/>
              <a:t>章 无线网络和移动网络</a:t>
            </a:r>
          </a:p>
        </p:txBody>
      </p:sp>
      <p:sp>
        <p:nvSpPr>
          <p:cNvPr id="4099" name="Rectangle 3"/>
          <p:cNvSpPr>
            <a:spLocks noGrp="1" noChangeArrowheads="1"/>
          </p:cNvSpPr>
          <p:nvPr>
            <p:ph type="subTitle" idx="1"/>
          </p:nvPr>
        </p:nvSpPr>
        <p:spPr>
          <a:xfrm>
            <a:off x="683568" y="3352800"/>
            <a:ext cx="8003232" cy="2819400"/>
          </a:xfrm>
        </p:spPr>
        <p:txBody>
          <a:bodyPr/>
          <a:lstStyle/>
          <a:p>
            <a:pPr algn="l">
              <a:buFontTx/>
              <a:buChar char="•"/>
            </a:pPr>
            <a:r>
              <a:rPr lang="en-US" altLang="zh-CN" dirty="0" smtClean="0"/>
              <a:t> We would like to be able to give you a one-sentence definition of the Internet, a definition that you can take home and share with your family and friends. </a:t>
            </a:r>
          </a:p>
          <a:p>
            <a:pPr algn="l">
              <a:buFontTx/>
              <a:buChar char="•"/>
            </a:pPr>
            <a:r>
              <a:rPr lang="en-US" altLang="zh-CN" dirty="0" smtClean="0"/>
              <a:t> Alas, the Internet is very complex and ever changing, both in terms of its hardware and software, as well as in the services it provides. </a:t>
            </a:r>
          </a:p>
          <a:p>
            <a:pPr eaLnBrk="1" hangingPunct="1"/>
            <a:endParaRPr lang="zh-CN" altLang="en-US" dirty="0" smtClean="0"/>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title" idx="4294967295"/>
          </p:nvPr>
        </p:nvSpPr>
        <p:spPr>
          <a:xfrm>
            <a:off x="361043" y="174168"/>
            <a:ext cx="8513763" cy="685800"/>
          </a:xfrm>
        </p:spPr>
        <p:txBody>
          <a:bodyPr/>
          <a:lstStyle/>
          <a:p>
            <a:pPr eaLnBrk="1" hangingPunct="1"/>
            <a:r>
              <a:rPr lang="en-US" altLang="zh-CN" dirty="0" smtClean="0">
                <a:latin typeface="+mn-lt"/>
              </a:rPr>
              <a:t>WiFi jungle</a:t>
            </a:r>
          </a:p>
        </p:txBody>
      </p:sp>
      <p:sp>
        <p:nvSpPr>
          <p:cNvPr id="58371" name="Rectangle 3"/>
          <p:cNvSpPr>
            <a:spLocks noGrp="1" noChangeArrowheads="1"/>
          </p:cNvSpPr>
          <p:nvPr>
            <p:ph type="body" idx="4294967295"/>
          </p:nvPr>
        </p:nvSpPr>
        <p:spPr>
          <a:xfrm>
            <a:off x="317499" y="1015999"/>
            <a:ext cx="6095333" cy="5167087"/>
          </a:xfrm>
        </p:spPr>
        <p:txBody>
          <a:bodyPr/>
          <a:lstStyle/>
          <a:p>
            <a:pPr eaLnBrk="1" hangingPunct="1"/>
            <a:r>
              <a:rPr lang="en-US" altLang="zh-CN" dirty="0" smtClean="0">
                <a:solidFill>
                  <a:srgbClr val="C00000"/>
                </a:solidFill>
              </a:rPr>
              <a:t>Now that </a:t>
            </a:r>
            <a:r>
              <a:rPr lang="en-US" altLang="zh-CN" dirty="0" smtClean="0"/>
              <a:t>we have a basic understanding of 802.11 channels, </a:t>
            </a:r>
            <a:r>
              <a:rPr lang="en-US" altLang="zh-CN" dirty="0" smtClean="0">
                <a:solidFill>
                  <a:srgbClr val="C00000"/>
                </a:solidFill>
              </a:rPr>
              <a:t>let's </a:t>
            </a:r>
            <a:r>
              <a:rPr lang="en-US" altLang="zh-CN" dirty="0" smtClean="0"/>
              <a:t>describe an interesting situation — that of a WiFi jungle. </a:t>
            </a:r>
          </a:p>
          <a:p>
            <a:pPr eaLnBrk="1" hangingPunct="1"/>
            <a:endParaRPr lang="en-US" altLang="zh-CN" dirty="0" smtClean="0"/>
          </a:p>
          <a:p>
            <a:pPr eaLnBrk="1" hangingPunct="1"/>
            <a:r>
              <a:rPr lang="en-US" altLang="zh-CN" dirty="0" smtClean="0"/>
              <a:t>A WiFi jungle is any </a:t>
            </a:r>
            <a:r>
              <a:rPr lang="en-US" altLang="zh-CN" dirty="0" smtClean="0">
                <a:solidFill>
                  <a:srgbClr val="C00000"/>
                </a:solidFill>
              </a:rPr>
              <a:t>physical</a:t>
            </a:r>
            <a:r>
              <a:rPr lang="en-US" altLang="zh-CN" dirty="0" smtClean="0"/>
              <a:t> </a:t>
            </a:r>
            <a:r>
              <a:rPr lang="en-US" altLang="zh-CN" dirty="0" smtClean="0">
                <a:solidFill>
                  <a:srgbClr val="C00000"/>
                </a:solidFill>
              </a:rPr>
              <a:t>location</a:t>
            </a:r>
            <a:r>
              <a:rPr lang="en-US" altLang="zh-CN" dirty="0" smtClean="0"/>
              <a:t> where a wireless station receives a </a:t>
            </a:r>
            <a:r>
              <a:rPr lang="en-US" altLang="zh-CN" dirty="0" smtClean="0">
                <a:solidFill>
                  <a:srgbClr val="C00000"/>
                </a:solidFill>
              </a:rPr>
              <a:t>sufficiently</a:t>
            </a:r>
            <a:r>
              <a:rPr lang="en-US" altLang="zh-CN" dirty="0" smtClean="0"/>
              <a:t> strong signal </a:t>
            </a:r>
            <a:r>
              <a:rPr lang="en-US" altLang="zh-CN" dirty="0" smtClean="0">
                <a:solidFill>
                  <a:srgbClr val="FF0000"/>
                </a:solidFill>
              </a:rPr>
              <a:t>from</a:t>
            </a:r>
            <a:r>
              <a:rPr lang="en-US" altLang="zh-CN" dirty="0" smtClean="0"/>
              <a:t> two or more APs. </a:t>
            </a:r>
          </a:p>
          <a:p>
            <a:pPr eaLnBrk="1" hangingPunct="1"/>
            <a:endParaRPr lang="en-US" altLang="zh-CN" dirty="0" smtClean="0"/>
          </a:p>
          <a:p>
            <a:pPr eaLnBrk="1" hangingPunct="1"/>
            <a:r>
              <a:rPr lang="en-US" altLang="zh-CN" dirty="0" smtClean="0"/>
              <a:t>Each of these APs would likely be located in a different </a:t>
            </a:r>
            <a:r>
              <a:rPr lang="en-US" altLang="zh-CN" dirty="0" smtClean="0">
                <a:solidFill>
                  <a:srgbClr val="FF0000"/>
                </a:solidFill>
              </a:rPr>
              <a:t>IP subnet </a:t>
            </a:r>
            <a:r>
              <a:rPr lang="en-US" altLang="zh-CN" dirty="0" smtClean="0"/>
              <a:t>and would have been independently </a:t>
            </a:r>
            <a:r>
              <a:rPr lang="en-US" altLang="zh-CN" dirty="0" smtClean="0">
                <a:solidFill>
                  <a:srgbClr val="FF0000"/>
                </a:solidFill>
              </a:rPr>
              <a:t>assigned</a:t>
            </a:r>
            <a:r>
              <a:rPr lang="en-US" altLang="zh-CN" dirty="0" smtClean="0"/>
              <a:t> a channel. </a:t>
            </a:r>
          </a:p>
        </p:txBody>
      </p:sp>
      <p:pic>
        <p:nvPicPr>
          <p:cNvPr id="2" name="图片 1"/>
          <p:cNvPicPr>
            <a:picLocks noChangeAspect="1"/>
          </p:cNvPicPr>
          <p:nvPr/>
        </p:nvPicPr>
        <p:blipFill>
          <a:blip r:embed="rId3"/>
          <a:stretch>
            <a:fillRect/>
          </a:stretch>
        </p:blipFill>
        <p:spPr>
          <a:xfrm>
            <a:off x="6412832" y="1277353"/>
            <a:ext cx="2638425" cy="3581400"/>
          </a:xfrm>
          <a:prstGeom prst="rect">
            <a:avLst/>
          </a:prstGeom>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250825" y="209650"/>
            <a:ext cx="8569325" cy="627062"/>
          </a:xfrm>
        </p:spPr>
        <p:txBody>
          <a:bodyPr/>
          <a:lstStyle/>
          <a:p>
            <a:pPr eaLnBrk="1" hangingPunct="1"/>
            <a:r>
              <a:rPr lang="zh-CN" altLang="en-US" dirty="0" smtClean="0"/>
              <a:t>热点</a:t>
            </a:r>
            <a:r>
              <a:rPr lang="en-US" altLang="zh-CN" dirty="0" smtClean="0"/>
              <a:t>(hot spot)</a:t>
            </a:r>
          </a:p>
        </p:txBody>
      </p:sp>
      <p:sp>
        <p:nvSpPr>
          <p:cNvPr id="14339" name="Rectangle 3"/>
          <p:cNvSpPr>
            <a:spLocks noGrp="1" noChangeArrowheads="1"/>
          </p:cNvSpPr>
          <p:nvPr>
            <p:ph type="body" idx="1"/>
          </p:nvPr>
        </p:nvSpPr>
        <p:spPr/>
        <p:txBody>
          <a:bodyPr/>
          <a:lstStyle/>
          <a:p>
            <a:pPr eaLnBrk="1" hangingPunct="1">
              <a:spcBef>
                <a:spcPts val="600"/>
              </a:spcBef>
            </a:pPr>
            <a:r>
              <a:rPr lang="zh-CN" altLang="en-US" dirty="0" smtClean="0"/>
              <a:t>现在许多地方，如办公室、机场、快餐店、旅馆、购物中心等都能够向公众提供有偿或无偿接入</a:t>
            </a:r>
            <a:r>
              <a:rPr lang="en-US" altLang="zh-CN" dirty="0" smtClean="0"/>
              <a:t>Wi-Fi</a:t>
            </a:r>
            <a:r>
              <a:rPr lang="zh-CN" altLang="en-US" dirty="0" smtClean="0"/>
              <a:t>的服务。</a:t>
            </a:r>
            <a:endParaRPr lang="en-US" altLang="zh-CN" dirty="0" smtClean="0"/>
          </a:p>
          <a:p>
            <a:pPr eaLnBrk="1" hangingPunct="1">
              <a:spcBef>
                <a:spcPts val="600"/>
              </a:spcBef>
            </a:pPr>
            <a:endParaRPr lang="en-US" altLang="zh-CN" dirty="0"/>
          </a:p>
          <a:p>
            <a:pPr eaLnBrk="1" hangingPunct="1">
              <a:spcBef>
                <a:spcPts val="600"/>
              </a:spcBef>
            </a:pPr>
            <a:r>
              <a:rPr lang="zh-CN" altLang="en-US" dirty="0" smtClean="0"/>
              <a:t>这样的地点就叫做</a:t>
            </a:r>
            <a:r>
              <a:rPr lang="zh-CN" altLang="en-US" dirty="0" smtClean="0">
                <a:solidFill>
                  <a:srgbClr val="FF0000"/>
                </a:solidFill>
              </a:rPr>
              <a:t>热点</a:t>
            </a:r>
            <a:r>
              <a:rPr lang="en-US" altLang="zh-CN" dirty="0" smtClean="0"/>
              <a:t>(</a:t>
            </a:r>
            <a:r>
              <a:rPr lang="en-US" altLang="zh-CN" dirty="0" smtClean="0">
                <a:solidFill>
                  <a:srgbClr val="FF0000"/>
                </a:solidFill>
              </a:rPr>
              <a:t>hot spot</a:t>
            </a:r>
            <a:r>
              <a:rPr lang="en-US" altLang="zh-CN" dirty="0" smtClean="0"/>
              <a:t>) [</a:t>
            </a:r>
            <a:r>
              <a:rPr lang="zh-CN" altLang="en-US" dirty="0" smtClean="0"/>
              <a:t>它没有指定</a:t>
            </a:r>
            <a:r>
              <a:rPr lang="en-US" altLang="zh-CN" dirty="0" smtClean="0"/>
              <a:t>AP</a:t>
            </a:r>
            <a:r>
              <a:rPr lang="zh-CN" altLang="en-US" dirty="0" smtClean="0"/>
              <a:t>个数或不同</a:t>
            </a:r>
            <a:r>
              <a:rPr lang="en-US" altLang="zh-CN" dirty="0" smtClean="0"/>
              <a:t>APs</a:t>
            </a:r>
            <a:r>
              <a:rPr lang="zh-CN" altLang="en-US" dirty="0" smtClean="0"/>
              <a:t>共存情况</a:t>
            </a:r>
            <a:r>
              <a:rPr lang="en-US" altLang="zh-CN" dirty="0" smtClean="0"/>
              <a:t>] </a:t>
            </a:r>
            <a:r>
              <a:rPr lang="zh-CN" altLang="en-US" dirty="0" smtClean="0"/>
              <a:t>。热点也就是公众无线</a:t>
            </a:r>
            <a:r>
              <a:rPr lang="zh-CN" altLang="en-US" dirty="0" smtClean="0">
                <a:solidFill>
                  <a:srgbClr val="FF0000"/>
                </a:solidFill>
              </a:rPr>
              <a:t>入网点</a:t>
            </a:r>
            <a:r>
              <a:rPr lang="zh-CN" altLang="en-US" dirty="0" smtClean="0"/>
              <a:t>。由许多</a:t>
            </a:r>
            <a:r>
              <a:rPr lang="zh-CN" altLang="en-US" dirty="0" smtClean="0">
                <a:solidFill>
                  <a:srgbClr val="FF0000"/>
                </a:solidFill>
              </a:rPr>
              <a:t>热点</a:t>
            </a:r>
            <a:r>
              <a:rPr lang="zh-CN" altLang="en-US" dirty="0" smtClean="0"/>
              <a:t>和</a:t>
            </a:r>
            <a:r>
              <a:rPr lang="en-US" altLang="zh-CN" dirty="0" smtClean="0">
                <a:solidFill>
                  <a:srgbClr val="FF0000"/>
                </a:solidFill>
              </a:rPr>
              <a:t>AP</a:t>
            </a:r>
            <a:r>
              <a:rPr lang="zh-CN" altLang="en-US" dirty="0" smtClean="0"/>
              <a:t>连接起来的区域叫做热区</a:t>
            </a:r>
            <a:r>
              <a:rPr lang="en-US" altLang="zh-CN" dirty="0" smtClean="0"/>
              <a:t>(</a:t>
            </a:r>
            <a:r>
              <a:rPr lang="en-US" altLang="zh-CN" dirty="0" smtClean="0">
                <a:solidFill>
                  <a:srgbClr val="FF0000"/>
                </a:solidFill>
              </a:rPr>
              <a:t>hot zone</a:t>
            </a:r>
            <a:r>
              <a:rPr lang="en-US" altLang="zh-CN" dirty="0" smtClean="0"/>
              <a:t>)</a:t>
            </a:r>
            <a:r>
              <a:rPr lang="zh-CN" altLang="en-US" dirty="0" smtClean="0"/>
              <a:t>。</a:t>
            </a:r>
            <a:endParaRPr lang="en-US" altLang="zh-CN" dirty="0" smtClean="0"/>
          </a:p>
          <a:p>
            <a:pPr eaLnBrk="1" hangingPunct="1">
              <a:spcBef>
                <a:spcPts val="600"/>
              </a:spcBef>
            </a:pPr>
            <a:endParaRPr lang="en-US" altLang="zh-CN" dirty="0" smtClean="0"/>
          </a:p>
          <a:p>
            <a:pPr eaLnBrk="1" hangingPunct="1">
              <a:spcBef>
                <a:spcPts val="600"/>
              </a:spcBef>
            </a:pPr>
            <a:r>
              <a:rPr lang="zh-CN" altLang="en-US" dirty="0" smtClean="0"/>
              <a:t>现在也出现了无线互联网服务提供者</a:t>
            </a:r>
            <a:r>
              <a:rPr lang="en-US" altLang="zh-CN" dirty="0" smtClean="0"/>
              <a:t>WISP </a:t>
            </a:r>
            <a:r>
              <a:rPr lang="en-US" altLang="zh-CN" sz="2200" dirty="0" smtClean="0"/>
              <a:t>(Wireless Internet Service Provider) </a:t>
            </a:r>
            <a:r>
              <a:rPr lang="zh-CN" altLang="en-US" dirty="0" smtClean="0"/>
              <a:t>这一名词。</a:t>
            </a:r>
            <a:endParaRPr lang="en-US" altLang="zh-CN" dirty="0" smtClean="0"/>
          </a:p>
          <a:p>
            <a:pPr eaLnBrk="1" hangingPunct="1">
              <a:spcBef>
                <a:spcPts val="600"/>
              </a:spcBef>
            </a:pPr>
            <a:endParaRPr lang="en-US" altLang="zh-CN" dirty="0" smtClean="0"/>
          </a:p>
          <a:p>
            <a:pPr eaLnBrk="1" hangingPunct="1">
              <a:spcBef>
                <a:spcPts val="600"/>
              </a:spcBef>
            </a:pPr>
            <a:r>
              <a:rPr lang="zh-CN" altLang="en-US" dirty="0" smtClean="0"/>
              <a:t>用户可以通过无线信道接入到</a:t>
            </a:r>
            <a:r>
              <a:rPr lang="en-US" altLang="zh-CN" dirty="0" smtClean="0"/>
              <a:t>WISP</a:t>
            </a:r>
            <a:r>
              <a:rPr lang="zh-CN" altLang="en-US" dirty="0" smtClean="0"/>
              <a:t>，然后再经过无线信道接入到互联网。</a:t>
            </a: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6"/>
          <p:cNvSpPr>
            <a:spLocks noGrp="1" noChangeArrowheads="1"/>
          </p:cNvSpPr>
          <p:nvPr>
            <p:ph type="title"/>
          </p:nvPr>
        </p:nvSpPr>
        <p:spPr/>
        <p:txBody>
          <a:bodyPr/>
          <a:lstStyle/>
          <a:p>
            <a:pPr eaLnBrk="1" hangingPunct="1"/>
            <a:r>
              <a:rPr lang="en-US" altLang="zh-CN" dirty="0" smtClean="0"/>
              <a:t>2. </a:t>
            </a:r>
            <a:r>
              <a:rPr lang="zh-CN" altLang="en-US" dirty="0" smtClean="0"/>
              <a:t>移动自组网络又称自组网络 </a:t>
            </a:r>
            <a:r>
              <a:rPr lang="en-US" altLang="zh-CN" dirty="0" smtClean="0"/>
              <a:t>(ad hoc network)</a:t>
            </a:r>
          </a:p>
        </p:txBody>
      </p:sp>
      <p:sp>
        <p:nvSpPr>
          <p:cNvPr id="15363" name="Rectangle 153"/>
          <p:cNvSpPr>
            <a:spLocks noGrp="1" noChangeArrowheads="1"/>
          </p:cNvSpPr>
          <p:nvPr>
            <p:ph type="body" idx="1"/>
          </p:nvPr>
        </p:nvSpPr>
        <p:spPr/>
        <p:txBody>
          <a:bodyPr/>
          <a:lstStyle/>
          <a:p>
            <a:pPr eaLnBrk="1" hangingPunct="1"/>
            <a:r>
              <a:rPr lang="zh-CN" altLang="en-US" dirty="0" smtClean="0"/>
              <a:t>自组网络是没有固定基础设施</a:t>
            </a:r>
            <a:r>
              <a:rPr lang="en-US" altLang="zh-CN" dirty="0" smtClean="0"/>
              <a:t>(</a:t>
            </a:r>
            <a:r>
              <a:rPr lang="zh-CN" altLang="en-US" dirty="0" smtClean="0"/>
              <a:t>即没有</a:t>
            </a:r>
            <a:r>
              <a:rPr lang="en-US" altLang="zh-CN" dirty="0" smtClean="0"/>
              <a:t>AP)</a:t>
            </a:r>
            <a:r>
              <a:rPr lang="zh-CN" altLang="en-US" dirty="0" smtClean="0"/>
              <a:t>的无线局域网。</a:t>
            </a:r>
            <a:endParaRPr lang="en-US" altLang="zh-CN" dirty="0" smtClean="0"/>
          </a:p>
          <a:p>
            <a:pPr eaLnBrk="1" hangingPunct="1"/>
            <a:endParaRPr lang="en-US" altLang="zh-CN" dirty="0" smtClean="0"/>
          </a:p>
          <a:p>
            <a:pPr eaLnBrk="1" hangingPunct="1"/>
            <a:r>
              <a:rPr lang="zh-CN" altLang="en-US" dirty="0" smtClean="0"/>
              <a:t>这种网络由一些处于平等状态的移动站之间相互通信组成的临时网络。</a:t>
            </a:r>
          </a:p>
        </p:txBody>
      </p:sp>
      <p:sp>
        <p:nvSpPr>
          <p:cNvPr id="15364" name="Text Box 104"/>
          <p:cNvSpPr txBox="1">
            <a:spLocks noChangeArrowheads="1"/>
          </p:cNvSpPr>
          <p:nvPr/>
        </p:nvSpPr>
        <p:spPr bwMode="auto">
          <a:xfrm>
            <a:off x="7956550" y="1700213"/>
            <a:ext cx="184150" cy="396875"/>
          </a:xfrm>
          <a:prstGeom prst="rect">
            <a:avLst/>
          </a:prstGeom>
          <a:noFill/>
          <a:ln w="9525">
            <a:noFill/>
            <a:miter lim="800000"/>
            <a:headEnd/>
            <a:tailEnd/>
          </a:ln>
        </p:spPr>
        <p:txBody>
          <a:bodyPr wrap="none">
            <a:spAutoFit/>
          </a:bodyPr>
          <a:lstStyle/>
          <a:p>
            <a:endParaRPr lang="zh-CN" altLang="zh-CN"/>
          </a:p>
        </p:txBody>
      </p:sp>
      <p:sp>
        <p:nvSpPr>
          <p:cNvPr id="15365" name="Oval 106"/>
          <p:cNvSpPr>
            <a:spLocks noChangeArrowheads="1"/>
          </p:cNvSpPr>
          <p:nvPr/>
        </p:nvSpPr>
        <p:spPr bwMode="auto">
          <a:xfrm>
            <a:off x="1674813" y="3429471"/>
            <a:ext cx="6007100" cy="2506662"/>
          </a:xfrm>
          <a:prstGeom prst="ellipse">
            <a:avLst/>
          </a:prstGeom>
          <a:solidFill>
            <a:srgbClr val="FFCCFF"/>
          </a:solidFill>
          <a:ln w="9525">
            <a:solidFill>
              <a:schemeClr val="tx1"/>
            </a:solidFill>
            <a:round/>
            <a:headEnd/>
            <a:tailEnd/>
          </a:ln>
        </p:spPr>
        <p:txBody>
          <a:bodyPr wrap="none" anchor="ctr"/>
          <a:lstStyle/>
          <a:p>
            <a:endParaRPr lang="zh-CN" altLang="en-US"/>
          </a:p>
        </p:txBody>
      </p:sp>
      <p:sp>
        <p:nvSpPr>
          <p:cNvPr id="15366" name="Text Box 107"/>
          <p:cNvSpPr txBox="1">
            <a:spLocks noChangeArrowheads="1"/>
          </p:cNvSpPr>
          <p:nvPr/>
        </p:nvSpPr>
        <p:spPr bwMode="auto">
          <a:xfrm>
            <a:off x="4305300" y="4329583"/>
            <a:ext cx="1200150" cy="398463"/>
          </a:xfrm>
          <a:prstGeom prst="rect">
            <a:avLst/>
          </a:prstGeom>
          <a:noFill/>
          <a:ln w="9525">
            <a:noFill/>
            <a:miter lim="800000"/>
            <a:headEnd/>
            <a:tailEnd/>
          </a:ln>
        </p:spPr>
        <p:txBody>
          <a:bodyPr wrap="none">
            <a:spAutoFit/>
          </a:bodyPr>
          <a:lstStyle/>
          <a:p>
            <a:r>
              <a:rPr kumimoji="1" lang="zh-CN" altLang="en-US">
                <a:latin typeface="Arial" pitchFamily="34" charset="0"/>
                <a:ea typeface="黑体" pitchFamily="49" charset="-122"/>
              </a:rPr>
              <a:t>自组网络</a:t>
            </a:r>
          </a:p>
        </p:txBody>
      </p:sp>
      <p:sp>
        <p:nvSpPr>
          <p:cNvPr id="15367" name="Freeform 108"/>
          <p:cNvSpPr>
            <a:spLocks/>
          </p:cNvSpPr>
          <p:nvPr/>
        </p:nvSpPr>
        <p:spPr bwMode="auto">
          <a:xfrm rot="-2939644">
            <a:off x="4124325" y="3373909"/>
            <a:ext cx="352425" cy="57150"/>
          </a:xfrm>
          <a:custGeom>
            <a:avLst/>
            <a:gdLst>
              <a:gd name="T0" fmla="*/ 0 w 168"/>
              <a:gd name="T1" fmla="*/ 0 h 36"/>
              <a:gd name="T2" fmla="*/ 226559 w 168"/>
              <a:gd name="T3" fmla="*/ 0 h 36"/>
              <a:gd name="T4" fmla="*/ 134257 w 168"/>
              <a:gd name="T5" fmla="*/ 57150 h 36"/>
              <a:gd name="T6" fmla="*/ 352425 w 168"/>
              <a:gd name="T7" fmla="*/ 57150 h 36"/>
              <a:gd name="T8" fmla="*/ 0 60000 65536"/>
              <a:gd name="T9" fmla="*/ 0 60000 65536"/>
              <a:gd name="T10" fmla="*/ 0 60000 65536"/>
              <a:gd name="T11" fmla="*/ 0 60000 65536"/>
              <a:gd name="T12" fmla="*/ 0 w 168"/>
              <a:gd name="T13" fmla="*/ 0 h 36"/>
              <a:gd name="T14" fmla="*/ 168 w 168"/>
              <a:gd name="T15" fmla="*/ 36 h 36"/>
            </a:gdLst>
            <a:ahLst/>
            <a:cxnLst>
              <a:cxn ang="T8">
                <a:pos x="T0" y="T1"/>
              </a:cxn>
              <a:cxn ang="T9">
                <a:pos x="T2" y="T3"/>
              </a:cxn>
              <a:cxn ang="T10">
                <a:pos x="T4" y="T5"/>
              </a:cxn>
              <a:cxn ang="T11">
                <a:pos x="T6" y="T7"/>
              </a:cxn>
            </a:cxnLst>
            <a:rect l="T12" t="T13" r="T14" b="T15"/>
            <a:pathLst>
              <a:path w="168" h="36">
                <a:moveTo>
                  <a:pt x="0" y="0"/>
                </a:moveTo>
                <a:lnTo>
                  <a:pt x="108" y="0"/>
                </a:lnTo>
                <a:lnTo>
                  <a:pt x="64" y="36"/>
                </a:lnTo>
                <a:lnTo>
                  <a:pt x="168" y="36"/>
                </a:lnTo>
              </a:path>
            </a:pathLst>
          </a:custGeom>
          <a:noFill/>
          <a:ln w="19050" cmpd="sng">
            <a:solidFill>
              <a:schemeClr val="tx1"/>
            </a:solidFill>
            <a:round/>
            <a:headEnd type="none" w="med" len="med"/>
            <a:tailEnd type="none" w="med" len="med"/>
          </a:ln>
        </p:spPr>
        <p:txBody>
          <a:bodyPr wrap="none" anchor="ctr"/>
          <a:lstStyle/>
          <a:p>
            <a:endParaRPr lang="zh-CN" altLang="en-US"/>
          </a:p>
        </p:txBody>
      </p:sp>
      <p:sp>
        <p:nvSpPr>
          <p:cNvPr id="15368" name="Freeform 109"/>
          <p:cNvSpPr>
            <a:spLocks/>
          </p:cNvSpPr>
          <p:nvPr/>
        </p:nvSpPr>
        <p:spPr bwMode="auto">
          <a:xfrm rot="-2939644">
            <a:off x="5226844" y="5235252"/>
            <a:ext cx="350838" cy="57150"/>
          </a:xfrm>
          <a:custGeom>
            <a:avLst/>
            <a:gdLst>
              <a:gd name="T0" fmla="*/ 0 w 168"/>
              <a:gd name="T1" fmla="*/ 0 h 36"/>
              <a:gd name="T2" fmla="*/ 225539 w 168"/>
              <a:gd name="T3" fmla="*/ 0 h 36"/>
              <a:gd name="T4" fmla="*/ 133653 w 168"/>
              <a:gd name="T5" fmla="*/ 57150 h 36"/>
              <a:gd name="T6" fmla="*/ 350838 w 168"/>
              <a:gd name="T7" fmla="*/ 57150 h 36"/>
              <a:gd name="T8" fmla="*/ 0 60000 65536"/>
              <a:gd name="T9" fmla="*/ 0 60000 65536"/>
              <a:gd name="T10" fmla="*/ 0 60000 65536"/>
              <a:gd name="T11" fmla="*/ 0 60000 65536"/>
              <a:gd name="T12" fmla="*/ 0 w 168"/>
              <a:gd name="T13" fmla="*/ 0 h 36"/>
              <a:gd name="T14" fmla="*/ 168 w 168"/>
              <a:gd name="T15" fmla="*/ 36 h 36"/>
            </a:gdLst>
            <a:ahLst/>
            <a:cxnLst>
              <a:cxn ang="T8">
                <a:pos x="T0" y="T1"/>
              </a:cxn>
              <a:cxn ang="T9">
                <a:pos x="T2" y="T3"/>
              </a:cxn>
              <a:cxn ang="T10">
                <a:pos x="T4" y="T5"/>
              </a:cxn>
              <a:cxn ang="T11">
                <a:pos x="T6" y="T7"/>
              </a:cxn>
            </a:cxnLst>
            <a:rect l="T12" t="T13" r="T14" b="T15"/>
            <a:pathLst>
              <a:path w="168" h="36">
                <a:moveTo>
                  <a:pt x="0" y="0"/>
                </a:moveTo>
                <a:lnTo>
                  <a:pt x="108" y="0"/>
                </a:lnTo>
                <a:lnTo>
                  <a:pt x="64" y="36"/>
                </a:lnTo>
                <a:lnTo>
                  <a:pt x="168" y="36"/>
                </a:lnTo>
              </a:path>
            </a:pathLst>
          </a:custGeom>
          <a:noFill/>
          <a:ln w="19050" cmpd="sng">
            <a:solidFill>
              <a:schemeClr val="tx1"/>
            </a:solidFill>
            <a:round/>
            <a:headEnd type="none" w="med" len="med"/>
            <a:tailEnd type="none" w="med" len="med"/>
          </a:ln>
        </p:spPr>
        <p:txBody>
          <a:bodyPr wrap="none" anchor="ctr"/>
          <a:lstStyle/>
          <a:p>
            <a:endParaRPr lang="zh-CN" altLang="en-US"/>
          </a:p>
        </p:txBody>
      </p:sp>
      <p:sp>
        <p:nvSpPr>
          <p:cNvPr id="15369" name="Freeform 110"/>
          <p:cNvSpPr>
            <a:spLocks/>
          </p:cNvSpPr>
          <p:nvPr/>
        </p:nvSpPr>
        <p:spPr bwMode="auto">
          <a:xfrm rot="-2939644">
            <a:off x="2378869" y="3776340"/>
            <a:ext cx="350837" cy="57150"/>
          </a:xfrm>
          <a:custGeom>
            <a:avLst/>
            <a:gdLst>
              <a:gd name="T0" fmla="*/ 0 w 168"/>
              <a:gd name="T1" fmla="*/ 0 h 36"/>
              <a:gd name="T2" fmla="*/ 225538 w 168"/>
              <a:gd name="T3" fmla="*/ 0 h 36"/>
              <a:gd name="T4" fmla="*/ 133652 w 168"/>
              <a:gd name="T5" fmla="*/ 57150 h 36"/>
              <a:gd name="T6" fmla="*/ 350837 w 168"/>
              <a:gd name="T7" fmla="*/ 57150 h 36"/>
              <a:gd name="T8" fmla="*/ 0 60000 65536"/>
              <a:gd name="T9" fmla="*/ 0 60000 65536"/>
              <a:gd name="T10" fmla="*/ 0 60000 65536"/>
              <a:gd name="T11" fmla="*/ 0 60000 65536"/>
              <a:gd name="T12" fmla="*/ 0 w 168"/>
              <a:gd name="T13" fmla="*/ 0 h 36"/>
              <a:gd name="T14" fmla="*/ 168 w 168"/>
              <a:gd name="T15" fmla="*/ 36 h 36"/>
            </a:gdLst>
            <a:ahLst/>
            <a:cxnLst>
              <a:cxn ang="T8">
                <a:pos x="T0" y="T1"/>
              </a:cxn>
              <a:cxn ang="T9">
                <a:pos x="T2" y="T3"/>
              </a:cxn>
              <a:cxn ang="T10">
                <a:pos x="T4" y="T5"/>
              </a:cxn>
              <a:cxn ang="T11">
                <a:pos x="T6" y="T7"/>
              </a:cxn>
            </a:cxnLst>
            <a:rect l="T12" t="T13" r="T14" b="T15"/>
            <a:pathLst>
              <a:path w="168" h="36">
                <a:moveTo>
                  <a:pt x="0" y="0"/>
                </a:moveTo>
                <a:lnTo>
                  <a:pt x="108" y="0"/>
                </a:lnTo>
                <a:lnTo>
                  <a:pt x="64" y="36"/>
                </a:lnTo>
                <a:lnTo>
                  <a:pt x="168" y="36"/>
                </a:lnTo>
              </a:path>
            </a:pathLst>
          </a:custGeom>
          <a:noFill/>
          <a:ln w="19050" cmpd="sng">
            <a:solidFill>
              <a:schemeClr val="tx1"/>
            </a:solidFill>
            <a:round/>
            <a:headEnd type="none" w="med" len="med"/>
            <a:tailEnd type="none" w="med" len="med"/>
          </a:ln>
        </p:spPr>
        <p:txBody>
          <a:bodyPr wrap="none" anchor="ctr"/>
          <a:lstStyle/>
          <a:p>
            <a:endParaRPr lang="zh-CN" altLang="en-US"/>
          </a:p>
        </p:txBody>
      </p:sp>
      <p:sp>
        <p:nvSpPr>
          <p:cNvPr id="15370" name="Freeform 111"/>
          <p:cNvSpPr>
            <a:spLocks/>
          </p:cNvSpPr>
          <p:nvPr/>
        </p:nvSpPr>
        <p:spPr bwMode="auto">
          <a:xfrm rot="-2939644">
            <a:off x="2973388" y="5005858"/>
            <a:ext cx="350838" cy="58737"/>
          </a:xfrm>
          <a:custGeom>
            <a:avLst/>
            <a:gdLst>
              <a:gd name="T0" fmla="*/ 0 w 168"/>
              <a:gd name="T1" fmla="*/ 0 h 36"/>
              <a:gd name="T2" fmla="*/ 225539 w 168"/>
              <a:gd name="T3" fmla="*/ 0 h 36"/>
              <a:gd name="T4" fmla="*/ 133653 w 168"/>
              <a:gd name="T5" fmla="*/ 58737 h 36"/>
              <a:gd name="T6" fmla="*/ 350838 w 168"/>
              <a:gd name="T7" fmla="*/ 58737 h 36"/>
              <a:gd name="T8" fmla="*/ 0 60000 65536"/>
              <a:gd name="T9" fmla="*/ 0 60000 65536"/>
              <a:gd name="T10" fmla="*/ 0 60000 65536"/>
              <a:gd name="T11" fmla="*/ 0 60000 65536"/>
              <a:gd name="T12" fmla="*/ 0 w 168"/>
              <a:gd name="T13" fmla="*/ 0 h 36"/>
              <a:gd name="T14" fmla="*/ 168 w 168"/>
              <a:gd name="T15" fmla="*/ 36 h 36"/>
            </a:gdLst>
            <a:ahLst/>
            <a:cxnLst>
              <a:cxn ang="T8">
                <a:pos x="T0" y="T1"/>
              </a:cxn>
              <a:cxn ang="T9">
                <a:pos x="T2" y="T3"/>
              </a:cxn>
              <a:cxn ang="T10">
                <a:pos x="T4" y="T5"/>
              </a:cxn>
              <a:cxn ang="T11">
                <a:pos x="T6" y="T7"/>
              </a:cxn>
            </a:cxnLst>
            <a:rect l="T12" t="T13" r="T14" b="T15"/>
            <a:pathLst>
              <a:path w="168" h="36">
                <a:moveTo>
                  <a:pt x="0" y="0"/>
                </a:moveTo>
                <a:lnTo>
                  <a:pt x="108" y="0"/>
                </a:lnTo>
                <a:lnTo>
                  <a:pt x="64" y="36"/>
                </a:lnTo>
                <a:lnTo>
                  <a:pt x="168" y="36"/>
                </a:lnTo>
              </a:path>
            </a:pathLst>
          </a:custGeom>
          <a:noFill/>
          <a:ln w="19050" cmpd="sng">
            <a:solidFill>
              <a:schemeClr val="tx1"/>
            </a:solidFill>
            <a:round/>
            <a:headEnd type="none" w="med" len="med"/>
            <a:tailEnd type="none" w="med" len="med"/>
          </a:ln>
        </p:spPr>
        <p:txBody>
          <a:bodyPr wrap="none" anchor="ctr"/>
          <a:lstStyle/>
          <a:p>
            <a:endParaRPr lang="zh-CN" altLang="en-US"/>
          </a:p>
        </p:txBody>
      </p:sp>
      <p:sp>
        <p:nvSpPr>
          <p:cNvPr id="15371" name="Freeform 112"/>
          <p:cNvSpPr>
            <a:spLocks/>
          </p:cNvSpPr>
          <p:nvPr/>
        </p:nvSpPr>
        <p:spPr bwMode="auto">
          <a:xfrm rot="2939644" flipH="1">
            <a:off x="2009775" y="3775546"/>
            <a:ext cx="350837" cy="58738"/>
          </a:xfrm>
          <a:custGeom>
            <a:avLst/>
            <a:gdLst>
              <a:gd name="T0" fmla="*/ 0 w 168"/>
              <a:gd name="T1" fmla="*/ 0 h 36"/>
              <a:gd name="T2" fmla="*/ 225538 w 168"/>
              <a:gd name="T3" fmla="*/ 0 h 36"/>
              <a:gd name="T4" fmla="*/ 133652 w 168"/>
              <a:gd name="T5" fmla="*/ 58738 h 36"/>
              <a:gd name="T6" fmla="*/ 350837 w 168"/>
              <a:gd name="T7" fmla="*/ 58738 h 36"/>
              <a:gd name="T8" fmla="*/ 0 60000 65536"/>
              <a:gd name="T9" fmla="*/ 0 60000 65536"/>
              <a:gd name="T10" fmla="*/ 0 60000 65536"/>
              <a:gd name="T11" fmla="*/ 0 60000 65536"/>
              <a:gd name="T12" fmla="*/ 0 w 168"/>
              <a:gd name="T13" fmla="*/ 0 h 36"/>
              <a:gd name="T14" fmla="*/ 168 w 168"/>
              <a:gd name="T15" fmla="*/ 36 h 36"/>
            </a:gdLst>
            <a:ahLst/>
            <a:cxnLst>
              <a:cxn ang="T8">
                <a:pos x="T0" y="T1"/>
              </a:cxn>
              <a:cxn ang="T9">
                <a:pos x="T2" y="T3"/>
              </a:cxn>
              <a:cxn ang="T10">
                <a:pos x="T4" y="T5"/>
              </a:cxn>
              <a:cxn ang="T11">
                <a:pos x="T6" y="T7"/>
              </a:cxn>
            </a:cxnLst>
            <a:rect l="T12" t="T13" r="T14" b="T15"/>
            <a:pathLst>
              <a:path w="168" h="36">
                <a:moveTo>
                  <a:pt x="0" y="0"/>
                </a:moveTo>
                <a:lnTo>
                  <a:pt x="108" y="0"/>
                </a:lnTo>
                <a:lnTo>
                  <a:pt x="64" y="36"/>
                </a:lnTo>
                <a:lnTo>
                  <a:pt x="168" y="36"/>
                </a:lnTo>
              </a:path>
            </a:pathLst>
          </a:custGeom>
          <a:noFill/>
          <a:ln w="19050" cmpd="sng">
            <a:solidFill>
              <a:schemeClr val="tx1"/>
            </a:solidFill>
            <a:round/>
            <a:headEnd type="none" w="med" len="med"/>
            <a:tailEnd type="none" w="med" len="med"/>
          </a:ln>
        </p:spPr>
        <p:txBody>
          <a:bodyPr wrap="none" anchor="ctr"/>
          <a:lstStyle/>
          <a:p>
            <a:endParaRPr lang="zh-CN" altLang="en-US"/>
          </a:p>
        </p:txBody>
      </p:sp>
      <p:sp>
        <p:nvSpPr>
          <p:cNvPr id="15372" name="Freeform 113"/>
          <p:cNvSpPr>
            <a:spLocks/>
          </p:cNvSpPr>
          <p:nvPr/>
        </p:nvSpPr>
        <p:spPr bwMode="auto">
          <a:xfrm rot="2939644" flipH="1">
            <a:off x="3749675" y="3399309"/>
            <a:ext cx="350837" cy="55562"/>
          </a:xfrm>
          <a:custGeom>
            <a:avLst/>
            <a:gdLst>
              <a:gd name="T0" fmla="*/ 0 w 168"/>
              <a:gd name="T1" fmla="*/ 0 h 36"/>
              <a:gd name="T2" fmla="*/ 225538 w 168"/>
              <a:gd name="T3" fmla="*/ 0 h 36"/>
              <a:gd name="T4" fmla="*/ 133652 w 168"/>
              <a:gd name="T5" fmla="*/ 55562 h 36"/>
              <a:gd name="T6" fmla="*/ 350837 w 168"/>
              <a:gd name="T7" fmla="*/ 55562 h 36"/>
              <a:gd name="T8" fmla="*/ 0 60000 65536"/>
              <a:gd name="T9" fmla="*/ 0 60000 65536"/>
              <a:gd name="T10" fmla="*/ 0 60000 65536"/>
              <a:gd name="T11" fmla="*/ 0 60000 65536"/>
              <a:gd name="T12" fmla="*/ 0 w 168"/>
              <a:gd name="T13" fmla="*/ 0 h 36"/>
              <a:gd name="T14" fmla="*/ 168 w 168"/>
              <a:gd name="T15" fmla="*/ 36 h 36"/>
            </a:gdLst>
            <a:ahLst/>
            <a:cxnLst>
              <a:cxn ang="T8">
                <a:pos x="T0" y="T1"/>
              </a:cxn>
              <a:cxn ang="T9">
                <a:pos x="T2" y="T3"/>
              </a:cxn>
              <a:cxn ang="T10">
                <a:pos x="T4" y="T5"/>
              </a:cxn>
              <a:cxn ang="T11">
                <a:pos x="T6" y="T7"/>
              </a:cxn>
            </a:cxnLst>
            <a:rect l="T12" t="T13" r="T14" b="T15"/>
            <a:pathLst>
              <a:path w="168" h="36">
                <a:moveTo>
                  <a:pt x="0" y="0"/>
                </a:moveTo>
                <a:lnTo>
                  <a:pt x="108" y="0"/>
                </a:lnTo>
                <a:lnTo>
                  <a:pt x="64" y="36"/>
                </a:lnTo>
                <a:lnTo>
                  <a:pt x="168" y="36"/>
                </a:lnTo>
              </a:path>
            </a:pathLst>
          </a:custGeom>
          <a:noFill/>
          <a:ln w="19050" cmpd="sng">
            <a:solidFill>
              <a:schemeClr val="tx1"/>
            </a:solidFill>
            <a:round/>
            <a:headEnd type="none" w="med" len="med"/>
            <a:tailEnd type="none" w="med" len="med"/>
          </a:ln>
        </p:spPr>
        <p:txBody>
          <a:bodyPr wrap="none" anchor="ctr"/>
          <a:lstStyle/>
          <a:p>
            <a:endParaRPr lang="zh-CN" altLang="en-US"/>
          </a:p>
        </p:txBody>
      </p:sp>
      <p:sp>
        <p:nvSpPr>
          <p:cNvPr id="15373" name="Freeform 114"/>
          <p:cNvSpPr>
            <a:spLocks/>
          </p:cNvSpPr>
          <p:nvPr/>
        </p:nvSpPr>
        <p:spPr bwMode="auto">
          <a:xfrm rot="2939644" flipH="1">
            <a:off x="2673350" y="4994746"/>
            <a:ext cx="350838" cy="55562"/>
          </a:xfrm>
          <a:custGeom>
            <a:avLst/>
            <a:gdLst>
              <a:gd name="T0" fmla="*/ 0 w 168"/>
              <a:gd name="T1" fmla="*/ 0 h 36"/>
              <a:gd name="T2" fmla="*/ 225539 w 168"/>
              <a:gd name="T3" fmla="*/ 0 h 36"/>
              <a:gd name="T4" fmla="*/ 133653 w 168"/>
              <a:gd name="T5" fmla="*/ 55562 h 36"/>
              <a:gd name="T6" fmla="*/ 350838 w 168"/>
              <a:gd name="T7" fmla="*/ 55562 h 36"/>
              <a:gd name="T8" fmla="*/ 0 60000 65536"/>
              <a:gd name="T9" fmla="*/ 0 60000 65536"/>
              <a:gd name="T10" fmla="*/ 0 60000 65536"/>
              <a:gd name="T11" fmla="*/ 0 60000 65536"/>
              <a:gd name="T12" fmla="*/ 0 w 168"/>
              <a:gd name="T13" fmla="*/ 0 h 36"/>
              <a:gd name="T14" fmla="*/ 168 w 168"/>
              <a:gd name="T15" fmla="*/ 36 h 36"/>
            </a:gdLst>
            <a:ahLst/>
            <a:cxnLst>
              <a:cxn ang="T8">
                <a:pos x="T0" y="T1"/>
              </a:cxn>
              <a:cxn ang="T9">
                <a:pos x="T2" y="T3"/>
              </a:cxn>
              <a:cxn ang="T10">
                <a:pos x="T4" y="T5"/>
              </a:cxn>
              <a:cxn ang="T11">
                <a:pos x="T6" y="T7"/>
              </a:cxn>
            </a:cxnLst>
            <a:rect l="T12" t="T13" r="T14" b="T15"/>
            <a:pathLst>
              <a:path w="168" h="36">
                <a:moveTo>
                  <a:pt x="0" y="0"/>
                </a:moveTo>
                <a:lnTo>
                  <a:pt x="108" y="0"/>
                </a:lnTo>
                <a:lnTo>
                  <a:pt x="64" y="36"/>
                </a:lnTo>
                <a:lnTo>
                  <a:pt x="168" y="36"/>
                </a:lnTo>
              </a:path>
            </a:pathLst>
          </a:custGeom>
          <a:noFill/>
          <a:ln w="19050" cmpd="sng">
            <a:solidFill>
              <a:schemeClr val="tx1"/>
            </a:solidFill>
            <a:round/>
            <a:headEnd type="none" w="med" len="med"/>
            <a:tailEnd type="none" w="med" len="med"/>
          </a:ln>
        </p:spPr>
        <p:txBody>
          <a:bodyPr wrap="none" anchor="ctr"/>
          <a:lstStyle/>
          <a:p>
            <a:endParaRPr lang="zh-CN" altLang="en-US"/>
          </a:p>
        </p:txBody>
      </p:sp>
      <p:sp>
        <p:nvSpPr>
          <p:cNvPr id="15374" name="Freeform 115"/>
          <p:cNvSpPr>
            <a:spLocks/>
          </p:cNvSpPr>
          <p:nvPr/>
        </p:nvSpPr>
        <p:spPr bwMode="auto">
          <a:xfrm rot="2939644" flipH="1">
            <a:off x="4841081" y="5222552"/>
            <a:ext cx="350838" cy="57150"/>
          </a:xfrm>
          <a:custGeom>
            <a:avLst/>
            <a:gdLst>
              <a:gd name="T0" fmla="*/ 0 w 168"/>
              <a:gd name="T1" fmla="*/ 0 h 36"/>
              <a:gd name="T2" fmla="*/ 225539 w 168"/>
              <a:gd name="T3" fmla="*/ 0 h 36"/>
              <a:gd name="T4" fmla="*/ 133653 w 168"/>
              <a:gd name="T5" fmla="*/ 57150 h 36"/>
              <a:gd name="T6" fmla="*/ 350838 w 168"/>
              <a:gd name="T7" fmla="*/ 57150 h 36"/>
              <a:gd name="T8" fmla="*/ 0 60000 65536"/>
              <a:gd name="T9" fmla="*/ 0 60000 65536"/>
              <a:gd name="T10" fmla="*/ 0 60000 65536"/>
              <a:gd name="T11" fmla="*/ 0 60000 65536"/>
              <a:gd name="T12" fmla="*/ 0 w 168"/>
              <a:gd name="T13" fmla="*/ 0 h 36"/>
              <a:gd name="T14" fmla="*/ 168 w 168"/>
              <a:gd name="T15" fmla="*/ 36 h 36"/>
            </a:gdLst>
            <a:ahLst/>
            <a:cxnLst>
              <a:cxn ang="T8">
                <a:pos x="T0" y="T1"/>
              </a:cxn>
              <a:cxn ang="T9">
                <a:pos x="T2" y="T3"/>
              </a:cxn>
              <a:cxn ang="T10">
                <a:pos x="T4" y="T5"/>
              </a:cxn>
              <a:cxn ang="T11">
                <a:pos x="T6" y="T7"/>
              </a:cxn>
            </a:cxnLst>
            <a:rect l="T12" t="T13" r="T14" b="T15"/>
            <a:pathLst>
              <a:path w="168" h="36">
                <a:moveTo>
                  <a:pt x="0" y="0"/>
                </a:moveTo>
                <a:lnTo>
                  <a:pt x="108" y="0"/>
                </a:lnTo>
                <a:lnTo>
                  <a:pt x="64" y="36"/>
                </a:lnTo>
                <a:lnTo>
                  <a:pt x="168" y="36"/>
                </a:lnTo>
              </a:path>
            </a:pathLst>
          </a:custGeom>
          <a:noFill/>
          <a:ln w="19050" cmpd="sng">
            <a:solidFill>
              <a:schemeClr val="tx1"/>
            </a:solidFill>
            <a:round/>
            <a:headEnd type="none" w="med" len="med"/>
            <a:tailEnd type="none" w="med" len="med"/>
          </a:ln>
        </p:spPr>
        <p:txBody>
          <a:bodyPr wrap="none" anchor="ctr"/>
          <a:lstStyle/>
          <a:p>
            <a:endParaRPr lang="zh-CN" altLang="en-US"/>
          </a:p>
        </p:txBody>
      </p:sp>
      <p:grpSp>
        <p:nvGrpSpPr>
          <p:cNvPr id="15375" name="Group 116"/>
          <p:cNvGrpSpPr>
            <a:grpSpLocks/>
          </p:cNvGrpSpPr>
          <p:nvPr/>
        </p:nvGrpSpPr>
        <p:grpSpPr bwMode="auto">
          <a:xfrm>
            <a:off x="4845050" y="5255096"/>
            <a:ext cx="449263" cy="579437"/>
            <a:chOff x="2352" y="2061"/>
            <a:chExt cx="246" cy="237"/>
          </a:xfrm>
        </p:grpSpPr>
        <p:pic>
          <p:nvPicPr>
            <p:cNvPr id="15410" name="Picture 117" descr="notebook"/>
            <p:cNvPicPr>
              <a:picLocks noChangeAspect="1" noChangeArrowheads="1"/>
            </p:cNvPicPr>
            <p:nvPr/>
          </p:nvPicPr>
          <p:blipFill>
            <a:blip r:embed="rId2" cstate="print"/>
            <a:srcRect l="13889" t="32260" r="1389" b="4477"/>
            <a:stretch>
              <a:fillRect/>
            </a:stretch>
          </p:blipFill>
          <p:spPr bwMode="auto">
            <a:xfrm>
              <a:off x="2352" y="2127"/>
              <a:ext cx="246" cy="171"/>
            </a:xfrm>
            <a:prstGeom prst="rect">
              <a:avLst/>
            </a:prstGeom>
            <a:noFill/>
            <a:ln w="9525">
              <a:noFill/>
              <a:miter lim="800000"/>
              <a:headEnd/>
              <a:tailEnd/>
            </a:ln>
          </p:spPr>
        </p:pic>
        <p:sp>
          <p:nvSpPr>
            <p:cNvPr id="15411" name="Line 118"/>
            <p:cNvSpPr>
              <a:spLocks noChangeShapeType="1"/>
            </p:cNvSpPr>
            <p:nvPr/>
          </p:nvSpPr>
          <p:spPr bwMode="auto">
            <a:xfrm flipH="1">
              <a:off x="2556" y="2061"/>
              <a:ext cx="0" cy="78"/>
            </a:xfrm>
            <a:prstGeom prst="line">
              <a:avLst/>
            </a:prstGeom>
            <a:noFill/>
            <a:ln w="28575">
              <a:solidFill>
                <a:schemeClr val="tx1"/>
              </a:solidFill>
              <a:round/>
              <a:headEnd/>
              <a:tailEnd/>
            </a:ln>
          </p:spPr>
          <p:txBody>
            <a:bodyPr/>
            <a:lstStyle/>
            <a:p>
              <a:endParaRPr lang="zh-CN" altLang="en-US"/>
            </a:p>
          </p:txBody>
        </p:sp>
      </p:grpSp>
      <p:grpSp>
        <p:nvGrpSpPr>
          <p:cNvPr id="15376" name="Group 119"/>
          <p:cNvGrpSpPr>
            <a:grpSpLocks/>
          </p:cNvGrpSpPr>
          <p:nvPr/>
        </p:nvGrpSpPr>
        <p:grpSpPr bwMode="auto">
          <a:xfrm>
            <a:off x="2638425" y="5055071"/>
            <a:ext cx="450850" cy="579437"/>
            <a:chOff x="2352" y="2061"/>
            <a:chExt cx="246" cy="237"/>
          </a:xfrm>
        </p:grpSpPr>
        <p:pic>
          <p:nvPicPr>
            <p:cNvPr id="15408" name="Picture 120" descr="notebook"/>
            <p:cNvPicPr>
              <a:picLocks noChangeAspect="1" noChangeArrowheads="1"/>
            </p:cNvPicPr>
            <p:nvPr/>
          </p:nvPicPr>
          <p:blipFill>
            <a:blip r:embed="rId2" cstate="print"/>
            <a:srcRect l="13889" t="32260" r="1389" b="4477"/>
            <a:stretch>
              <a:fillRect/>
            </a:stretch>
          </p:blipFill>
          <p:spPr bwMode="auto">
            <a:xfrm>
              <a:off x="2352" y="2127"/>
              <a:ext cx="246" cy="171"/>
            </a:xfrm>
            <a:prstGeom prst="rect">
              <a:avLst/>
            </a:prstGeom>
            <a:noFill/>
            <a:ln w="9525">
              <a:noFill/>
              <a:miter lim="800000"/>
              <a:headEnd/>
              <a:tailEnd/>
            </a:ln>
          </p:spPr>
        </p:pic>
        <p:sp>
          <p:nvSpPr>
            <p:cNvPr id="15409" name="Line 121"/>
            <p:cNvSpPr>
              <a:spLocks noChangeShapeType="1"/>
            </p:cNvSpPr>
            <p:nvPr/>
          </p:nvSpPr>
          <p:spPr bwMode="auto">
            <a:xfrm flipH="1">
              <a:off x="2556" y="2061"/>
              <a:ext cx="0" cy="78"/>
            </a:xfrm>
            <a:prstGeom prst="line">
              <a:avLst/>
            </a:prstGeom>
            <a:noFill/>
            <a:ln w="28575">
              <a:solidFill>
                <a:schemeClr val="tx1"/>
              </a:solidFill>
              <a:round/>
              <a:headEnd/>
              <a:tailEnd/>
            </a:ln>
          </p:spPr>
          <p:txBody>
            <a:bodyPr/>
            <a:lstStyle/>
            <a:p>
              <a:endParaRPr lang="zh-CN" altLang="en-US"/>
            </a:p>
          </p:txBody>
        </p:sp>
      </p:grpSp>
      <p:grpSp>
        <p:nvGrpSpPr>
          <p:cNvPr id="15377" name="Group 122"/>
          <p:cNvGrpSpPr>
            <a:grpSpLocks/>
          </p:cNvGrpSpPr>
          <p:nvPr/>
        </p:nvGrpSpPr>
        <p:grpSpPr bwMode="auto">
          <a:xfrm>
            <a:off x="2125663" y="3908896"/>
            <a:ext cx="449262" cy="577850"/>
            <a:chOff x="2352" y="2061"/>
            <a:chExt cx="246" cy="237"/>
          </a:xfrm>
        </p:grpSpPr>
        <p:pic>
          <p:nvPicPr>
            <p:cNvPr id="15406" name="Picture 123" descr="notebook"/>
            <p:cNvPicPr>
              <a:picLocks noChangeAspect="1" noChangeArrowheads="1"/>
            </p:cNvPicPr>
            <p:nvPr/>
          </p:nvPicPr>
          <p:blipFill>
            <a:blip r:embed="rId2" cstate="print"/>
            <a:srcRect l="13889" t="32260" r="1389" b="4477"/>
            <a:stretch>
              <a:fillRect/>
            </a:stretch>
          </p:blipFill>
          <p:spPr bwMode="auto">
            <a:xfrm>
              <a:off x="2352" y="2127"/>
              <a:ext cx="246" cy="171"/>
            </a:xfrm>
            <a:prstGeom prst="rect">
              <a:avLst/>
            </a:prstGeom>
            <a:noFill/>
            <a:ln w="9525">
              <a:noFill/>
              <a:miter lim="800000"/>
              <a:headEnd/>
              <a:tailEnd/>
            </a:ln>
          </p:spPr>
        </p:pic>
        <p:sp>
          <p:nvSpPr>
            <p:cNvPr id="15407" name="Line 124"/>
            <p:cNvSpPr>
              <a:spLocks noChangeShapeType="1"/>
            </p:cNvSpPr>
            <p:nvPr/>
          </p:nvSpPr>
          <p:spPr bwMode="auto">
            <a:xfrm flipH="1">
              <a:off x="2556" y="2061"/>
              <a:ext cx="0" cy="78"/>
            </a:xfrm>
            <a:prstGeom prst="line">
              <a:avLst/>
            </a:prstGeom>
            <a:noFill/>
            <a:ln w="28575">
              <a:solidFill>
                <a:schemeClr val="tx1"/>
              </a:solidFill>
              <a:round/>
              <a:headEnd/>
              <a:tailEnd/>
            </a:ln>
          </p:spPr>
          <p:txBody>
            <a:bodyPr/>
            <a:lstStyle/>
            <a:p>
              <a:endParaRPr lang="zh-CN" altLang="en-US"/>
            </a:p>
          </p:txBody>
        </p:sp>
      </p:grpSp>
      <p:grpSp>
        <p:nvGrpSpPr>
          <p:cNvPr id="15378" name="Group 125"/>
          <p:cNvGrpSpPr>
            <a:grpSpLocks/>
          </p:cNvGrpSpPr>
          <p:nvPr/>
        </p:nvGrpSpPr>
        <p:grpSpPr bwMode="auto">
          <a:xfrm>
            <a:off x="3778250" y="3470746"/>
            <a:ext cx="450850" cy="579437"/>
            <a:chOff x="2352" y="2061"/>
            <a:chExt cx="246" cy="237"/>
          </a:xfrm>
        </p:grpSpPr>
        <p:pic>
          <p:nvPicPr>
            <p:cNvPr id="15404" name="Picture 126" descr="notebook"/>
            <p:cNvPicPr>
              <a:picLocks noChangeAspect="1" noChangeArrowheads="1"/>
            </p:cNvPicPr>
            <p:nvPr/>
          </p:nvPicPr>
          <p:blipFill>
            <a:blip r:embed="rId2" cstate="print"/>
            <a:srcRect l="13889" t="32260" r="1389" b="4477"/>
            <a:stretch>
              <a:fillRect/>
            </a:stretch>
          </p:blipFill>
          <p:spPr bwMode="auto">
            <a:xfrm>
              <a:off x="2352" y="2127"/>
              <a:ext cx="246" cy="171"/>
            </a:xfrm>
            <a:prstGeom prst="rect">
              <a:avLst/>
            </a:prstGeom>
            <a:noFill/>
            <a:ln w="9525">
              <a:noFill/>
              <a:miter lim="800000"/>
              <a:headEnd/>
              <a:tailEnd/>
            </a:ln>
          </p:spPr>
        </p:pic>
        <p:sp>
          <p:nvSpPr>
            <p:cNvPr id="15405" name="Line 127"/>
            <p:cNvSpPr>
              <a:spLocks noChangeShapeType="1"/>
            </p:cNvSpPr>
            <p:nvPr/>
          </p:nvSpPr>
          <p:spPr bwMode="auto">
            <a:xfrm flipH="1">
              <a:off x="2556" y="2061"/>
              <a:ext cx="0" cy="78"/>
            </a:xfrm>
            <a:prstGeom prst="line">
              <a:avLst/>
            </a:prstGeom>
            <a:noFill/>
            <a:ln w="28575">
              <a:solidFill>
                <a:schemeClr val="tx1"/>
              </a:solidFill>
              <a:round/>
              <a:headEnd/>
              <a:tailEnd/>
            </a:ln>
          </p:spPr>
          <p:txBody>
            <a:bodyPr/>
            <a:lstStyle/>
            <a:p>
              <a:endParaRPr lang="zh-CN" altLang="en-US"/>
            </a:p>
          </p:txBody>
        </p:sp>
      </p:grpSp>
      <p:sp>
        <p:nvSpPr>
          <p:cNvPr id="15379" name="Freeform 128"/>
          <p:cNvSpPr>
            <a:spLocks/>
          </p:cNvSpPr>
          <p:nvPr/>
        </p:nvSpPr>
        <p:spPr bwMode="auto">
          <a:xfrm rot="-2939644">
            <a:off x="5934075" y="3475509"/>
            <a:ext cx="350837" cy="55562"/>
          </a:xfrm>
          <a:custGeom>
            <a:avLst/>
            <a:gdLst>
              <a:gd name="T0" fmla="*/ 0 w 168"/>
              <a:gd name="T1" fmla="*/ 0 h 36"/>
              <a:gd name="T2" fmla="*/ 225538 w 168"/>
              <a:gd name="T3" fmla="*/ 0 h 36"/>
              <a:gd name="T4" fmla="*/ 133652 w 168"/>
              <a:gd name="T5" fmla="*/ 55562 h 36"/>
              <a:gd name="T6" fmla="*/ 350837 w 168"/>
              <a:gd name="T7" fmla="*/ 55562 h 36"/>
              <a:gd name="T8" fmla="*/ 0 60000 65536"/>
              <a:gd name="T9" fmla="*/ 0 60000 65536"/>
              <a:gd name="T10" fmla="*/ 0 60000 65536"/>
              <a:gd name="T11" fmla="*/ 0 60000 65536"/>
              <a:gd name="T12" fmla="*/ 0 w 168"/>
              <a:gd name="T13" fmla="*/ 0 h 36"/>
              <a:gd name="T14" fmla="*/ 168 w 168"/>
              <a:gd name="T15" fmla="*/ 36 h 36"/>
            </a:gdLst>
            <a:ahLst/>
            <a:cxnLst>
              <a:cxn ang="T8">
                <a:pos x="T0" y="T1"/>
              </a:cxn>
              <a:cxn ang="T9">
                <a:pos x="T2" y="T3"/>
              </a:cxn>
              <a:cxn ang="T10">
                <a:pos x="T4" y="T5"/>
              </a:cxn>
              <a:cxn ang="T11">
                <a:pos x="T6" y="T7"/>
              </a:cxn>
            </a:cxnLst>
            <a:rect l="T12" t="T13" r="T14" b="T15"/>
            <a:pathLst>
              <a:path w="168" h="36">
                <a:moveTo>
                  <a:pt x="0" y="0"/>
                </a:moveTo>
                <a:lnTo>
                  <a:pt x="108" y="0"/>
                </a:lnTo>
                <a:lnTo>
                  <a:pt x="64" y="36"/>
                </a:lnTo>
                <a:lnTo>
                  <a:pt x="168" y="36"/>
                </a:lnTo>
              </a:path>
            </a:pathLst>
          </a:custGeom>
          <a:noFill/>
          <a:ln w="19050" cmpd="sng">
            <a:solidFill>
              <a:schemeClr val="tx1"/>
            </a:solidFill>
            <a:round/>
            <a:headEnd type="none" w="med" len="med"/>
            <a:tailEnd type="none" w="med" len="med"/>
          </a:ln>
        </p:spPr>
        <p:txBody>
          <a:bodyPr wrap="none" anchor="ctr"/>
          <a:lstStyle/>
          <a:p>
            <a:endParaRPr lang="zh-CN" altLang="en-US"/>
          </a:p>
        </p:txBody>
      </p:sp>
      <p:sp>
        <p:nvSpPr>
          <p:cNvPr id="15380" name="Freeform 129"/>
          <p:cNvSpPr>
            <a:spLocks/>
          </p:cNvSpPr>
          <p:nvPr/>
        </p:nvSpPr>
        <p:spPr bwMode="auto">
          <a:xfrm rot="2939644" flipH="1">
            <a:off x="5558631" y="3500115"/>
            <a:ext cx="350837" cy="57150"/>
          </a:xfrm>
          <a:custGeom>
            <a:avLst/>
            <a:gdLst>
              <a:gd name="T0" fmla="*/ 0 w 168"/>
              <a:gd name="T1" fmla="*/ 0 h 36"/>
              <a:gd name="T2" fmla="*/ 225538 w 168"/>
              <a:gd name="T3" fmla="*/ 0 h 36"/>
              <a:gd name="T4" fmla="*/ 133652 w 168"/>
              <a:gd name="T5" fmla="*/ 57150 h 36"/>
              <a:gd name="T6" fmla="*/ 350837 w 168"/>
              <a:gd name="T7" fmla="*/ 57150 h 36"/>
              <a:gd name="T8" fmla="*/ 0 60000 65536"/>
              <a:gd name="T9" fmla="*/ 0 60000 65536"/>
              <a:gd name="T10" fmla="*/ 0 60000 65536"/>
              <a:gd name="T11" fmla="*/ 0 60000 65536"/>
              <a:gd name="T12" fmla="*/ 0 w 168"/>
              <a:gd name="T13" fmla="*/ 0 h 36"/>
              <a:gd name="T14" fmla="*/ 168 w 168"/>
              <a:gd name="T15" fmla="*/ 36 h 36"/>
            </a:gdLst>
            <a:ahLst/>
            <a:cxnLst>
              <a:cxn ang="T8">
                <a:pos x="T0" y="T1"/>
              </a:cxn>
              <a:cxn ang="T9">
                <a:pos x="T2" y="T3"/>
              </a:cxn>
              <a:cxn ang="T10">
                <a:pos x="T4" y="T5"/>
              </a:cxn>
              <a:cxn ang="T11">
                <a:pos x="T6" y="T7"/>
              </a:cxn>
            </a:cxnLst>
            <a:rect l="T12" t="T13" r="T14" b="T15"/>
            <a:pathLst>
              <a:path w="168" h="36">
                <a:moveTo>
                  <a:pt x="0" y="0"/>
                </a:moveTo>
                <a:lnTo>
                  <a:pt x="108" y="0"/>
                </a:lnTo>
                <a:lnTo>
                  <a:pt x="64" y="36"/>
                </a:lnTo>
                <a:lnTo>
                  <a:pt x="168" y="36"/>
                </a:lnTo>
              </a:path>
            </a:pathLst>
          </a:custGeom>
          <a:noFill/>
          <a:ln w="19050" cmpd="sng">
            <a:solidFill>
              <a:schemeClr val="tx1"/>
            </a:solidFill>
            <a:round/>
            <a:headEnd type="none" w="med" len="med"/>
            <a:tailEnd type="none" w="med" len="med"/>
          </a:ln>
        </p:spPr>
        <p:txBody>
          <a:bodyPr wrap="none" anchor="ctr"/>
          <a:lstStyle/>
          <a:p>
            <a:endParaRPr lang="zh-CN" altLang="en-US"/>
          </a:p>
        </p:txBody>
      </p:sp>
      <p:grpSp>
        <p:nvGrpSpPr>
          <p:cNvPr id="15381" name="Group 130"/>
          <p:cNvGrpSpPr>
            <a:grpSpLocks/>
          </p:cNvGrpSpPr>
          <p:nvPr/>
        </p:nvGrpSpPr>
        <p:grpSpPr bwMode="auto">
          <a:xfrm>
            <a:off x="5586413" y="3569171"/>
            <a:ext cx="449262" cy="579437"/>
            <a:chOff x="2352" y="2061"/>
            <a:chExt cx="246" cy="237"/>
          </a:xfrm>
        </p:grpSpPr>
        <p:pic>
          <p:nvPicPr>
            <p:cNvPr id="15402" name="Picture 131" descr="notebook"/>
            <p:cNvPicPr>
              <a:picLocks noChangeAspect="1" noChangeArrowheads="1"/>
            </p:cNvPicPr>
            <p:nvPr/>
          </p:nvPicPr>
          <p:blipFill>
            <a:blip r:embed="rId2" cstate="print"/>
            <a:srcRect l="13889" t="32260" r="1389" b="4477"/>
            <a:stretch>
              <a:fillRect/>
            </a:stretch>
          </p:blipFill>
          <p:spPr bwMode="auto">
            <a:xfrm>
              <a:off x="2352" y="2127"/>
              <a:ext cx="246" cy="171"/>
            </a:xfrm>
            <a:prstGeom prst="rect">
              <a:avLst/>
            </a:prstGeom>
            <a:noFill/>
            <a:ln w="9525">
              <a:noFill/>
              <a:miter lim="800000"/>
              <a:headEnd/>
              <a:tailEnd/>
            </a:ln>
          </p:spPr>
        </p:pic>
        <p:sp>
          <p:nvSpPr>
            <p:cNvPr id="15403" name="Line 132"/>
            <p:cNvSpPr>
              <a:spLocks noChangeShapeType="1"/>
            </p:cNvSpPr>
            <p:nvPr/>
          </p:nvSpPr>
          <p:spPr bwMode="auto">
            <a:xfrm flipH="1">
              <a:off x="2556" y="2061"/>
              <a:ext cx="0" cy="78"/>
            </a:xfrm>
            <a:prstGeom prst="line">
              <a:avLst/>
            </a:prstGeom>
            <a:noFill/>
            <a:ln w="28575">
              <a:solidFill>
                <a:schemeClr val="tx1"/>
              </a:solidFill>
              <a:round/>
              <a:headEnd/>
              <a:tailEnd/>
            </a:ln>
          </p:spPr>
          <p:txBody>
            <a:bodyPr/>
            <a:lstStyle/>
            <a:p>
              <a:endParaRPr lang="zh-CN" altLang="en-US"/>
            </a:p>
          </p:txBody>
        </p:sp>
      </p:grpSp>
      <p:sp>
        <p:nvSpPr>
          <p:cNvPr id="15382" name="Freeform 133"/>
          <p:cNvSpPr>
            <a:spLocks/>
          </p:cNvSpPr>
          <p:nvPr/>
        </p:nvSpPr>
        <p:spPr bwMode="auto">
          <a:xfrm rot="-2939644">
            <a:off x="7478713" y="4077170"/>
            <a:ext cx="350838" cy="55563"/>
          </a:xfrm>
          <a:custGeom>
            <a:avLst/>
            <a:gdLst>
              <a:gd name="T0" fmla="*/ 0 w 168"/>
              <a:gd name="T1" fmla="*/ 0 h 36"/>
              <a:gd name="T2" fmla="*/ 225539 w 168"/>
              <a:gd name="T3" fmla="*/ 0 h 36"/>
              <a:gd name="T4" fmla="*/ 133653 w 168"/>
              <a:gd name="T5" fmla="*/ 55563 h 36"/>
              <a:gd name="T6" fmla="*/ 350838 w 168"/>
              <a:gd name="T7" fmla="*/ 55563 h 36"/>
              <a:gd name="T8" fmla="*/ 0 60000 65536"/>
              <a:gd name="T9" fmla="*/ 0 60000 65536"/>
              <a:gd name="T10" fmla="*/ 0 60000 65536"/>
              <a:gd name="T11" fmla="*/ 0 60000 65536"/>
              <a:gd name="T12" fmla="*/ 0 w 168"/>
              <a:gd name="T13" fmla="*/ 0 h 36"/>
              <a:gd name="T14" fmla="*/ 168 w 168"/>
              <a:gd name="T15" fmla="*/ 36 h 36"/>
            </a:gdLst>
            <a:ahLst/>
            <a:cxnLst>
              <a:cxn ang="T8">
                <a:pos x="T0" y="T1"/>
              </a:cxn>
              <a:cxn ang="T9">
                <a:pos x="T2" y="T3"/>
              </a:cxn>
              <a:cxn ang="T10">
                <a:pos x="T4" y="T5"/>
              </a:cxn>
              <a:cxn ang="T11">
                <a:pos x="T6" y="T7"/>
              </a:cxn>
            </a:cxnLst>
            <a:rect l="T12" t="T13" r="T14" b="T15"/>
            <a:pathLst>
              <a:path w="168" h="36">
                <a:moveTo>
                  <a:pt x="0" y="0"/>
                </a:moveTo>
                <a:lnTo>
                  <a:pt x="108" y="0"/>
                </a:lnTo>
                <a:lnTo>
                  <a:pt x="64" y="36"/>
                </a:lnTo>
                <a:lnTo>
                  <a:pt x="168" y="36"/>
                </a:lnTo>
              </a:path>
            </a:pathLst>
          </a:custGeom>
          <a:noFill/>
          <a:ln w="19050" cmpd="sng">
            <a:solidFill>
              <a:schemeClr val="tx1"/>
            </a:solidFill>
            <a:round/>
            <a:headEnd type="none" w="med" len="med"/>
            <a:tailEnd type="none" w="med" len="med"/>
          </a:ln>
        </p:spPr>
        <p:txBody>
          <a:bodyPr wrap="none" anchor="ctr"/>
          <a:lstStyle/>
          <a:p>
            <a:endParaRPr lang="zh-CN" altLang="en-US"/>
          </a:p>
        </p:txBody>
      </p:sp>
      <p:sp>
        <p:nvSpPr>
          <p:cNvPr id="15383" name="Freeform 134"/>
          <p:cNvSpPr>
            <a:spLocks/>
          </p:cNvSpPr>
          <p:nvPr/>
        </p:nvSpPr>
        <p:spPr bwMode="auto">
          <a:xfrm rot="2939644" flipH="1">
            <a:off x="7103269" y="4076377"/>
            <a:ext cx="350838" cy="57150"/>
          </a:xfrm>
          <a:custGeom>
            <a:avLst/>
            <a:gdLst>
              <a:gd name="T0" fmla="*/ 0 w 168"/>
              <a:gd name="T1" fmla="*/ 0 h 36"/>
              <a:gd name="T2" fmla="*/ 225539 w 168"/>
              <a:gd name="T3" fmla="*/ 0 h 36"/>
              <a:gd name="T4" fmla="*/ 133653 w 168"/>
              <a:gd name="T5" fmla="*/ 57150 h 36"/>
              <a:gd name="T6" fmla="*/ 350838 w 168"/>
              <a:gd name="T7" fmla="*/ 57150 h 36"/>
              <a:gd name="T8" fmla="*/ 0 60000 65536"/>
              <a:gd name="T9" fmla="*/ 0 60000 65536"/>
              <a:gd name="T10" fmla="*/ 0 60000 65536"/>
              <a:gd name="T11" fmla="*/ 0 60000 65536"/>
              <a:gd name="T12" fmla="*/ 0 w 168"/>
              <a:gd name="T13" fmla="*/ 0 h 36"/>
              <a:gd name="T14" fmla="*/ 168 w 168"/>
              <a:gd name="T15" fmla="*/ 36 h 36"/>
            </a:gdLst>
            <a:ahLst/>
            <a:cxnLst>
              <a:cxn ang="T8">
                <a:pos x="T0" y="T1"/>
              </a:cxn>
              <a:cxn ang="T9">
                <a:pos x="T2" y="T3"/>
              </a:cxn>
              <a:cxn ang="T10">
                <a:pos x="T4" y="T5"/>
              </a:cxn>
              <a:cxn ang="T11">
                <a:pos x="T6" y="T7"/>
              </a:cxn>
            </a:cxnLst>
            <a:rect l="T12" t="T13" r="T14" b="T15"/>
            <a:pathLst>
              <a:path w="168" h="36">
                <a:moveTo>
                  <a:pt x="0" y="0"/>
                </a:moveTo>
                <a:lnTo>
                  <a:pt x="108" y="0"/>
                </a:lnTo>
                <a:lnTo>
                  <a:pt x="64" y="36"/>
                </a:lnTo>
                <a:lnTo>
                  <a:pt x="168" y="36"/>
                </a:lnTo>
              </a:path>
            </a:pathLst>
          </a:custGeom>
          <a:noFill/>
          <a:ln w="19050" cmpd="sng">
            <a:solidFill>
              <a:schemeClr val="tx1"/>
            </a:solidFill>
            <a:round/>
            <a:headEnd type="none" w="med" len="med"/>
            <a:tailEnd type="none" w="med" len="med"/>
          </a:ln>
        </p:spPr>
        <p:txBody>
          <a:bodyPr wrap="none" anchor="ctr"/>
          <a:lstStyle/>
          <a:p>
            <a:endParaRPr lang="zh-CN" altLang="en-US"/>
          </a:p>
        </p:txBody>
      </p:sp>
      <p:grpSp>
        <p:nvGrpSpPr>
          <p:cNvPr id="15384" name="Group 135"/>
          <p:cNvGrpSpPr>
            <a:grpSpLocks/>
          </p:cNvGrpSpPr>
          <p:nvPr/>
        </p:nvGrpSpPr>
        <p:grpSpPr bwMode="auto">
          <a:xfrm>
            <a:off x="7081838" y="4180358"/>
            <a:ext cx="452437" cy="577850"/>
            <a:chOff x="2352" y="2061"/>
            <a:chExt cx="246" cy="237"/>
          </a:xfrm>
        </p:grpSpPr>
        <p:pic>
          <p:nvPicPr>
            <p:cNvPr id="15400" name="Picture 136" descr="notebook"/>
            <p:cNvPicPr>
              <a:picLocks noChangeAspect="1" noChangeArrowheads="1"/>
            </p:cNvPicPr>
            <p:nvPr/>
          </p:nvPicPr>
          <p:blipFill>
            <a:blip r:embed="rId2" cstate="print"/>
            <a:srcRect l="13889" t="32260" r="1389" b="4477"/>
            <a:stretch>
              <a:fillRect/>
            </a:stretch>
          </p:blipFill>
          <p:spPr bwMode="auto">
            <a:xfrm>
              <a:off x="2352" y="2127"/>
              <a:ext cx="246" cy="171"/>
            </a:xfrm>
            <a:prstGeom prst="rect">
              <a:avLst/>
            </a:prstGeom>
            <a:noFill/>
            <a:ln w="9525">
              <a:noFill/>
              <a:miter lim="800000"/>
              <a:headEnd/>
              <a:tailEnd/>
            </a:ln>
          </p:spPr>
        </p:pic>
        <p:sp>
          <p:nvSpPr>
            <p:cNvPr id="15401" name="Line 137"/>
            <p:cNvSpPr>
              <a:spLocks noChangeShapeType="1"/>
            </p:cNvSpPr>
            <p:nvPr/>
          </p:nvSpPr>
          <p:spPr bwMode="auto">
            <a:xfrm flipH="1">
              <a:off x="2556" y="2061"/>
              <a:ext cx="0" cy="78"/>
            </a:xfrm>
            <a:prstGeom prst="line">
              <a:avLst/>
            </a:prstGeom>
            <a:noFill/>
            <a:ln w="28575">
              <a:solidFill>
                <a:schemeClr val="tx1"/>
              </a:solidFill>
              <a:round/>
              <a:headEnd/>
              <a:tailEnd/>
            </a:ln>
          </p:spPr>
          <p:txBody>
            <a:bodyPr/>
            <a:lstStyle/>
            <a:p>
              <a:endParaRPr lang="zh-CN" altLang="en-US"/>
            </a:p>
          </p:txBody>
        </p:sp>
      </p:grpSp>
      <p:sp>
        <p:nvSpPr>
          <p:cNvPr id="15385" name="Text Box 138"/>
          <p:cNvSpPr txBox="1">
            <a:spLocks noChangeArrowheads="1"/>
          </p:cNvSpPr>
          <p:nvPr/>
        </p:nvSpPr>
        <p:spPr bwMode="auto">
          <a:xfrm>
            <a:off x="2347913" y="5120158"/>
            <a:ext cx="356188" cy="400110"/>
          </a:xfrm>
          <a:prstGeom prst="rect">
            <a:avLst/>
          </a:prstGeom>
          <a:noFill/>
          <a:ln w="9525">
            <a:noFill/>
            <a:miter lim="800000"/>
            <a:headEnd/>
            <a:tailEnd/>
          </a:ln>
        </p:spPr>
        <p:txBody>
          <a:bodyPr wrap="none">
            <a:spAutoFit/>
          </a:bodyPr>
          <a:lstStyle/>
          <a:p>
            <a:r>
              <a:rPr kumimoji="1" lang="en-US" altLang="zh-CN">
                <a:latin typeface="Arial" pitchFamily="34" charset="0"/>
                <a:ea typeface="黑体" pitchFamily="49" charset="-122"/>
              </a:rPr>
              <a:t>A</a:t>
            </a:r>
          </a:p>
        </p:txBody>
      </p:sp>
      <p:sp>
        <p:nvSpPr>
          <p:cNvPr id="15386" name="Text Box 139"/>
          <p:cNvSpPr txBox="1">
            <a:spLocks noChangeArrowheads="1"/>
          </p:cNvSpPr>
          <p:nvPr/>
        </p:nvSpPr>
        <p:spPr bwMode="auto">
          <a:xfrm>
            <a:off x="7158038" y="4708996"/>
            <a:ext cx="354012" cy="398462"/>
          </a:xfrm>
          <a:prstGeom prst="rect">
            <a:avLst/>
          </a:prstGeom>
          <a:noFill/>
          <a:ln w="9525">
            <a:noFill/>
            <a:miter lim="800000"/>
            <a:headEnd/>
            <a:tailEnd/>
          </a:ln>
        </p:spPr>
        <p:txBody>
          <a:bodyPr wrap="none">
            <a:spAutoFit/>
          </a:bodyPr>
          <a:lstStyle/>
          <a:p>
            <a:r>
              <a:rPr kumimoji="1" lang="en-US" altLang="zh-CN">
                <a:latin typeface="Arial" pitchFamily="34" charset="0"/>
                <a:ea typeface="黑体" pitchFamily="49" charset="-122"/>
              </a:rPr>
              <a:t>E</a:t>
            </a:r>
          </a:p>
        </p:txBody>
      </p:sp>
      <p:sp>
        <p:nvSpPr>
          <p:cNvPr id="15387" name="Text Box 140"/>
          <p:cNvSpPr txBox="1">
            <a:spLocks noChangeArrowheads="1"/>
          </p:cNvSpPr>
          <p:nvPr/>
        </p:nvSpPr>
        <p:spPr bwMode="auto">
          <a:xfrm>
            <a:off x="5611813" y="4112096"/>
            <a:ext cx="368300" cy="396875"/>
          </a:xfrm>
          <a:prstGeom prst="rect">
            <a:avLst/>
          </a:prstGeom>
          <a:noFill/>
          <a:ln w="9525">
            <a:noFill/>
            <a:miter lim="800000"/>
            <a:headEnd/>
            <a:tailEnd/>
          </a:ln>
        </p:spPr>
        <p:txBody>
          <a:bodyPr wrap="none">
            <a:spAutoFit/>
          </a:bodyPr>
          <a:lstStyle/>
          <a:p>
            <a:r>
              <a:rPr kumimoji="1" lang="en-US" altLang="zh-CN">
                <a:latin typeface="Arial" pitchFamily="34" charset="0"/>
                <a:ea typeface="黑体" pitchFamily="49" charset="-122"/>
              </a:rPr>
              <a:t>D</a:t>
            </a:r>
          </a:p>
        </p:txBody>
      </p:sp>
      <p:sp>
        <p:nvSpPr>
          <p:cNvPr id="15388" name="Text Box 141"/>
          <p:cNvSpPr txBox="1">
            <a:spLocks noChangeArrowheads="1"/>
          </p:cNvSpPr>
          <p:nvPr/>
        </p:nvSpPr>
        <p:spPr bwMode="auto">
          <a:xfrm>
            <a:off x="3778250" y="4040658"/>
            <a:ext cx="368300" cy="396875"/>
          </a:xfrm>
          <a:prstGeom prst="rect">
            <a:avLst/>
          </a:prstGeom>
          <a:noFill/>
          <a:ln w="9525">
            <a:noFill/>
            <a:miter lim="800000"/>
            <a:headEnd/>
            <a:tailEnd/>
          </a:ln>
        </p:spPr>
        <p:txBody>
          <a:bodyPr wrap="none">
            <a:spAutoFit/>
          </a:bodyPr>
          <a:lstStyle/>
          <a:p>
            <a:r>
              <a:rPr kumimoji="1" lang="en-US" altLang="zh-CN">
                <a:latin typeface="Arial" pitchFamily="34" charset="0"/>
                <a:ea typeface="黑体" pitchFamily="49" charset="-122"/>
              </a:rPr>
              <a:t>C</a:t>
            </a:r>
          </a:p>
        </p:txBody>
      </p:sp>
      <p:sp>
        <p:nvSpPr>
          <p:cNvPr id="15389" name="Text Box 142"/>
          <p:cNvSpPr txBox="1">
            <a:spLocks noChangeArrowheads="1"/>
          </p:cNvSpPr>
          <p:nvPr/>
        </p:nvSpPr>
        <p:spPr bwMode="auto">
          <a:xfrm>
            <a:off x="1835150" y="4039071"/>
            <a:ext cx="354013" cy="398462"/>
          </a:xfrm>
          <a:prstGeom prst="rect">
            <a:avLst/>
          </a:prstGeom>
          <a:noFill/>
          <a:ln w="9525">
            <a:noFill/>
            <a:miter lim="800000"/>
            <a:headEnd/>
            <a:tailEnd/>
          </a:ln>
        </p:spPr>
        <p:txBody>
          <a:bodyPr wrap="none">
            <a:spAutoFit/>
          </a:bodyPr>
          <a:lstStyle/>
          <a:p>
            <a:r>
              <a:rPr kumimoji="1" lang="en-US" altLang="zh-CN">
                <a:latin typeface="Arial" pitchFamily="34" charset="0"/>
                <a:ea typeface="黑体" pitchFamily="49" charset="-122"/>
              </a:rPr>
              <a:t>B</a:t>
            </a:r>
          </a:p>
        </p:txBody>
      </p:sp>
      <p:sp>
        <p:nvSpPr>
          <p:cNvPr id="15390" name="Text Box 143"/>
          <p:cNvSpPr txBox="1">
            <a:spLocks noChangeArrowheads="1"/>
          </p:cNvSpPr>
          <p:nvPr/>
        </p:nvSpPr>
        <p:spPr bwMode="auto">
          <a:xfrm>
            <a:off x="4541838" y="5294783"/>
            <a:ext cx="339725" cy="396875"/>
          </a:xfrm>
          <a:prstGeom prst="rect">
            <a:avLst/>
          </a:prstGeom>
          <a:noFill/>
          <a:ln w="9525">
            <a:noFill/>
            <a:miter lim="800000"/>
            <a:headEnd/>
            <a:tailEnd/>
          </a:ln>
        </p:spPr>
        <p:txBody>
          <a:bodyPr wrap="none">
            <a:spAutoFit/>
          </a:bodyPr>
          <a:lstStyle/>
          <a:p>
            <a:r>
              <a:rPr kumimoji="1" lang="en-US" altLang="zh-CN">
                <a:latin typeface="Arial" pitchFamily="34" charset="0"/>
                <a:ea typeface="黑体" pitchFamily="49" charset="-122"/>
              </a:rPr>
              <a:t>F</a:t>
            </a:r>
          </a:p>
        </p:txBody>
      </p:sp>
      <p:sp>
        <p:nvSpPr>
          <p:cNvPr id="303248" name="AutoShape 144"/>
          <p:cNvSpPr>
            <a:spLocks noChangeArrowheads="1"/>
          </p:cNvSpPr>
          <p:nvPr/>
        </p:nvSpPr>
        <p:spPr bwMode="auto">
          <a:xfrm rot="114164">
            <a:off x="4211638" y="3716808"/>
            <a:ext cx="1362075" cy="207963"/>
          </a:xfrm>
          <a:prstGeom prst="rightArrow">
            <a:avLst>
              <a:gd name="adj1" fmla="val 50000"/>
              <a:gd name="adj2" fmla="val 133964"/>
            </a:avLst>
          </a:prstGeom>
          <a:solidFill>
            <a:srgbClr val="00CC00"/>
          </a:solidFill>
          <a:ln w="9525">
            <a:solidFill>
              <a:schemeClr val="tx1"/>
            </a:solidFill>
            <a:miter lim="800000"/>
            <a:headEnd/>
            <a:tailEnd/>
          </a:ln>
        </p:spPr>
        <p:txBody>
          <a:bodyPr wrap="none" anchor="ctr"/>
          <a:lstStyle/>
          <a:p>
            <a:endParaRPr lang="zh-CN" altLang="en-US"/>
          </a:p>
        </p:txBody>
      </p:sp>
      <p:sp>
        <p:nvSpPr>
          <p:cNvPr id="303249" name="AutoShape 145"/>
          <p:cNvSpPr>
            <a:spLocks noChangeArrowheads="1"/>
          </p:cNvSpPr>
          <p:nvPr/>
        </p:nvSpPr>
        <p:spPr bwMode="auto">
          <a:xfrm rot="1262345">
            <a:off x="6069013" y="4064471"/>
            <a:ext cx="1047750" cy="247650"/>
          </a:xfrm>
          <a:prstGeom prst="rightArrow">
            <a:avLst>
              <a:gd name="adj1" fmla="val 50000"/>
              <a:gd name="adj2" fmla="val 86535"/>
            </a:avLst>
          </a:prstGeom>
          <a:solidFill>
            <a:srgbClr val="00CC00"/>
          </a:solidFill>
          <a:ln w="9525">
            <a:solidFill>
              <a:schemeClr val="tx1"/>
            </a:solidFill>
            <a:miter lim="800000"/>
            <a:headEnd/>
            <a:tailEnd/>
          </a:ln>
        </p:spPr>
        <p:txBody>
          <a:bodyPr wrap="none" anchor="ctr"/>
          <a:lstStyle/>
          <a:p>
            <a:endParaRPr lang="zh-CN" altLang="en-US"/>
          </a:p>
        </p:txBody>
      </p:sp>
      <p:sp>
        <p:nvSpPr>
          <p:cNvPr id="303250" name="AutoShape 146"/>
          <p:cNvSpPr>
            <a:spLocks noChangeArrowheads="1"/>
          </p:cNvSpPr>
          <p:nvPr/>
        </p:nvSpPr>
        <p:spPr bwMode="auto">
          <a:xfrm rot="-692809">
            <a:off x="2605088" y="3854921"/>
            <a:ext cx="1155700" cy="241300"/>
          </a:xfrm>
          <a:prstGeom prst="rightArrow">
            <a:avLst>
              <a:gd name="adj1" fmla="val 50000"/>
              <a:gd name="adj2" fmla="val 97962"/>
            </a:avLst>
          </a:prstGeom>
          <a:solidFill>
            <a:srgbClr val="00CC00"/>
          </a:solidFill>
          <a:ln w="9525">
            <a:solidFill>
              <a:schemeClr val="tx1"/>
            </a:solidFill>
            <a:miter lim="800000"/>
            <a:headEnd/>
            <a:tailEnd/>
          </a:ln>
        </p:spPr>
        <p:txBody>
          <a:bodyPr wrap="none" anchor="ctr"/>
          <a:lstStyle/>
          <a:p>
            <a:endParaRPr lang="zh-CN" altLang="en-US"/>
          </a:p>
        </p:txBody>
      </p:sp>
      <p:sp>
        <p:nvSpPr>
          <p:cNvPr id="303251" name="AutoShape 147"/>
          <p:cNvSpPr>
            <a:spLocks noChangeArrowheads="1"/>
          </p:cNvSpPr>
          <p:nvPr/>
        </p:nvSpPr>
        <p:spPr bwMode="auto">
          <a:xfrm rot="-7231871">
            <a:off x="2165350" y="4701058"/>
            <a:ext cx="803275" cy="282575"/>
          </a:xfrm>
          <a:prstGeom prst="rightArrow">
            <a:avLst>
              <a:gd name="adj1" fmla="val 50000"/>
              <a:gd name="adj2" fmla="val 58144"/>
            </a:avLst>
          </a:prstGeom>
          <a:solidFill>
            <a:srgbClr val="00CC00"/>
          </a:solidFill>
          <a:ln w="9525">
            <a:solidFill>
              <a:schemeClr val="tx1"/>
            </a:solidFill>
            <a:miter lim="800000"/>
            <a:headEnd/>
            <a:tailEnd/>
          </a:ln>
        </p:spPr>
        <p:txBody>
          <a:bodyPr wrap="none" anchor="ctr"/>
          <a:lstStyle/>
          <a:p>
            <a:endParaRPr lang="zh-CN" altLang="en-US"/>
          </a:p>
        </p:txBody>
      </p:sp>
      <p:sp>
        <p:nvSpPr>
          <p:cNvPr id="303252" name="Text Box 148"/>
          <p:cNvSpPr txBox="1">
            <a:spLocks noChangeArrowheads="1"/>
          </p:cNvSpPr>
          <p:nvPr/>
        </p:nvSpPr>
        <p:spPr bwMode="auto">
          <a:xfrm>
            <a:off x="2351088" y="5696421"/>
            <a:ext cx="947737" cy="396875"/>
          </a:xfrm>
          <a:prstGeom prst="rect">
            <a:avLst/>
          </a:prstGeom>
          <a:noFill/>
          <a:ln w="9525">
            <a:noFill/>
            <a:miter lim="800000"/>
            <a:headEnd/>
            <a:tailEnd/>
          </a:ln>
        </p:spPr>
        <p:txBody>
          <a:bodyPr wrap="none">
            <a:spAutoFit/>
          </a:bodyPr>
          <a:lstStyle/>
          <a:p>
            <a:r>
              <a:rPr kumimoji="1" lang="zh-CN" altLang="en-US">
                <a:latin typeface="Arial" pitchFamily="34" charset="0"/>
                <a:ea typeface="黑体" pitchFamily="49" charset="-122"/>
              </a:rPr>
              <a:t>源结点</a:t>
            </a:r>
          </a:p>
        </p:txBody>
      </p:sp>
      <p:sp>
        <p:nvSpPr>
          <p:cNvPr id="303253" name="Text Box 149"/>
          <p:cNvSpPr txBox="1">
            <a:spLocks noChangeArrowheads="1"/>
          </p:cNvSpPr>
          <p:nvPr/>
        </p:nvSpPr>
        <p:spPr bwMode="auto">
          <a:xfrm>
            <a:off x="7623175" y="4331171"/>
            <a:ext cx="1210588" cy="400110"/>
          </a:xfrm>
          <a:prstGeom prst="rect">
            <a:avLst/>
          </a:prstGeom>
          <a:noFill/>
          <a:ln w="9525">
            <a:noFill/>
            <a:miter lim="800000"/>
            <a:headEnd/>
            <a:tailEnd/>
          </a:ln>
        </p:spPr>
        <p:txBody>
          <a:bodyPr wrap="none">
            <a:spAutoFit/>
          </a:bodyPr>
          <a:lstStyle/>
          <a:p>
            <a:r>
              <a:rPr kumimoji="1" lang="zh-CN" altLang="en-US">
                <a:latin typeface="Arial" pitchFamily="34" charset="0"/>
                <a:ea typeface="黑体" pitchFamily="49" charset="-122"/>
              </a:rPr>
              <a:t>目的结点</a:t>
            </a:r>
          </a:p>
        </p:txBody>
      </p:sp>
      <p:sp>
        <p:nvSpPr>
          <p:cNvPr id="15397" name="Text Box 150"/>
          <p:cNvSpPr txBox="1">
            <a:spLocks noChangeArrowheads="1"/>
          </p:cNvSpPr>
          <p:nvPr/>
        </p:nvSpPr>
        <p:spPr bwMode="auto">
          <a:xfrm>
            <a:off x="838200" y="3813646"/>
            <a:ext cx="1210588" cy="400110"/>
          </a:xfrm>
          <a:prstGeom prst="rect">
            <a:avLst/>
          </a:prstGeom>
          <a:noFill/>
          <a:ln w="9525">
            <a:noFill/>
            <a:miter lim="800000"/>
            <a:headEnd/>
            <a:tailEnd/>
          </a:ln>
        </p:spPr>
        <p:txBody>
          <a:bodyPr wrap="none">
            <a:spAutoFit/>
          </a:bodyPr>
          <a:lstStyle/>
          <a:p>
            <a:r>
              <a:rPr kumimoji="1" lang="zh-CN" altLang="en-US">
                <a:latin typeface="Arial" pitchFamily="34" charset="0"/>
                <a:ea typeface="黑体" pitchFamily="49" charset="-122"/>
              </a:rPr>
              <a:t>转发结点</a:t>
            </a:r>
          </a:p>
        </p:txBody>
      </p:sp>
      <p:sp>
        <p:nvSpPr>
          <p:cNvPr id="15398" name="Text Box 151"/>
          <p:cNvSpPr txBox="1">
            <a:spLocks noChangeArrowheads="1"/>
          </p:cNvSpPr>
          <p:nvPr/>
        </p:nvSpPr>
        <p:spPr bwMode="auto">
          <a:xfrm>
            <a:off x="3492500" y="2818283"/>
            <a:ext cx="1210588" cy="400110"/>
          </a:xfrm>
          <a:prstGeom prst="rect">
            <a:avLst/>
          </a:prstGeom>
          <a:noFill/>
          <a:ln w="9525">
            <a:noFill/>
            <a:miter lim="800000"/>
            <a:headEnd/>
            <a:tailEnd/>
          </a:ln>
        </p:spPr>
        <p:txBody>
          <a:bodyPr wrap="none">
            <a:spAutoFit/>
          </a:bodyPr>
          <a:lstStyle/>
          <a:p>
            <a:r>
              <a:rPr kumimoji="1" lang="zh-CN" altLang="en-US">
                <a:latin typeface="Arial" pitchFamily="34" charset="0"/>
                <a:ea typeface="黑体" pitchFamily="49" charset="-122"/>
              </a:rPr>
              <a:t>转发结点</a:t>
            </a:r>
          </a:p>
        </p:txBody>
      </p:sp>
      <p:sp>
        <p:nvSpPr>
          <p:cNvPr id="15399" name="Text Box 152"/>
          <p:cNvSpPr txBox="1">
            <a:spLocks noChangeArrowheads="1"/>
          </p:cNvSpPr>
          <p:nvPr/>
        </p:nvSpPr>
        <p:spPr bwMode="auto">
          <a:xfrm>
            <a:off x="5302250" y="2878608"/>
            <a:ext cx="1200150" cy="396875"/>
          </a:xfrm>
          <a:prstGeom prst="rect">
            <a:avLst/>
          </a:prstGeom>
          <a:noFill/>
          <a:ln w="9525">
            <a:noFill/>
            <a:miter lim="800000"/>
            <a:headEnd/>
            <a:tailEnd/>
          </a:ln>
        </p:spPr>
        <p:txBody>
          <a:bodyPr wrap="none">
            <a:spAutoFit/>
          </a:bodyPr>
          <a:lstStyle/>
          <a:p>
            <a:r>
              <a:rPr kumimoji="1" lang="zh-CN" altLang="en-US">
                <a:latin typeface="Arial" pitchFamily="34" charset="0"/>
                <a:ea typeface="黑体" pitchFamily="49" charset="-122"/>
              </a:rPr>
              <a:t>转发结点</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emph" presetSubtype="0" repeatCount="3000" fill="hold" grpId="0" nodeType="clickEffect">
                                  <p:stCondLst>
                                    <p:cond delay="0"/>
                                  </p:stCondLst>
                                  <p:childTnLst>
                                    <p:anim calcmode="discrete" valueType="str">
                                      <p:cBhvr>
                                        <p:cTn id="6" dur="1000" fill="hold"/>
                                        <p:tgtEl>
                                          <p:spTgt spid="303252"/>
                                        </p:tgtEl>
                                        <p:attrNameLst>
                                          <p:attrName>style.visibility</p:attrName>
                                        </p:attrNameLst>
                                      </p:cBhvr>
                                      <p:tavLst>
                                        <p:tav tm="0">
                                          <p:val>
                                            <p:strVal val="hidden"/>
                                          </p:val>
                                        </p:tav>
                                        <p:tav tm="50000">
                                          <p:val>
                                            <p:strVal val="visible"/>
                                          </p:val>
                                        </p:tav>
                                      </p:tavLst>
                                    </p:anim>
                                  </p:childTnLst>
                                </p:cTn>
                              </p:par>
                            </p:childTnLst>
                          </p:cTn>
                        </p:par>
                      </p:childTnLst>
                    </p:cTn>
                  </p:par>
                  <p:par>
                    <p:cTn id="7" fill="hold">
                      <p:stCondLst>
                        <p:cond delay="indefinite"/>
                      </p:stCondLst>
                      <p:childTnLst>
                        <p:par>
                          <p:cTn id="8" fill="hold">
                            <p:stCondLst>
                              <p:cond delay="0"/>
                            </p:stCondLst>
                            <p:childTnLst>
                              <p:par>
                                <p:cTn id="9" presetID="35" presetClass="emph" presetSubtype="0" repeatCount="3000" fill="hold" grpId="0" nodeType="clickEffect">
                                  <p:stCondLst>
                                    <p:cond delay="0"/>
                                  </p:stCondLst>
                                  <p:childTnLst>
                                    <p:anim calcmode="discrete" valueType="str">
                                      <p:cBhvr>
                                        <p:cTn id="10" dur="1000" fill="hold"/>
                                        <p:tgtEl>
                                          <p:spTgt spid="303253"/>
                                        </p:tgtEl>
                                        <p:attrNameLst>
                                          <p:attrName>style.visibility</p:attrName>
                                        </p:attrNameLst>
                                      </p:cBhvr>
                                      <p:tavLst>
                                        <p:tav tm="0">
                                          <p:val>
                                            <p:strVal val="hidden"/>
                                          </p:val>
                                        </p:tav>
                                        <p:tav tm="50000">
                                          <p:val>
                                            <p:strVal val="visible"/>
                                          </p:val>
                                        </p:tav>
                                      </p:tavLst>
                                    </p:anim>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303251"/>
                                        </p:tgtEl>
                                        <p:attrNameLst>
                                          <p:attrName>style.visibility</p:attrName>
                                        </p:attrNameLst>
                                      </p:cBhvr>
                                      <p:to>
                                        <p:strVal val="visible"/>
                                      </p:to>
                                    </p:set>
                                    <p:animEffect transition="in" filter="wipe(down)">
                                      <p:cBhvr>
                                        <p:cTn id="15" dur="500"/>
                                        <p:tgtEl>
                                          <p:spTgt spid="303251"/>
                                        </p:tgtEl>
                                      </p:cBhvr>
                                    </p:animEffect>
                                  </p:childTnLst>
                                </p:cTn>
                              </p:par>
                            </p:childTnLst>
                          </p:cTn>
                        </p:par>
                        <p:par>
                          <p:cTn id="16" fill="hold">
                            <p:stCondLst>
                              <p:cond delay="500"/>
                            </p:stCondLst>
                            <p:childTnLst>
                              <p:par>
                                <p:cTn id="17" presetID="22" presetClass="entr" presetSubtype="8" fill="hold" grpId="0" nodeType="afterEffect">
                                  <p:stCondLst>
                                    <p:cond delay="500"/>
                                  </p:stCondLst>
                                  <p:childTnLst>
                                    <p:set>
                                      <p:cBhvr>
                                        <p:cTn id="18" dur="1" fill="hold">
                                          <p:stCondLst>
                                            <p:cond delay="0"/>
                                          </p:stCondLst>
                                        </p:cTn>
                                        <p:tgtEl>
                                          <p:spTgt spid="303250"/>
                                        </p:tgtEl>
                                        <p:attrNameLst>
                                          <p:attrName>style.visibility</p:attrName>
                                        </p:attrNameLst>
                                      </p:cBhvr>
                                      <p:to>
                                        <p:strVal val="visible"/>
                                      </p:to>
                                    </p:set>
                                    <p:animEffect transition="in" filter="wipe(left)">
                                      <p:cBhvr>
                                        <p:cTn id="19" dur="500"/>
                                        <p:tgtEl>
                                          <p:spTgt spid="303250"/>
                                        </p:tgtEl>
                                      </p:cBhvr>
                                    </p:animEffect>
                                  </p:childTnLst>
                                </p:cTn>
                              </p:par>
                            </p:childTnLst>
                          </p:cTn>
                        </p:par>
                        <p:par>
                          <p:cTn id="20" fill="hold">
                            <p:stCondLst>
                              <p:cond delay="1500"/>
                            </p:stCondLst>
                            <p:childTnLst>
                              <p:par>
                                <p:cTn id="21" presetID="22" presetClass="entr" presetSubtype="8" fill="hold" grpId="0" nodeType="afterEffect">
                                  <p:stCondLst>
                                    <p:cond delay="500"/>
                                  </p:stCondLst>
                                  <p:childTnLst>
                                    <p:set>
                                      <p:cBhvr>
                                        <p:cTn id="22" dur="1" fill="hold">
                                          <p:stCondLst>
                                            <p:cond delay="0"/>
                                          </p:stCondLst>
                                        </p:cTn>
                                        <p:tgtEl>
                                          <p:spTgt spid="303248"/>
                                        </p:tgtEl>
                                        <p:attrNameLst>
                                          <p:attrName>style.visibility</p:attrName>
                                        </p:attrNameLst>
                                      </p:cBhvr>
                                      <p:to>
                                        <p:strVal val="visible"/>
                                      </p:to>
                                    </p:set>
                                    <p:animEffect transition="in" filter="wipe(left)">
                                      <p:cBhvr>
                                        <p:cTn id="23" dur="500"/>
                                        <p:tgtEl>
                                          <p:spTgt spid="303248"/>
                                        </p:tgtEl>
                                      </p:cBhvr>
                                    </p:animEffect>
                                  </p:childTnLst>
                                </p:cTn>
                              </p:par>
                            </p:childTnLst>
                          </p:cTn>
                        </p:par>
                        <p:par>
                          <p:cTn id="24" fill="hold">
                            <p:stCondLst>
                              <p:cond delay="2500"/>
                            </p:stCondLst>
                            <p:childTnLst>
                              <p:par>
                                <p:cTn id="25" presetID="22" presetClass="entr" presetSubtype="8" fill="hold" grpId="0" nodeType="afterEffect">
                                  <p:stCondLst>
                                    <p:cond delay="500"/>
                                  </p:stCondLst>
                                  <p:childTnLst>
                                    <p:set>
                                      <p:cBhvr>
                                        <p:cTn id="26" dur="1" fill="hold">
                                          <p:stCondLst>
                                            <p:cond delay="0"/>
                                          </p:stCondLst>
                                        </p:cTn>
                                        <p:tgtEl>
                                          <p:spTgt spid="303249"/>
                                        </p:tgtEl>
                                        <p:attrNameLst>
                                          <p:attrName>style.visibility</p:attrName>
                                        </p:attrNameLst>
                                      </p:cBhvr>
                                      <p:to>
                                        <p:strVal val="visible"/>
                                      </p:to>
                                    </p:set>
                                    <p:animEffect transition="in" filter="wipe(left)">
                                      <p:cBhvr>
                                        <p:cTn id="27" dur="500"/>
                                        <p:tgtEl>
                                          <p:spTgt spid="3032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3248" grpId="0" animBg="1"/>
      <p:bldP spid="303249" grpId="0" animBg="1"/>
      <p:bldP spid="303250" grpId="0" animBg="1"/>
      <p:bldP spid="303251" grpId="0" animBg="1"/>
      <p:bldP spid="303252" grpId="0"/>
      <p:bldP spid="30325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6"/>
          <p:cNvSpPr>
            <a:spLocks noGrp="1" noChangeArrowheads="1"/>
          </p:cNvSpPr>
          <p:nvPr>
            <p:ph type="title"/>
          </p:nvPr>
        </p:nvSpPr>
        <p:spPr/>
        <p:txBody>
          <a:bodyPr/>
          <a:lstStyle/>
          <a:p>
            <a:pPr eaLnBrk="1" hangingPunct="1"/>
            <a:r>
              <a:rPr lang="zh-CN" altLang="en-US" smtClean="0"/>
              <a:t>移动自组网络的应用前景 </a:t>
            </a:r>
          </a:p>
        </p:txBody>
      </p:sp>
      <p:sp>
        <p:nvSpPr>
          <p:cNvPr id="305161" name="Rectangle 9"/>
          <p:cNvSpPr>
            <a:spLocks noGrp="1" noChangeArrowheads="1"/>
          </p:cNvSpPr>
          <p:nvPr>
            <p:ph type="body" idx="1"/>
          </p:nvPr>
        </p:nvSpPr>
        <p:spPr/>
        <p:txBody>
          <a:bodyPr/>
          <a:lstStyle/>
          <a:p>
            <a:pPr eaLnBrk="1" hangingPunct="1">
              <a:spcBef>
                <a:spcPts val="600"/>
              </a:spcBef>
            </a:pPr>
            <a:r>
              <a:rPr lang="zh-CN" altLang="en-US" dirty="0" smtClean="0"/>
              <a:t>在军事领域中，携带了移动站的战士</a:t>
            </a:r>
            <a:r>
              <a:rPr lang="zh-CN" altLang="en-US" dirty="0" smtClean="0">
                <a:solidFill>
                  <a:srgbClr val="FF0000"/>
                </a:solidFill>
              </a:rPr>
              <a:t>可利用</a:t>
            </a:r>
            <a:r>
              <a:rPr lang="zh-CN" altLang="en-US" dirty="0" smtClean="0"/>
              <a:t>临时建立的移动自组网络</a:t>
            </a:r>
            <a:r>
              <a:rPr lang="zh-CN" altLang="en-US" dirty="0" smtClean="0">
                <a:solidFill>
                  <a:srgbClr val="FF0000"/>
                </a:solidFill>
              </a:rPr>
              <a:t>进行</a:t>
            </a:r>
            <a:r>
              <a:rPr lang="zh-CN" altLang="en-US" dirty="0" smtClean="0"/>
              <a:t>通信。</a:t>
            </a:r>
          </a:p>
          <a:p>
            <a:pPr eaLnBrk="1" hangingPunct="1">
              <a:spcBef>
                <a:spcPts val="600"/>
              </a:spcBef>
            </a:pPr>
            <a:endParaRPr lang="en-US" altLang="zh-CN" dirty="0" smtClean="0"/>
          </a:p>
          <a:p>
            <a:pPr eaLnBrk="1" hangingPunct="1">
              <a:spcBef>
                <a:spcPts val="600"/>
              </a:spcBef>
            </a:pPr>
            <a:r>
              <a:rPr lang="zh-CN" altLang="en-US" dirty="0" smtClean="0"/>
              <a:t>这种组网方式也能够应用到作战的地面车辆群和坦克群，以及海上的舰艇群、空中的机群。 </a:t>
            </a:r>
          </a:p>
          <a:p>
            <a:pPr eaLnBrk="1" hangingPunct="1">
              <a:spcBef>
                <a:spcPts val="600"/>
              </a:spcBef>
            </a:pPr>
            <a:endParaRPr lang="en-US" altLang="zh-CN" dirty="0" smtClean="0"/>
          </a:p>
          <a:p>
            <a:pPr eaLnBrk="1" hangingPunct="1">
              <a:spcBef>
                <a:spcPts val="600"/>
              </a:spcBef>
            </a:pPr>
            <a:r>
              <a:rPr lang="zh-CN" altLang="en-US" dirty="0" smtClean="0"/>
              <a:t>当出现自然灾害时，在抢险救灾时利用移动自组网络进行及时的通信往往很有效的，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516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0516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0516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5161" grpId="0" uiExpand="1"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pPr eaLnBrk="1" hangingPunct="1"/>
            <a:r>
              <a:rPr lang="zh-CN" altLang="en-US" dirty="0" smtClean="0"/>
              <a:t>第</a:t>
            </a:r>
            <a:r>
              <a:rPr lang="en-US" altLang="zh-CN" dirty="0" smtClean="0"/>
              <a:t>9</a:t>
            </a:r>
            <a:r>
              <a:rPr lang="zh-CN" altLang="en-US" dirty="0" smtClean="0"/>
              <a:t>章 无线网络和移动网络</a:t>
            </a:r>
          </a:p>
        </p:txBody>
      </p:sp>
      <p:sp>
        <p:nvSpPr>
          <p:cNvPr id="5123" name="Rectangle 3"/>
          <p:cNvSpPr>
            <a:spLocks noGrp="1" noChangeArrowheads="1"/>
          </p:cNvSpPr>
          <p:nvPr>
            <p:ph sz="half" idx="1"/>
          </p:nvPr>
        </p:nvSpPr>
        <p:spPr/>
        <p:txBody>
          <a:bodyPr/>
          <a:lstStyle/>
          <a:p>
            <a:pPr>
              <a:buFont typeface="Wingdings" panose="05000000000000000000" pitchFamily="2" charset="2"/>
              <a:buNone/>
            </a:pPr>
            <a:r>
              <a:rPr lang="en-US" altLang="zh-CN" sz="2400" dirty="0" smtClean="0"/>
              <a:t>9.1 </a:t>
            </a:r>
            <a:r>
              <a:rPr lang="zh-CN" altLang="en-US" sz="2400" dirty="0" smtClean="0"/>
              <a:t>无线局域网 </a:t>
            </a:r>
            <a:r>
              <a:rPr lang="en-US" altLang="zh-CN" sz="2400" dirty="0" smtClean="0"/>
              <a:t>WLAN</a:t>
            </a:r>
            <a:endParaRPr lang="en-US" altLang="zh-CN" sz="2400" dirty="0"/>
          </a:p>
          <a:p>
            <a:r>
              <a:rPr lang="zh-CN" altLang="en-US" sz="2400" dirty="0" smtClean="0">
                <a:solidFill>
                  <a:srgbClr val="FF0000"/>
                </a:solidFill>
              </a:rPr>
              <a:t>无线</a:t>
            </a:r>
            <a:r>
              <a:rPr lang="zh-CN" altLang="en-US" sz="2400" dirty="0">
                <a:solidFill>
                  <a:srgbClr val="FF0000"/>
                </a:solidFill>
              </a:rPr>
              <a:t>局域网的组成</a:t>
            </a:r>
          </a:p>
          <a:p>
            <a:r>
              <a:rPr lang="en-US" altLang="zh-CN" sz="2400" dirty="0" smtClean="0"/>
              <a:t>802.11 </a:t>
            </a:r>
            <a:r>
              <a:rPr lang="zh-CN" altLang="en-US" sz="2400" dirty="0"/>
              <a:t>标准中的物理层</a:t>
            </a:r>
          </a:p>
          <a:p>
            <a:endParaRPr lang="en-US" altLang="zh-CN" sz="2400" dirty="0" smtClean="0"/>
          </a:p>
          <a:p>
            <a:r>
              <a:rPr lang="en-US" altLang="zh-CN" sz="2400" dirty="0" smtClean="0"/>
              <a:t>802.11 </a:t>
            </a:r>
            <a:r>
              <a:rPr lang="zh-CN" altLang="en-US" sz="2400" dirty="0"/>
              <a:t>标准中的 </a:t>
            </a:r>
            <a:r>
              <a:rPr lang="en-US" altLang="zh-CN" sz="2400" dirty="0"/>
              <a:t>MAC </a:t>
            </a:r>
            <a:r>
              <a:rPr lang="zh-CN" altLang="en-US" sz="2400" dirty="0"/>
              <a:t>层</a:t>
            </a:r>
          </a:p>
          <a:p>
            <a:r>
              <a:rPr lang="en-US" altLang="zh-CN" sz="2400" dirty="0" smtClean="0"/>
              <a:t>802.11 </a:t>
            </a:r>
            <a:r>
              <a:rPr lang="zh-CN" altLang="en-US" sz="2400" dirty="0"/>
              <a:t>标准中的 </a:t>
            </a:r>
            <a:r>
              <a:rPr lang="en-US" altLang="zh-CN" sz="2400" dirty="0"/>
              <a:t>MAC </a:t>
            </a:r>
            <a:r>
              <a:rPr lang="zh-CN" altLang="en-US" sz="2400" dirty="0"/>
              <a:t>帧</a:t>
            </a:r>
          </a:p>
          <a:p>
            <a:endParaRPr lang="en-US" altLang="zh-CN" sz="2400" dirty="0" smtClean="0"/>
          </a:p>
          <a:p>
            <a:pPr>
              <a:buNone/>
            </a:pPr>
            <a:r>
              <a:rPr lang="en-US" altLang="zh-CN" sz="2400" dirty="0" smtClean="0"/>
              <a:t>9.2 </a:t>
            </a:r>
            <a:r>
              <a:rPr lang="zh-CN" altLang="en-US" sz="2400" dirty="0" smtClean="0"/>
              <a:t>无线个人区域网</a:t>
            </a:r>
            <a:r>
              <a:rPr lang="en-US" altLang="zh-CN" sz="2400" dirty="0" smtClean="0"/>
              <a:t>WPAN</a:t>
            </a:r>
            <a:endParaRPr lang="en-US" altLang="zh-CN" sz="2400" dirty="0"/>
          </a:p>
          <a:p>
            <a:endParaRPr lang="en-US" altLang="zh-CN" sz="2400" dirty="0" smtClean="0"/>
          </a:p>
          <a:p>
            <a:pPr>
              <a:buNone/>
            </a:pPr>
            <a:r>
              <a:rPr lang="en-US" altLang="zh-CN" sz="2400" dirty="0" smtClean="0"/>
              <a:t>9.3 </a:t>
            </a:r>
            <a:r>
              <a:rPr lang="zh-CN" altLang="en-US" sz="2400" dirty="0"/>
              <a:t>无线城域网 </a:t>
            </a:r>
            <a:r>
              <a:rPr lang="en-US" altLang="zh-CN" sz="2400" dirty="0"/>
              <a:t>WMAN </a:t>
            </a:r>
            <a:endParaRPr lang="en-US" altLang="zh-CN" sz="2400" dirty="0" smtClean="0"/>
          </a:p>
          <a:p>
            <a:endParaRPr lang="en-US" altLang="zh-CN" sz="2400" dirty="0"/>
          </a:p>
        </p:txBody>
      </p:sp>
      <p:sp>
        <p:nvSpPr>
          <p:cNvPr id="2" name="内容占位符 1"/>
          <p:cNvSpPr>
            <a:spLocks noGrp="1"/>
          </p:cNvSpPr>
          <p:nvPr>
            <p:ph sz="half" idx="2"/>
          </p:nvPr>
        </p:nvSpPr>
        <p:spPr/>
        <p:txBody>
          <a:bodyPr/>
          <a:lstStyle/>
          <a:p>
            <a:pPr>
              <a:buNone/>
            </a:pPr>
            <a:r>
              <a:rPr lang="en-US" altLang="zh-CN" sz="2400" dirty="0" smtClean="0"/>
              <a:t>9.4 </a:t>
            </a:r>
            <a:r>
              <a:rPr lang="zh-CN" altLang="en-US" sz="2400" dirty="0" smtClean="0"/>
              <a:t>蜂窝移动通信网</a:t>
            </a:r>
            <a:endParaRPr lang="zh-CN" altLang="en-US" sz="2400" dirty="0"/>
          </a:p>
          <a:p>
            <a:r>
              <a:rPr lang="zh-CN" altLang="en-US" sz="2400" dirty="0" smtClean="0"/>
              <a:t>蜂窝移动通信技术简介</a:t>
            </a:r>
            <a:endParaRPr lang="zh-CN" altLang="en-US" sz="2400" dirty="0"/>
          </a:p>
          <a:p>
            <a:r>
              <a:rPr lang="zh-CN" altLang="en-US" sz="2400" dirty="0" smtClean="0"/>
              <a:t>移动 </a:t>
            </a:r>
            <a:r>
              <a:rPr lang="en-US" altLang="zh-CN" sz="2400" dirty="0" smtClean="0"/>
              <a:t>IP</a:t>
            </a:r>
            <a:endParaRPr lang="en-US" altLang="zh-CN" sz="2400" dirty="0"/>
          </a:p>
          <a:p>
            <a:endParaRPr lang="en-US" altLang="zh-CN" sz="2400" dirty="0" smtClean="0"/>
          </a:p>
          <a:p>
            <a:r>
              <a:rPr lang="zh-CN" altLang="en-US" sz="2400" dirty="0" smtClean="0"/>
              <a:t>蜂窝</a:t>
            </a:r>
            <a:r>
              <a:rPr lang="zh-CN" altLang="en-US" sz="2400" dirty="0"/>
              <a:t>移动通信网中对移动</a:t>
            </a:r>
            <a:r>
              <a:rPr lang="zh-CN" altLang="en-US" sz="2400" dirty="0" smtClean="0"/>
              <a:t>用户的</a:t>
            </a:r>
            <a:r>
              <a:rPr lang="zh-CN" altLang="en-US" sz="2400" dirty="0"/>
              <a:t>路由选择</a:t>
            </a:r>
          </a:p>
          <a:p>
            <a:r>
              <a:rPr lang="en-US" altLang="zh-CN" sz="2400" dirty="0" smtClean="0"/>
              <a:t>GSM </a:t>
            </a:r>
            <a:r>
              <a:rPr lang="zh-CN" altLang="en-US" sz="2400" dirty="0"/>
              <a:t>中的切换</a:t>
            </a:r>
          </a:p>
          <a:p>
            <a:endParaRPr lang="en-US" altLang="zh-CN" sz="2400" dirty="0" smtClean="0"/>
          </a:p>
          <a:p>
            <a:r>
              <a:rPr lang="zh-CN" altLang="en-US" sz="2400" dirty="0" smtClean="0"/>
              <a:t>无线</a:t>
            </a:r>
            <a:r>
              <a:rPr lang="zh-CN" altLang="en-US" sz="2400" dirty="0"/>
              <a:t>网络对高层协议的影响</a:t>
            </a:r>
          </a:p>
          <a:p>
            <a:endParaRPr lang="en-US" altLang="zh-CN" dirty="0" smtClean="0"/>
          </a:p>
          <a:p>
            <a:pPr>
              <a:buNone/>
            </a:pPr>
            <a:r>
              <a:rPr lang="en-US" altLang="zh-CN" sz="2400" dirty="0" smtClean="0"/>
              <a:t>9.5 </a:t>
            </a:r>
            <a:r>
              <a:rPr lang="zh-CN" altLang="en-US" sz="2400" dirty="0" smtClean="0"/>
              <a:t>两种不同的无线上网</a:t>
            </a:r>
            <a:endParaRPr lang="zh-CN" altLang="en-US" sz="2400" dirty="0"/>
          </a:p>
          <a:p>
            <a:endParaRPr lang="zh-CN" altLang="en-US"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pPr eaLnBrk="1" hangingPunct="1"/>
            <a:r>
              <a:rPr lang="zh-CN" altLang="en-US" dirty="0" smtClean="0"/>
              <a:t>无线传感器网络</a:t>
            </a:r>
            <a:r>
              <a:rPr lang="en-US" altLang="zh-CN" dirty="0" smtClean="0"/>
              <a:t>WSN </a:t>
            </a:r>
            <a:r>
              <a:rPr lang="en-US" altLang="zh-CN" sz="2400" dirty="0" smtClean="0"/>
              <a:t>(Wireless Sensor Network)</a:t>
            </a:r>
          </a:p>
        </p:txBody>
      </p:sp>
      <p:sp>
        <p:nvSpPr>
          <p:cNvPr id="17411" name="Rectangle 3"/>
          <p:cNvSpPr>
            <a:spLocks noGrp="1" noChangeArrowheads="1"/>
          </p:cNvSpPr>
          <p:nvPr>
            <p:ph type="body" idx="1"/>
          </p:nvPr>
        </p:nvSpPr>
        <p:spPr/>
        <p:txBody>
          <a:bodyPr/>
          <a:lstStyle/>
          <a:p>
            <a:pPr eaLnBrk="1" hangingPunct="1">
              <a:spcBef>
                <a:spcPts val="600"/>
              </a:spcBef>
            </a:pPr>
            <a:r>
              <a:rPr lang="zh-CN" altLang="en-US" dirty="0" smtClean="0"/>
              <a:t>由大量传感器结点通过无线通信技术构成的自组网络。</a:t>
            </a:r>
          </a:p>
          <a:p>
            <a:pPr eaLnBrk="1" hangingPunct="1">
              <a:spcBef>
                <a:spcPts val="600"/>
              </a:spcBef>
            </a:pPr>
            <a:endParaRPr lang="en-US" altLang="zh-CN" dirty="0" smtClean="0"/>
          </a:p>
          <a:p>
            <a:pPr eaLnBrk="1" hangingPunct="1">
              <a:spcBef>
                <a:spcPts val="600"/>
              </a:spcBef>
            </a:pPr>
            <a:r>
              <a:rPr lang="zh-CN" altLang="en-US" dirty="0" smtClean="0"/>
              <a:t>无线传感器网络的应用是进行各种数据的</a:t>
            </a:r>
            <a:r>
              <a:rPr lang="zh-CN" altLang="en-US" dirty="0" smtClean="0">
                <a:solidFill>
                  <a:srgbClr val="FF0000"/>
                </a:solidFill>
              </a:rPr>
              <a:t>采集</a:t>
            </a:r>
            <a:r>
              <a:rPr lang="zh-CN" altLang="en-US" dirty="0" smtClean="0"/>
              <a:t>、</a:t>
            </a:r>
            <a:r>
              <a:rPr lang="zh-CN" altLang="en-US" dirty="0" smtClean="0">
                <a:solidFill>
                  <a:srgbClr val="FF0000"/>
                </a:solidFill>
              </a:rPr>
              <a:t>处理</a:t>
            </a:r>
            <a:r>
              <a:rPr lang="zh-CN" altLang="en-US" dirty="0" smtClean="0"/>
              <a:t>和</a:t>
            </a:r>
            <a:r>
              <a:rPr lang="zh-CN" altLang="en-US" dirty="0" smtClean="0">
                <a:solidFill>
                  <a:srgbClr val="FF0000"/>
                </a:solidFill>
              </a:rPr>
              <a:t>传输</a:t>
            </a:r>
            <a:r>
              <a:rPr lang="zh-CN" altLang="en-US" dirty="0" smtClean="0"/>
              <a:t>，</a:t>
            </a:r>
            <a:r>
              <a:rPr lang="zh-CN" altLang="en-US" dirty="0" smtClean="0">
                <a:solidFill>
                  <a:srgbClr val="FF0000"/>
                </a:solidFill>
              </a:rPr>
              <a:t>一般并不需要很高的带宽</a:t>
            </a:r>
            <a:r>
              <a:rPr lang="zh-CN" altLang="en-US" dirty="0" smtClean="0"/>
              <a:t>，但是在大部分时间必须保持低功耗，以节省电池的消耗。</a:t>
            </a:r>
          </a:p>
          <a:p>
            <a:pPr eaLnBrk="1" hangingPunct="1">
              <a:spcBef>
                <a:spcPts val="600"/>
              </a:spcBef>
            </a:pPr>
            <a:endParaRPr lang="en-US" altLang="zh-CN" dirty="0" smtClean="0"/>
          </a:p>
          <a:p>
            <a:pPr eaLnBrk="1" hangingPunct="1">
              <a:spcBef>
                <a:spcPts val="600"/>
              </a:spcBef>
            </a:pPr>
            <a:r>
              <a:rPr lang="zh-CN" altLang="en-US" dirty="0" smtClean="0"/>
              <a:t>由于无线传感结点的存储容量受限，因此对协议栈的大小有严格的限制。</a:t>
            </a:r>
          </a:p>
          <a:p>
            <a:pPr eaLnBrk="1" hangingPunct="1">
              <a:spcBef>
                <a:spcPts val="600"/>
              </a:spcBef>
            </a:pPr>
            <a:endParaRPr lang="en-US" altLang="zh-CN" dirty="0" smtClean="0"/>
          </a:p>
          <a:p>
            <a:pPr eaLnBrk="1" hangingPunct="1">
              <a:spcBef>
                <a:spcPts val="600"/>
              </a:spcBef>
            </a:pPr>
            <a:r>
              <a:rPr lang="zh-CN" altLang="en-US" dirty="0" smtClean="0"/>
              <a:t>无线传感器网络还对</a:t>
            </a:r>
            <a:r>
              <a:rPr lang="zh-CN" altLang="en-US" dirty="0" smtClean="0">
                <a:solidFill>
                  <a:srgbClr val="FF0000"/>
                </a:solidFill>
              </a:rPr>
              <a:t>网络安全性</a:t>
            </a:r>
            <a:r>
              <a:rPr lang="zh-CN" altLang="en-US" dirty="0" smtClean="0"/>
              <a:t>、</a:t>
            </a:r>
            <a:r>
              <a:rPr lang="zh-CN" altLang="en-US" dirty="0" smtClean="0">
                <a:solidFill>
                  <a:srgbClr val="FF0000"/>
                </a:solidFill>
              </a:rPr>
              <a:t>结点自动配置</a:t>
            </a:r>
            <a:r>
              <a:rPr lang="zh-CN" altLang="en-US" dirty="0" smtClean="0"/>
              <a:t>、</a:t>
            </a:r>
            <a:r>
              <a:rPr lang="zh-CN" altLang="en-US" dirty="0" smtClean="0">
                <a:solidFill>
                  <a:srgbClr val="FF0000"/>
                </a:solidFill>
              </a:rPr>
              <a:t>网络动态重组</a:t>
            </a:r>
            <a:r>
              <a:rPr lang="zh-CN" altLang="en-US" dirty="0" smtClean="0"/>
              <a:t>等方面有一定的要求。 </a:t>
            </a: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4"/>
          <p:cNvSpPr>
            <a:spLocks noGrp="1" noChangeArrowheads="1"/>
          </p:cNvSpPr>
          <p:nvPr>
            <p:ph type="title"/>
          </p:nvPr>
        </p:nvSpPr>
        <p:spPr/>
        <p:txBody>
          <a:bodyPr/>
          <a:lstStyle/>
          <a:p>
            <a:pPr eaLnBrk="1" hangingPunct="1"/>
            <a:r>
              <a:rPr lang="zh-CN" altLang="en-US" dirty="0" smtClean="0"/>
              <a:t>传感器结点的形状</a:t>
            </a:r>
            <a:r>
              <a:rPr lang="en-US" altLang="zh-CN" dirty="0" smtClean="0"/>
              <a:t>(a)</a:t>
            </a:r>
            <a:r>
              <a:rPr lang="zh-CN" altLang="en-US" dirty="0" smtClean="0"/>
              <a:t>和组成</a:t>
            </a:r>
            <a:r>
              <a:rPr lang="en-US" altLang="zh-CN" dirty="0" smtClean="0"/>
              <a:t>(b)</a:t>
            </a:r>
          </a:p>
        </p:txBody>
      </p:sp>
      <p:sp>
        <p:nvSpPr>
          <p:cNvPr id="357382" name="Rectangle 6"/>
          <p:cNvSpPr>
            <a:spLocks noChangeArrowheads="1"/>
          </p:cNvSpPr>
          <p:nvPr/>
        </p:nvSpPr>
        <p:spPr bwMode="auto">
          <a:xfrm>
            <a:off x="5003800" y="2492896"/>
            <a:ext cx="3603625" cy="2433638"/>
          </a:xfrm>
          <a:prstGeom prst="rect">
            <a:avLst/>
          </a:prstGeom>
          <a:solidFill>
            <a:srgbClr val="CCECFF"/>
          </a:solidFill>
          <a:ln w="12700" cap="sq">
            <a:solidFill>
              <a:srgbClr val="333399"/>
            </a:solidFill>
            <a:miter lim="800000"/>
            <a:headEnd type="none" w="sm" len="sm"/>
            <a:tailEnd type="none" w="sm" len="sm"/>
          </a:ln>
          <a:effectLst>
            <a:outerShdw dist="35921" dir="2700000" algn="ctr" rotWithShape="0">
              <a:schemeClr val="bg2"/>
            </a:outerShdw>
          </a:effectLst>
        </p:spPr>
        <p:txBody>
          <a:bodyPr wrap="none" anchor="ctr"/>
          <a:lstStyle/>
          <a:p>
            <a:pPr algn="ctr" eaLnBrk="0" hangingPunct="0">
              <a:defRPr/>
            </a:pPr>
            <a:endParaRPr lang="zh-CN" altLang="zh-CN">
              <a:solidFill>
                <a:srgbClr val="333399"/>
              </a:solidFill>
              <a:latin typeface="Arial" charset="0"/>
              <a:ea typeface="黑体" pitchFamily="49" charset="-122"/>
            </a:endParaRPr>
          </a:p>
        </p:txBody>
      </p:sp>
      <p:sp>
        <p:nvSpPr>
          <p:cNvPr id="18436" name="AutoShape 7"/>
          <p:cNvSpPr>
            <a:spLocks noChangeArrowheads="1"/>
          </p:cNvSpPr>
          <p:nvPr/>
        </p:nvSpPr>
        <p:spPr bwMode="auto">
          <a:xfrm>
            <a:off x="5194300" y="3662884"/>
            <a:ext cx="833438" cy="1125537"/>
          </a:xfrm>
          <a:prstGeom prst="roundRect">
            <a:avLst>
              <a:gd name="adj" fmla="val 16667"/>
            </a:avLst>
          </a:prstGeom>
          <a:solidFill>
            <a:srgbClr val="99FF99">
              <a:alpha val="50195"/>
            </a:srgbClr>
          </a:solidFill>
          <a:ln w="12700" cap="sq">
            <a:solidFill>
              <a:srgbClr val="333399"/>
            </a:solidFill>
            <a:round/>
            <a:headEnd type="none" w="sm" len="sm"/>
            <a:tailEnd type="none" w="sm" len="sm"/>
          </a:ln>
        </p:spPr>
        <p:txBody>
          <a:bodyPr wrap="none" anchor="ctr"/>
          <a:lstStyle/>
          <a:p>
            <a:pPr algn="ctr" eaLnBrk="0" hangingPunct="0"/>
            <a:r>
              <a:rPr lang="zh-CN" altLang="en-US">
                <a:solidFill>
                  <a:srgbClr val="333399"/>
                </a:solidFill>
                <a:latin typeface="Arial" pitchFamily="34" charset="0"/>
                <a:ea typeface="黑体" pitchFamily="49" charset="-122"/>
              </a:rPr>
              <a:t>存储器</a:t>
            </a:r>
          </a:p>
        </p:txBody>
      </p:sp>
      <p:sp>
        <p:nvSpPr>
          <p:cNvPr id="18437" name="AutoShape 8"/>
          <p:cNvSpPr>
            <a:spLocks noChangeArrowheads="1"/>
          </p:cNvSpPr>
          <p:nvPr/>
        </p:nvSpPr>
        <p:spPr bwMode="auto">
          <a:xfrm>
            <a:off x="6143625" y="2688159"/>
            <a:ext cx="946150" cy="720725"/>
          </a:xfrm>
          <a:prstGeom prst="roundRect">
            <a:avLst>
              <a:gd name="adj" fmla="val 16667"/>
            </a:avLst>
          </a:prstGeom>
          <a:solidFill>
            <a:srgbClr val="FFCC00">
              <a:alpha val="50195"/>
            </a:srgbClr>
          </a:solidFill>
          <a:ln w="12700" cap="sq">
            <a:solidFill>
              <a:schemeClr val="tx2"/>
            </a:solidFill>
            <a:round/>
            <a:headEnd type="none" w="sm" len="sm"/>
            <a:tailEnd type="none" w="sm" len="sm"/>
          </a:ln>
        </p:spPr>
        <p:txBody>
          <a:bodyPr wrap="none" anchor="ctr"/>
          <a:lstStyle/>
          <a:p>
            <a:pPr algn="ctr" eaLnBrk="0" hangingPunct="0"/>
            <a:r>
              <a:rPr lang="en-US" altLang="zh-CN">
                <a:solidFill>
                  <a:srgbClr val="333399"/>
                </a:solidFill>
                <a:latin typeface="Arial" pitchFamily="34" charset="0"/>
                <a:ea typeface="黑体" pitchFamily="49" charset="-122"/>
              </a:rPr>
              <a:t>CPU</a:t>
            </a:r>
          </a:p>
        </p:txBody>
      </p:sp>
      <p:grpSp>
        <p:nvGrpSpPr>
          <p:cNvPr id="18438" name="Group 9"/>
          <p:cNvGrpSpPr>
            <a:grpSpLocks/>
          </p:cNvGrpSpPr>
          <p:nvPr/>
        </p:nvGrpSpPr>
        <p:grpSpPr bwMode="auto">
          <a:xfrm>
            <a:off x="6330950" y="3662884"/>
            <a:ext cx="1042988" cy="1119187"/>
            <a:chOff x="1296" y="2064"/>
            <a:chExt cx="768" cy="1344"/>
          </a:xfrm>
        </p:grpSpPr>
        <p:sp>
          <p:nvSpPr>
            <p:cNvPr id="18446" name="AutoShape 10"/>
            <p:cNvSpPr>
              <a:spLocks noChangeArrowheads="1"/>
            </p:cNvSpPr>
            <p:nvPr/>
          </p:nvSpPr>
          <p:spPr bwMode="auto">
            <a:xfrm>
              <a:off x="1296" y="2064"/>
              <a:ext cx="192" cy="1344"/>
            </a:xfrm>
            <a:prstGeom prst="roundRect">
              <a:avLst>
                <a:gd name="adj" fmla="val 16667"/>
              </a:avLst>
            </a:prstGeom>
            <a:solidFill>
              <a:srgbClr val="CC3399">
                <a:alpha val="50195"/>
              </a:srgbClr>
            </a:solidFill>
            <a:ln w="12700" cap="sq">
              <a:solidFill>
                <a:srgbClr val="333399"/>
              </a:solidFill>
              <a:round/>
              <a:headEnd type="none" w="sm" len="sm"/>
              <a:tailEnd type="none" w="sm" len="sm"/>
            </a:ln>
          </p:spPr>
          <p:txBody>
            <a:bodyPr wrap="none" anchor="ctr"/>
            <a:lstStyle/>
            <a:p>
              <a:endParaRPr lang="zh-CN" altLang="en-US"/>
            </a:p>
          </p:txBody>
        </p:sp>
        <p:sp>
          <p:nvSpPr>
            <p:cNvPr id="18447" name="AutoShape 11"/>
            <p:cNvSpPr>
              <a:spLocks noChangeArrowheads="1"/>
            </p:cNvSpPr>
            <p:nvPr/>
          </p:nvSpPr>
          <p:spPr bwMode="auto">
            <a:xfrm>
              <a:off x="1872" y="2064"/>
              <a:ext cx="192" cy="1344"/>
            </a:xfrm>
            <a:prstGeom prst="roundRect">
              <a:avLst>
                <a:gd name="adj" fmla="val 16667"/>
              </a:avLst>
            </a:prstGeom>
            <a:solidFill>
              <a:srgbClr val="CC3399">
                <a:alpha val="50195"/>
              </a:srgbClr>
            </a:solidFill>
            <a:ln w="12700" cap="sq">
              <a:solidFill>
                <a:srgbClr val="333399"/>
              </a:solidFill>
              <a:round/>
              <a:headEnd type="none" w="sm" len="sm"/>
              <a:tailEnd type="none" w="sm" len="sm"/>
            </a:ln>
          </p:spPr>
          <p:txBody>
            <a:bodyPr wrap="none" anchor="ctr"/>
            <a:lstStyle/>
            <a:p>
              <a:endParaRPr lang="zh-CN" altLang="en-US"/>
            </a:p>
          </p:txBody>
        </p:sp>
        <p:sp>
          <p:nvSpPr>
            <p:cNvPr id="18448" name="AutoShape 12"/>
            <p:cNvSpPr>
              <a:spLocks noChangeArrowheads="1"/>
            </p:cNvSpPr>
            <p:nvPr/>
          </p:nvSpPr>
          <p:spPr bwMode="auto">
            <a:xfrm>
              <a:off x="1584" y="2064"/>
              <a:ext cx="192" cy="1344"/>
            </a:xfrm>
            <a:prstGeom prst="roundRect">
              <a:avLst>
                <a:gd name="adj" fmla="val 16667"/>
              </a:avLst>
            </a:prstGeom>
            <a:solidFill>
              <a:srgbClr val="CC3399">
                <a:alpha val="50195"/>
              </a:srgbClr>
            </a:solidFill>
            <a:ln w="12700" cap="sq">
              <a:solidFill>
                <a:srgbClr val="333399"/>
              </a:solidFill>
              <a:round/>
              <a:headEnd type="none" w="sm" len="sm"/>
              <a:tailEnd type="none" w="sm" len="sm"/>
            </a:ln>
          </p:spPr>
          <p:txBody>
            <a:bodyPr wrap="none" anchor="ctr"/>
            <a:lstStyle/>
            <a:p>
              <a:endParaRPr lang="zh-CN" altLang="en-US"/>
            </a:p>
          </p:txBody>
        </p:sp>
      </p:grpSp>
      <p:sp>
        <p:nvSpPr>
          <p:cNvPr id="18439" name="AutoShape 13"/>
          <p:cNvSpPr>
            <a:spLocks noChangeArrowheads="1"/>
          </p:cNvSpPr>
          <p:nvPr/>
        </p:nvSpPr>
        <p:spPr bwMode="auto">
          <a:xfrm rot="5400000">
            <a:off x="7169945" y="2892152"/>
            <a:ext cx="665162" cy="257175"/>
          </a:xfrm>
          <a:custGeom>
            <a:avLst/>
            <a:gdLst>
              <a:gd name="T0" fmla="*/ 17922945 w 21600"/>
              <a:gd name="T1" fmla="*/ 1531001 h 21600"/>
              <a:gd name="T2" fmla="*/ 10241678 w 21600"/>
              <a:gd name="T3" fmla="*/ 3061989 h 21600"/>
              <a:gd name="T4" fmla="*/ 2560412 w 21600"/>
              <a:gd name="T5" fmla="*/ 1531001 h 21600"/>
              <a:gd name="T6" fmla="*/ 10241678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rgbClr val="99CC00"/>
          </a:solidFill>
          <a:ln w="12700" cap="sq">
            <a:solidFill>
              <a:srgbClr val="333399"/>
            </a:solidFill>
            <a:miter lim="800000"/>
            <a:headEnd type="none" w="sm" len="sm"/>
            <a:tailEnd type="none" w="sm" len="sm"/>
          </a:ln>
        </p:spPr>
        <p:txBody>
          <a:bodyPr rot="10800000" vert="eaVert" wrap="none" anchor="ctr"/>
          <a:lstStyle/>
          <a:p>
            <a:endParaRPr lang="zh-CN" altLang="en-US"/>
          </a:p>
        </p:txBody>
      </p:sp>
      <p:sp>
        <p:nvSpPr>
          <p:cNvPr id="18440" name="Rectangle 14"/>
          <p:cNvSpPr>
            <a:spLocks noChangeArrowheads="1"/>
          </p:cNvSpPr>
          <p:nvPr/>
        </p:nvSpPr>
        <p:spPr bwMode="auto">
          <a:xfrm>
            <a:off x="7331075" y="3804171"/>
            <a:ext cx="946150" cy="655638"/>
          </a:xfrm>
          <a:prstGeom prst="rect">
            <a:avLst/>
          </a:prstGeom>
          <a:noFill/>
          <a:ln w="12700" cap="sq">
            <a:noFill/>
            <a:miter lim="800000"/>
            <a:headEnd type="none" w="sm" len="sm"/>
            <a:tailEnd type="none" w="sm" len="sm"/>
          </a:ln>
        </p:spPr>
        <p:txBody>
          <a:bodyPr wrap="none">
            <a:spAutoFit/>
          </a:bodyPr>
          <a:lstStyle/>
          <a:p>
            <a:pPr algn="ctr" eaLnBrk="0" hangingPunct="0"/>
            <a:r>
              <a:rPr lang="zh-CN" altLang="en-US">
                <a:solidFill>
                  <a:srgbClr val="333399"/>
                </a:solidFill>
                <a:latin typeface="Arial" pitchFamily="34" charset="0"/>
                <a:ea typeface="黑体" pitchFamily="49" charset="-122"/>
              </a:rPr>
              <a:t>传感器</a:t>
            </a:r>
          </a:p>
          <a:p>
            <a:pPr algn="ctr" eaLnBrk="0" hangingPunct="0">
              <a:lnSpc>
                <a:spcPct val="85000"/>
              </a:lnSpc>
            </a:pPr>
            <a:r>
              <a:rPr lang="zh-CN" altLang="en-US">
                <a:solidFill>
                  <a:srgbClr val="333399"/>
                </a:solidFill>
                <a:latin typeface="Arial" pitchFamily="34" charset="0"/>
                <a:ea typeface="黑体" pitchFamily="49" charset="-122"/>
              </a:rPr>
              <a:t>硬件</a:t>
            </a:r>
          </a:p>
        </p:txBody>
      </p:sp>
      <p:sp>
        <p:nvSpPr>
          <p:cNvPr id="18441" name="Oval 15"/>
          <p:cNvSpPr>
            <a:spLocks noChangeArrowheads="1"/>
          </p:cNvSpPr>
          <p:nvPr/>
        </p:nvSpPr>
        <p:spPr bwMode="auto">
          <a:xfrm>
            <a:off x="5287963" y="2686571"/>
            <a:ext cx="665162" cy="682625"/>
          </a:xfrm>
          <a:prstGeom prst="ellipse">
            <a:avLst/>
          </a:prstGeom>
          <a:solidFill>
            <a:srgbClr val="FFCCFF"/>
          </a:solidFill>
          <a:ln w="9525">
            <a:solidFill>
              <a:srgbClr val="333399"/>
            </a:solidFill>
            <a:round/>
            <a:headEnd/>
            <a:tailEnd/>
          </a:ln>
        </p:spPr>
        <p:txBody>
          <a:bodyPr wrap="none" anchor="ctr"/>
          <a:lstStyle/>
          <a:p>
            <a:pPr algn="ctr"/>
            <a:r>
              <a:rPr lang="zh-CN" altLang="en-US" dirty="0">
                <a:solidFill>
                  <a:srgbClr val="333399"/>
                </a:solidFill>
                <a:latin typeface="Arial" pitchFamily="34" charset="0"/>
                <a:ea typeface="黑体" pitchFamily="49" charset="-122"/>
              </a:rPr>
              <a:t>电池</a:t>
            </a:r>
          </a:p>
        </p:txBody>
      </p:sp>
      <p:sp>
        <p:nvSpPr>
          <p:cNvPr id="18442" name="Rectangle 16"/>
          <p:cNvSpPr>
            <a:spLocks noChangeArrowheads="1"/>
          </p:cNvSpPr>
          <p:nvPr/>
        </p:nvSpPr>
        <p:spPr bwMode="auto">
          <a:xfrm>
            <a:off x="7615238" y="2643709"/>
            <a:ext cx="946150" cy="609600"/>
          </a:xfrm>
          <a:prstGeom prst="rect">
            <a:avLst/>
          </a:prstGeom>
          <a:noFill/>
          <a:ln w="12700" cap="sq">
            <a:noFill/>
            <a:miter lim="800000"/>
            <a:headEnd type="none" w="sm" len="sm"/>
            <a:tailEnd type="none" w="sm" len="sm"/>
          </a:ln>
        </p:spPr>
        <p:txBody>
          <a:bodyPr wrap="none">
            <a:spAutoFit/>
          </a:bodyPr>
          <a:lstStyle/>
          <a:p>
            <a:pPr algn="ctr" eaLnBrk="0" hangingPunct="0">
              <a:lnSpc>
                <a:spcPct val="85000"/>
              </a:lnSpc>
            </a:pPr>
            <a:r>
              <a:rPr lang="zh-CN" altLang="en-US">
                <a:solidFill>
                  <a:srgbClr val="333399"/>
                </a:solidFill>
                <a:latin typeface="Arial" pitchFamily="34" charset="0"/>
                <a:ea typeface="黑体" pitchFamily="49" charset="-122"/>
              </a:rPr>
              <a:t>无线</a:t>
            </a:r>
          </a:p>
          <a:p>
            <a:pPr algn="ctr" eaLnBrk="0" hangingPunct="0">
              <a:lnSpc>
                <a:spcPct val="85000"/>
              </a:lnSpc>
            </a:pPr>
            <a:r>
              <a:rPr lang="zh-CN" altLang="en-US">
                <a:solidFill>
                  <a:srgbClr val="333399"/>
                </a:solidFill>
                <a:latin typeface="Arial" pitchFamily="34" charset="0"/>
                <a:ea typeface="黑体" pitchFamily="49" charset="-122"/>
              </a:rPr>
              <a:t>收发器</a:t>
            </a:r>
          </a:p>
        </p:txBody>
      </p:sp>
      <p:pic>
        <p:nvPicPr>
          <p:cNvPr id="18443" name="Picture 17" descr="UCB-sensor-dots"/>
          <p:cNvPicPr>
            <a:picLocks noChangeAspect="1" noChangeArrowheads="1"/>
          </p:cNvPicPr>
          <p:nvPr/>
        </p:nvPicPr>
        <p:blipFill>
          <a:blip r:embed="rId2" cstate="print"/>
          <a:srcRect l="2850" t="11598" r="7932" b="12183"/>
          <a:stretch>
            <a:fillRect/>
          </a:stretch>
        </p:blipFill>
        <p:spPr bwMode="auto">
          <a:xfrm>
            <a:off x="827088" y="2492896"/>
            <a:ext cx="3695700" cy="2432050"/>
          </a:xfrm>
          <a:prstGeom prst="rect">
            <a:avLst/>
          </a:prstGeom>
          <a:noFill/>
          <a:ln w="9525">
            <a:noFill/>
            <a:miter lim="800000"/>
            <a:headEnd/>
            <a:tailEnd/>
          </a:ln>
        </p:spPr>
      </p:pic>
      <p:sp>
        <p:nvSpPr>
          <p:cNvPr id="18444" name="Text Box 21"/>
          <p:cNvSpPr txBox="1">
            <a:spLocks noChangeArrowheads="1"/>
          </p:cNvSpPr>
          <p:nvPr/>
        </p:nvSpPr>
        <p:spPr bwMode="auto">
          <a:xfrm>
            <a:off x="1907704" y="5012259"/>
            <a:ext cx="1295547" cy="461665"/>
          </a:xfrm>
          <a:prstGeom prst="rect">
            <a:avLst/>
          </a:prstGeom>
          <a:noFill/>
          <a:ln w="9525">
            <a:noFill/>
            <a:miter lim="800000"/>
            <a:headEnd/>
            <a:tailEnd/>
          </a:ln>
        </p:spPr>
        <p:txBody>
          <a:bodyPr wrap="none">
            <a:spAutoFit/>
          </a:bodyPr>
          <a:lstStyle/>
          <a:p>
            <a:r>
              <a:rPr lang="en-US" altLang="zh-CN" sz="2400" dirty="0" smtClean="0">
                <a:latin typeface="+mn-lt"/>
              </a:rPr>
              <a:t>(a) </a:t>
            </a:r>
            <a:r>
              <a:rPr lang="zh-CN" altLang="en-US" sz="2400" dirty="0" smtClean="0">
                <a:latin typeface="+mn-lt"/>
              </a:rPr>
              <a:t>形状</a:t>
            </a:r>
            <a:endParaRPr lang="en-US" altLang="zh-CN" sz="2400" dirty="0">
              <a:latin typeface="+mn-lt"/>
            </a:endParaRPr>
          </a:p>
        </p:txBody>
      </p:sp>
      <p:sp>
        <p:nvSpPr>
          <p:cNvPr id="18445" name="Text Box 22"/>
          <p:cNvSpPr txBox="1">
            <a:spLocks noChangeArrowheads="1"/>
          </p:cNvSpPr>
          <p:nvPr/>
        </p:nvSpPr>
        <p:spPr bwMode="auto">
          <a:xfrm>
            <a:off x="5967709" y="5012259"/>
            <a:ext cx="1399742" cy="461665"/>
          </a:xfrm>
          <a:prstGeom prst="rect">
            <a:avLst/>
          </a:prstGeom>
          <a:noFill/>
          <a:ln w="9525">
            <a:noFill/>
            <a:miter lim="800000"/>
            <a:headEnd/>
            <a:tailEnd/>
          </a:ln>
        </p:spPr>
        <p:txBody>
          <a:bodyPr wrap="none">
            <a:spAutoFit/>
          </a:bodyPr>
          <a:lstStyle/>
          <a:p>
            <a:r>
              <a:rPr lang="en-US" altLang="zh-CN" sz="2400" dirty="0" smtClean="0">
                <a:latin typeface="+mn-lt"/>
              </a:rPr>
              <a:t>(b) </a:t>
            </a:r>
            <a:r>
              <a:rPr lang="zh-CN" altLang="en-US" sz="2400" dirty="0" smtClean="0">
                <a:latin typeface="+mn-lt"/>
              </a:rPr>
              <a:t>组成</a:t>
            </a:r>
            <a:r>
              <a:rPr lang="en-US" altLang="zh-CN" sz="2400" dirty="0" smtClean="0">
                <a:latin typeface="+mn-lt"/>
              </a:rPr>
              <a:t> </a:t>
            </a:r>
            <a:endParaRPr lang="en-US" altLang="zh-CN" sz="2400" dirty="0">
              <a:latin typeface="+mn-lt"/>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32251" name="Rectangle 91"/>
          <p:cNvSpPr>
            <a:spLocks noGrp="1" noChangeArrowheads="1"/>
          </p:cNvSpPr>
          <p:nvPr>
            <p:ph type="title"/>
          </p:nvPr>
        </p:nvSpPr>
        <p:spPr/>
        <p:txBody>
          <a:bodyPr/>
          <a:lstStyle/>
          <a:p>
            <a:pPr eaLnBrk="1" hangingPunct="1">
              <a:defRPr/>
            </a:pPr>
            <a:r>
              <a:rPr lang="en-US" dirty="0" smtClean="0">
                <a:latin typeface="Gill Sans MT" panose="020B0502020104020203" pitchFamily="34" charset="0"/>
              </a:rPr>
              <a:t>Wireless Sensor Network Topology</a:t>
            </a:r>
          </a:p>
        </p:txBody>
      </p:sp>
      <p:sp>
        <p:nvSpPr>
          <p:cNvPr id="27652" name="Line 2"/>
          <p:cNvSpPr>
            <a:spLocks noChangeShapeType="1"/>
          </p:cNvSpPr>
          <p:nvPr/>
        </p:nvSpPr>
        <p:spPr bwMode="auto">
          <a:xfrm>
            <a:off x="1677813" y="3873220"/>
            <a:ext cx="0" cy="500063"/>
          </a:xfrm>
          <a:prstGeom prst="line">
            <a:avLst/>
          </a:prstGeom>
          <a:noFill/>
          <a:ln w="25400">
            <a:solidFill>
              <a:srgbClr val="0070C0"/>
            </a:solidFill>
            <a:round/>
            <a:headEnd/>
            <a:tailEnd/>
          </a:ln>
        </p:spPr>
        <p:txBody>
          <a:bodyPr lIns="76197" tIns="38098" rIns="76197" bIns="38098"/>
          <a:lstStyle/>
          <a:p>
            <a:pPr eaLnBrk="0" hangingPunct="0">
              <a:lnSpc>
                <a:spcPct val="90000"/>
              </a:lnSpc>
              <a:spcBef>
                <a:spcPct val="20000"/>
              </a:spcBef>
              <a:buClr>
                <a:schemeClr val="folHlink"/>
              </a:buClr>
              <a:buSzPct val="75000"/>
              <a:buFont typeface="Monotype Sorts" pitchFamily="64" charset="2"/>
              <a:buChar char="n"/>
              <a:defRPr/>
            </a:pPr>
            <a:endParaRPr lang="en-US">
              <a:latin typeface="Gill Sans MT" panose="020B0502020104020203" pitchFamily="34" charset="0"/>
              <a:ea typeface="宋体" pitchFamily="64" charset="-122"/>
            </a:endParaRPr>
          </a:p>
        </p:txBody>
      </p:sp>
      <p:sp>
        <p:nvSpPr>
          <p:cNvPr id="27653" name="Line 3"/>
          <p:cNvSpPr>
            <a:spLocks noChangeShapeType="1"/>
          </p:cNvSpPr>
          <p:nvPr/>
        </p:nvSpPr>
        <p:spPr bwMode="auto">
          <a:xfrm flipV="1">
            <a:off x="3384376" y="2500305"/>
            <a:ext cx="330368" cy="165090"/>
          </a:xfrm>
          <a:prstGeom prst="line">
            <a:avLst/>
          </a:prstGeom>
          <a:noFill/>
          <a:ln w="25400">
            <a:solidFill>
              <a:srgbClr val="0070C0"/>
            </a:solidFill>
            <a:round/>
            <a:headEnd/>
            <a:tailEnd/>
          </a:ln>
        </p:spPr>
        <p:txBody>
          <a:bodyPr lIns="76197" tIns="38098" rIns="76197" bIns="38098"/>
          <a:lstStyle/>
          <a:p>
            <a:pPr eaLnBrk="0" hangingPunct="0">
              <a:lnSpc>
                <a:spcPct val="90000"/>
              </a:lnSpc>
              <a:spcBef>
                <a:spcPct val="20000"/>
              </a:spcBef>
              <a:buClr>
                <a:schemeClr val="folHlink"/>
              </a:buClr>
              <a:buSzPct val="75000"/>
              <a:buFont typeface="Monotype Sorts" pitchFamily="64" charset="2"/>
              <a:buChar char="n"/>
              <a:defRPr/>
            </a:pPr>
            <a:endParaRPr lang="en-US">
              <a:latin typeface="Gill Sans MT" panose="020B0502020104020203" pitchFamily="34" charset="0"/>
              <a:ea typeface="宋体" pitchFamily="64" charset="-122"/>
            </a:endParaRPr>
          </a:p>
        </p:txBody>
      </p:sp>
      <p:sp>
        <p:nvSpPr>
          <p:cNvPr id="27654" name="Line 4"/>
          <p:cNvSpPr>
            <a:spLocks noChangeShapeType="1"/>
          </p:cNvSpPr>
          <p:nvPr/>
        </p:nvSpPr>
        <p:spPr bwMode="auto">
          <a:xfrm>
            <a:off x="3015282" y="3727699"/>
            <a:ext cx="842338" cy="201367"/>
          </a:xfrm>
          <a:prstGeom prst="line">
            <a:avLst/>
          </a:prstGeom>
          <a:noFill/>
          <a:ln w="25400">
            <a:solidFill>
              <a:srgbClr val="0070C0"/>
            </a:solidFill>
            <a:round/>
            <a:headEnd/>
            <a:tailEnd/>
          </a:ln>
        </p:spPr>
        <p:txBody>
          <a:bodyPr lIns="76197" tIns="38098" rIns="76197" bIns="38098"/>
          <a:lstStyle/>
          <a:p>
            <a:pPr eaLnBrk="0" hangingPunct="0">
              <a:lnSpc>
                <a:spcPct val="90000"/>
              </a:lnSpc>
              <a:spcBef>
                <a:spcPct val="20000"/>
              </a:spcBef>
              <a:buClr>
                <a:schemeClr val="folHlink"/>
              </a:buClr>
              <a:buSzPct val="75000"/>
              <a:buFont typeface="Monotype Sorts" pitchFamily="64" charset="2"/>
              <a:buChar char="n"/>
              <a:defRPr/>
            </a:pPr>
            <a:endParaRPr lang="en-US">
              <a:latin typeface="Gill Sans MT" panose="020B0502020104020203" pitchFamily="34" charset="0"/>
              <a:ea typeface="宋体" pitchFamily="64" charset="-122"/>
            </a:endParaRPr>
          </a:p>
        </p:txBody>
      </p:sp>
      <p:sp>
        <p:nvSpPr>
          <p:cNvPr id="27655" name="Line 5"/>
          <p:cNvSpPr>
            <a:spLocks noChangeShapeType="1"/>
          </p:cNvSpPr>
          <p:nvPr/>
        </p:nvSpPr>
        <p:spPr bwMode="auto">
          <a:xfrm>
            <a:off x="4237656" y="2547658"/>
            <a:ext cx="668073" cy="70114"/>
          </a:xfrm>
          <a:prstGeom prst="line">
            <a:avLst/>
          </a:prstGeom>
          <a:noFill/>
          <a:ln w="57150">
            <a:solidFill>
              <a:srgbClr val="0070C0"/>
            </a:solidFill>
            <a:round/>
            <a:headEnd/>
            <a:tailEnd/>
          </a:ln>
        </p:spPr>
        <p:txBody>
          <a:bodyPr lIns="76197" tIns="38098" rIns="76197" bIns="38098"/>
          <a:lstStyle/>
          <a:p>
            <a:pPr eaLnBrk="0" hangingPunct="0">
              <a:lnSpc>
                <a:spcPct val="90000"/>
              </a:lnSpc>
              <a:spcBef>
                <a:spcPct val="20000"/>
              </a:spcBef>
              <a:buClr>
                <a:schemeClr val="folHlink"/>
              </a:buClr>
              <a:buSzPct val="75000"/>
              <a:buFont typeface="Monotype Sorts" pitchFamily="64" charset="2"/>
              <a:buChar char="n"/>
              <a:defRPr/>
            </a:pPr>
            <a:endParaRPr lang="en-US">
              <a:latin typeface="Gill Sans MT" panose="020B0502020104020203" pitchFamily="34" charset="0"/>
              <a:ea typeface="宋体" pitchFamily="64" charset="-122"/>
            </a:endParaRPr>
          </a:p>
        </p:txBody>
      </p:sp>
      <p:sp>
        <p:nvSpPr>
          <p:cNvPr id="27656" name="Line 6"/>
          <p:cNvSpPr>
            <a:spLocks noChangeShapeType="1"/>
          </p:cNvSpPr>
          <p:nvPr/>
        </p:nvSpPr>
        <p:spPr bwMode="auto">
          <a:xfrm>
            <a:off x="4420219" y="4071657"/>
            <a:ext cx="898261" cy="268552"/>
          </a:xfrm>
          <a:prstGeom prst="line">
            <a:avLst/>
          </a:prstGeom>
          <a:noFill/>
          <a:ln w="57150">
            <a:solidFill>
              <a:srgbClr val="0070C0"/>
            </a:solidFill>
            <a:round/>
            <a:headEnd/>
            <a:tailEnd/>
          </a:ln>
        </p:spPr>
        <p:txBody>
          <a:bodyPr lIns="76197" tIns="38098" rIns="76197" bIns="38098"/>
          <a:lstStyle/>
          <a:p>
            <a:pPr eaLnBrk="0" hangingPunct="0">
              <a:lnSpc>
                <a:spcPct val="90000"/>
              </a:lnSpc>
              <a:spcBef>
                <a:spcPct val="20000"/>
              </a:spcBef>
              <a:buClr>
                <a:schemeClr val="folHlink"/>
              </a:buClr>
              <a:buSzPct val="75000"/>
              <a:buFont typeface="Monotype Sorts" pitchFamily="64" charset="2"/>
              <a:buChar char="n"/>
              <a:defRPr/>
            </a:pPr>
            <a:endParaRPr lang="en-US">
              <a:latin typeface="Gill Sans MT" panose="020B0502020104020203" pitchFamily="34" charset="0"/>
              <a:ea typeface="宋体" pitchFamily="64" charset="-122"/>
            </a:endParaRPr>
          </a:p>
        </p:txBody>
      </p:sp>
      <p:sp>
        <p:nvSpPr>
          <p:cNvPr id="27657" name="Cloud"/>
          <p:cNvSpPr>
            <a:spLocks noChangeAspect="1" noEditPoints="1" noChangeArrowheads="1"/>
          </p:cNvSpPr>
          <p:nvPr/>
        </p:nvSpPr>
        <p:spPr bwMode="auto">
          <a:xfrm>
            <a:off x="1007094" y="2337313"/>
            <a:ext cx="2473854" cy="1653646"/>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2147483647 h 21600"/>
              <a:gd name="T8" fmla="*/ 0 60000 65536"/>
              <a:gd name="T9" fmla="*/ 0 60000 65536"/>
              <a:gd name="T10" fmla="*/ 0 60000 65536"/>
              <a:gd name="T11" fmla="*/ 0 60000 65536"/>
              <a:gd name="T12" fmla="*/ 2977 w 21600"/>
              <a:gd name="T13" fmla="*/ 3262 h 21600"/>
              <a:gd name="T14" fmla="*/ 17087 w 21600"/>
              <a:gd name="T15" fmla="*/ 17337 h 21600"/>
            </a:gdLst>
            <a:ahLst/>
            <a:cxnLst>
              <a:cxn ang="T8">
                <a:pos x="T0" y="T1"/>
              </a:cxn>
              <a:cxn ang="T9">
                <a:pos x="T2" y="T3"/>
              </a:cxn>
              <a:cxn ang="T10">
                <a:pos x="T4" y="T5"/>
              </a:cxn>
              <a:cxn ang="T11">
                <a:pos x="T6" y="T7"/>
              </a:cxn>
            </a:cxnLst>
            <a:rect l="T12" t="T13" r="T14" b="T15"/>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noFill/>
          <a:ln w="63500">
            <a:solidFill>
              <a:srgbClr val="0070C0"/>
            </a:solidFill>
            <a:miter lim="800000"/>
            <a:headEnd/>
            <a:tailEnd/>
          </a:ln>
        </p:spPr>
        <p:txBody>
          <a:bodyPr lIns="76197" tIns="38098" rIns="76197" bIns="38098"/>
          <a:lstStyle/>
          <a:p>
            <a:pPr eaLnBrk="0" hangingPunct="0">
              <a:lnSpc>
                <a:spcPct val="90000"/>
              </a:lnSpc>
              <a:spcBef>
                <a:spcPct val="20000"/>
              </a:spcBef>
              <a:buClr>
                <a:schemeClr val="folHlink"/>
              </a:buClr>
              <a:buSzPct val="75000"/>
              <a:buFont typeface="Monotype Sorts" pitchFamily="64" charset="2"/>
              <a:buChar char="n"/>
              <a:defRPr/>
            </a:pPr>
            <a:endParaRPr lang="en-US">
              <a:latin typeface="Gill Sans MT" panose="020B0502020104020203" pitchFamily="34" charset="0"/>
              <a:ea typeface="宋体" pitchFamily="64" charset="-122"/>
            </a:endParaRPr>
          </a:p>
        </p:txBody>
      </p:sp>
      <p:sp>
        <p:nvSpPr>
          <p:cNvPr id="27658" name="Cloud"/>
          <p:cNvSpPr>
            <a:spLocks noChangeAspect="1" noEditPoints="1" noChangeArrowheads="1"/>
          </p:cNvSpPr>
          <p:nvPr/>
        </p:nvSpPr>
        <p:spPr bwMode="auto">
          <a:xfrm>
            <a:off x="4765501" y="1556792"/>
            <a:ext cx="2965979" cy="1983053"/>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2147483647 h 21600"/>
              <a:gd name="T8" fmla="*/ 0 60000 65536"/>
              <a:gd name="T9" fmla="*/ 0 60000 65536"/>
              <a:gd name="T10" fmla="*/ 0 60000 65536"/>
              <a:gd name="T11" fmla="*/ 0 60000 65536"/>
              <a:gd name="T12" fmla="*/ 2977 w 21600"/>
              <a:gd name="T13" fmla="*/ 3262 h 21600"/>
              <a:gd name="T14" fmla="*/ 17087 w 21600"/>
              <a:gd name="T15" fmla="*/ 17337 h 21600"/>
            </a:gdLst>
            <a:ahLst/>
            <a:cxnLst>
              <a:cxn ang="T8">
                <a:pos x="T0" y="T1"/>
              </a:cxn>
              <a:cxn ang="T9">
                <a:pos x="T2" y="T3"/>
              </a:cxn>
              <a:cxn ang="T10">
                <a:pos x="T4" y="T5"/>
              </a:cxn>
              <a:cxn ang="T11">
                <a:pos x="T6" y="T7"/>
              </a:cxn>
            </a:cxnLst>
            <a:rect l="T12" t="T13" r="T14" b="T15"/>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noFill/>
          <a:ln w="19050">
            <a:solidFill>
              <a:srgbClr val="0070C0"/>
            </a:solidFill>
            <a:miter lim="800000"/>
            <a:headEnd/>
            <a:tailEnd/>
          </a:ln>
        </p:spPr>
        <p:txBody>
          <a:bodyPr lIns="76197" tIns="38098" rIns="76197" bIns="38098"/>
          <a:lstStyle/>
          <a:p>
            <a:pPr eaLnBrk="0" hangingPunct="0">
              <a:lnSpc>
                <a:spcPct val="90000"/>
              </a:lnSpc>
              <a:spcBef>
                <a:spcPct val="20000"/>
              </a:spcBef>
              <a:buClr>
                <a:schemeClr val="folHlink"/>
              </a:buClr>
              <a:buSzPct val="75000"/>
              <a:buFont typeface="Monotype Sorts" pitchFamily="64" charset="2"/>
              <a:buChar char="n"/>
              <a:defRPr/>
            </a:pPr>
            <a:endParaRPr lang="en-US">
              <a:latin typeface="Gill Sans MT" panose="020B0502020104020203" pitchFamily="34" charset="0"/>
              <a:ea typeface="宋体" pitchFamily="64" charset="-122"/>
            </a:endParaRPr>
          </a:p>
        </p:txBody>
      </p:sp>
      <p:sp>
        <p:nvSpPr>
          <p:cNvPr id="3932169" name="Text Box 9"/>
          <p:cNvSpPr txBox="1">
            <a:spLocks noChangeArrowheads="1"/>
          </p:cNvSpPr>
          <p:nvPr/>
        </p:nvSpPr>
        <p:spPr bwMode="auto">
          <a:xfrm>
            <a:off x="1259632" y="2564904"/>
            <a:ext cx="1924844" cy="969492"/>
          </a:xfrm>
          <a:prstGeom prst="rect">
            <a:avLst/>
          </a:prstGeom>
          <a:noFill/>
          <a:ln w="25400">
            <a:solidFill>
              <a:srgbClr val="0070C0"/>
            </a:solidFill>
            <a:miter lim="800000"/>
            <a:headEnd/>
            <a:tailEnd/>
          </a:ln>
          <a:effectLst/>
        </p:spPr>
        <p:txBody>
          <a:bodyPr lIns="76197" tIns="38098" rIns="76197" bIns="38098">
            <a:spAutoFit/>
          </a:bodyPr>
          <a:lstStyle/>
          <a:p>
            <a:pPr algn="ctr" eaLnBrk="0" hangingPunct="0">
              <a:lnSpc>
                <a:spcPct val="90000"/>
              </a:lnSpc>
              <a:spcBef>
                <a:spcPct val="20000"/>
              </a:spcBef>
              <a:buClr>
                <a:schemeClr val="folHlink"/>
              </a:buClr>
              <a:buSzPct val="75000"/>
              <a:buFont typeface="Monotype Sorts" pitchFamily="64" charset="2"/>
              <a:buNone/>
              <a:defRPr/>
            </a:pPr>
            <a:r>
              <a:rPr lang="en-US" dirty="0" smtClean="0">
                <a:latin typeface="+mn-lt"/>
                <a:ea typeface="宋体" pitchFamily="64" charset="-122"/>
              </a:rPr>
              <a:t>Internet</a:t>
            </a:r>
            <a:r>
              <a:rPr lang="en-US" dirty="0">
                <a:latin typeface="+mn-lt"/>
                <a:ea typeface="宋体" pitchFamily="64" charset="-122"/>
              </a:rPr>
              <a:t>, Satellite, </a:t>
            </a:r>
            <a:endParaRPr lang="en-US" dirty="0" smtClean="0">
              <a:latin typeface="+mn-lt"/>
              <a:ea typeface="宋体" pitchFamily="64" charset="-122"/>
            </a:endParaRPr>
          </a:p>
          <a:p>
            <a:pPr algn="ctr" eaLnBrk="0" hangingPunct="0">
              <a:lnSpc>
                <a:spcPct val="90000"/>
              </a:lnSpc>
              <a:spcBef>
                <a:spcPct val="20000"/>
              </a:spcBef>
              <a:buClr>
                <a:schemeClr val="folHlink"/>
              </a:buClr>
              <a:buSzPct val="75000"/>
              <a:buFont typeface="Monotype Sorts" pitchFamily="64" charset="2"/>
              <a:buNone/>
              <a:defRPr/>
            </a:pPr>
            <a:r>
              <a:rPr lang="en-US" dirty="0" smtClean="0">
                <a:latin typeface="+mn-lt"/>
                <a:ea typeface="宋体" pitchFamily="64" charset="-122"/>
              </a:rPr>
              <a:t>UAV</a:t>
            </a:r>
            <a:endParaRPr lang="en-US" dirty="0">
              <a:latin typeface="+mn-lt"/>
              <a:ea typeface="宋体" pitchFamily="64" charset="-122"/>
            </a:endParaRPr>
          </a:p>
        </p:txBody>
      </p:sp>
      <p:sp>
        <p:nvSpPr>
          <p:cNvPr id="27660" name="Oval 10"/>
          <p:cNvSpPr>
            <a:spLocks noChangeArrowheads="1"/>
          </p:cNvSpPr>
          <p:nvPr/>
        </p:nvSpPr>
        <p:spPr bwMode="auto">
          <a:xfrm>
            <a:off x="6382105" y="2338636"/>
            <a:ext cx="111125" cy="88635"/>
          </a:xfrm>
          <a:prstGeom prst="ellipse">
            <a:avLst/>
          </a:prstGeom>
          <a:noFill/>
          <a:ln w="25400">
            <a:solidFill>
              <a:srgbClr val="0070C0"/>
            </a:solidFill>
            <a:round/>
            <a:headEnd/>
            <a:tailEnd/>
          </a:ln>
        </p:spPr>
        <p:txBody>
          <a:bodyPr wrap="none" lIns="76197" tIns="38098" rIns="76197" bIns="38098" anchor="ctr"/>
          <a:lstStyle/>
          <a:p>
            <a:pPr eaLnBrk="0" hangingPunct="0">
              <a:lnSpc>
                <a:spcPct val="90000"/>
              </a:lnSpc>
              <a:spcBef>
                <a:spcPct val="20000"/>
              </a:spcBef>
              <a:buClr>
                <a:schemeClr val="folHlink"/>
              </a:buClr>
              <a:buSzPct val="75000"/>
              <a:buFont typeface="Monotype Sorts" pitchFamily="64" charset="2"/>
              <a:buChar char="n"/>
              <a:defRPr/>
            </a:pPr>
            <a:endParaRPr lang="en-US">
              <a:latin typeface="Gill Sans MT" panose="020B0502020104020203" pitchFamily="34" charset="0"/>
              <a:ea typeface="宋体" pitchFamily="64" charset="-122"/>
            </a:endParaRPr>
          </a:p>
        </p:txBody>
      </p:sp>
      <p:sp>
        <p:nvSpPr>
          <p:cNvPr id="27661" name="Oval 11"/>
          <p:cNvSpPr>
            <a:spLocks noChangeArrowheads="1"/>
          </p:cNvSpPr>
          <p:nvPr/>
        </p:nvSpPr>
        <p:spPr bwMode="auto">
          <a:xfrm>
            <a:off x="6896719" y="2181209"/>
            <a:ext cx="113771" cy="88636"/>
          </a:xfrm>
          <a:prstGeom prst="ellipse">
            <a:avLst/>
          </a:prstGeom>
          <a:noFill/>
          <a:ln w="25400">
            <a:solidFill>
              <a:srgbClr val="0070C0"/>
            </a:solidFill>
            <a:round/>
            <a:headEnd/>
            <a:tailEnd/>
          </a:ln>
        </p:spPr>
        <p:txBody>
          <a:bodyPr wrap="none" lIns="76197" tIns="38098" rIns="76197" bIns="38098" anchor="ctr"/>
          <a:lstStyle/>
          <a:p>
            <a:pPr eaLnBrk="0" hangingPunct="0">
              <a:lnSpc>
                <a:spcPct val="90000"/>
              </a:lnSpc>
              <a:spcBef>
                <a:spcPct val="20000"/>
              </a:spcBef>
              <a:buClr>
                <a:schemeClr val="folHlink"/>
              </a:buClr>
              <a:buSzPct val="75000"/>
              <a:buFont typeface="Monotype Sorts" pitchFamily="64" charset="2"/>
              <a:buChar char="n"/>
              <a:defRPr/>
            </a:pPr>
            <a:endParaRPr lang="en-US">
              <a:latin typeface="Gill Sans MT" panose="020B0502020104020203" pitchFamily="34" charset="0"/>
              <a:ea typeface="宋体" pitchFamily="64" charset="-122"/>
            </a:endParaRPr>
          </a:p>
        </p:txBody>
      </p:sp>
      <p:sp>
        <p:nvSpPr>
          <p:cNvPr id="27662" name="Oval 12"/>
          <p:cNvSpPr>
            <a:spLocks noChangeArrowheads="1"/>
          </p:cNvSpPr>
          <p:nvPr/>
        </p:nvSpPr>
        <p:spPr bwMode="auto">
          <a:xfrm>
            <a:off x="5997135" y="2489449"/>
            <a:ext cx="111125" cy="88635"/>
          </a:xfrm>
          <a:prstGeom prst="ellipse">
            <a:avLst/>
          </a:prstGeom>
          <a:noFill/>
          <a:ln w="25400">
            <a:solidFill>
              <a:srgbClr val="0070C0"/>
            </a:solidFill>
            <a:round/>
            <a:headEnd/>
            <a:tailEnd/>
          </a:ln>
        </p:spPr>
        <p:txBody>
          <a:bodyPr wrap="none" lIns="76197" tIns="38098" rIns="76197" bIns="38098" anchor="ctr"/>
          <a:lstStyle/>
          <a:p>
            <a:pPr eaLnBrk="0" hangingPunct="0">
              <a:lnSpc>
                <a:spcPct val="90000"/>
              </a:lnSpc>
              <a:spcBef>
                <a:spcPct val="20000"/>
              </a:spcBef>
              <a:buClr>
                <a:schemeClr val="folHlink"/>
              </a:buClr>
              <a:buSzPct val="75000"/>
              <a:buFont typeface="Monotype Sorts" pitchFamily="64" charset="2"/>
              <a:buChar char="n"/>
              <a:defRPr/>
            </a:pPr>
            <a:endParaRPr lang="en-US">
              <a:latin typeface="Gill Sans MT" panose="020B0502020104020203" pitchFamily="34" charset="0"/>
              <a:ea typeface="宋体" pitchFamily="64" charset="-122"/>
            </a:endParaRPr>
          </a:p>
        </p:txBody>
      </p:sp>
      <p:sp>
        <p:nvSpPr>
          <p:cNvPr id="27663" name="Oval 13"/>
          <p:cNvSpPr>
            <a:spLocks noChangeArrowheads="1"/>
          </p:cNvSpPr>
          <p:nvPr/>
        </p:nvSpPr>
        <p:spPr bwMode="auto">
          <a:xfrm>
            <a:off x="5773563" y="2768584"/>
            <a:ext cx="111125" cy="88636"/>
          </a:xfrm>
          <a:prstGeom prst="ellipse">
            <a:avLst/>
          </a:prstGeom>
          <a:noFill/>
          <a:ln w="25400">
            <a:solidFill>
              <a:srgbClr val="0070C0"/>
            </a:solidFill>
            <a:round/>
            <a:headEnd/>
            <a:tailEnd/>
          </a:ln>
        </p:spPr>
        <p:txBody>
          <a:bodyPr wrap="none" lIns="76197" tIns="38098" rIns="76197" bIns="38098" anchor="ctr"/>
          <a:lstStyle/>
          <a:p>
            <a:pPr eaLnBrk="0" hangingPunct="0">
              <a:lnSpc>
                <a:spcPct val="90000"/>
              </a:lnSpc>
              <a:spcBef>
                <a:spcPct val="20000"/>
              </a:spcBef>
              <a:buClr>
                <a:schemeClr val="folHlink"/>
              </a:buClr>
              <a:buSzPct val="75000"/>
              <a:buFont typeface="Monotype Sorts" pitchFamily="64" charset="2"/>
              <a:buChar char="n"/>
              <a:defRPr/>
            </a:pPr>
            <a:endParaRPr lang="en-US">
              <a:latin typeface="Gill Sans MT" panose="020B0502020104020203" pitchFamily="34" charset="0"/>
              <a:ea typeface="宋体" pitchFamily="64" charset="-122"/>
            </a:endParaRPr>
          </a:p>
        </p:txBody>
      </p:sp>
      <p:sp>
        <p:nvSpPr>
          <p:cNvPr id="27664" name="Oval 14"/>
          <p:cNvSpPr>
            <a:spLocks noChangeArrowheads="1"/>
          </p:cNvSpPr>
          <p:nvPr/>
        </p:nvSpPr>
        <p:spPr bwMode="auto">
          <a:xfrm>
            <a:off x="5420344" y="2578084"/>
            <a:ext cx="111125" cy="88636"/>
          </a:xfrm>
          <a:prstGeom prst="ellipse">
            <a:avLst/>
          </a:prstGeom>
          <a:noFill/>
          <a:ln w="25400">
            <a:solidFill>
              <a:srgbClr val="0070C0"/>
            </a:solidFill>
            <a:round/>
            <a:headEnd/>
            <a:tailEnd/>
          </a:ln>
        </p:spPr>
        <p:txBody>
          <a:bodyPr wrap="none" lIns="76197" tIns="38098" rIns="76197" bIns="38098" anchor="ctr"/>
          <a:lstStyle/>
          <a:p>
            <a:pPr eaLnBrk="0" hangingPunct="0">
              <a:lnSpc>
                <a:spcPct val="90000"/>
              </a:lnSpc>
              <a:spcBef>
                <a:spcPct val="20000"/>
              </a:spcBef>
              <a:buClr>
                <a:schemeClr val="folHlink"/>
              </a:buClr>
              <a:buSzPct val="75000"/>
              <a:buFont typeface="Monotype Sorts" pitchFamily="64" charset="2"/>
              <a:buChar char="n"/>
              <a:defRPr/>
            </a:pPr>
            <a:endParaRPr lang="en-US">
              <a:latin typeface="Gill Sans MT" panose="020B0502020104020203" pitchFamily="34" charset="0"/>
              <a:ea typeface="宋体" pitchFamily="64" charset="-122"/>
            </a:endParaRPr>
          </a:p>
        </p:txBody>
      </p:sp>
      <p:sp>
        <p:nvSpPr>
          <p:cNvPr id="27665" name="Oval 15"/>
          <p:cNvSpPr>
            <a:spLocks noChangeArrowheads="1"/>
          </p:cNvSpPr>
          <p:nvPr/>
        </p:nvSpPr>
        <p:spPr bwMode="auto">
          <a:xfrm>
            <a:off x="4908375" y="2564855"/>
            <a:ext cx="111125" cy="89958"/>
          </a:xfrm>
          <a:prstGeom prst="ellipse">
            <a:avLst/>
          </a:prstGeom>
          <a:noFill/>
          <a:ln w="25400">
            <a:solidFill>
              <a:srgbClr val="0070C0"/>
            </a:solidFill>
            <a:round/>
            <a:headEnd/>
            <a:tailEnd/>
          </a:ln>
        </p:spPr>
        <p:txBody>
          <a:bodyPr wrap="none" lIns="76197" tIns="38098" rIns="76197" bIns="38098" anchor="ctr"/>
          <a:lstStyle/>
          <a:p>
            <a:pPr eaLnBrk="0" hangingPunct="0">
              <a:lnSpc>
                <a:spcPct val="90000"/>
              </a:lnSpc>
              <a:spcBef>
                <a:spcPct val="20000"/>
              </a:spcBef>
              <a:buClr>
                <a:schemeClr val="folHlink"/>
              </a:buClr>
              <a:buSzPct val="75000"/>
              <a:buFont typeface="Monotype Sorts" pitchFamily="64" charset="2"/>
              <a:buChar char="n"/>
              <a:defRPr/>
            </a:pPr>
            <a:endParaRPr lang="en-US">
              <a:latin typeface="Gill Sans MT" panose="020B0502020104020203" pitchFamily="34" charset="0"/>
              <a:ea typeface="宋体" pitchFamily="64" charset="-122"/>
            </a:endParaRPr>
          </a:p>
        </p:txBody>
      </p:sp>
      <p:sp>
        <p:nvSpPr>
          <p:cNvPr id="27666" name="Text Box 16"/>
          <p:cNvSpPr txBox="1">
            <a:spLocks noChangeArrowheads="1"/>
          </p:cNvSpPr>
          <p:nvPr/>
        </p:nvSpPr>
        <p:spPr bwMode="auto">
          <a:xfrm>
            <a:off x="3696068" y="2365094"/>
            <a:ext cx="626769" cy="353939"/>
          </a:xfrm>
          <a:prstGeom prst="rect">
            <a:avLst/>
          </a:prstGeom>
          <a:solidFill>
            <a:schemeClr val="accent1"/>
          </a:solidFill>
          <a:ln w="25400">
            <a:solidFill>
              <a:srgbClr val="0070C0"/>
            </a:solidFill>
            <a:miter lim="800000"/>
            <a:headEnd/>
            <a:tailEnd/>
          </a:ln>
        </p:spPr>
        <p:txBody>
          <a:bodyPr wrap="none" lIns="76197" tIns="38098" rIns="76197" bIns="38098">
            <a:spAutoFit/>
          </a:bodyPr>
          <a:lstStyle/>
          <a:p>
            <a:pPr algn="ctr" eaLnBrk="0" hangingPunct="0">
              <a:lnSpc>
                <a:spcPct val="90000"/>
              </a:lnSpc>
              <a:spcBef>
                <a:spcPct val="20000"/>
              </a:spcBef>
              <a:buClr>
                <a:schemeClr val="folHlink"/>
              </a:buClr>
              <a:buSzPct val="75000"/>
              <a:defRPr/>
            </a:pPr>
            <a:r>
              <a:rPr lang="en-US" dirty="0">
                <a:latin typeface="+mn-lt"/>
                <a:ea typeface="宋体" pitchFamily="64" charset="-122"/>
              </a:rPr>
              <a:t>Sink</a:t>
            </a:r>
          </a:p>
        </p:txBody>
      </p:sp>
      <p:sp>
        <p:nvSpPr>
          <p:cNvPr id="27667" name="Text Box 17"/>
          <p:cNvSpPr txBox="1">
            <a:spLocks noChangeArrowheads="1"/>
          </p:cNvSpPr>
          <p:nvPr/>
        </p:nvSpPr>
        <p:spPr bwMode="auto">
          <a:xfrm>
            <a:off x="3901783" y="3825599"/>
            <a:ext cx="626769" cy="353939"/>
          </a:xfrm>
          <a:prstGeom prst="rect">
            <a:avLst/>
          </a:prstGeom>
          <a:solidFill>
            <a:srgbClr val="00B0F0"/>
          </a:solidFill>
          <a:ln w="25400">
            <a:solidFill>
              <a:srgbClr val="0070C0"/>
            </a:solidFill>
            <a:miter lim="800000"/>
            <a:headEnd/>
            <a:tailEnd/>
          </a:ln>
        </p:spPr>
        <p:txBody>
          <a:bodyPr wrap="none" lIns="76197" tIns="38098" rIns="76197" bIns="38098">
            <a:spAutoFit/>
          </a:bodyPr>
          <a:lstStyle/>
          <a:p>
            <a:pPr algn="ctr" eaLnBrk="0" hangingPunct="0">
              <a:lnSpc>
                <a:spcPct val="90000"/>
              </a:lnSpc>
              <a:spcBef>
                <a:spcPct val="20000"/>
              </a:spcBef>
              <a:buClr>
                <a:schemeClr val="folHlink"/>
              </a:buClr>
              <a:buSzPct val="75000"/>
              <a:buFont typeface="Monotype Sorts" pitchFamily="64" charset="2"/>
              <a:buNone/>
              <a:defRPr/>
            </a:pPr>
            <a:r>
              <a:rPr lang="en-US" dirty="0">
                <a:latin typeface="+mn-lt"/>
                <a:ea typeface="宋体" pitchFamily="64" charset="-122"/>
              </a:rPr>
              <a:t>Sink</a:t>
            </a:r>
          </a:p>
        </p:txBody>
      </p:sp>
      <p:sp>
        <p:nvSpPr>
          <p:cNvPr id="27668" name="Text Box 18"/>
          <p:cNvSpPr txBox="1">
            <a:spLocks noChangeArrowheads="1"/>
          </p:cNvSpPr>
          <p:nvPr/>
        </p:nvSpPr>
        <p:spPr bwMode="auto">
          <a:xfrm>
            <a:off x="1115925" y="4371959"/>
            <a:ext cx="1131715" cy="692493"/>
          </a:xfrm>
          <a:prstGeom prst="rect">
            <a:avLst/>
          </a:prstGeom>
          <a:solidFill>
            <a:schemeClr val="accent1">
              <a:lumMod val="40000"/>
              <a:lumOff val="60000"/>
            </a:schemeClr>
          </a:solidFill>
          <a:ln w="25400">
            <a:solidFill>
              <a:srgbClr val="0070C0"/>
            </a:solidFill>
            <a:miter lim="800000"/>
            <a:headEnd/>
            <a:tailEnd/>
          </a:ln>
        </p:spPr>
        <p:txBody>
          <a:bodyPr wrap="none" lIns="76197" tIns="38098" rIns="76197" bIns="38098">
            <a:spAutoFit/>
          </a:bodyPr>
          <a:lstStyle/>
          <a:p>
            <a:pPr algn="ctr" eaLnBrk="0" hangingPunct="0">
              <a:lnSpc>
                <a:spcPct val="90000"/>
              </a:lnSpc>
              <a:spcBef>
                <a:spcPct val="20000"/>
              </a:spcBef>
              <a:buClr>
                <a:schemeClr val="folHlink"/>
              </a:buClr>
              <a:buSzPct val="75000"/>
              <a:buFont typeface="Monotype Sorts" pitchFamily="64" charset="2"/>
              <a:buNone/>
              <a:defRPr/>
            </a:pPr>
            <a:r>
              <a:rPr lang="en-US" dirty="0">
                <a:latin typeface="+mn-lt"/>
                <a:ea typeface="宋体" pitchFamily="64" charset="-122"/>
              </a:rPr>
              <a:t>Task</a:t>
            </a:r>
          </a:p>
          <a:p>
            <a:pPr algn="ctr" eaLnBrk="0" hangingPunct="0">
              <a:lnSpc>
                <a:spcPct val="90000"/>
              </a:lnSpc>
              <a:spcBef>
                <a:spcPct val="20000"/>
              </a:spcBef>
              <a:buClr>
                <a:schemeClr val="folHlink"/>
              </a:buClr>
              <a:buSzPct val="75000"/>
              <a:buFont typeface="Monotype Sorts" pitchFamily="64" charset="2"/>
              <a:buNone/>
              <a:defRPr/>
            </a:pPr>
            <a:r>
              <a:rPr lang="en-US" dirty="0">
                <a:latin typeface="+mn-lt"/>
                <a:ea typeface="宋体" pitchFamily="64" charset="-122"/>
              </a:rPr>
              <a:t>Manager</a:t>
            </a:r>
          </a:p>
        </p:txBody>
      </p:sp>
      <p:sp>
        <p:nvSpPr>
          <p:cNvPr id="27669" name="Line 19"/>
          <p:cNvSpPr>
            <a:spLocks noChangeShapeType="1"/>
          </p:cNvSpPr>
          <p:nvPr/>
        </p:nvSpPr>
        <p:spPr bwMode="auto">
          <a:xfrm>
            <a:off x="4998334" y="2604542"/>
            <a:ext cx="429948" cy="23813"/>
          </a:xfrm>
          <a:prstGeom prst="line">
            <a:avLst/>
          </a:prstGeom>
          <a:noFill/>
          <a:ln w="25400">
            <a:solidFill>
              <a:srgbClr val="0070C0"/>
            </a:solidFill>
            <a:round/>
            <a:headEnd/>
            <a:tailEnd/>
          </a:ln>
        </p:spPr>
        <p:txBody>
          <a:bodyPr lIns="76197" tIns="38098" rIns="76197" bIns="38098"/>
          <a:lstStyle/>
          <a:p>
            <a:pPr eaLnBrk="0" hangingPunct="0">
              <a:lnSpc>
                <a:spcPct val="90000"/>
              </a:lnSpc>
              <a:spcBef>
                <a:spcPct val="20000"/>
              </a:spcBef>
              <a:buClr>
                <a:schemeClr val="folHlink"/>
              </a:buClr>
              <a:buSzPct val="75000"/>
              <a:buFont typeface="Monotype Sorts" pitchFamily="64" charset="2"/>
              <a:buChar char="n"/>
              <a:defRPr/>
            </a:pPr>
            <a:endParaRPr lang="en-US">
              <a:latin typeface="Gill Sans MT" panose="020B0502020104020203" pitchFamily="34" charset="0"/>
              <a:ea typeface="宋体" pitchFamily="64" charset="-122"/>
            </a:endParaRPr>
          </a:p>
        </p:txBody>
      </p:sp>
      <p:sp>
        <p:nvSpPr>
          <p:cNvPr id="27670" name="Line 20"/>
          <p:cNvSpPr>
            <a:spLocks noChangeShapeType="1"/>
          </p:cNvSpPr>
          <p:nvPr/>
        </p:nvSpPr>
        <p:spPr bwMode="auto">
          <a:xfrm>
            <a:off x="5536761" y="2641584"/>
            <a:ext cx="230188" cy="145521"/>
          </a:xfrm>
          <a:prstGeom prst="line">
            <a:avLst/>
          </a:prstGeom>
          <a:noFill/>
          <a:ln w="25400">
            <a:solidFill>
              <a:srgbClr val="0070C0"/>
            </a:solidFill>
            <a:round/>
            <a:headEnd/>
            <a:tailEnd/>
          </a:ln>
        </p:spPr>
        <p:txBody>
          <a:bodyPr lIns="76197" tIns="38098" rIns="76197" bIns="38098"/>
          <a:lstStyle/>
          <a:p>
            <a:pPr eaLnBrk="0" hangingPunct="0">
              <a:lnSpc>
                <a:spcPct val="90000"/>
              </a:lnSpc>
              <a:spcBef>
                <a:spcPct val="20000"/>
              </a:spcBef>
              <a:buClr>
                <a:schemeClr val="folHlink"/>
              </a:buClr>
              <a:buSzPct val="75000"/>
              <a:buFont typeface="Monotype Sorts" pitchFamily="64" charset="2"/>
              <a:buChar char="n"/>
              <a:defRPr/>
            </a:pPr>
            <a:endParaRPr lang="en-US">
              <a:latin typeface="Gill Sans MT" panose="020B0502020104020203" pitchFamily="34" charset="0"/>
              <a:ea typeface="宋体" pitchFamily="64" charset="-122"/>
            </a:endParaRPr>
          </a:p>
        </p:txBody>
      </p:sp>
      <p:sp>
        <p:nvSpPr>
          <p:cNvPr id="27671" name="Line 21"/>
          <p:cNvSpPr>
            <a:spLocks noChangeShapeType="1"/>
          </p:cNvSpPr>
          <p:nvPr/>
        </p:nvSpPr>
        <p:spPr bwMode="auto">
          <a:xfrm flipV="1">
            <a:off x="5858230" y="2568824"/>
            <a:ext cx="138906" cy="218281"/>
          </a:xfrm>
          <a:prstGeom prst="line">
            <a:avLst/>
          </a:prstGeom>
          <a:noFill/>
          <a:ln w="25400">
            <a:solidFill>
              <a:srgbClr val="0070C0"/>
            </a:solidFill>
            <a:round/>
            <a:headEnd/>
            <a:tailEnd/>
          </a:ln>
        </p:spPr>
        <p:txBody>
          <a:bodyPr lIns="76197" tIns="38098" rIns="76197" bIns="38098"/>
          <a:lstStyle/>
          <a:p>
            <a:pPr eaLnBrk="0" hangingPunct="0">
              <a:lnSpc>
                <a:spcPct val="90000"/>
              </a:lnSpc>
              <a:spcBef>
                <a:spcPct val="20000"/>
              </a:spcBef>
              <a:buClr>
                <a:schemeClr val="folHlink"/>
              </a:buClr>
              <a:buSzPct val="75000"/>
              <a:buFont typeface="Monotype Sorts" pitchFamily="64" charset="2"/>
              <a:buChar char="n"/>
              <a:defRPr/>
            </a:pPr>
            <a:endParaRPr lang="en-US">
              <a:latin typeface="Gill Sans MT" panose="020B0502020104020203" pitchFamily="34" charset="0"/>
              <a:ea typeface="宋体" pitchFamily="64" charset="-122"/>
            </a:endParaRPr>
          </a:p>
        </p:txBody>
      </p:sp>
      <p:sp>
        <p:nvSpPr>
          <p:cNvPr id="27672" name="Line 22"/>
          <p:cNvSpPr>
            <a:spLocks noChangeShapeType="1"/>
          </p:cNvSpPr>
          <p:nvPr/>
        </p:nvSpPr>
        <p:spPr bwMode="auto">
          <a:xfrm flipV="1">
            <a:off x="6075188" y="2387584"/>
            <a:ext cx="306917" cy="121708"/>
          </a:xfrm>
          <a:prstGeom prst="line">
            <a:avLst/>
          </a:prstGeom>
          <a:noFill/>
          <a:ln w="25400">
            <a:solidFill>
              <a:srgbClr val="0070C0"/>
            </a:solidFill>
            <a:round/>
            <a:headEnd/>
            <a:tailEnd/>
          </a:ln>
        </p:spPr>
        <p:txBody>
          <a:bodyPr lIns="76197" tIns="38098" rIns="76197" bIns="38098"/>
          <a:lstStyle/>
          <a:p>
            <a:pPr eaLnBrk="0" hangingPunct="0">
              <a:lnSpc>
                <a:spcPct val="90000"/>
              </a:lnSpc>
              <a:spcBef>
                <a:spcPct val="20000"/>
              </a:spcBef>
              <a:buClr>
                <a:schemeClr val="folHlink"/>
              </a:buClr>
              <a:buSzPct val="75000"/>
              <a:buFont typeface="Monotype Sorts" pitchFamily="64" charset="2"/>
              <a:buChar char="n"/>
              <a:defRPr/>
            </a:pPr>
            <a:endParaRPr lang="en-US">
              <a:latin typeface="Gill Sans MT" panose="020B0502020104020203" pitchFamily="34" charset="0"/>
              <a:ea typeface="宋体" pitchFamily="64" charset="-122"/>
            </a:endParaRPr>
          </a:p>
        </p:txBody>
      </p:sp>
      <p:sp>
        <p:nvSpPr>
          <p:cNvPr id="27673" name="Line 23"/>
          <p:cNvSpPr>
            <a:spLocks noChangeShapeType="1"/>
          </p:cNvSpPr>
          <p:nvPr/>
        </p:nvSpPr>
        <p:spPr bwMode="auto">
          <a:xfrm flipV="1">
            <a:off x="6473386" y="2239417"/>
            <a:ext cx="447146" cy="121708"/>
          </a:xfrm>
          <a:prstGeom prst="line">
            <a:avLst/>
          </a:prstGeom>
          <a:noFill/>
          <a:ln w="25400">
            <a:solidFill>
              <a:srgbClr val="0070C0"/>
            </a:solidFill>
            <a:round/>
            <a:headEnd/>
            <a:tailEnd/>
          </a:ln>
        </p:spPr>
        <p:txBody>
          <a:bodyPr lIns="76197" tIns="38098" rIns="76197" bIns="38098"/>
          <a:lstStyle/>
          <a:p>
            <a:pPr eaLnBrk="0" hangingPunct="0">
              <a:lnSpc>
                <a:spcPct val="90000"/>
              </a:lnSpc>
              <a:spcBef>
                <a:spcPct val="20000"/>
              </a:spcBef>
              <a:buClr>
                <a:schemeClr val="folHlink"/>
              </a:buClr>
              <a:buSzPct val="75000"/>
              <a:buFont typeface="Monotype Sorts" pitchFamily="64" charset="2"/>
              <a:buChar char="n"/>
              <a:defRPr/>
            </a:pPr>
            <a:endParaRPr lang="en-US">
              <a:latin typeface="Gill Sans MT" panose="020B0502020104020203" pitchFamily="34" charset="0"/>
              <a:ea typeface="宋体" pitchFamily="64" charset="-122"/>
            </a:endParaRPr>
          </a:p>
        </p:txBody>
      </p:sp>
      <p:sp>
        <p:nvSpPr>
          <p:cNvPr id="27674" name="Oval 24"/>
          <p:cNvSpPr>
            <a:spLocks noChangeArrowheads="1"/>
          </p:cNvSpPr>
          <p:nvPr/>
        </p:nvSpPr>
        <p:spPr bwMode="auto">
          <a:xfrm>
            <a:off x="7089865" y="2384938"/>
            <a:ext cx="112448" cy="88636"/>
          </a:xfrm>
          <a:prstGeom prst="ellipse">
            <a:avLst/>
          </a:prstGeom>
          <a:noFill/>
          <a:ln w="25400">
            <a:solidFill>
              <a:srgbClr val="0070C0"/>
            </a:solidFill>
            <a:round/>
            <a:headEnd/>
            <a:tailEnd/>
          </a:ln>
        </p:spPr>
        <p:txBody>
          <a:bodyPr wrap="none" lIns="76197" tIns="38098" rIns="76197" bIns="38098" anchor="ctr"/>
          <a:lstStyle/>
          <a:p>
            <a:pPr eaLnBrk="0" hangingPunct="0">
              <a:lnSpc>
                <a:spcPct val="90000"/>
              </a:lnSpc>
              <a:spcBef>
                <a:spcPct val="20000"/>
              </a:spcBef>
              <a:buClr>
                <a:schemeClr val="folHlink"/>
              </a:buClr>
              <a:buSzPct val="75000"/>
              <a:buFont typeface="Monotype Sorts" pitchFamily="64" charset="2"/>
              <a:buChar char="n"/>
              <a:defRPr/>
            </a:pPr>
            <a:endParaRPr lang="en-US">
              <a:latin typeface="Gill Sans MT" panose="020B0502020104020203" pitchFamily="34" charset="0"/>
              <a:ea typeface="宋体" pitchFamily="64" charset="-122"/>
            </a:endParaRPr>
          </a:p>
        </p:txBody>
      </p:sp>
      <p:sp>
        <p:nvSpPr>
          <p:cNvPr id="27675" name="Oval 25"/>
          <p:cNvSpPr>
            <a:spLocks noChangeArrowheads="1"/>
          </p:cNvSpPr>
          <p:nvPr/>
        </p:nvSpPr>
        <p:spPr bwMode="auto">
          <a:xfrm>
            <a:off x="7281688" y="2537074"/>
            <a:ext cx="112448" cy="88635"/>
          </a:xfrm>
          <a:prstGeom prst="ellipse">
            <a:avLst/>
          </a:prstGeom>
          <a:noFill/>
          <a:ln w="25400">
            <a:solidFill>
              <a:srgbClr val="0070C0"/>
            </a:solidFill>
            <a:round/>
            <a:headEnd/>
            <a:tailEnd/>
          </a:ln>
        </p:spPr>
        <p:txBody>
          <a:bodyPr wrap="none" lIns="76197" tIns="38098" rIns="76197" bIns="38098" anchor="ctr"/>
          <a:lstStyle/>
          <a:p>
            <a:pPr eaLnBrk="0" hangingPunct="0">
              <a:lnSpc>
                <a:spcPct val="90000"/>
              </a:lnSpc>
              <a:spcBef>
                <a:spcPct val="20000"/>
              </a:spcBef>
              <a:buClr>
                <a:schemeClr val="folHlink"/>
              </a:buClr>
              <a:buSzPct val="75000"/>
              <a:buFont typeface="Monotype Sorts" pitchFamily="64" charset="2"/>
              <a:buChar char="n"/>
              <a:defRPr/>
            </a:pPr>
            <a:endParaRPr lang="en-US">
              <a:latin typeface="Gill Sans MT" panose="020B0502020104020203" pitchFamily="34" charset="0"/>
              <a:ea typeface="宋体" pitchFamily="64" charset="-122"/>
            </a:endParaRPr>
          </a:p>
        </p:txBody>
      </p:sp>
      <p:sp>
        <p:nvSpPr>
          <p:cNvPr id="27676" name="Oval 26"/>
          <p:cNvSpPr>
            <a:spLocks noChangeArrowheads="1"/>
          </p:cNvSpPr>
          <p:nvPr/>
        </p:nvSpPr>
        <p:spPr bwMode="auto">
          <a:xfrm>
            <a:off x="6849094" y="2689209"/>
            <a:ext cx="112448" cy="88636"/>
          </a:xfrm>
          <a:prstGeom prst="ellipse">
            <a:avLst/>
          </a:prstGeom>
          <a:noFill/>
          <a:ln w="25400">
            <a:solidFill>
              <a:srgbClr val="0070C0"/>
            </a:solidFill>
            <a:round/>
            <a:headEnd/>
            <a:tailEnd/>
          </a:ln>
        </p:spPr>
        <p:txBody>
          <a:bodyPr wrap="none" lIns="76197" tIns="38098" rIns="76197" bIns="38098" anchor="ctr"/>
          <a:lstStyle/>
          <a:p>
            <a:pPr eaLnBrk="0" hangingPunct="0">
              <a:lnSpc>
                <a:spcPct val="90000"/>
              </a:lnSpc>
              <a:spcBef>
                <a:spcPct val="20000"/>
              </a:spcBef>
              <a:buClr>
                <a:schemeClr val="folHlink"/>
              </a:buClr>
              <a:buSzPct val="75000"/>
              <a:buFont typeface="Monotype Sorts" pitchFamily="64" charset="2"/>
              <a:buChar char="n"/>
              <a:defRPr/>
            </a:pPr>
            <a:endParaRPr lang="en-US">
              <a:latin typeface="Gill Sans MT" panose="020B0502020104020203" pitchFamily="34" charset="0"/>
              <a:ea typeface="宋体" pitchFamily="64" charset="-122"/>
            </a:endParaRPr>
          </a:p>
        </p:txBody>
      </p:sp>
      <p:sp>
        <p:nvSpPr>
          <p:cNvPr id="27677" name="Oval 27"/>
          <p:cNvSpPr>
            <a:spLocks noChangeArrowheads="1"/>
          </p:cNvSpPr>
          <p:nvPr/>
        </p:nvSpPr>
        <p:spPr bwMode="auto">
          <a:xfrm>
            <a:off x="7042240" y="2879709"/>
            <a:ext cx="111125" cy="88636"/>
          </a:xfrm>
          <a:prstGeom prst="ellipse">
            <a:avLst/>
          </a:prstGeom>
          <a:noFill/>
          <a:ln w="25400">
            <a:solidFill>
              <a:srgbClr val="0070C0"/>
            </a:solidFill>
            <a:round/>
            <a:headEnd/>
            <a:tailEnd/>
          </a:ln>
        </p:spPr>
        <p:txBody>
          <a:bodyPr wrap="none" lIns="76197" tIns="38098" rIns="76197" bIns="38098" anchor="ctr"/>
          <a:lstStyle/>
          <a:p>
            <a:pPr eaLnBrk="0" hangingPunct="0">
              <a:lnSpc>
                <a:spcPct val="90000"/>
              </a:lnSpc>
              <a:spcBef>
                <a:spcPct val="20000"/>
              </a:spcBef>
              <a:buClr>
                <a:schemeClr val="folHlink"/>
              </a:buClr>
              <a:buSzPct val="75000"/>
              <a:buFont typeface="Monotype Sorts" pitchFamily="64" charset="2"/>
              <a:buChar char="n"/>
              <a:defRPr/>
            </a:pPr>
            <a:endParaRPr lang="en-US">
              <a:latin typeface="Gill Sans MT" panose="020B0502020104020203" pitchFamily="34" charset="0"/>
              <a:ea typeface="宋体" pitchFamily="64" charset="-122"/>
            </a:endParaRPr>
          </a:p>
        </p:txBody>
      </p:sp>
      <p:sp>
        <p:nvSpPr>
          <p:cNvPr id="27678" name="Oval 28"/>
          <p:cNvSpPr>
            <a:spLocks noChangeArrowheads="1"/>
          </p:cNvSpPr>
          <p:nvPr/>
        </p:nvSpPr>
        <p:spPr bwMode="auto">
          <a:xfrm>
            <a:off x="6465448" y="2600574"/>
            <a:ext cx="111125" cy="88635"/>
          </a:xfrm>
          <a:prstGeom prst="ellipse">
            <a:avLst/>
          </a:prstGeom>
          <a:noFill/>
          <a:ln w="25400">
            <a:solidFill>
              <a:srgbClr val="0070C0"/>
            </a:solidFill>
            <a:round/>
            <a:headEnd/>
            <a:tailEnd/>
          </a:ln>
        </p:spPr>
        <p:txBody>
          <a:bodyPr wrap="none" lIns="76197" tIns="38098" rIns="76197" bIns="38098" anchor="ctr"/>
          <a:lstStyle/>
          <a:p>
            <a:pPr eaLnBrk="0" hangingPunct="0">
              <a:lnSpc>
                <a:spcPct val="90000"/>
              </a:lnSpc>
              <a:spcBef>
                <a:spcPct val="20000"/>
              </a:spcBef>
              <a:buClr>
                <a:schemeClr val="folHlink"/>
              </a:buClr>
              <a:buSzPct val="75000"/>
              <a:buFont typeface="Monotype Sorts" pitchFamily="64" charset="2"/>
              <a:buChar char="n"/>
              <a:defRPr/>
            </a:pPr>
            <a:endParaRPr lang="en-US">
              <a:latin typeface="Gill Sans MT" panose="020B0502020104020203" pitchFamily="34" charset="0"/>
              <a:ea typeface="宋体" pitchFamily="64" charset="-122"/>
            </a:endParaRPr>
          </a:p>
        </p:txBody>
      </p:sp>
      <p:sp>
        <p:nvSpPr>
          <p:cNvPr id="27679" name="Oval 29"/>
          <p:cNvSpPr>
            <a:spLocks noChangeArrowheads="1"/>
          </p:cNvSpPr>
          <p:nvPr/>
        </p:nvSpPr>
        <p:spPr bwMode="auto">
          <a:xfrm>
            <a:off x="6608323" y="2866480"/>
            <a:ext cx="113771" cy="89958"/>
          </a:xfrm>
          <a:prstGeom prst="ellipse">
            <a:avLst/>
          </a:prstGeom>
          <a:noFill/>
          <a:ln w="25400">
            <a:solidFill>
              <a:srgbClr val="0070C0"/>
            </a:solidFill>
            <a:round/>
            <a:headEnd/>
            <a:tailEnd/>
          </a:ln>
        </p:spPr>
        <p:txBody>
          <a:bodyPr wrap="none" lIns="76197" tIns="38098" rIns="76197" bIns="38098" anchor="ctr"/>
          <a:lstStyle/>
          <a:p>
            <a:pPr eaLnBrk="0" hangingPunct="0">
              <a:lnSpc>
                <a:spcPct val="90000"/>
              </a:lnSpc>
              <a:spcBef>
                <a:spcPct val="20000"/>
              </a:spcBef>
              <a:buClr>
                <a:schemeClr val="folHlink"/>
              </a:buClr>
              <a:buSzPct val="75000"/>
              <a:buFont typeface="Monotype Sorts" pitchFamily="64" charset="2"/>
              <a:buChar char="n"/>
              <a:defRPr/>
            </a:pPr>
            <a:endParaRPr lang="en-US">
              <a:latin typeface="Gill Sans MT" panose="020B0502020104020203" pitchFamily="34" charset="0"/>
              <a:ea typeface="宋体" pitchFamily="64" charset="-122"/>
            </a:endParaRPr>
          </a:p>
        </p:txBody>
      </p:sp>
      <p:sp>
        <p:nvSpPr>
          <p:cNvPr id="27680" name="Oval 30"/>
          <p:cNvSpPr>
            <a:spLocks noChangeArrowheads="1"/>
          </p:cNvSpPr>
          <p:nvPr/>
        </p:nvSpPr>
        <p:spPr bwMode="auto">
          <a:xfrm>
            <a:off x="6256427" y="3031845"/>
            <a:ext cx="112448" cy="88635"/>
          </a:xfrm>
          <a:prstGeom prst="ellipse">
            <a:avLst/>
          </a:prstGeom>
          <a:noFill/>
          <a:ln w="25400">
            <a:solidFill>
              <a:srgbClr val="0070C0"/>
            </a:solidFill>
            <a:round/>
            <a:headEnd/>
            <a:tailEnd/>
          </a:ln>
        </p:spPr>
        <p:txBody>
          <a:bodyPr wrap="none" lIns="76197" tIns="38098" rIns="76197" bIns="38098" anchor="ctr"/>
          <a:lstStyle/>
          <a:p>
            <a:pPr eaLnBrk="0" hangingPunct="0">
              <a:lnSpc>
                <a:spcPct val="90000"/>
              </a:lnSpc>
              <a:spcBef>
                <a:spcPct val="20000"/>
              </a:spcBef>
              <a:buClr>
                <a:schemeClr val="folHlink"/>
              </a:buClr>
              <a:buSzPct val="75000"/>
              <a:buFont typeface="Monotype Sorts" pitchFamily="64" charset="2"/>
              <a:buChar char="n"/>
              <a:defRPr/>
            </a:pPr>
            <a:endParaRPr lang="en-US">
              <a:latin typeface="Gill Sans MT" panose="020B0502020104020203" pitchFamily="34" charset="0"/>
              <a:ea typeface="宋体" pitchFamily="64" charset="-122"/>
            </a:endParaRPr>
          </a:p>
        </p:txBody>
      </p:sp>
      <p:sp>
        <p:nvSpPr>
          <p:cNvPr id="27681" name="Oval 31"/>
          <p:cNvSpPr>
            <a:spLocks noChangeArrowheads="1"/>
          </p:cNvSpPr>
          <p:nvPr/>
        </p:nvSpPr>
        <p:spPr bwMode="auto">
          <a:xfrm>
            <a:off x="6240552" y="2802980"/>
            <a:ext cx="112448" cy="89958"/>
          </a:xfrm>
          <a:prstGeom prst="ellipse">
            <a:avLst/>
          </a:prstGeom>
          <a:noFill/>
          <a:ln w="25400">
            <a:solidFill>
              <a:srgbClr val="0070C0"/>
            </a:solidFill>
            <a:round/>
            <a:headEnd/>
            <a:tailEnd/>
          </a:ln>
        </p:spPr>
        <p:txBody>
          <a:bodyPr wrap="none" lIns="76197" tIns="38098" rIns="76197" bIns="38098" anchor="ctr"/>
          <a:lstStyle/>
          <a:p>
            <a:pPr eaLnBrk="0" hangingPunct="0">
              <a:lnSpc>
                <a:spcPct val="90000"/>
              </a:lnSpc>
              <a:spcBef>
                <a:spcPct val="20000"/>
              </a:spcBef>
              <a:buClr>
                <a:schemeClr val="folHlink"/>
              </a:buClr>
              <a:buSzPct val="75000"/>
              <a:buFont typeface="Monotype Sorts" pitchFamily="64" charset="2"/>
              <a:buChar char="n"/>
              <a:defRPr/>
            </a:pPr>
            <a:endParaRPr lang="en-US">
              <a:latin typeface="Gill Sans MT" panose="020B0502020104020203" pitchFamily="34" charset="0"/>
              <a:ea typeface="宋体" pitchFamily="64" charset="-122"/>
            </a:endParaRPr>
          </a:p>
        </p:txBody>
      </p:sp>
      <p:sp>
        <p:nvSpPr>
          <p:cNvPr id="27682" name="Oval 32"/>
          <p:cNvSpPr>
            <a:spLocks noChangeArrowheads="1"/>
          </p:cNvSpPr>
          <p:nvPr/>
        </p:nvSpPr>
        <p:spPr bwMode="auto">
          <a:xfrm>
            <a:off x="5712709" y="3031845"/>
            <a:ext cx="112448" cy="88635"/>
          </a:xfrm>
          <a:prstGeom prst="ellipse">
            <a:avLst/>
          </a:prstGeom>
          <a:noFill/>
          <a:ln w="25400">
            <a:solidFill>
              <a:srgbClr val="0070C0"/>
            </a:solidFill>
            <a:round/>
            <a:headEnd/>
            <a:tailEnd/>
          </a:ln>
        </p:spPr>
        <p:txBody>
          <a:bodyPr wrap="none" lIns="76197" tIns="38098" rIns="76197" bIns="38098" anchor="ctr"/>
          <a:lstStyle/>
          <a:p>
            <a:pPr eaLnBrk="0" hangingPunct="0">
              <a:lnSpc>
                <a:spcPct val="90000"/>
              </a:lnSpc>
              <a:spcBef>
                <a:spcPct val="20000"/>
              </a:spcBef>
              <a:buClr>
                <a:schemeClr val="folHlink"/>
              </a:buClr>
              <a:buSzPct val="75000"/>
              <a:buFont typeface="Monotype Sorts" pitchFamily="64" charset="2"/>
              <a:buChar char="n"/>
              <a:defRPr/>
            </a:pPr>
            <a:endParaRPr lang="en-US">
              <a:latin typeface="Gill Sans MT" panose="020B0502020104020203" pitchFamily="34" charset="0"/>
              <a:ea typeface="宋体" pitchFamily="64" charset="-122"/>
            </a:endParaRPr>
          </a:p>
        </p:txBody>
      </p:sp>
      <p:sp>
        <p:nvSpPr>
          <p:cNvPr id="27683" name="Oval 33"/>
          <p:cNvSpPr>
            <a:spLocks noChangeArrowheads="1"/>
          </p:cNvSpPr>
          <p:nvPr/>
        </p:nvSpPr>
        <p:spPr bwMode="auto">
          <a:xfrm>
            <a:off x="5392563" y="2866480"/>
            <a:ext cx="111125" cy="89958"/>
          </a:xfrm>
          <a:prstGeom prst="ellipse">
            <a:avLst/>
          </a:prstGeom>
          <a:noFill/>
          <a:ln w="25400">
            <a:solidFill>
              <a:srgbClr val="0070C0"/>
            </a:solidFill>
            <a:round/>
            <a:headEnd/>
            <a:tailEnd/>
          </a:ln>
        </p:spPr>
        <p:txBody>
          <a:bodyPr wrap="none" lIns="76197" tIns="38098" rIns="76197" bIns="38098" anchor="ctr"/>
          <a:lstStyle/>
          <a:p>
            <a:pPr eaLnBrk="0" hangingPunct="0">
              <a:lnSpc>
                <a:spcPct val="90000"/>
              </a:lnSpc>
              <a:spcBef>
                <a:spcPct val="20000"/>
              </a:spcBef>
              <a:buClr>
                <a:schemeClr val="folHlink"/>
              </a:buClr>
              <a:buSzPct val="75000"/>
              <a:buFont typeface="Monotype Sorts" pitchFamily="64" charset="2"/>
              <a:buChar char="n"/>
              <a:defRPr/>
            </a:pPr>
            <a:endParaRPr lang="en-US">
              <a:latin typeface="Gill Sans MT" panose="020B0502020104020203" pitchFamily="34" charset="0"/>
              <a:ea typeface="宋体" pitchFamily="64" charset="-122"/>
            </a:endParaRPr>
          </a:p>
        </p:txBody>
      </p:sp>
      <p:sp>
        <p:nvSpPr>
          <p:cNvPr id="27684" name="Oval 34"/>
          <p:cNvSpPr>
            <a:spLocks noChangeArrowheads="1"/>
          </p:cNvSpPr>
          <p:nvPr/>
        </p:nvSpPr>
        <p:spPr bwMode="auto">
          <a:xfrm>
            <a:off x="5584386" y="3197209"/>
            <a:ext cx="112448" cy="88636"/>
          </a:xfrm>
          <a:prstGeom prst="ellipse">
            <a:avLst/>
          </a:prstGeom>
          <a:noFill/>
          <a:ln w="25400">
            <a:solidFill>
              <a:srgbClr val="0070C0"/>
            </a:solidFill>
            <a:round/>
            <a:headEnd/>
            <a:tailEnd/>
          </a:ln>
        </p:spPr>
        <p:txBody>
          <a:bodyPr wrap="none" lIns="76197" tIns="38098" rIns="76197" bIns="38098" anchor="ctr"/>
          <a:lstStyle/>
          <a:p>
            <a:pPr eaLnBrk="0" hangingPunct="0">
              <a:lnSpc>
                <a:spcPct val="90000"/>
              </a:lnSpc>
              <a:spcBef>
                <a:spcPct val="20000"/>
              </a:spcBef>
              <a:buClr>
                <a:schemeClr val="folHlink"/>
              </a:buClr>
              <a:buSzPct val="75000"/>
              <a:buFont typeface="Monotype Sorts" pitchFamily="64" charset="2"/>
              <a:buChar char="n"/>
              <a:defRPr/>
            </a:pPr>
            <a:endParaRPr lang="en-US">
              <a:latin typeface="Gill Sans MT" panose="020B0502020104020203" pitchFamily="34" charset="0"/>
              <a:ea typeface="宋体" pitchFamily="64" charset="-122"/>
            </a:endParaRPr>
          </a:p>
        </p:txBody>
      </p:sp>
      <p:sp>
        <p:nvSpPr>
          <p:cNvPr id="27685" name="Oval 35"/>
          <p:cNvSpPr>
            <a:spLocks noChangeArrowheads="1"/>
          </p:cNvSpPr>
          <p:nvPr/>
        </p:nvSpPr>
        <p:spPr bwMode="auto">
          <a:xfrm>
            <a:off x="6256427" y="3349345"/>
            <a:ext cx="112448" cy="88635"/>
          </a:xfrm>
          <a:prstGeom prst="ellipse">
            <a:avLst/>
          </a:prstGeom>
          <a:noFill/>
          <a:ln w="25400">
            <a:solidFill>
              <a:srgbClr val="0070C0"/>
            </a:solidFill>
            <a:round/>
            <a:headEnd/>
            <a:tailEnd/>
          </a:ln>
        </p:spPr>
        <p:txBody>
          <a:bodyPr wrap="none" lIns="76197" tIns="38098" rIns="76197" bIns="38098" anchor="ctr"/>
          <a:lstStyle/>
          <a:p>
            <a:pPr eaLnBrk="0" hangingPunct="0">
              <a:lnSpc>
                <a:spcPct val="90000"/>
              </a:lnSpc>
              <a:spcBef>
                <a:spcPct val="20000"/>
              </a:spcBef>
              <a:buClr>
                <a:schemeClr val="folHlink"/>
              </a:buClr>
              <a:buSzPct val="75000"/>
              <a:buFont typeface="Monotype Sorts" pitchFamily="64" charset="2"/>
              <a:buChar char="n"/>
              <a:defRPr/>
            </a:pPr>
            <a:endParaRPr lang="en-US">
              <a:latin typeface="Gill Sans MT" panose="020B0502020104020203" pitchFamily="34" charset="0"/>
              <a:ea typeface="宋体" pitchFamily="64" charset="-122"/>
            </a:endParaRPr>
          </a:p>
        </p:txBody>
      </p:sp>
      <p:sp>
        <p:nvSpPr>
          <p:cNvPr id="27686" name="Oval 36"/>
          <p:cNvSpPr>
            <a:spLocks noChangeArrowheads="1"/>
          </p:cNvSpPr>
          <p:nvPr/>
        </p:nvSpPr>
        <p:spPr bwMode="auto">
          <a:xfrm>
            <a:off x="7042240" y="1723480"/>
            <a:ext cx="111125" cy="89958"/>
          </a:xfrm>
          <a:prstGeom prst="ellipse">
            <a:avLst/>
          </a:prstGeom>
          <a:noFill/>
          <a:ln w="25400">
            <a:solidFill>
              <a:srgbClr val="0070C0"/>
            </a:solidFill>
            <a:round/>
            <a:headEnd/>
            <a:tailEnd/>
          </a:ln>
        </p:spPr>
        <p:txBody>
          <a:bodyPr wrap="none" lIns="76197" tIns="38098" rIns="76197" bIns="38098" anchor="ctr"/>
          <a:lstStyle/>
          <a:p>
            <a:pPr eaLnBrk="0" hangingPunct="0">
              <a:lnSpc>
                <a:spcPct val="90000"/>
              </a:lnSpc>
              <a:spcBef>
                <a:spcPct val="20000"/>
              </a:spcBef>
              <a:buClr>
                <a:schemeClr val="folHlink"/>
              </a:buClr>
              <a:buSzPct val="75000"/>
              <a:buFont typeface="Monotype Sorts" pitchFamily="64" charset="2"/>
              <a:buChar char="n"/>
              <a:defRPr/>
            </a:pPr>
            <a:endParaRPr lang="en-US">
              <a:latin typeface="Gill Sans MT" panose="020B0502020104020203" pitchFamily="34" charset="0"/>
              <a:ea typeface="宋体" pitchFamily="64" charset="-122"/>
            </a:endParaRPr>
          </a:p>
        </p:txBody>
      </p:sp>
      <p:sp>
        <p:nvSpPr>
          <p:cNvPr id="27687" name="Oval 37"/>
          <p:cNvSpPr>
            <a:spLocks noChangeArrowheads="1"/>
          </p:cNvSpPr>
          <p:nvPr/>
        </p:nvSpPr>
        <p:spPr bwMode="auto">
          <a:xfrm>
            <a:off x="7234063" y="1913980"/>
            <a:ext cx="111125" cy="89958"/>
          </a:xfrm>
          <a:prstGeom prst="ellipse">
            <a:avLst/>
          </a:prstGeom>
          <a:noFill/>
          <a:ln w="25400">
            <a:solidFill>
              <a:srgbClr val="0070C0"/>
            </a:solidFill>
            <a:round/>
            <a:headEnd/>
            <a:tailEnd/>
          </a:ln>
        </p:spPr>
        <p:txBody>
          <a:bodyPr wrap="none" lIns="76197" tIns="38098" rIns="76197" bIns="38098" anchor="ctr"/>
          <a:lstStyle/>
          <a:p>
            <a:pPr eaLnBrk="0" hangingPunct="0">
              <a:lnSpc>
                <a:spcPct val="90000"/>
              </a:lnSpc>
              <a:spcBef>
                <a:spcPct val="20000"/>
              </a:spcBef>
              <a:buClr>
                <a:schemeClr val="folHlink"/>
              </a:buClr>
              <a:buSzPct val="75000"/>
              <a:buFont typeface="Monotype Sorts" pitchFamily="64" charset="2"/>
              <a:buChar char="n"/>
              <a:defRPr/>
            </a:pPr>
            <a:endParaRPr lang="en-US">
              <a:latin typeface="Gill Sans MT" panose="020B0502020104020203" pitchFamily="34" charset="0"/>
              <a:ea typeface="宋体" pitchFamily="64" charset="-122"/>
            </a:endParaRPr>
          </a:p>
        </p:txBody>
      </p:sp>
      <p:sp>
        <p:nvSpPr>
          <p:cNvPr id="27688" name="Oval 38"/>
          <p:cNvSpPr>
            <a:spLocks noChangeArrowheads="1"/>
          </p:cNvSpPr>
          <p:nvPr/>
        </p:nvSpPr>
        <p:spPr bwMode="auto">
          <a:xfrm>
            <a:off x="6801469" y="1902074"/>
            <a:ext cx="112448" cy="88635"/>
          </a:xfrm>
          <a:prstGeom prst="ellipse">
            <a:avLst/>
          </a:prstGeom>
          <a:noFill/>
          <a:ln w="25400">
            <a:solidFill>
              <a:srgbClr val="0070C0"/>
            </a:solidFill>
            <a:round/>
            <a:headEnd/>
            <a:tailEnd/>
          </a:ln>
        </p:spPr>
        <p:txBody>
          <a:bodyPr wrap="none" lIns="76197" tIns="38098" rIns="76197" bIns="38098" anchor="ctr"/>
          <a:lstStyle/>
          <a:p>
            <a:pPr eaLnBrk="0" hangingPunct="0">
              <a:lnSpc>
                <a:spcPct val="90000"/>
              </a:lnSpc>
              <a:spcBef>
                <a:spcPct val="20000"/>
              </a:spcBef>
              <a:buClr>
                <a:schemeClr val="folHlink"/>
              </a:buClr>
              <a:buSzPct val="75000"/>
              <a:buFont typeface="Monotype Sorts" pitchFamily="64" charset="2"/>
              <a:buChar char="n"/>
              <a:defRPr/>
            </a:pPr>
            <a:endParaRPr lang="en-US">
              <a:latin typeface="Gill Sans MT" panose="020B0502020104020203" pitchFamily="34" charset="0"/>
              <a:ea typeface="宋体" pitchFamily="64" charset="-122"/>
            </a:endParaRPr>
          </a:p>
        </p:txBody>
      </p:sp>
      <p:sp>
        <p:nvSpPr>
          <p:cNvPr id="27689" name="Oval 39"/>
          <p:cNvSpPr>
            <a:spLocks noChangeArrowheads="1"/>
          </p:cNvSpPr>
          <p:nvPr/>
        </p:nvSpPr>
        <p:spPr bwMode="auto">
          <a:xfrm>
            <a:off x="6448251" y="2067438"/>
            <a:ext cx="113771" cy="88636"/>
          </a:xfrm>
          <a:prstGeom prst="ellipse">
            <a:avLst/>
          </a:prstGeom>
          <a:noFill/>
          <a:ln w="25400">
            <a:solidFill>
              <a:srgbClr val="0070C0"/>
            </a:solidFill>
            <a:round/>
            <a:headEnd/>
            <a:tailEnd/>
          </a:ln>
        </p:spPr>
        <p:txBody>
          <a:bodyPr wrap="none" lIns="76197" tIns="38098" rIns="76197" bIns="38098" anchor="ctr"/>
          <a:lstStyle/>
          <a:p>
            <a:pPr eaLnBrk="0" hangingPunct="0">
              <a:lnSpc>
                <a:spcPct val="90000"/>
              </a:lnSpc>
              <a:spcBef>
                <a:spcPct val="20000"/>
              </a:spcBef>
              <a:buClr>
                <a:schemeClr val="folHlink"/>
              </a:buClr>
              <a:buSzPct val="75000"/>
              <a:buFont typeface="Monotype Sorts" pitchFamily="64" charset="2"/>
              <a:buChar char="n"/>
              <a:defRPr/>
            </a:pPr>
            <a:endParaRPr lang="en-US">
              <a:latin typeface="Gill Sans MT" panose="020B0502020104020203" pitchFamily="34" charset="0"/>
              <a:ea typeface="宋体" pitchFamily="64" charset="-122"/>
            </a:endParaRPr>
          </a:p>
        </p:txBody>
      </p:sp>
      <p:sp>
        <p:nvSpPr>
          <p:cNvPr id="27690" name="Oval 40"/>
          <p:cNvSpPr>
            <a:spLocks noChangeArrowheads="1"/>
          </p:cNvSpPr>
          <p:nvPr/>
        </p:nvSpPr>
        <p:spPr bwMode="auto">
          <a:xfrm>
            <a:off x="6433698" y="1838574"/>
            <a:ext cx="111125" cy="88635"/>
          </a:xfrm>
          <a:prstGeom prst="ellipse">
            <a:avLst/>
          </a:prstGeom>
          <a:noFill/>
          <a:ln w="25400">
            <a:solidFill>
              <a:srgbClr val="0070C0"/>
            </a:solidFill>
            <a:round/>
            <a:headEnd/>
            <a:tailEnd/>
          </a:ln>
        </p:spPr>
        <p:txBody>
          <a:bodyPr wrap="none" lIns="76197" tIns="38098" rIns="76197" bIns="38098" anchor="ctr"/>
          <a:lstStyle/>
          <a:p>
            <a:pPr eaLnBrk="0" hangingPunct="0">
              <a:lnSpc>
                <a:spcPct val="90000"/>
              </a:lnSpc>
              <a:spcBef>
                <a:spcPct val="20000"/>
              </a:spcBef>
              <a:buClr>
                <a:schemeClr val="folHlink"/>
              </a:buClr>
              <a:buSzPct val="75000"/>
              <a:buFont typeface="Monotype Sorts" pitchFamily="64" charset="2"/>
              <a:buChar char="n"/>
              <a:defRPr/>
            </a:pPr>
            <a:endParaRPr lang="en-US">
              <a:latin typeface="Gill Sans MT" panose="020B0502020104020203" pitchFamily="34" charset="0"/>
              <a:ea typeface="宋体" pitchFamily="64" charset="-122"/>
            </a:endParaRPr>
          </a:p>
        </p:txBody>
      </p:sp>
      <p:sp>
        <p:nvSpPr>
          <p:cNvPr id="27691" name="Oval 41"/>
          <p:cNvSpPr>
            <a:spLocks noChangeArrowheads="1"/>
          </p:cNvSpPr>
          <p:nvPr/>
        </p:nvSpPr>
        <p:spPr bwMode="auto">
          <a:xfrm>
            <a:off x="5985230" y="1800209"/>
            <a:ext cx="112448" cy="88636"/>
          </a:xfrm>
          <a:prstGeom prst="ellipse">
            <a:avLst/>
          </a:prstGeom>
          <a:noFill/>
          <a:ln w="25400">
            <a:solidFill>
              <a:srgbClr val="0070C0"/>
            </a:solidFill>
            <a:round/>
            <a:headEnd/>
            <a:tailEnd/>
          </a:ln>
        </p:spPr>
        <p:txBody>
          <a:bodyPr wrap="none" lIns="76197" tIns="38098" rIns="76197" bIns="38098" anchor="ctr"/>
          <a:lstStyle/>
          <a:p>
            <a:pPr eaLnBrk="0" hangingPunct="0">
              <a:lnSpc>
                <a:spcPct val="90000"/>
              </a:lnSpc>
              <a:spcBef>
                <a:spcPct val="20000"/>
              </a:spcBef>
              <a:buClr>
                <a:schemeClr val="folHlink"/>
              </a:buClr>
              <a:buSzPct val="75000"/>
              <a:buFont typeface="Monotype Sorts" pitchFamily="64" charset="2"/>
              <a:buChar char="n"/>
              <a:defRPr/>
            </a:pPr>
            <a:endParaRPr lang="en-US">
              <a:latin typeface="Gill Sans MT" panose="020B0502020104020203" pitchFamily="34" charset="0"/>
              <a:ea typeface="宋体" pitchFamily="64" charset="-122"/>
            </a:endParaRPr>
          </a:p>
        </p:txBody>
      </p:sp>
      <p:sp>
        <p:nvSpPr>
          <p:cNvPr id="27692" name="Oval 42"/>
          <p:cNvSpPr>
            <a:spLocks noChangeArrowheads="1"/>
          </p:cNvSpPr>
          <p:nvPr/>
        </p:nvSpPr>
        <p:spPr bwMode="auto">
          <a:xfrm>
            <a:off x="6177052" y="1990709"/>
            <a:ext cx="111125" cy="88636"/>
          </a:xfrm>
          <a:prstGeom prst="ellipse">
            <a:avLst/>
          </a:prstGeom>
          <a:noFill/>
          <a:ln w="25400">
            <a:solidFill>
              <a:srgbClr val="0070C0"/>
            </a:solidFill>
            <a:round/>
            <a:headEnd/>
            <a:tailEnd/>
          </a:ln>
        </p:spPr>
        <p:txBody>
          <a:bodyPr wrap="none" lIns="76197" tIns="38098" rIns="76197" bIns="38098" anchor="ctr"/>
          <a:lstStyle/>
          <a:p>
            <a:pPr eaLnBrk="0" hangingPunct="0">
              <a:lnSpc>
                <a:spcPct val="90000"/>
              </a:lnSpc>
              <a:spcBef>
                <a:spcPct val="20000"/>
              </a:spcBef>
              <a:buClr>
                <a:schemeClr val="folHlink"/>
              </a:buClr>
              <a:buSzPct val="75000"/>
              <a:buFont typeface="Monotype Sorts" pitchFamily="64" charset="2"/>
              <a:buChar char="n"/>
              <a:defRPr/>
            </a:pPr>
            <a:endParaRPr lang="en-US">
              <a:latin typeface="Gill Sans MT" panose="020B0502020104020203" pitchFamily="34" charset="0"/>
              <a:ea typeface="宋体" pitchFamily="64" charset="-122"/>
            </a:endParaRPr>
          </a:p>
        </p:txBody>
      </p:sp>
      <p:sp>
        <p:nvSpPr>
          <p:cNvPr id="27693" name="Oval 43"/>
          <p:cNvSpPr>
            <a:spLocks noChangeArrowheads="1"/>
          </p:cNvSpPr>
          <p:nvPr/>
        </p:nvSpPr>
        <p:spPr bwMode="auto">
          <a:xfrm>
            <a:off x="5744459" y="1977480"/>
            <a:ext cx="112448" cy="89958"/>
          </a:xfrm>
          <a:prstGeom prst="ellipse">
            <a:avLst/>
          </a:prstGeom>
          <a:noFill/>
          <a:ln w="25400">
            <a:solidFill>
              <a:srgbClr val="0070C0"/>
            </a:solidFill>
            <a:round/>
            <a:headEnd/>
            <a:tailEnd/>
          </a:ln>
        </p:spPr>
        <p:txBody>
          <a:bodyPr wrap="none" lIns="76197" tIns="38098" rIns="76197" bIns="38098" anchor="ctr"/>
          <a:lstStyle/>
          <a:p>
            <a:pPr eaLnBrk="0" hangingPunct="0">
              <a:lnSpc>
                <a:spcPct val="90000"/>
              </a:lnSpc>
              <a:spcBef>
                <a:spcPct val="20000"/>
              </a:spcBef>
              <a:buClr>
                <a:schemeClr val="folHlink"/>
              </a:buClr>
              <a:buSzPct val="75000"/>
              <a:buFont typeface="Monotype Sorts" pitchFamily="64" charset="2"/>
              <a:buChar char="n"/>
              <a:defRPr/>
            </a:pPr>
            <a:endParaRPr lang="en-US">
              <a:latin typeface="Gill Sans MT" panose="020B0502020104020203" pitchFamily="34" charset="0"/>
              <a:ea typeface="宋体" pitchFamily="64" charset="-122"/>
            </a:endParaRPr>
          </a:p>
        </p:txBody>
      </p:sp>
      <p:sp>
        <p:nvSpPr>
          <p:cNvPr id="27694" name="Oval 44"/>
          <p:cNvSpPr>
            <a:spLocks noChangeArrowheads="1"/>
          </p:cNvSpPr>
          <p:nvPr/>
        </p:nvSpPr>
        <p:spPr bwMode="auto">
          <a:xfrm>
            <a:off x="5392563" y="2142845"/>
            <a:ext cx="111125" cy="88635"/>
          </a:xfrm>
          <a:prstGeom prst="ellipse">
            <a:avLst/>
          </a:prstGeom>
          <a:noFill/>
          <a:ln w="25400">
            <a:solidFill>
              <a:srgbClr val="0070C0"/>
            </a:solidFill>
            <a:round/>
            <a:headEnd/>
            <a:tailEnd/>
          </a:ln>
        </p:spPr>
        <p:txBody>
          <a:bodyPr wrap="none" lIns="76197" tIns="38098" rIns="76197" bIns="38098" anchor="ctr"/>
          <a:lstStyle/>
          <a:p>
            <a:pPr eaLnBrk="0" hangingPunct="0">
              <a:lnSpc>
                <a:spcPct val="90000"/>
              </a:lnSpc>
              <a:spcBef>
                <a:spcPct val="20000"/>
              </a:spcBef>
              <a:buClr>
                <a:schemeClr val="folHlink"/>
              </a:buClr>
              <a:buSzPct val="75000"/>
              <a:buFont typeface="Monotype Sorts" pitchFamily="64" charset="2"/>
              <a:buChar char="n"/>
              <a:defRPr/>
            </a:pPr>
            <a:endParaRPr lang="en-US">
              <a:latin typeface="Gill Sans MT" panose="020B0502020104020203" pitchFamily="34" charset="0"/>
              <a:ea typeface="宋体" pitchFamily="64" charset="-122"/>
            </a:endParaRPr>
          </a:p>
        </p:txBody>
      </p:sp>
      <p:sp>
        <p:nvSpPr>
          <p:cNvPr id="27695" name="Oval 45"/>
          <p:cNvSpPr>
            <a:spLocks noChangeArrowheads="1"/>
          </p:cNvSpPr>
          <p:nvPr/>
        </p:nvSpPr>
        <p:spPr bwMode="auto">
          <a:xfrm>
            <a:off x="5375365" y="1913980"/>
            <a:ext cx="113771" cy="89958"/>
          </a:xfrm>
          <a:prstGeom prst="ellipse">
            <a:avLst/>
          </a:prstGeom>
          <a:noFill/>
          <a:ln w="25400">
            <a:solidFill>
              <a:srgbClr val="0070C0"/>
            </a:solidFill>
            <a:round/>
            <a:headEnd/>
            <a:tailEnd/>
          </a:ln>
        </p:spPr>
        <p:txBody>
          <a:bodyPr wrap="none" lIns="76197" tIns="38098" rIns="76197" bIns="38098" anchor="ctr"/>
          <a:lstStyle/>
          <a:p>
            <a:pPr eaLnBrk="0" hangingPunct="0">
              <a:lnSpc>
                <a:spcPct val="90000"/>
              </a:lnSpc>
              <a:spcBef>
                <a:spcPct val="20000"/>
              </a:spcBef>
              <a:buClr>
                <a:schemeClr val="folHlink"/>
              </a:buClr>
              <a:buSzPct val="75000"/>
              <a:buFont typeface="Monotype Sorts" pitchFamily="64" charset="2"/>
              <a:buChar char="n"/>
              <a:defRPr/>
            </a:pPr>
            <a:endParaRPr lang="en-US">
              <a:latin typeface="Gill Sans MT" panose="020B0502020104020203" pitchFamily="34" charset="0"/>
              <a:ea typeface="宋体" pitchFamily="64" charset="-122"/>
            </a:endParaRPr>
          </a:p>
        </p:txBody>
      </p:sp>
      <p:sp>
        <p:nvSpPr>
          <p:cNvPr id="27696" name="Oval 46"/>
          <p:cNvSpPr>
            <a:spLocks noChangeArrowheads="1"/>
          </p:cNvSpPr>
          <p:nvPr/>
        </p:nvSpPr>
        <p:spPr bwMode="auto">
          <a:xfrm>
            <a:off x="5649209" y="2132261"/>
            <a:ext cx="111125" cy="88635"/>
          </a:xfrm>
          <a:prstGeom prst="ellipse">
            <a:avLst/>
          </a:prstGeom>
          <a:noFill/>
          <a:ln w="25400">
            <a:solidFill>
              <a:srgbClr val="0070C0"/>
            </a:solidFill>
            <a:round/>
            <a:headEnd/>
            <a:tailEnd/>
          </a:ln>
        </p:spPr>
        <p:txBody>
          <a:bodyPr wrap="none" lIns="76197" tIns="38098" rIns="76197" bIns="38098" anchor="ctr"/>
          <a:lstStyle/>
          <a:p>
            <a:pPr eaLnBrk="0" hangingPunct="0">
              <a:lnSpc>
                <a:spcPct val="90000"/>
              </a:lnSpc>
              <a:spcBef>
                <a:spcPct val="20000"/>
              </a:spcBef>
              <a:buClr>
                <a:schemeClr val="folHlink"/>
              </a:buClr>
              <a:buSzPct val="75000"/>
              <a:buFont typeface="Monotype Sorts" pitchFamily="64" charset="2"/>
              <a:buChar char="n"/>
              <a:defRPr/>
            </a:pPr>
            <a:endParaRPr lang="en-US">
              <a:latin typeface="Gill Sans MT" panose="020B0502020104020203" pitchFamily="34" charset="0"/>
              <a:ea typeface="宋体" pitchFamily="64" charset="-122"/>
            </a:endParaRPr>
          </a:p>
        </p:txBody>
      </p:sp>
      <p:sp>
        <p:nvSpPr>
          <p:cNvPr id="27697" name="Oval 47"/>
          <p:cNvSpPr>
            <a:spLocks noChangeArrowheads="1"/>
          </p:cNvSpPr>
          <p:nvPr/>
        </p:nvSpPr>
        <p:spPr bwMode="auto">
          <a:xfrm>
            <a:off x="5841031" y="2322761"/>
            <a:ext cx="111125" cy="88635"/>
          </a:xfrm>
          <a:prstGeom prst="ellipse">
            <a:avLst/>
          </a:prstGeom>
          <a:noFill/>
          <a:ln w="25400">
            <a:solidFill>
              <a:srgbClr val="0070C0"/>
            </a:solidFill>
            <a:round/>
            <a:headEnd/>
            <a:tailEnd/>
          </a:ln>
        </p:spPr>
        <p:txBody>
          <a:bodyPr wrap="none" lIns="76197" tIns="38098" rIns="76197" bIns="38098" anchor="ctr"/>
          <a:lstStyle/>
          <a:p>
            <a:pPr eaLnBrk="0" hangingPunct="0">
              <a:lnSpc>
                <a:spcPct val="90000"/>
              </a:lnSpc>
              <a:spcBef>
                <a:spcPct val="20000"/>
              </a:spcBef>
              <a:buClr>
                <a:schemeClr val="folHlink"/>
              </a:buClr>
              <a:buSzPct val="75000"/>
              <a:buFont typeface="Monotype Sorts" pitchFamily="64" charset="2"/>
              <a:buChar char="n"/>
              <a:defRPr/>
            </a:pPr>
            <a:endParaRPr lang="en-US">
              <a:latin typeface="Gill Sans MT" panose="020B0502020104020203" pitchFamily="34" charset="0"/>
              <a:ea typeface="宋体" pitchFamily="64" charset="-122"/>
            </a:endParaRPr>
          </a:p>
        </p:txBody>
      </p:sp>
      <p:sp>
        <p:nvSpPr>
          <p:cNvPr id="27698" name="Oval 48"/>
          <p:cNvSpPr>
            <a:spLocks noChangeArrowheads="1"/>
          </p:cNvSpPr>
          <p:nvPr/>
        </p:nvSpPr>
        <p:spPr bwMode="auto">
          <a:xfrm>
            <a:off x="5408438" y="2308209"/>
            <a:ext cx="112448" cy="88636"/>
          </a:xfrm>
          <a:prstGeom prst="ellipse">
            <a:avLst/>
          </a:prstGeom>
          <a:noFill/>
          <a:ln w="25400">
            <a:solidFill>
              <a:srgbClr val="0070C0"/>
            </a:solidFill>
            <a:round/>
            <a:headEnd/>
            <a:tailEnd/>
          </a:ln>
        </p:spPr>
        <p:txBody>
          <a:bodyPr wrap="none" lIns="76197" tIns="38098" rIns="76197" bIns="38098" anchor="ctr"/>
          <a:lstStyle/>
          <a:p>
            <a:pPr eaLnBrk="0" hangingPunct="0">
              <a:lnSpc>
                <a:spcPct val="90000"/>
              </a:lnSpc>
              <a:spcBef>
                <a:spcPct val="20000"/>
              </a:spcBef>
              <a:buClr>
                <a:schemeClr val="folHlink"/>
              </a:buClr>
              <a:buSzPct val="75000"/>
              <a:buFont typeface="Monotype Sorts" pitchFamily="64" charset="2"/>
              <a:buChar char="n"/>
              <a:defRPr/>
            </a:pPr>
            <a:endParaRPr lang="en-US">
              <a:latin typeface="Gill Sans MT" panose="020B0502020104020203" pitchFamily="34" charset="0"/>
              <a:ea typeface="宋体" pitchFamily="64" charset="-122"/>
            </a:endParaRPr>
          </a:p>
        </p:txBody>
      </p:sp>
      <p:sp>
        <p:nvSpPr>
          <p:cNvPr id="27699" name="Oval 49"/>
          <p:cNvSpPr>
            <a:spLocks noChangeArrowheads="1"/>
          </p:cNvSpPr>
          <p:nvPr/>
        </p:nvSpPr>
        <p:spPr bwMode="auto">
          <a:xfrm>
            <a:off x="5055219" y="2473574"/>
            <a:ext cx="113771" cy="88635"/>
          </a:xfrm>
          <a:prstGeom prst="ellipse">
            <a:avLst/>
          </a:prstGeom>
          <a:noFill/>
          <a:ln w="25400">
            <a:solidFill>
              <a:srgbClr val="0070C0"/>
            </a:solidFill>
            <a:round/>
            <a:headEnd/>
            <a:tailEnd/>
          </a:ln>
        </p:spPr>
        <p:txBody>
          <a:bodyPr wrap="none" lIns="76197" tIns="38098" rIns="76197" bIns="38098" anchor="ctr"/>
          <a:lstStyle/>
          <a:p>
            <a:pPr eaLnBrk="0" hangingPunct="0">
              <a:lnSpc>
                <a:spcPct val="90000"/>
              </a:lnSpc>
              <a:spcBef>
                <a:spcPct val="20000"/>
              </a:spcBef>
              <a:buClr>
                <a:schemeClr val="folHlink"/>
              </a:buClr>
              <a:buSzPct val="75000"/>
              <a:buFont typeface="Monotype Sorts" pitchFamily="64" charset="2"/>
              <a:buChar char="n"/>
              <a:defRPr/>
            </a:pPr>
            <a:endParaRPr lang="en-US">
              <a:latin typeface="Gill Sans MT" panose="020B0502020104020203" pitchFamily="34" charset="0"/>
              <a:ea typeface="宋体" pitchFamily="64" charset="-122"/>
            </a:endParaRPr>
          </a:p>
        </p:txBody>
      </p:sp>
      <p:sp>
        <p:nvSpPr>
          <p:cNvPr id="27700" name="Oval 50"/>
          <p:cNvSpPr>
            <a:spLocks noChangeArrowheads="1"/>
          </p:cNvSpPr>
          <p:nvPr/>
        </p:nvSpPr>
        <p:spPr bwMode="auto">
          <a:xfrm>
            <a:off x="5040667" y="2244709"/>
            <a:ext cx="111125" cy="88636"/>
          </a:xfrm>
          <a:prstGeom prst="ellipse">
            <a:avLst/>
          </a:prstGeom>
          <a:noFill/>
          <a:ln w="25400">
            <a:solidFill>
              <a:srgbClr val="0070C0"/>
            </a:solidFill>
            <a:round/>
            <a:headEnd/>
            <a:tailEnd/>
          </a:ln>
        </p:spPr>
        <p:txBody>
          <a:bodyPr wrap="none" lIns="76197" tIns="38098" rIns="76197" bIns="38098" anchor="ctr"/>
          <a:lstStyle/>
          <a:p>
            <a:pPr eaLnBrk="0" hangingPunct="0">
              <a:lnSpc>
                <a:spcPct val="90000"/>
              </a:lnSpc>
              <a:spcBef>
                <a:spcPct val="20000"/>
              </a:spcBef>
              <a:buClr>
                <a:schemeClr val="folHlink"/>
              </a:buClr>
              <a:buSzPct val="75000"/>
              <a:buFont typeface="Monotype Sorts" pitchFamily="64" charset="2"/>
              <a:buChar char="n"/>
              <a:defRPr/>
            </a:pPr>
            <a:endParaRPr lang="en-US">
              <a:latin typeface="Gill Sans MT" panose="020B0502020104020203" pitchFamily="34" charset="0"/>
              <a:ea typeface="宋体" pitchFamily="64" charset="-122"/>
            </a:endParaRPr>
          </a:p>
        </p:txBody>
      </p:sp>
      <p:sp>
        <p:nvSpPr>
          <p:cNvPr id="27701" name="Cloud"/>
          <p:cNvSpPr>
            <a:spLocks noChangeAspect="1" noEditPoints="1" noChangeArrowheads="1"/>
          </p:cNvSpPr>
          <p:nvPr/>
        </p:nvSpPr>
        <p:spPr bwMode="auto">
          <a:xfrm>
            <a:off x="4989073" y="3627157"/>
            <a:ext cx="2967303" cy="1983052"/>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2147483647 h 21600"/>
              <a:gd name="T8" fmla="*/ 0 60000 65536"/>
              <a:gd name="T9" fmla="*/ 0 60000 65536"/>
              <a:gd name="T10" fmla="*/ 0 60000 65536"/>
              <a:gd name="T11" fmla="*/ 0 60000 65536"/>
              <a:gd name="T12" fmla="*/ 2977 w 21600"/>
              <a:gd name="T13" fmla="*/ 3262 h 21600"/>
              <a:gd name="T14" fmla="*/ 17087 w 21600"/>
              <a:gd name="T15" fmla="*/ 17337 h 21600"/>
            </a:gdLst>
            <a:ahLst/>
            <a:cxnLst>
              <a:cxn ang="T8">
                <a:pos x="T0" y="T1"/>
              </a:cxn>
              <a:cxn ang="T9">
                <a:pos x="T2" y="T3"/>
              </a:cxn>
              <a:cxn ang="T10">
                <a:pos x="T4" y="T5"/>
              </a:cxn>
              <a:cxn ang="T11">
                <a:pos x="T6" y="T7"/>
              </a:cxn>
            </a:cxnLst>
            <a:rect l="T12" t="T13" r="T14" b="T15"/>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noFill/>
          <a:ln w="19050">
            <a:solidFill>
              <a:srgbClr val="0070C0"/>
            </a:solidFill>
            <a:miter lim="800000"/>
            <a:headEnd/>
            <a:tailEnd/>
          </a:ln>
        </p:spPr>
        <p:txBody>
          <a:bodyPr lIns="76197" tIns="38098" rIns="76197" bIns="38098"/>
          <a:lstStyle/>
          <a:p>
            <a:pPr eaLnBrk="0" hangingPunct="0">
              <a:lnSpc>
                <a:spcPct val="90000"/>
              </a:lnSpc>
              <a:spcBef>
                <a:spcPct val="20000"/>
              </a:spcBef>
              <a:buClr>
                <a:schemeClr val="folHlink"/>
              </a:buClr>
              <a:buSzPct val="75000"/>
              <a:buFont typeface="Monotype Sorts" pitchFamily="64" charset="2"/>
              <a:buChar char="n"/>
              <a:defRPr/>
            </a:pPr>
            <a:endParaRPr lang="en-US">
              <a:latin typeface="Gill Sans MT" panose="020B0502020104020203" pitchFamily="34" charset="0"/>
              <a:ea typeface="宋体" pitchFamily="64" charset="-122"/>
            </a:endParaRPr>
          </a:p>
        </p:txBody>
      </p:sp>
      <p:sp>
        <p:nvSpPr>
          <p:cNvPr id="27702" name="Oval 52"/>
          <p:cNvSpPr>
            <a:spLocks noChangeArrowheads="1"/>
          </p:cNvSpPr>
          <p:nvPr/>
        </p:nvSpPr>
        <p:spPr bwMode="auto">
          <a:xfrm>
            <a:off x="6605677" y="4406355"/>
            <a:ext cx="111125" cy="89958"/>
          </a:xfrm>
          <a:prstGeom prst="ellipse">
            <a:avLst/>
          </a:prstGeom>
          <a:noFill/>
          <a:ln w="25400">
            <a:solidFill>
              <a:srgbClr val="0070C0"/>
            </a:solidFill>
            <a:round/>
            <a:headEnd/>
            <a:tailEnd/>
          </a:ln>
        </p:spPr>
        <p:txBody>
          <a:bodyPr wrap="none" lIns="76197" tIns="38098" rIns="76197" bIns="38098" anchor="ctr"/>
          <a:lstStyle/>
          <a:p>
            <a:pPr eaLnBrk="0" hangingPunct="0">
              <a:lnSpc>
                <a:spcPct val="90000"/>
              </a:lnSpc>
              <a:spcBef>
                <a:spcPct val="20000"/>
              </a:spcBef>
              <a:buClr>
                <a:schemeClr val="folHlink"/>
              </a:buClr>
              <a:buSzPct val="75000"/>
              <a:buFont typeface="Monotype Sorts" pitchFamily="64" charset="2"/>
              <a:buChar char="n"/>
              <a:defRPr/>
            </a:pPr>
            <a:endParaRPr lang="en-US">
              <a:latin typeface="Gill Sans MT" panose="020B0502020104020203" pitchFamily="34" charset="0"/>
              <a:ea typeface="宋体" pitchFamily="64" charset="-122"/>
            </a:endParaRPr>
          </a:p>
        </p:txBody>
      </p:sp>
      <p:sp>
        <p:nvSpPr>
          <p:cNvPr id="27703" name="Oval 53"/>
          <p:cNvSpPr>
            <a:spLocks noChangeArrowheads="1"/>
          </p:cNvSpPr>
          <p:nvPr/>
        </p:nvSpPr>
        <p:spPr bwMode="auto">
          <a:xfrm>
            <a:off x="7121615" y="4251574"/>
            <a:ext cx="112448" cy="88635"/>
          </a:xfrm>
          <a:prstGeom prst="ellipse">
            <a:avLst/>
          </a:prstGeom>
          <a:noFill/>
          <a:ln w="25400">
            <a:solidFill>
              <a:srgbClr val="0070C0"/>
            </a:solidFill>
            <a:round/>
            <a:headEnd/>
            <a:tailEnd/>
          </a:ln>
        </p:spPr>
        <p:txBody>
          <a:bodyPr wrap="none" lIns="76197" tIns="38098" rIns="76197" bIns="38098" anchor="ctr"/>
          <a:lstStyle/>
          <a:p>
            <a:pPr eaLnBrk="0" hangingPunct="0">
              <a:lnSpc>
                <a:spcPct val="90000"/>
              </a:lnSpc>
              <a:spcBef>
                <a:spcPct val="20000"/>
              </a:spcBef>
              <a:buClr>
                <a:schemeClr val="folHlink"/>
              </a:buClr>
              <a:buSzPct val="75000"/>
              <a:buFont typeface="Monotype Sorts" pitchFamily="64" charset="2"/>
              <a:buChar char="n"/>
              <a:defRPr/>
            </a:pPr>
            <a:endParaRPr lang="en-US">
              <a:latin typeface="Gill Sans MT" panose="020B0502020104020203" pitchFamily="34" charset="0"/>
              <a:ea typeface="宋体" pitchFamily="64" charset="-122"/>
            </a:endParaRPr>
          </a:p>
        </p:txBody>
      </p:sp>
      <p:sp>
        <p:nvSpPr>
          <p:cNvPr id="27704" name="Oval 54"/>
          <p:cNvSpPr>
            <a:spLocks noChangeArrowheads="1"/>
          </p:cNvSpPr>
          <p:nvPr/>
        </p:nvSpPr>
        <p:spPr bwMode="auto">
          <a:xfrm>
            <a:off x="6222031" y="4559813"/>
            <a:ext cx="111125" cy="88636"/>
          </a:xfrm>
          <a:prstGeom prst="ellipse">
            <a:avLst/>
          </a:prstGeom>
          <a:noFill/>
          <a:ln w="25400">
            <a:solidFill>
              <a:srgbClr val="0070C0"/>
            </a:solidFill>
            <a:round/>
            <a:headEnd/>
            <a:tailEnd/>
          </a:ln>
        </p:spPr>
        <p:txBody>
          <a:bodyPr wrap="none" lIns="76197" tIns="38098" rIns="76197" bIns="38098" anchor="ctr"/>
          <a:lstStyle/>
          <a:p>
            <a:pPr eaLnBrk="0" hangingPunct="0">
              <a:lnSpc>
                <a:spcPct val="90000"/>
              </a:lnSpc>
              <a:spcBef>
                <a:spcPct val="20000"/>
              </a:spcBef>
              <a:buClr>
                <a:schemeClr val="folHlink"/>
              </a:buClr>
              <a:buSzPct val="75000"/>
              <a:buFont typeface="Monotype Sorts" pitchFamily="64" charset="2"/>
              <a:buChar char="n"/>
              <a:defRPr/>
            </a:pPr>
            <a:endParaRPr lang="en-US">
              <a:latin typeface="Gill Sans MT" panose="020B0502020104020203" pitchFamily="34" charset="0"/>
              <a:ea typeface="宋体" pitchFamily="64" charset="-122"/>
            </a:endParaRPr>
          </a:p>
        </p:txBody>
      </p:sp>
      <p:sp>
        <p:nvSpPr>
          <p:cNvPr id="27705" name="Oval 55"/>
          <p:cNvSpPr>
            <a:spLocks noChangeArrowheads="1"/>
          </p:cNvSpPr>
          <p:nvPr/>
        </p:nvSpPr>
        <p:spPr bwMode="auto">
          <a:xfrm>
            <a:off x="5997135" y="4838949"/>
            <a:ext cx="111125" cy="88635"/>
          </a:xfrm>
          <a:prstGeom prst="ellipse">
            <a:avLst/>
          </a:prstGeom>
          <a:noFill/>
          <a:ln w="25400">
            <a:solidFill>
              <a:srgbClr val="0070C0"/>
            </a:solidFill>
            <a:round/>
            <a:headEnd/>
            <a:tailEnd/>
          </a:ln>
        </p:spPr>
        <p:txBody>
          <a:bodyPr wrap="none" lIns="76197" tIns="38098" rIns="76197" bIns="38098" anchor="ctr"/>
          <a:lstStyle/>
          <a:p>
            <a:pPr eaLnBrk="0" hangingPunct="0">
              <a:lnSpc>
                <a:spcPct val="90000"/>
              </a:lnSpc>
              <a:spcBef>
                <a:spcPct val="20000"/>
              </a:spcBef>
              <a:buClr>
                <a:schemeClr val="folHlink"/>
              </a:buClr>
              <a:buSzPct val="75000"/>
              <a:buFont typeface="Monotype Sorts" pitchFamily="64" charset="2"/>
              <a:buChar char="n"/>
              <a:defRPr/>
            </a:pPr>
            <a:endParaRPr lang="en-US">
              <a:latin typeface="Gill Sans MT" panose="020B0502020104020203" pitchFamily="34" charset="0"/>
              <a:ea typeface="宋体" pitchFamily="64" charset="-122"/>
            </a:endParaRPr>
          </a:p>
        </p:txBody>
      </p:sp>
      <p:sp>
        <p:nvSpPr>
          <p:cNvPr id="27706" name="Oval 56"/>
          <p:cNvSpPr>
            <a:spLocks noChangeArrowheads="1"/>
          </p:cNvSpPr>
          <p:nvPr/>
        </p:nvSpPr>
        <p:spPr bwMode="auto">
          <a:xfrm>
            <a:off x="5645240" y="4648449"/>
            <a:ext cx="111125" cy="88635"/>
          </a:xfrm>
          <a:prstGeom prst="ellipse">
            <a:avLst/>
          </a:prstGeom>
          <a:noFill/>
          <a:ln w="25400">
            <a:solidFill>
              <a:srgbClr val="0070C0"/>
            </a:solidFill>
            <a:round/>
            <a:headEnd/>
            <a:tailEnd/>
          </a:ln>
        </p:spPr>
        <p:txBody>
          <a:bodyPr wrap="none" lIns="76197" tIns="38098" rIns="76197" bIns="38098" anchor="ctr"/>
          <a:lstStyle/>
          <a:p>
            <a:pPr eaLnBrk="0" hangingPunct="0">
              <a:lnSpc>
                <a:spcPct val="90000"/>
              </a:lnSpc>
              <a:spcBef>
                <a:spcPct val="20000"/>
              </a:spcBef>
              <a:buClr>
                <a:schemeClr val="folHlink"/>
              </a:buClr>
              <a:buSzPct val="75000"/>
              <a:buFont typeface="Monotype Sorts" pitchFamily="64" charset="2"/>
              <a:buChar char="n"/>
              <a:defRPr/>
            </a:pPr>
            <a:endParaRPr lang="en-US">
              <a:latin typeface="Gill Sans MT" panose="020B0502020104020203" pitchFamily="34" charset="0"/>
              <a:ea typeface="宋体" pitchFamily="64" charset="-122"/>
            </a:endParaRPr>
          </a:p>
        </p:txBody>
      </p:sp>
      <p:sp>
        <p:nvSpPr>
          <p:cNvPr id="27707" name="Oval 57"/>
          <p:cNvSpPr>
            <a:spLocks noChangeArrowheads="1"/>
          </p:cNvSpPr>
          <p:nvPr/>
        </p:nvSpPr>
        <p:spPr bwMode="auto">
          <a:xfrm>
            <a:off x="5131948" y="4635220"/>
            <a:ext cx="111125" cy="88635"/>
          </a:xfrm>
          <a:prstGeom prst="ellipse">
            <a:avLst/>
          </a:prstGeom>
          <a:noFill/>
          <a:ln w="25400">
            <a:solidFill>
              <a:srgbClr val="0070C0"/>
            </a:solidFill>
            <a:round/>
            <a:headEnd/>
            <a:tailEnd/>
          </a:ln>
        </p:spPr>
        <p:txBody>
          <a:bodyPr wrap="none" lIns="76197" tIns="38098" rIns="76197" bIns="38098" anchor="ctr"/>
          <a:lstStyle/>
          <a:p>
            <a:pPr eaLnBrk="0" hangingPunct="0">
              <a:lnSpc>
                <a:spcPct val="90000"/>
              </a:lnSpc>
              <a:spcBef>
                <a:spcPct val="20000"/>
              </a:spcBef>
              <a:buClr>
                <a:schemeClr val="folHlink"/>
              </a:buClr>
              <a:buSzPct val="75000"/>
              <a:buFont typeface="Monotype Sorts" pitchFamily="64" charset="2"/>
              <a:buChar char="n"/>
              <a:defRPr/>
            </a:pPr>
            <a:endParaRPr lang="en-US">
              <a:latin typeface="Gill Sans MT" panose="020B0502020104020203" pitchFamily="34" charset="0"/>
              <a:ea typeface="宋体" pitchFamily="64" charset="-122"/>
            </a:endParaRPr>
          </a:p>
        </p:txBody>
      </p:sp>
      <p:sp>
        <p:nvSpPr>
          <p:cNvPr id="27708" name="Oval 58"/>
          <p:cNvSpPr>
            <a:spLocks noChangeArrowheads="1"/>
          </p:cNvSpPr>
          <p:nvPr/>
        </p:nvSpPr>
        <p:spPr bwMode="auto">
          <a:xfrm>
            <a:off x="7313438" y="4453980"/>
            <a:ext cx="112448" cy="89958"/>
          </a:xfrm>
          <a:prstGeom prst="ellipse">
            <a:avLst/>
          </a:prstGeom>
          <a:noFill/>
          <a:ln w="25400">
            <a:solidFill>
              <a:srgbClr val="0070C0"/>
            </a:solidFill>
            <a:round/>
            <a:headEnd/>
            <a:tailEnd/>
          </a:ln>
        </p:spPr>
        <p:txBody>
          <a:bodyPr wrap="none" lIns="76197" tIns="38098" rIns="76197" bIns="38098" anchor="ctr"/>
          <a:lstStyle/>
          <a:p>
            <a:pPr eaLnBrk="0" hangingPunct="0">
              <a:lnSpc>
                <a:spcPct val="90000"/>
              </a:lnSpc>
              <a:spcBef>
                <a:spcPct val="20000"/>
              </a:spcBef>
              <a:buClr>
                <a:schemeClr val="folHlink"/>
              </a:buClr>
              <a:buSzPct val="75000"/>
              <a:buFont typeface="Monotype Sorts" pitchFamily="64" charset="2"/>
              <a:buChar char="n"/>
              <a:defRPr/>
            </a:pPr>
            <a:endParaRPr lang="en-US">
              <a:latin typeface="Gill Sans MT" panose="020B0502020104020203" pitchFamily="34" charset="0"/>
              <a:ea typeface="宋体" pitchFamily="64" charset="-122"/>
            </a:endParaRPr>
          </a:p>
        </p:txBody>
      </p:sp>
      <p:sp>
        <p:nvSpPr>
          <p:cNvPr id="27709" name="Oval 59"/>
          <p:cNvSpPr>
            <a:spLocks noChangeArrowheads="1"/>
          </p:cNvSpPr>
          <p:nvPr/>
        </p:nvSpPr>
        <p:spPr bwMode="auto">
          <a:xfrm>
            <a:off x="7505261" y="4607438"/>
            <a:ext cx="113771" cy="88636"/>
          </a:xfrm>
          <a:prstGeom prst="ellipse">
            <a:avLst/>
          </a:prstGeom>
          <a:noFill/>
          <a:ln w="25400">
            <a:solidFill>
              <a:srgbClr val="0070C0"/>
            </a:solidFill>
            <a:round/>
            <a:headEnd/>
            <a:tailEnd/>
          </a:ln>
        </p:spPr>
        <p:txBody>
          <a:bodyPr wrap="none" lIns="76197" tIns="38098" rIns="76197" bIns="38098" anchor="ctr"/>
          <a:lstStyle/>
          <a:p>
            <a:pPr eaLnBrk="0" hangingPunct="0">
              <a:lnSpc>
                <a:spcPct val="90000"/>
              </a:lnSpc>
              <a:spcBef>
                <a:spcPct val="20000"/>
              </a:spcBef>
              <a:buClr>
                <a:schemeClr val="folHlink"/>
              </a:buClr>
              <a:buSzPct val="75000"/>
              <a:buFont typeface="Monotype Sorts" pitchFamily="64" charset="2"/>
              <a:buChar char="n"/>
              <a:defRPr/>
            </a:pPr>
            <a:endParaRPr lang="en-US">
              <a:latin typeface="Gill Sans MT" panose="020B0502020104020203" pitchFamily="34" charset="0"/>
              <a:ea typeface="宋体" pitchFamily="64" charset="-122"/>
            </a:endParaRPr>
          </a:p>
        </p:txBody>
      </p:sp>
      <p:sp>
        <p:nvSpPr>
          <p:cNvPr id="27710" name="Oval 60"/>
          <p:cNvSpPr>
            <a:spLocks noChangeArrowheads="1"/>
          </p:cNvSpPr>
          <p:nvPr/>
        </p:nvSpPr>
        <p:spPr bwMode="auto">
          <a:xfrm>
            <a:off x="7073990" y="4759574"/>
            <a:ext cx="111125" cy="88635"/>
          </a:xfrm>
          <a:prstGeom prst="ellipse">
            <a:avLst/>
          </a:prstGeom>
          <a:noFill/>
          <a:ln w="25400">
            <a:solidFill>
              <a:srgbClr val="0070C0"/>
            </a:solidFill>
            <a:round/>
            <a:headEnd/>
            <a:tailEnd/>
          </a:ln>
        </p:spPr>
        <p:txBody>
          <a:bodyPr wrap="none" lIns="76197" tIns="38098" rIns="76197" bIns="38098" anchor="ctr"/>
          <a:lstStyle/>
          <a:p>
            <a:pPr eaLnBrk="0" hangingPunct="0">
              <a:lnSpc>
                <a:spcPct val="90000"/>
              </a:lnSpc>
              <a:spcBef>
                <a:spcPct val="20000"/>
              </a:spcBef>
              <a:buClr>
                <a:schemeClr val="folHlink"/>
              </a:buClr>
              <a:buSzPct val="75000"/>
              <a:buFont typeface="Monotype Sorts" pitchFamily="64" charset="2"/>
              <a:buChar char="n"/>
              <a:defRPr/>
            </a:pPr>
            <a:endParaRPr lang="en-US">
              <a:latin typeface="Gill Sans MT" panose="020B0502020104020203" pitchFamily="34" charset="0"/>
              <a:ea typeface="宋体" pitchFamily="64" charset="-122"/>
            </a:endParaRPr>
          </a:p>
        </p:txBody>
      </p:sp>
      <p:sp>
        <p:nvSpPr>
          <p:cNvPr id="27711" name="Oval 61"/>
          <p:cNvSpPr>
            <a:spLocks noChangeArrowheads="1"/>
          </p:cNvSpPr>
          <p:nvPr/>
        </p:nvSpPr>
        <p:spPr bwMode="auto">
          <a:xfrm>
            <a:off x="7265813" y="4950074"/>
            <a:ext cx="112448" cy="88635"/>
          </a:xfrm>
          <a:prstGeom prst="ellipse">
            <a:avLst/>
          </a:prstGeom>
          <a:noFill/>
          <a:ln w="25400">
            <a:solidFill>
              <a:srgbClr val="0070C0"/>
            </a:solidFill>
            <a:round/>
            <a:headEnd/>
            <a:tailEnd/>
          </a:ln>
        </p:spPr>
        <p:txBody>
          <a:bodyPr wrap="none" lIns="76197" tIns="38098" rIns="76197" bIns="38098" anchor="ctr"/>
          <a:lstStyle/>
          <a:p>
            <a:pPr eaLnBrk="0" hangingPunct="0">
              <a:lnSpc>
                <a:spcPct val="90000"/>
              </a:lnSpc>
              <a:spcBef>
                <a:spcPct val="20000"/>
              </a:spcBef>
              <a:buClr>
                <a:schemeClr val="folHlink"/>
              </a:buClr>
              <a:buSzPct val="75000"/>
              <a:buFont typeface="Monotype Sorts" pitchFamily="64" charset="2"/>
              <a:buChar char="n"/>
              <a:defRPr/>
            </a:pPr>
            <a:endParaRPr lang="en-US">
              <a:latin typeface="Gill Sans MT" panose="020B0502020104020203" pitchFamily="34" charset="0"/>
              <a:ea typeface="宋体" pitchFamily="64" charset="-122"/>
            </a:endParaRPr>
          </a:p>
        </p:txBody>
      </p:sp>
      <p:sp>
        <p:nvSpPr>
          <p:cNvPr id="27712" name="Oval 62"/>
          <p:cNvSpPr>
            <a:spLocks noChangeArrowheads="1"/>
          </p:cNvSpPr>
          <p:nvPr/>
        </p:nvSpPr>
        <p:spPr bwMode="auto">
          <a:xfrm>
            <a:off x="6689021" y="4670938"/>
            <a:ext cx="112448" cy="88636"/>
          </a:xfrm>
          <a:prstGeom prst="ellipse">
            <a:avLst/>
          </a:prstGeom>
          <a:noFill/>
          <a:ln w="25400">
            <a:solidFill>
              <a:srgbClr val="0070C0"/>
            </a:solidFill>
            <a:round/>
            <a:headEnd/>
            <a:tailEnd/>
          </a:ln>
        </p:spPr>
        <p:txBody>
          <a:bodyPr wrap="none" lIns="76197" tIns="38098" rIns="76197" bIns="38098" anchor="ctr"/>
          <a:lstStyle/>
          <a:p>
            <a:pPr eaLnBrk="0" hangingPunct="0">
              <a:lnSpc>
                <a:spcPct val="90000"/>
              </a:lnSpc>
              <a:spcBef>
                <a:spcPct val="20000"/>
              </a:spcBef>
              <a:buClr>
                <a:schemeClr val="folHlink"/>
              </a:buClr>
              <a:buSzPct val="75000"/>
              <a:buFont typeface="Monotype Sorts" pitchFamily="64" charset="2"/>
              <a:buChar char="n"/>
              <a:defRPr/>
            </a:pPr>
            <a:endParaRPr lang="en-US">
              <a:latin typeface="Gill Sans MT" panose="020B0502020104020203" pitchFamily="34" charset="0"/>
              <a:ea typeface="宋体" pitchFamily="64" charset="-122"/>
            </a:endParaRPr>
          </a:p>
        </p:txBody>
      </p:sp>
      <p:sp>
        <p:nvSpPr>
          <p:cNvPr id="27713" name="Oval 63"/>
          <p:cNvSpPr>
            <a:spLocks noChangeArrowheads="1"/>
          </p:cNvSpPr>
          <p:nvPr/>
        </p:nvSpPr>
        <p:spPr bwMode="auto">
          <a:xfrm>
            <a:off x="6833219" y="4936845"/>
            <a:ext cx="112448" cy="88635"/>
          </a:xfrm>
          <a:prstGeom prst="ellipse">
            <a:avLst/>
          </a:prstGeom>
          <a:noFill/>
          <a:ln w="25400">
            <a:solidFill>
              <a:srgbClr val="0070C0"/>
            </a:solidFill>
            <a:round/>
            <a:headEnd/>
            <a:tailEnd/>
          </a:ln>
        </p:spPr>
        <p:txBody>
          <a:bodyPr wrap="none" lIns="76197" tIns="38098" rIns="76197" bIns="38098" anchor="ctr"/>
          <a:lstStyle/>
          <a:p>
            <a:pPr eaLnBrk="0" hangingPunct="0">
              <a:lnSpc>
                <a:spcPct val="90000"/>
              </a:lnSpc>
              <a:spcBef>
                <a:spcPct val="20000"/>
              </a:spcBef>
              <a:buClr>
                <a:schemeClr val="folHlink"/>
              </a:buClr>
              <a:buSzPct val="75000"/>
              <a:buFont typeface="Monotype Sorts" pitchFamily="64" charset="2"/>
              <a:buChar char="n"/>
              <a:defRPr/>
            </a:pPr>
            <a:endParaRPr lang="en-US">
              <a:latin typeface="Gill Sans MT" panose="020B0502020104020203" pitchFamily="34" charset="0"/>
              <a:ea typeface="宋体" pitchFamily="64" charset="-122"/>
            </a:endParaRPr>
          </a:p>
        </p:txBody>
      </p:sp>
      <p:sp>
        <p:nvSpPr>
          <p:cNvPr id="27714" name="Oval 64"/>
          <p:cNvSpPr>
            <a:spLocks noChangeArrowheads="1"/>
          </p:cNvSpPr>
          <p:nvPr/>
        </p:nvSpPr>
        <p:spPr bwMode="auto">
          <a:xfrm>
            <a:off x="6480001" y="5102209"/>
            <a:ext cx="113771" cy="88636"/>
          </a:xfrm>
          <a:prstGeom prst="ellipse">
            <a:avLst/>
          </a:prstGeom>
          <a:noFill/>
          <a:ln w="25400">
            <a:solidFill>
              <a:srgbClr val="0070C0"/>
            </a:solidFill>
            <a:round/>
            <a:headEnd/>
            <a:tailEnd/>
          </a:ln>
        </p:spPr>
        <p:txBody>
          <a:bodyPr wrap="none" lIns="76197" tIns="38098" rIns="76197" bIns="38098" anchor="ctr"/>
          <a:lstStyle/>
          <a:p>
            <a:pPr eaLnBrk="0" hangingPunct="0">
              <a:lnSpc>
                <a:spcPct val="90000"/>
              </a:lnSpc>
              <a:spcBef>
                <a:spcPct val="20000"/>
              </a:spcBef>
              <a:buClr>
                <a:schemeClr val="folHlink"/>
              </a:buClr>
              <a:buSzPct val="75000"/>
              <a:buFont typeface="Monotype Sorts" pitchFamily="64" charset="2"/>
              <a:buChar char="n"/>
              <a:defRPr/>
            </a:pPr>
            <a:endParaRPr lang="en-US">
              <a:latin typeface="Gill Sans MT" panose="020B0502020104020203" pitchFamily="34" charset="0"/>
              <a:ea typeface="宋体" pitchFamily="64" charset="-122"/>
            </a:endParaRPr>
          </a:p>
        </p:txBody>
      </p:sp>
      <p:sp>
        <p:nvSpPr>
          <p:cNvPr id="27715" name="Oval 65"/>
          <p:cNvSpPr>
            <a:spLocks noChangeArrowheads="1"/>
          </p:cNvSpPr>
          <p:nvPr/>
        </p:nvSpPr>
        <p:spPr bwMode="auto">
          <a:xfrm>
            <a:off x="6465448" y="4873345"/>
            <a:ext cx="111125" cy="88635"/>
          </a:xfrm>
          <a:prstGeom prst="ellipse">
            <a:avLst/>
          </a:prstGeom>
          <a:noFill/>
          <a:ln w="25400">
            <a:solidFill>
              <a:srgbClr val="0070C0"/>
            </a:solidFill>
            <a:round/>
            <a:headEnd/>
            <a:tailEnd/>
          </a:ln>
        </p:spPr>
        <p:txBody>
          <a:bodyPr wrap="none" lIns="76197" tIns="38098" rIns="76197" bIns="38098" anchor="ctr"/>
          <a:lstStyle/>
          <a:p>
            <a:pPr eaLnBrk="0" hangingPunct="0">
              <a:lnSpc>
                <a:spcPct val="90000"/>
              </a:lnSpc>
              <a:spcBef>
                <a:spcPct val="20000"/>
              </a:spcBef>
              <a:buClr>
                <a:schemeClr val="folHlink"/>
              </a:buClr>
              <a:buSzPct val="75000"/>
              <a:buFont typeface="Monotype Sorts" pitchFamily="64" charset="2"/>
              <a:buChar char="n"/>
              <a:defRPr/>
            </a:pPr>
            <a:endParaRPr lang="en-US">
              <a:latin typeface="Gill Sans MT" panose="020B0502020104020203" pitchFamily="34" charset="0"/>
              <a:ea typeface="宋体" pitchFamily="64" charset="-122"/>
            </a:endParaRPr>
          </a:p>
        </p:txBody>
      </p:sp>
      <p:sp>
        <p:nvSpPr>
          <p:cNvPr id="27716" name="Oval 66"/>
          <p:cNvSpPr>
            <a:spLocks noChangeArrowheads="1"/>
          </p:cNvSpPr>
          <p:nvPr/>
        </p:nvSpPr>
        <p:spPr bwMode="auto">
          <a:xfrm>
            <a:off x="5937605" y="5102209"/>
            <a:ext cx="111125" cy="88636"/>
          </a:xfrm>
          <a:prstGeom prst="ellipse">
            <a:avLst/>
          </a:prstGeom>
          <a:noFill/>
          <a:ln w="25400">
            <a:solidFill>
              <a:srgbClr val="0070C0"/>
            </a:solidFill>
            <a:round/>
            <a:headEnd/>
            <a:tailEnd/>
          </a:ln>
        </p:spPr>
        <p:txBody>
          <a:bodyPr wrap="none" lIns="76197" tIns="38098" rIns="76197" bIns="38098" anchor="ctr"/>
          <a:lstStyle/>
          <a:p>
            <a:pPr eaLnBrk="0" hangingPunct="0">
              <a:lnSpc>
                <a:spcPct val="90000"/>
              </a:lnSpc>
              <a:spcBef>
                <a:spcPct val="20000"/>
              </a:spcBef>
              <a:buClr>
                <a:schemeClr val="folHlink"/>
              </a:buClr>
              <a:buSzPct val="75000"/>
              <a:buFont typeface="Monotype Sorts" pitchFamily="64" charset="2"/>
              <a:buChar char="n"/>
              <a:defRPr/>
            </a:pPr>
            <a:endParaRPr lang="en-US">
              <a:latin typeface="Gill Sans MT" panose="020B0502020104020203" pitchFamily="34" charset="0"/>
              <a:ea typeface="宋体" pitchFamily="64" charset="-122"/>
            </a:endParaRPr>
          </a:p>
        </p:txBody>
      </p:sp>
      <p:sp>
        <p:nvSpPr>
          <p:cNvPr id="27717" name="Oval 67"/>
          <p:cNvSpPr>
            <a:spLocks noChangeArrowheads="1"/>
          </p:cNvSpPr>
          <p:nvPr/>
        </p:nvSpPr>
        <p:spPr bwMode="auto">
          <a:xfrm>
            <a:off x="5617459" y="4936845"/>
            <a:ext cx="111125" cy="88635"/>
          </a:xfrm>
          <a:prstGeom prst="ellipse">
            <a:avLst/>
          </a:prstGeom>
          <a:noFill/>
          <a:ln w="25400">
            <a:solidFill>
              <a:srgbClr val="0070C0"/>
            </a:solidFill>
            <a:round/>
            <a:headEnd/>
            <a:tailEnd/>
          </a:ln>
        </p:spPr>
        <p:txBody>
          <a:bodyPr wrap="none" lIns="76197" tIns="38098" rIns="76197" bIns="38098" anchor="ctr"/>
          <a:lstStyle/>
          <a:p>
            <a:pPr eaLnBrk="0" hangingPunct="0">
              <a:lnSpc>
                <a:spcPct val="90000"/>
              </a:lnSpc>
              <a:spcBef>
                <a:spcPct val="20000"/>
              </a:spcBef>
              <a:buClr>
                <a:schemeClr val="folHlink"/>
              </a:buClr>
              <a:buSzPct val="75000"/>
              <a:buFont typeface="Monotype Sorts" pitchFamily="64" charset="2"/>
              <a:buChar char="n"/>
              <a:defRPr/>
            </a:pPr>
            <a:endParaRPr lang="en-US">
              <a:latin typeface="Gill Sans MT" panose="020B0502020104020203" pitchFamily="34" charset="0"/>
              <a:ea typeface="宋体" pitchFamily="64" charset="-122"/>
            </a:endParaRPr>
          </a:p>
        </p:txBody>
      </p:sp>
      <p:sp>
        <p:nvSpPr>
          <p:cNvPr id="27718" name="Oval 68"/>
          <p:cNvSpPr>
            <a:spLocks noChangeArrowheads="1"/>
          </p:cNvSpPr>
          <p:nvPr/>
        </p:nvSpPr>
        <p:spPr bwMode="auto">
          <a:xfrm>
            <a:off x="5809281" y="5267574"/>
            <a:ext cx="111125" cy="88635"/>
          </a:xfrm>
          <a:prstGeom prst="ellipse">
            <a:avLst/>
          </a:prstGeom>
          <a:noFill/>
          <a:ln w="25400">
            <a:solidFill>
              <a:srgbClr val="0070C0"/>
            </a:solidFill>
            <a:round/>
            <a:headEnd/>
            <a:tailEnd/>
          </a:ln>
        </p:spPr>
        <p:txBody>
          <a:bodyPr wrap="none" lIns="76197" tIns="38098" rIns="76197" bIns="38098" anchor="ctr"/>
          <a:lstStyle/>
          <a:p>
            <a:pPr eaLnBrk="0" hangingPunct="0">
              <a:lnSpc>
                <a:spcPct val="90000"/>
              </a:lnSpc>
              <a:spcBef>
                <a:spcPct val="20000"/>
              </a:spcBef>
              <a:buClr>
                <a:schemeClr val="folHlink"/>
              </a:buClr>
              <a:buSzPct val="75000"/>
              <a:buFont typeface="Monotype Sorts" pitchFamily="64" charset="2"/>
              <a:buChar char="n"/>
              <a:defRPr/>
            </a:pPr>
            <a:endParaRPr lang="en-US">
              <a:latin typeface="Gill Sans MT" panose="020B0502020104020203" pitchFamily="34" charset="0"/>
              <a:ea typeface="宋体" pitchFamily="64" charset="-122"/>
            </a:endParaRPr>
          </a:p>
        </p:txBody>
      </p:sp>
      <p:sp>
        <p:nvSpPr>
          <p:cNvPr id="27719" name="Oval 69"/>
          <p:cNvSpPr>
            <a:spLocks noChangeArrowheads="1"/>
          </p:cNvSpPr>
          <p:nvPr/>
        </p:nvSpPr>
        <p:spPr bwMode="auto">
          <a:xfrm>
            <a:off x="6480001" y="5419709"/>
            <a:ext cx="113771" cy="88636"/>
          </a:xfrm>
          <a:prstGeom prst="ellipse">
            <a:avLst/>
          </a:prstGeom>
          <a:noFill/>
          <a:ln w="25400">
            <a:solidFill>
              <a:srgbClr val="0070C0"/>
            </a:solidFill>
            <a:round/>
            <a:headEnd/>
            <a:tailEnd/>
          </a:ln>
        </p:spPr>
        <p:txBody>
          <a:bodyPr wrap="none" lIns="76197" tIns="38098" rIns="76197" bIns="38098" anchor="ctr"/>
          <a:lstStyle/>
          <a:p>
            <a:pPr eaLnBrk="0" hangingPunct="0">
              <a:lnSpc>
                <a:spcPct val="90000"/>
              </a:lnSpc>
              <a:spcBef>
                <a:spcPct val="20000"/>
              </a:spcBef>
              <a:buClr>
                <a:schemeClr val="folHlink"/>
              </a:buClr>
              <a:buSzPct val="75000"/>
              <a:buFont typeface="Monotype Sorts" pitchFamily="64" charset="2"/>
              <a:buChar char="n"/>
              <a:defRPr/>
            </a:pPr>
            <a:endParaRPr lang="en-US">
              <a:latin typeface="Gill Sans MT" panose="020B0502020104020203" pitchFamily="34" charset="0"/>
              <a:ea typeface="宋体" pitchFamily="64" charset="-122"/>
            </a:endParaRPr>
          </a:p>
        </p:txBody>
      </p:sp>
      <p:sp>
        <p:nvSpPr>
          <p:cNvPr id="27720" name="Oval 70"/>
          <p:cNvSpPr>
            <a:spLocks noChangeArrowheads="1"/>
          </p:cNvSpPr>
          <p:nvPr/>
        </p:nvSpPr>
        <p:spPr bwMode="auto">
          <a:xfrm>
            <a:off x="7665334" y="4135157"/>
            <a:ext cx="113771" cy="88635"/>
          </a:xfrm>
          <a:prstGeom prst="ellipse">
            <a:avLst/>
          </a:prstGeom>
          <a:noFill/>
          <a:ln w="25400">
            <a:solidFill>
              <a:srgbClr val="0070C0"/>
            </a:solidFill>
            <a:round/>
            <a:headEnd/>
            <a:tailEnd/>
          </a:ln>
        </p:spPr>
        <p:txBody>
          <a:bodyPr wrap="none" lIns="76197" tIns="38098" rIns="76197" bIns="38098" anchor="ctr"/>
          <a:lstStyle/>
          <a:p>
            <a:pPr eaLnBrk="0" hangingPunct="0">
              <a:lnSpc>
                <a:spcPct val="90000"/>
              </a:lnSpc>
              <a:spcBef>
                <a:spcPct val="20000"/>
              </a:spcBef>
              <a:buClr>
                <a:schemeClr val="folHlink"/>
              </a:buClr>
              <a:buSzPct val="75000"/>
              <a:buFont typeface="Monotype Sorts" pitchFamily="64" charset="2"/>
              <a:buChar char="n"/>
              <a:defRPr/>
            </a:pPr>
            <a:endParaRPr lang="en-US">
              <a:latin typeface="Gill Sans MT" panose="020B0502020104020203" pitchFamily="34" charset="0"/>
              <a:ea typeface="宋体" pitchFamily="64" charset="-122"/>
            </a:endParaRPr>
          </a:p>
        </p:txBody>
      </p:sp>
      <p:sp>
        <p:nvSpPr>
          <p:cNvPr id="27721" name="Oval 71"/>
          <p:cNvSpPr>
            <a:spLocks noChangeArrowheads="1"/>
          </p:cNvSpPr>
          <p:nvPr/>
        </p:nvSpPr>
        <p:spPr bwMode="auto">
          <a:xfrm>
            <a:off x="7503938" y="4325657"/>
            <a:ext cx="112448" cy="88635"/>
          </a:xfrm>
          <a:prstGeom prst="ellipse">
            <a:avLst/>
          </a:prstGeom>
          <a:noFill/>
          <a:ln w="25400">
            <a:solidFill>
              <a:srgbClr val="0070C0"/>
            </a:solidFill>
            <a:round/>
            <a:headEnd/>
            <a:tailEnd/>
          </a:ln>
        </p:spPr>
        <p:txBody>
          <a:bodyPr wrap="none" lIns="76197" tIns="38098" rIns="76197" bIns="38098" anchor="ctr"/>
          <a:lstStyle/>
          <a:p>
            <a:pPr eaLnBrk="0" hangingPunct="0">
              <a:lnSpc>
                <a:spcPct val="90000"/>
              </a:lnSpc>
              <a:spcBef>
                <a:spcPct val="20000"/>
              </a:spcBef>
              <a:buClr>
                <a:schemeClr val="folHlink"/>
              </a:buClr>
              <a:buSzPct val="75000"/>
              <a:buFont typeface="Monotype Sorts" pitchFamily="64" charset="2"/>
              <a:buChar char="n"/>
              <a:defRPr/>
            </a:pPr>
            <a:endParaRPr lang="en-US">
              <a:latin typeface="Gill Sans MT" panose="020B0502020104020203" pitchFamily="34" charset="0"/>
              <a:ea typeface="宋体" pitchFamily="64" charset="-122"/>
            </a:endParaRPr>
          </a:p>
        </p:txBody>
      </p:sp>
      <p:sp>
        <p:nvSpPr>
          <p:cNvPr id="27722" name="Oval 72"/>
          <p:cNvSpPr>
            <a:spLocks noChangeArrowheads="1"/>
          </p:cNvSpPr>
          <p:nvPr/>
        </p:nvSpPr>
        <p:spPr bwMode="auto">
          <a:xfrm>
            <a:off x="7025042" y="3972438"/>
            <a:ext cx="112448" cy="88636"/>
          </a:xfrm>
          <a:prstGeom prst="ellipse">
            <a:avLst/>
          </a:prstGeom>
          <a:noFill/>
          <a:ln w="25400">
            <a:solidFill>
              <a:srgbClr val="0070C0"/>
            </a:solidFill>
            <a:round/>
            <a:headEnd/>
            <a:tailEnd/>
          </a:ln>
        </p:spPr>
        <p:txBody>
          <a:bodyPr wrap="none" lIns="76197" tIns="38098" rIns="76197" bIns="38098" anchor="ctr"/>
          <a:lstStyle/>
          <a:p>
            <a:pPr eaLnBrk="0" hangingPunct="0">
              <a:lnSpc>
                <a:spcPct val="90000"/>
              </a:lnSpc>
              <a:spcBef>
                <a:spcPct val="20000"/>
              </a:spcBef>
              <a:buClr>
                <a:schemeClr val="folHlink"/>
              </a:buClr>
              <a:buSzPct val="75000"/>
              <a:buFont typeface="Monotype Sorts" pitchFamily="64" charset="2"/>
              <a:buChar char="n"/>
              <a:defRPr/>
            </a:pPr>
            <a:endParaRPr lang="en-US">
              <a:latin typeface="Gill Sans MT" panose="020B0502020104020203" pitchFamily="34" charset="0"/>
              <a:ea typeface="宋体" pitchFamily="64" charset="-122"/>
            </a:endParaRPr>
          </a:p>
        </p:txBody>
      </p:sp>
      <p:sp>
        <p:nvSpPr>
          <p:cNvPr id="27723" name="Oval 73"/>
          <p:cNvSpPr>
            <a:spLocks noChangeArrowheads="1"/>
          </p:cNvSpPr>
          <p:nvPr/>
        </p:nvSpPr>
        <p:spPr bwMode="auto">
          <a:xfrm>
            <a:off x="6673146" y="4136480"/>
            <a:ext cx="112448" cy="89958"/>
          </a:xfrm>
          <a:prstGeom prst="ellipse">
            <a:avLst/>
          </a:prstGeom>
          <a:noFill/>
          <a:ln w="25400">
            <a:solidFill>
              <a:srgbClr val="0070C0"/>
            </a:solidFill>
            <a:round/>
            <a:headEnd/>
            <a:tailEnd/>
          </a:ln>
        </p:spPr>
        <p:txBody>
          <a:bodyPr wrap="none" lIns="76197" tIns="38098" rIns="76197" bIns="38098" anchor="ctr"/>
          <a:lstStyle/>
          <a:p>
            <a:pPr eaLnBrk="0" hangingPunct="0">
              <a:lnSpc>
                <a:spcPct val="90000"/>
              </a:lnSpc>
              <a:spcBef>
                <a:spcPct val="20000"/>
              </a:spcBef>
              <a:buClr>
                <a:schemeClr val="folHlink"/>
              </a:buClr>
              <a:buSzPct val="75000"/>
              <a:buFont typeface="Monotype Sorts" pitchFamily="64" charset="2"/>
              <a:buChar char="n"/>
              <a:defRPr/>
            </a:pPr>
            <a:endParaRPr lang="en-US">
              <a:latin typeface="Gill Sans MT" panose="020B0502020104020203" pitchFamily="34" charset="0"/>
              <a:ea typeface="宋体" pitchFamily="64" charset="-122"/>
            </a:endParaRPr>
          </a:p>
        </p:txBody>
      </p:sp>
      <p:sp>
        <p:nvSpPr>
          <p:cNvPr id="27724" name="Oval 74"/>
          <p:cNvSpPr>
            <a:spLocks noChangeArrowheads="1"/>
          </p:cNvSpPr>
          <p:nvPr/>
        </p:nvSpPr>
        <p:spPr bwMode="auto">
          <a:xfrm>
            <a:off x="6657271" y="3908938"/>
            <a:ext cx="111125" cy="88636"/>
          </a:xfrm>
          <a:prstGeom prst="ellipse">
            <a:avLst/>
          </a:prstGeom>
          <a:noFill/>
          <a:ln w="25400">
            <a:solidFill>
              <a:srgbClr val="0070C0"/>
            </a:solidFill>
            <a:round/>
            <a:headEnd/>
            <a:tailEnd/>
          </a:ln>
        </p:spPr>
        <p:txBody>
          <a:bodyPr wrap="none" lIns="76197" tIns="38098" rIns="76197" bIns="38098" anchor="ctr"/>
          <a:lstStyle/>
          <a:p>
            <a:pPr eaLnBrk="0" hangingPunct="0">
              <a:lnSpc>
                <a:spcPct val="90000"/>
              </a:lnSpc>
              <a:spcBef>
                <a:spcPct val="20000"/>
              </a:spcBef>
              <a:buClr>
                <a:schemeClr val="folHlink"/>
              </a:buClr>
              <a:buSzPct val="75000"/>
              <a:buFont typeface="Monotype Sorts" pitchFamily="64" charset="2"/>
              <a:buChar char="n"/>
              <a:defRPr/>
            </a:pPr>
            <a:endParaRPr lang="en-US">
              <a:latin typeface="Gill Sans MT" panose="020B0502020104020203" pitchFamily="34" charset="0"/>
              <a:ea typeface="宋体" pitchFamily="64" charset="-122"/>
            </a:endParaRPr>
          </a:p>
        </p:txBody>
      </p:sp>
      <p:sp>
        <p:nvSpPr>
          <p:cNvPr id="27725" name="Oval 75"/>
          <p:cNvSpPr>
            <a:spLocks noChangeArrowheads="1"/>
          </p:cNvSpPr>
          <p:nvPr/>
        </p:nvSpPr>
        <p:spPr bwMode="auto">
          <a:xfrm>
            <a:off x="6208802" y="3870574"/>
            <a:ext cx="111125" cy="88635"/>
          </a:xfrm>
          <a:prstGeom prst="ellipse">
            <a:avLst/>
          </a:prstGeom>
          <a:noFill/>
          <a:ln w="25400">
            <a:solidFill>
              <a:srgbClr val="0070C0"/>
            </a:solidFill>
            <a:round/>
            <a:headEnd/>
            <a:tailEnd/>
          </a:ln>
        </p:spPr>
        <p:txBody>
          <a:bodyPr wrap="none" lIns="76197" tIns="38098" rIns="76197" bIns="38098" anchor="ctr"/>
          <a:lstStyle/>
          <a:p>
            <a:pPr eaLnBrk="0" hangingPunct="0">
              <a:lnSpc>
                <a:spcPct val="90000"/>
              </a:lnSpc>
              <a:spcBef>
                <a:spcPct val="20000"/>
              </a:spcBef>
              <a:buClr>
                <a:schemeClr val="folHlink"/>
              </a:buClr>
              <a:buSzPct val="75000"/>
              <a:buFont typeface="Monotype Sorts" pitchFamily="64" charset="2"/>
              <a:buChar char="n"/>
              <a:defRPr/>
            </a:pPr>
            <a:endParaRPr lang="en-US">
              <a:latin typeface="Gill Sans MT" panose="020B0502020104020203" pitchFamily="34" charset="0"/>
              <a:ea typeface="宋体" pitchFamily="64" charset="-122"/>
            </a:endParaRPr>
          </a:p>
        </p:txBody>
      </p:sp>
      <p:sp>
        <p:nvSpPr>
          <p:cNvPr id="27726" name="Oval 76"/>
          <p:cNvSpPr>
            <a:spLocks noChangeArrowheads="1"/>
          </p:cNvSpPr>
          <p:nvPr/>
        </p:nvSpPr>
        <p:spPr bwMode="auto">
          <a:xfrm>
            <a:off x="6247167" y="5255667"/>
            <a:ext cx="111125" cy="89958"/>
          </a:xfrm>
          <a:prstGeom prst="ellipse">
            <a:avLst/>
          </a:prstGeom>
          <a:noFill/>
          <a:ln w="25400">
            <a:solidFill>
              <a:srgbClr val="0070C0"/>
            </a:solidFill>
            <a:round/>
            <a:headEnd/>
            <a:tailEnd/>
          </a:ln>
        </p:spPr>
        <p:txBody>
          <a:bodyPr wrap="none" lIns="76197" tIns="38098" rIns="76197" bIns="38098" anchor="ctr"/>
          <a:lstStyle/>
          <a:p>
            <a:pPr eaLnBrk="0" hangingPunct="0">
              <a:lnSpc>
                <a:spcPct val="90000"/>
              </a:lnSpc>
              <a:spcBef>
                <a:spcPct val="20000"/>
              </a:spcBef>
              <a:buClr>
                <a:schemeClr val="folHlink"/>
              </a:buClr>
              <a:buSzPct val="75000"/>
              <a:buFont typeface="Monotype Sorts" pitchFamily="64" charset="2"/>
              <a:buChar char="n"/>
              <a:defRPr/>
            </a:pPr>
            <a:endParaRPr lang="en-US">
              <a:latin typeface="Gill Sans MT" panose="020B0502020104020203" pitchFamily="34" charset="0"/>
              <a:ea typeface="宋体" pitchFamily="64" charset="-122"/>
            </a:endParaRPr>
          </a:p>
        </p:txBody>
      </p:sp>
      <p:sp>
        <p:nvSpPr>
          <p:cNvPr id="27727" name="Oval 77"/>
          <p:cNvSpPr>
            <a:spLocks noChangeArrowheads="1"/>
          </p:cNvSpPr>
          <p:nvPr/>
        </p:nvSpPr>
        <p:spPr bwMode="auto">
          <a:xfrm>
            <a:off x="5969355" y="4047845"/>
            <a:ext cx="111125" cy="88635"/>
          </a:xfrm>
          <a:prstGeom prst="ellipse">
            <a:avLst/>
          </a:prstGeom>
          <a:noFill/>
          <a:ln w="25400">
            <a:solidFill>
              <a:srgbClr val="0070C0"/>
            </a:solidFill>
            <a:round/>
            <a:headEnd/>
            <a:tailEnd/>
          </a:ln>
        </p:spPr>
        <p:txBody>
          <a:bodyPr wrap="none" lIns="76197" tIns="38098" rIns="76197" bIns="38098" anchor="ctr"/>
          <a:lstStyle/>
          <a:p>
            <a:pPr eaLnBrk="0" hangingPunct="0">
              <a:lnSpc>
                <a:spcPct val="90000"/>
              </a:lnSpc>
              <a:spcBef>
                <a:spcPct val="20000"/>
              </a:spcBef>
              <a:buClr>
                <a:schemeClr val="folHlink"/>
              </a:buClr>
              <a:buSzPct val="75000"/>
              <a:buFont typeface="Monotype Sorts" pitchFamily="64" charset="2"/>
              <a:buChar char="n"/>
              <a:defRPr/>
            </a:pPr>
            <a:endParaRPr lang="en-US">
              <a:latin typeface="Gill Sans MT" panose="020B0502020104020203" pitchFamily="34" charset="0"/>
              <a:ea typeface="宋体" pitchFamily="64" charset="-122"/>
            </a:endParaRPr>
          </a:p>
        </p:txBody>
      </p:sp>
      <p:sp>
        <p:nvSpPr>
          <p:cNvPr id="27728" name="Oval 78"/>
          <p:cNvSpPr>
            <a:spLocks noChangeArrowheads="1"/>
          </p:cNvSpPr>
          <p:nvPr/>
        </p:nvSpPr>
        <p:spPr bwMode="auto">
          <a:xfrm>
            <a:off x="5600261" y="3984345"/>
            <a:ext cx="112448" cy="88635"/>
          </a:xfrm>
          <a:prstGeom prst="ellipse">
            <a:avLst/>
          </a:prstGeom>
          <a:noFill/>
          <a:ln w="25400">
            <a:solidFill>
              <a:srgbClr val="0070C0"/>
            </a:solidFill>
            <a:round/>
            <a:headEnd/>
            <a:tailEnd/>
          </a:ln>
        </p:spPr>
        <p:txBody>
          <a:bodyPr wrap="none" lIns="76197" tIns="38098" rIns="76197" bIns="38098" anchor="ctr"/>
          <a:lstStyle/>
          <a:p>
            <a:pPr eaLnBrk="0" hangingPunct="0">
              <a:lnSpc>
                <a:spcPct val="90000"/>
              </a:lnSpc>
              <a:spcBef>
                <a:spcPct val="20000"/>
              </a:spcBef>
              <a:buClr>
                <a:schemeClr val="folHlink"/>
              </a:buClr>
              <a:buSzPct val="75000"/>
              <a:buFont typeface="Monotype Sorts" pitchFamily="64" charset="2"/>
              <a:buChar char="n"/>
              <a:defRPr/>
            </a:pPr>
            <a:endParaRPr lang="en-US">
              <a:latin typeface="Gill Sans MT" panose="020B0502020104020203" pitchFamily="34" charset="0"/>
              <a:ea typeface="宋体" pitchFamily="64" charset="-122"/>
            </a:endParaRPr>
          </a:p>
        </p:txBody>
      </p:sp>
      <p:sp>
        <p:nvSpPr>
          <p:cNvPr id="27729" name="Oval 79"/>
          <p:cNvSpPr>
            <a:spLocks noChangeArrowheads="1"/>
          </p:cNvSpPr>
          <p:nvPr/>
        </p:nvSpPr>
        <p:spPr bwMode="auto">
          <a:xfrm>
            <a:off x="5163698" y="4993730"/>
            <a:ext cx="112448" cy="89958"/>
          </a:xfrm>
          <a:prstGeom prst="ellipse">
            <a:avLst/>
          </a:prstGeom>
          <a:noFill/>
          <a:ln w="25400">
            <a:solidFill>
              <a:srgbClr val="0070C0"/>
            </a:solidFill>
            <a:round/>
            <a:headEnd/>
            <a:tailEnd/>
          </a:ln>
        </p:spPr>
        <p:txBody>
          <a:bodyPr wrap="none" lIns="76197" tIns="38098" rIns="76197" bIns="38098" anchor="ctr"/>
          <a:lstStyle/>
          <a:p>
            <a:pPr eaLnBrk="0" hangingPunct="0">
              <a:lnSpc>
                <a:spcPct val="90000"/>
              </a:lnSpc>
              <a:spcBef>
                <a:spcPct val="20000"/>
              </a:spcBef>
              <a:buClr>
                <a:schemeClr val="folHlink"/>
              </a:buClr>
              <a:buSzPct val="75000"/>
              <a:buFont typeface="Monotype Sorts" pitchFamily="64" charset="2"/>
              <a:buChar char="n"/>
              <a:defRPr/>
            </a:pPr>
            <a:endParaRPr lang="en-US">
              <a:latin typeface="Gill Sans MT" panose="020B0502020104020203" pitchFamily="34" charset="0"/>
              <a:ea typeface="宋体" pitchFamily="64" charset="-122"/>
            </a:endParaRPr>
          </a:p>
        </p:txBody>
      </p:sp>
      <p:sp>
        <p:nvSpPr>
          <p:cNvPr id="27730" name="Oval 80"/>
          <p:cNvSpPr>
            <a:spLocks noChangeArrowheads="1"/>
          </p:cNvSpPr>
          <p:nvPr/>
        </p:nvSpPr>
        <p:spPr bwMode="auto">
          <a:xfrm>
            <a:off x="5880719" y="4390480"/>
            <a:ext cx="112448" cy="89958"/>
          </a:xfrm>
          <a:prstGeom prst="ellipse">
            <a:avLst/>
          </a:prstGeom>
          <a:noFill/>
          <a:ln w="25400">
            <a:solidFill>
              <a:srgbClr val="0070C0"/>
            </a:solidFill>
            <a:round/>
            <a:headEnd/>
            <a:tailEnd/>
          </a:ln>
        </p:spPr>
        <p:txBody>
          <a:bodyPr wrap="none" lIns="76197" tIns="38098" rIns="76197" bIns="38098" anchor="ctr"/>
          <a:lstStyle/>
          <a:p>
            <a:pPr eaLnBrk="0" hangingPunct="0">
              <a:lnSpc>
                <a:spcPct val="90000"/>
              </a:lnSpc>
              <a:spcBef>
                <a:spcPct val="20000"/>
              </a:spcBef>
              <a:buClr>
                <a:schemeClr val="folHlink"/>
              </a:buClr>
              <a:buSzPct val="75000"/>
              <a:buFont typeface="Monotype Sorts" pitchFamily="64" charset="2"/>
              <a:buChar char="n"/>
              <a:defRPr/>
            </a:pPr>
            <a:endParaRPr lang="en-US">
              <a:latin typeface="Gill Sans MT" panose="020B0502020104020203" pitchFamily="34" charset="0"/>
              <a:ea typeface="宋体" pitchFamily="64" charset="-122"/>
            </a:endParaRPr>
          </a:p>
        </p:txBody>
      </p:sp>
      <p:sp>
        <p:nvSpPr>
          <p:cNvPr id="27731" name="Oval 81"/>
          <p:cNvSpPr>
            <a:spLocks noChangeArrowheads="1"/>
          </p:cNvSpPr>
          <p:nvPr/>
        </p:nvSpPr>
        <p:spPr bwMode="auto">
          <a:xfrm>
            <a:off x="6309344" y="4231730"/>
            <a:ext cx="111125" cy="89958"/>
          </a:xfrm>
          <a:prstGeom prst="ellipse">
            <a:avLst/>
          </a:prstGeom>
          <a:noFill/>
          <a:ln w="25400">
            <a:solidFill>
              <a:srgbClr val="0070C0"/>
            </a:solidFill>
            <a:round/>
            <a:headEnd/>
            <a:tailEnd/>
          </a:ln>
        </p:spPr>
        <p:txBody>
          <a:bodyPr wrap="none" lIns="76197" tIns="38098" rIns="76197" bIns="38098" anchor="ctr"/>
          <a:lstStyle/>
          <a:p>
            <a:pPr eaLnBrk="0" hangingPunct="0">
              <a:lnSpc>
                <a:spcPct val="90000"/>
              </a:lnSpc>
              <a:spcBef>
                <a:spcPct val="20000"/>
              </a:spcBef>
              <a:buClr>
                <a:schemeClr val="folHlink"/>
              </a:buClr>
              <a:buSzPct val="75000"/>
              <a:buFont typeface="Monotype Sorts" pitchFamily="64" charset="2"/>
              <a:buChar char="n"/>
              <a:defRPr/>
            </a:pPr>
            <a:endParaRPr lang="en-US">
              <a:latin typeface="Gill Sans MT" panose="020B0502020104020203" pitchFamily="34" charset="0"/>
              <a:ea typeface="宋体" pitchFamily="64" charset="-122"/>
            </a:endParaRPr>
          </a:p>
        </p:txBody>
      </p:sp>
      <p:sp>
        <p:nvSpPr>
          <p:cNvPr id="27732" name="Oval 82"/>
          <p:cNvSpPr>
            <a:spLocks noChangeArrowheads="1"/>
          </p:cNvSpPr>
          <p:nvPr/>
        </p:nvSpPr>
        <p:spPr bwMode="auto">
          <a:xfrm>
            <a:off x="5280115" y="4543938"/>
            <a:ext cx="112448" cy="88636"/>
          </a:xfrm>
          <a:prstGeom prst="ellipse">
            <a:avLst/>
          </a:prstGeom>
          <a:noFill/>
          <a:ln w="25400">
            <a:solidFill>
              <a:srgbClr val="0070C0"/>
            </a:solidFill>
            <a:round/>
            <a:headEnd/>
            <a:tailEnd/>
          </a:ln>
        </p:spPr>
        <p:txBody>
          <a:bodyPr wrap="none" lIns="76197" tIns="38098" rIns="76197" bIns="38098" anchor="ctr"/>
          <a:lstStyle/>
          <a:p>
            <a:pPr eaLnBrk="0" hangingPunct="0">
              <a:lnSpc>
                <a:spcPct val="90000"/>
              </a:lnSpc>
              <a:spcBef>
                <a:spcPct val="20000"/>
              </a:spcBef>
              <a:buClr>
                <a:schemeClr val="folHlink"/>
              </a:buClr>
              <a:buSzPct val="75000"/>
              <a:buFont typeface="Monotype Sorts" pitchFamily="64" charset="2"/>
              <a:buChar char="n"/>
              <a:defRPr/>
            </a:pPr>
            <a:endParaRPr lang="en-US">
              <a:latin typeface="Gill Sans MT" panose="020B0502020104020203" pitchFamily="34" charset="0"/>
              <a:ea typeface="宋体" pitchFamily="64" charset="-122"/>
            </a:endParaRPr>
          </a:p>
        </p:txBody>
      </p:sp>
      <p:sp>
        <p:nvSpPr>
          <p:cNvPr id="27733" name="Oval 83"/>
          <p:cNvSpPr>
            <a:spLocks noChangeArrowheads="1"/>
          </p:cNvSpPr>
          <p:nvPr/>
        </p:nvSpPr>
        <p:spPr bwMode="auto">
          <a:xfrm>
            <a:off x="5264240" y="4315074"/>
            <a:ext cx="111125" cy="88635"/>
          </a:xfrm>
          <a:prstGeom prst="ellipse">
            <a:avLst/>
          </a:prstGeom>
          <a:noFill/>
          <a:ln w="25400">
            <a:solidFill>
              <a:srgbClr val="0070C0"/>
            </a:solidFill>
            <a:round/>
            <a:headEnd/>
            <a:tailEnd/>
          </a:ln>
        </p:spPr>
        <p:txBody>
          <a:bodyPr wrap="none" lIns="76197" tIns="38098" rIns="76197" bIns="38098" anchor="ctr"/>
          <a:lstStyle/>
          <a:p>
            <a:pPr eaLnBrk="0" hangingPunct="0">
              <a:lnSpc>
                <a:spcPct val="90000"/>
              </a:lnSpc>
              <a:spcBef>
                <a:spcPct val="20000"/>
              </a:spcBef>
              <a:buClr>
                <a:schemeClr val="folHlink"/>
              </a:buClr>
              <a:buSzPct val="75000"/>
              <a:buFont typeface="Monotype Sorts" pitchFamily="64" charset="2"/>
              <a:buChar char="n"/>
              <a:defRPr/>
            </a:pPr>
            <a:endParaRPr lang="en-US">
              <a:latin typeface="Gill Sans MT" panose="020B0502020104020203" pitchFamily="34" charset="0"/>
              <a:ea typeface="宋体" pitchFamily="64" charset="-122"/>
            </a:endParaRPr>
          </a:p>
        </p:txBody>
      </p:sp>
      <p:sp>
        <p:nvSpPr>
          <p:cNvPr id="27734" name="Line 84"/>
          <p:cNvSpPr>
            <a:spLocks noChangeShapeType="1"/>
          </p:cNvSpPr>
          <p:nvPr/>
        </p:nvSpPr>
        <p:spPr bwMode="auto">
          <a:xfrm flipH="1">
            <a:off x="5318479" y="4389157"/>
            <a:ext cx="14552" cy="170656"/>
          </a:xfrm>
          <a:prstGeom prst="line">
            <a:avLst/>
          </a:prstGeom>
          <a:noFill/>
          <a:ln w="25400">
            <a:solidFill>
              <a:srgbClr val="0070C0"/>
            </a:solidFill>
            <a:round/>
            <a:headEnd/>
            <a:tailEnd/>
          </a:ln>
        </p:spPr>
        <p:txBody>
          <a:bodyPr lIns="76197" tIns="38098" rIns="76197" bIns="38098"/>
          <a:lstStyle/>
          <a:p>
            <a:pPr eaLnBrk="0" hangingPunct="0">
              <a:lnSpc>
                <a:spcPct val="90000"/>
              </a:lnSpc>
              <a:spcBef>
                <a:spcPct val="20000"/>
              </a:spcBef>
              <a:buClr>
                <a:schemeClr val="folHlink"/>
              </a:buClr>
              <a:buSzPct val="75000"/>
              <a:buFont typeface="Monotype Sorts" pitchFamily="64" charset="2"/>
              <a:buChar char="n"/>
              <a:defRPr/>
            </a:pPr>
            <a:endParaRPr lang="en-US">
              <a:latin typeface="Gill Sans MT" panose="020B0502020104020203" pitchFamily="34" charset="0"/>
              <a:ea typeface="宋体" pitchFamily="64" charset="-122"/>
            </a:endParaRPr>
          </a:p>
        </p:txBody>
      </p:sp>
      <p:sp>
        <p:nvSpPr>
          <p:cNvPr id="27735" name="Line 85"/>
          <p:cNvSpPr>
            <a:spLocks noChangeShapeType="1"/>
          </p:cNvSpPr>
          <p:nvPr/>
        </p:nvSpPr>
        <p:spPr bwMode="auto">
          <a:xfrm>
            <a:off x="5380656" y="4608761"/>
            <a:ext cx="260615" cy="72760"/>
          </a:xfrm>
          <a:prstGeom prst="line">
            <a:avLst/>
          </a:prstGeom>
          <a:noFill/>
          <a:ln w="25400">
            <a:solidFill>
              <a:srgbClr val="0070C0"/>
            </a:solidFill>
            <a:round/>
            <a:headEnd/>
            <a:tailEnd/>
          </a:ln>
        </p:spPr>
        <p:txBody>
          <a:bodyPr lIns="76197" tIns="38098" rIns="76197" bIns="38098"/>
          <a:lstStyle/>
          <a:p>
            <a:pPr eaLnBrk="0" hangingPunct="0">
              <a:lnSpc>
                <a:spcPct val="90000"/>
              </a:lnSpc>
              <a:spcBef>
                <a:spcPct val="20000"/>
              </a:spcBef>
              <a:buClr>
                <a:schemeClr val="folHlink"/>
              </a:buClr>
              <a:buSzPct val="75000"/>
              <a:buFont typeface="Monotype Sorts" pitchFamily="64" charset="2"/>
              <a:buChar char="n"/>
              <a:defRPr/>
            </a:pPr>
            <a:endParaRPr lang="en-US">
              <a:latin typeface="Gill Sans MT" panose="020B0502020104020203" pitchFamily="34" charset="0"/>
              <a:ea typeface="宋体" pitchFamily="64" charset="-122"/>
            </a:endParaRPr>
          </a:p>
        </p:txBody>
      </p:sp>
      <p:sp>
        <p:nvSpPr>
          <p:cNvPr id="27736" name="Line 86"/>
          <p:cNvSpPr>
            <a:spLocks noChangeShapeType="1"/>
          </p:cNvSpPr>
          <p:nvPr/>
        </p:nvSpPr>
        <p:spPr bwMode="auto">
          <a:xfrm>
            <a:off x="5732552" y="4705334"/>
            <a:ext cx="276490" cy="145521"/>
          </a:xfrm>
          <a:prstGeom prst="line">
            <a:avLst/>
          </a:prstGeom>
          <a:noFill/>
          <a:ln w="25400">
            <a:solidFill>
              <a:srgbClr val="0070C0"/>
            </a:solidFill>
            <a:round/>
            <a:headEnd/>
            <a:tailEnd/>
          </a:ln>
        </p:spPr>
        <p:txBody>
          <a:bodyPr lIns="76197" tIns="38098" rIns="76197" bIns="38098"/>
          <a:lstStyle/>
          <a:p>
            <a:pPr eaLnBrk="0" hangingPunct="0">
              <a:lnSpc>
                <a:spcPct val="90000"/>
              </a:lnSpc>
              <a:spcBef>
                <a:spcPct val="20000"/>
              </a:spcBef>
              <a:buClr>
                <a:schemeClr val="folHlink"/>
              </a:buClr>
              <a:buSzPct val="75000"/>
              <a:buFont typeface="Monotype Sorts" pitchFamily="64" charset="2"/>
              <a:buChar char="n"/>
              <a:defRPr/>
            </a:pPr>
            <a:endParaRPr lang="en-US">
              <a:latin typeface="Gill Sans MT" panose="020B0502020104020203" pitchFamily="34" charset="0"/>
              <a:ea typeface="宋体" pitchFamily="64" charset="-122"/>
            </a:endParaRPr>
          </a:p>
        </p:txBody>
      </p:sp>
      <p:sp>
        <p:nvSpPr>
          <p:cNvPr id="27737" name="Line 87"/>
          <p:cNvSpPr>
            <a:spLocks noChangeShapeType="1"/>
          </p:cNvSpPr>
          <p:nvPr/>
        </p:nvSpPr>
        <p:spPr bwMode="auto">
          <a:xfrm flipH="1">
            <a:off x="5994490" y="4924938"/>
            <a:ext cx="30428" cy="207698"/>
          </a:xfrm>
          <a:prstGeom prst="line">
            <a:avLst/>
          </a:prstGeom>
          <a:noFill/>
          <a:ln w="25400">
            <a:solidFill>
              <a:srgbClr val="0070C0"/>
            </a:solidFill>
            <a:round/>
            <a:headEnd/>
            <a:tailEnd/>
          </a:ln>
        </p:spPr>
        <p:txBody>
          <a:bodyPr lIns="76197" tIns="38098" rIns="76197" bIns="38098"/>
          <a:lstStyle/>
          <a:p>
            <a:pPr eaLnBrk="0" hangingPunct="0">
              <a:lnSpc>
                <a:spcPct val="90000"/>
              </a:lnSpc>
              <a:spcBef>
                <a:spcPct val="20000"/>
              </a:spcBef>
              <a:buClr>
                <a:schemeClr val="folHlink"/>
              </a:buClr>
              <a:buSzPct val="75000"/>
              <a:buFont typeface="Monotype Sorts" pitchFamily="64" charset="2"/>
              <a:buChar char="n"/>
              <a:defRPr/>
            </a:pPr>
            <a:endParaRPr lang="en-US">
              <a:latin typeface="Gill Sans MT" panose="020B0502020104020203" pitchFamily="34" charset="0"/>
              <a:ea typeface="宋体" pitchFamily="64" charset="-122"/>
            </a:endParaRPr>
          </a:p>
        </p:txBody>
      </p:sp>
      <p:sp>
        <p:nvSpPr>
          <p:cNvPr id="27738" name="Line 88"/>
          <p:cNvSpPr>
            <a:spLocks noChangeShapeType="1"/>
          </p:cNvSpPr>
          <p:nvPr/>
        </p:nvSpPr>
        <p:spPr bwMode="auto">
          <a:xfrm flipH="1">
            <a:off x="5886011" y="5205396"/>
            <a:ext cx="62178" cy="85990"/>
          </a:xfrm>
          <a:prstGeom prst="line">
            <a:avLst/>
          </a:prstGeom>
          <a:noFill/>
          <a:ln w="25400">
            <a:solidFill>
              <a:srgbClr val="0070C0"/>
            </a:solidFill>
            <a:round/>
            <a:headEnd/>
            <a:tailEnd/>
          </a:ln>
        </p:spPr>
        <p:txBody>
          <a:bodyPr lIns="76197" tIns="38098" rIns="76197" bIns="38098"/>
          <a:lstStyle/>
          <a:p>
            <a:pPr eaLnBrk="0" hangingPunct="0">
              <a:lnSpc>
                <a:spcPct val="90000"/>
              </a:lnSpc>
              <a:spcBef>
                <a:spcPct val="20000"/>
              </a:spcBef>
              <a:buClr>
                <a:schemeClr val="folHlink"/>
              </a:buClr>
              <a:buSzPct val="75000"/>
              <a:buFont typeface="Monotype Sorts" pitchFamily="64" charset="2"/>
              <a:buChar char="n"/>
              <a:defRPr/>
            </a:pPr>
            <a:endParaRPr lang="en-US">
              <a:latin typeface="Gill Sans MT" panose="020B0502020104020203" pitchFamily="34" charset="0"/>
              <a:ea typeface="宋体" pitchFamily="64" charset="-122"/>
            </a:endParaRPr>
          </a:p>
        </p:txBody>
      </p:sp>
      <p:sp>
        <p:nvSpPr>
          <p:cNvPr id="91" name="矩形 90"/>
          <p:cNvSpPr/>
          <p:nvPr/>
        </p:nvSpPr>
        <p:spPr>
          <a:xfrm>
            <a:off x="2191794" y="5733256"/>
            <a:ext cx="3699475" cy="369332"/>
          </a:xfrm>
          <a:prstGeom prst="rect">
            <a:avLst/>
          </a:prstGeom>
        </p:spPr>
        <p:txBody>
          <a:bodyPr wrap="none">
            <a:spAutoFit/>
          </a:bodyPr>
          <a:lstStyle/>
          <a:p>
            <a:pPr algn="ctr" eaLnBrk="0" hangingPunct="0">
              <a:lnSpc>
                <a:spcPct val="90000"/>
              </a:lnSpc>
              <a:spcBef>
                <a:spcPct val="20000"/>
              </a:spcBef>
              <a:buClr>
                <a:schemeClr val="folHlink"/>
              </a:buClr>
              <a:buSzPct val="75000"/>
              <a:defRPr/>
            </a:pPr>
            <a:r>
              <a:rPr lang="en-US" altLang="zh-CN" dirty="0">
                <a:latin typeface="+mn-lt"/>
                <a:ea typeface="宋体" pitchFamily="64" charset="-122"/>
              </a:rPr>
              <a:t>UAV:  Unmanned Aerial Vehicle</a:t>
            </a:r>
            <a:endParaRPr lang="zh-CN" altLang="en-US" dirty="0">
              <a:latin typeface="+mn-lt"/>
              <a:ea typeface="宋体" pitchFamily="64" charset="-122"/>
            </a:endParaRPr>
          </a:p>
        </p:txBody>
      </p:sp>
    </p:spTree>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Structural Health Monitoring</a:t>
            </a:r>
            <a:endParaRPr lang="zh-CN" altLang="en-US" dirty="0"/>
          </a:p>
        </p:txBody>
      </p:sp>
      <p:sp>
        <p:nvSpPr>
          <p:cNvPr id="3" name="内容占位符 2"/>
          <p:cNvSpPr>
            <a:spLocks noGrp="1"/>
          </p:cNvSpPr>
          <p:nvPr>
            <p:ph idx="1"/>
          </p:nvPr>
        </p:nvSpPr>
        <p:spPr/>
        <p:txBody>
          <a:bodyPr/>
          <a:lstStyle/>
          <a:p>
            <a:endParaRPr lang="zh-CN" altLang="en-US" dirty="0"/>
          </a:p>
        </p:txBody>
      </p:sp>
      <p:pic>
        <p:nvPicPr>
          <p:cNvPr id="48132" name="Picture 4" descr="湖南凤凰塌桥事故处理结果公布原州长被立案"/>
          <p:cNvPicPr>
            <a:picLocks noChangeAspect="1" noChangeArrowheads="1"/>
          </p:cNvPicPr>
          <p:nvPr/>
        </p:nvPicPr>
        <p:blipFill>
          <a:blip r:embed="rId3" cstate="print"/>
          <a:srcRect/>
          <a:stretch>
            <a:fillRect/>
          </a:stretch>
        </p:blipFill>
        <p:spPr bwMode="auto">
          <a:xfrm>
            <a:off x="395536" y="1052736"/>
            <a:ext cx="8424936" cy="5040560"/>
          </a:xfrm>
          <a:prstGeom prst="rect">
            <a:avLst/>
          </a:prstGeom>
          <a:noFill/>
        </p:spPr>
      </p:pic>
      <p:pic>
        <p:nvPicPr>
          <p:cNvPr id="48134" name="Picture 6" descr="湖南凤凰塌桥事故处理结果公布原州长被立案"/>
          <p:cNvPicPr>
            <a:picLocks noChangeAspect="1" noChangeArrowheads="1"/>
          </p:cNvPicPr>
          <p:nvPr/>
        </p:nvPicPr>
        <p:blipFill>
          <a:blip r:embed="rId4" cstate="print"/>
          <a:srcRect/>
          <a:stretch>
            <a:fillRect/>
          </a:stretch>
        </p:blipFill>
        <p:spPr bwMode="auto">
          <a:xfrm>
            <a:off x="467544" y="1124744"/>
            <a:ext cx="8352928" cy="4968552"/>
          </a:xfrm>
          <a:prstGeom prst="rect">
            <a:avLst/>
          </a:prstGeom>
          <a:noFill/>
        </p:spPr>
      </p:pic>
      <p:pic>
        <p:nvPicPr>
          <p:cNvPr id="48136" name="Picture 8" descr="湖南凤凰塌桥事故处理结果公布原州长被立案"/>
          <p:cNvPicPr>
            <a:picLocks noChangeAspect="1" noChangeArrowheads="1"/>
          </p:cNvPicPr>
          <p:nvPr/>
        </p:nvPicPr>
        <p:blipFill>
          <a:blip r:embed="rId5" cstate="print"/>
          <a:srcRect/>
          <a:stretch>
            <a:fillRect/>
          </a:stretch>
        </p:blipFill>
        <p:spPr bwMode="auto">
          <a:xfrm>
            <a:off x="395536" y="1052736"/>
            <a:ext cx="8496944" cy="5025971"/>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8132"/>
                                        </p:tgtEl>
                                        <p:attrNameLst>
                                          <p:attrName>style.visibility</p:attrName>
                                        </p:attrNameLst>
                                      </p:cBhvr>
                                      <p:to>
                                        <p:strVal val="visible"/>
                                      </p:to>
                                    </p:set>
                                    <p:animEffect transition="in" filter="fade">
                                      <p:cBhvr>
                                        <p:cTn id="7" dur="2000"/>
                                        <p:tgtEl>
                                          <p:spTgt spid="4813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8134"/>
                                        </p:tgtEl>
                                        <p:attrNameLst>
                                          <p:attrName>style.visibility</p:attrName>
                                        </p:attrNameLst>
                                      </p:cBhvr>
                                      <p:to>
                                        <p:strVal val="visible"/>
                                      </p:to>
                                    </p:set>
                                    <p:animEffect transition="in" filter="fade">
                                      <p:cBhvr>
                                        <p:cTn id="12" dur="2000"/>
                                        <p:tgtEl>
                                          <p:spTgt spid="4813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8136"/>
                                        </p:tgtEl>
                                        <p:attrNameLst>
                                          <p:attrName>style.visibility</p:attrName>
                                        </p:attrNameLst>
                                      </p:cBhvr>
                                      <p:to>
                                        <p:strVal val="visible"/>
                                      </p:to>
                                    </p:set>
                                    <p:animEffect transition="in" filter="fade">
                                      <p:cBhvr>
                                        <p:cTn id="17" dur="2000"/>
                                        <p:tgtEl>
                                          <p:spTgt spid="481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Structural Health Monitoring</a:t>
            </a:r>
            <a:endParaRPr lang="zh-CN" altLang="en-US" dirty="0"/>
          </a:p>
        </p:txBody>
      </p:sp>
      <p:sp>
        <p:nvSpPr>
          <p:cNvPr id="47106" name="AutoShape 2" descr="广东九江大桥桥面被撞垮塌可能有车坠江"/>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pic>
        <p:nvPicPr>
          <p:cNvPr id="47108" name="Picture 4" descr="图文：桥面垮塌的九江大桥"/>
          <p:cNvPicPr>
            <a:picLocks noChangeAspect="1" noChangeArrowheads="1"/>
          </p:cNvPicPr>
          <p:nvPr/>
        </p:nvPicPr>
        <p:blipFill>
          <a:blip r:embed="rId2" cstate="print"/>
          <a:srcRect/>
          <a:stretch>
            <a:fillRect/>
          </a:stretch>
        </p:blipFill>
        <p:spPr bwMode="auto">
          <a:xfrm>
            <a:off x="4716016" y="1052736"/>
            <a:ext cx="4176464" cy="5112568"/>
          </a:xfrm>
          <a:prstGeom prst="rect">
            <a:avLst/>
          </a:prstGeom>
          <a:noFill/>
        </p:spPr>
      </p:pic>
      <p:pic>
        <p:nvPicPr>
          <p:cNvPr id="47110" name="Picture 6" descr="广东九江大桥桥面被撞垮塌可能有车坠江"/>
          <p:cNvPicPr>
            <a:picLocks noChangeAspect="1" noChangeArrowheads="1"/>
          </p:cNvPicPr>
          <p:nvPr/>
        </p:nvPicPr>
        <p:blipFill>
          <a:blip r:embed="rId3" cstate="print"/>
          <a:srcRect/>
          <a:stretch>
            <a:fillRect/>
          </a:stretch>
        </p:blipFill>
        <p:spPr bwMode="auto">
          <a:xfrm>
            <a:off x="323528" y="1052736"/>
            <a:ext cx="4176464" cy="5112568"/>
          </a:xfrm>
          <a:prstGeom prst="rect">
            <a:avLst/>
          </a:prstGeom>
          <a:noFill/>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Wireless Underwater Sensor Networks</a:t>
            </a:r>
            <a:endParaRPr lang="zh-CN" altLang="en-US" dirty="0"/>
          </a:p>
        </p:txBody>
      </p:sp>
      <p:pic>
        <p:nvPicPr>
          <p:cNvPr id="5" name="Picture 3" descr="2D_arch"/>
          <p:cNvPicPr>
            <a:picLocks noChangeAspect="1" noChangeArrowheads="1"/>
          </p:cNvPicPr>
          <p:nvPr/>
        </p:nvPicPr>
        <p:blipFill>
          <a:blip r:embed="rId3" cstate="print"/>
          <a:srcRect/>
          <a:stretch>
            <a:fillRect/>
          </a:stretch>
        </p:blipFill>
        <p:spPr bwMode="auto">
          <a:xfrm>
            <a:off x="285720" y="1000108"/>
            <a:ext cx="8447856" cy="4392488"/>
          </a:xfrm>
          <a:prstGeom prst="rect">
            <a:avLst/>
          </a:prstGeom>
          <a:noFill/>
          <a:ln w="9525">
            <a:noFill/>
            <a:miter lim="800000"/>
            <a:headEnd/>
            <a:tailEnd/>
          </a:ln>
        </p:spPr>
      </p:pic>
      <p:sp>
        <p:nvSpPr>
          <p:cNvPr id="6" name="矩形 5"/>
          <p:cNvSpPr/>
          <p:nvPr/>
        </p:nvSpPr>
        <p:spPr>
          <a:xfrm>
            <a:off x="323528" y="5445224"/>
            <a:ext cx="8424936" cy="720080"/>
          </a:xfrm>
          <a:prstGeom prst="rect">
            <a:avLst/>
          </a:prstGeom>
        </p:spPr>
        <p:txBody>
          <a:bodyPr wrap="square">
            <a:spAutoFit/>
          </a:bodyPr>
          <a:lstStyle/>
          <a:p>
            <a:pPr algn="ctr"/>
            <a:r>
              <a:rPr lang="it-IT" altLang="zh-CN" sz="2000" dirty="0" smtClean="0">
                <a:latin typeface="+mn-lt"/>
              </a:rPr>
              <a:t>2D Architecture for Ocean Bottom Monitoring</a:t>
            </a:r>
            <a:br>
              <a:rPr lang="it-IT" altLang="zh-CN" sz="2000" dirty="0" smtClean="0">
                <a:latin typeface="+mn-lt"/>
              </a:rPr>
            </a:br>
            <a:r>
              <a:rPr lang="it-IT" altLang="zh-CN" sz="2000" dirty="0" smtClean="0">
                <a:solidFill>
                  <a:schemeClr val="tx1"/>
                </a:solidFill>
                <a:latin typeface="+mn-lt"/>
              </a:rPr>
              <a:t>(for environmental monitoring or monitoring of UW plates in tectonics)</a:t>
            </a:r>
            <a:endParaRPr lang="zh-CN" altLang="en-US" sz="2000" dirty="0">
              <a:solidFill>
                <a:schemeClr val="tx1"/>
              </a:solidFill>
              <a:latin typeface="+mn-lt"/>
            </a:endParaRPr>
          </a:p>
        </p:txBody>
      </p:sp>
      <p:sp>
        <p:nvSpPr>
          <p:cNvPr id="7" name="矩形 6"/>
          <p:cNvSpPr/>
          <p:nvPr/>
        </p:nvSpPr>
        <p:spPr>
          <a:xfrm>
            <a:off x="3143240" y="1857364"/>
            <a:ext cx="631904" cy="307777"/>
          </a:xfrm>
          <a:prstGeom prst="rect">
            <a:avLst/>
          </a:prstGeom>
        </p:spPr>
        <p:txBody>
          <a:bodyPr wrap="none">
            <a:spAutoFit/>
          </a:bodyPr>
          <a:lstStyle/>
          <a:p>
            <a:r>
              <a:rPr lang="it-IT" altLang="zh-CN" sz="1400" dirty="0" smtClean="0">
                <a:solidFill>
                  <a:srgbClr val="FF0000"/>
                </a:solidFill>
              </a:rPr>
              <a:t>query</a:t>
            </a:r>
          </a:p>
        </p:txBody>
      </p:sp>
      <p:sp>
        <p:nvSpPr>
          <p:cNvPr id="8" name="矩形 7"/>
          <p:cNvSpPr/>
          <p:nvPr/>
        </p:nvSpPr>
        <p:spPr>
          <a:xfrm>
            <a:off x="5572132" y="1643050"/>
            <a:ext cx="1197764" cy="307777"/>
          </a:xfrm>
          <a:prstGeom prst="rect">
            <a:avLst/>
          </a:prstGeom>
        </p:spPr>
        <p:txBody>
          <a:bodyPr wrap="none">
            <a:spAutoFit/>
          </a:bodyPr>
          <a:lstStyle/>
          <a:p>
            <a:r>
              <a:rPr lang="it-IT" altLang="zh-CN" sz="1400" dirty="0" smtClean="0">
                <a:solidFill>
                  <a:srgbClr val="FF0000"/>
                </a:solidFill>
              </a:rPr>
              <a:t>data transfer</a:t>
            </a:r>
          </a:p>
        </p:txBody>
      </p:sp>
      <p:sp>
        <p:nvSpPr>
          <p:cNvPr id="9" name="矩形 8"/>
          <p:cNvSpPr/>
          <p:nvPr/>
        </p:nvSpPr>
        <p:spPr>
          <a:xfrm>
            <a:off x="4214810" y="2071678"/>
            <a:ext cx="825867" cy="307777"/>
          </a:xfrm>
          <a:prstGeom prst="rect">
            <a:avLst/>
          </a:prstGeom>
        </p:spPr>
        <p:txBody>
          <a:bodyPr wrap="none">
            <a:spAutoFit/>
          </a:bodyPr>
          <a:lstStyle/>
          <a:p>
            <a:r>
              <a:rPr lang="en-US" altLang="zh-CN" sz="1400" dirty="0" smtClean="0">
                <a:solidFill>
                  <a:srgbClr val="FF0000"/>
                </a:solidFill>
              </a:rPr>
              <a:t>antenna</a:t>
            </a:r>
            <a:endParaRPr lang="zh-CN" altLang="en-US" sz="1400" dirty="0" smtClean="0">
              <a:solidFill>
                <a:srgbClr val="FF0000"/>
              </a:solidFill>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Wireless Underwater Sensor Networks</a:t>
            </a:r>
            <a:endParaRPr lang="zh-CN" altLang="en-US" dirty="0"/>
          </a:p>
        </p:txBody>
      </p:sp>
      <p:pic>
        <p:nvPicPr>
          <p:cNvPr id="5" name="Picture 3" descr="3D_arch"/>
          <p:cNvPicPr>
            <a:picLocks noChangeAspect="1" noChangeArrowheads="1"/>
          </p:cNvPicPr>
          <p:nvPr/>
        </p:nvPicPr>
        <p:blipFill>
          <a:blip r:embed="rId3" cstate="print"/>
          <a:srcRect/>
          <a:stretch>
            <a:fillRect/>
          </a:stretch>
        </p:blipFill>
        <p:spPr bwMode="auto">
          <a:xfrm>
            <a:off x="251520" y="980728"/>
            <a:ext cx="8568952" cy="4032448"/>
          </a:xfrm>
          <a:prstGeom prst="rect">
            <a:avLst/>
          </a:prstGeom>
          <a:noFill/>
          <a:ln w="9525">
            <a:noFill/>
            <a:miter lim="800000"/>
            <a:headEnd/>
            <a:tailEnd/>
          </a:ln>
        </p:spPr>
      </p:pic>
      <p:sp>
        <p:nvSpPr>
          <p:cNvPr id="6" name="矩形 5"/>
          <p:cNvSpPr/>
          <p:nvPr/>
        </p:nvSpPr>
        <p:spPr>
          <a:xfrm>
            <a:off x="395536" y="5085184"/>
            <a:ext cx="8496944" cy="1107996"/>
          </a:xfrm>
          <a:prstGeom prst="rect">
            <a:avLst/>
          </a:prstGeom>
        </p:spPr>
        <p:txBody>
          <a:bodyPr wrap="square">
            <a:spAutoFit/>
          </a:bodyPr>
          <a:lstStyle/>
          <a:p>
            <a:pPr algn="ctr"/>
            <a:r>
              <a:rPr lang="it-IT" altLang="zh-CN" sz="2200" dirty="0" smtClean="0">
                <a:latin typeface="+mn-lt"/>
              </a:rPr>
              <a:t>3D Static Architecture for Ocean Column Monitoring</a:t>
            </a:r>
            <a:br>
              <a:rPr lang="it-IT" altLang="zh-CN" sz="2200" dirty="0" smtClean="0">
                <a:latin typeface="+mn-lt"/>
              </a:rPr>
            </a:br>
            <a:r>
              <a:rPr lang="it-IT" altLang="zh-CN" sz="2200" dirty="0">
                <a:solidFill>
                  <a:schemeClr val="tx1"/>
                </a:solidFill>
                <a:latin typeface="+mn-lt"/>
              </a:rPr>
              <a:t>[</a:t>
            </a:r>
            <a:r>
              <a:rPr lang="it-IT" altLang="zh-CN" sz="2200" dirty="0" smtClean="0">
                <a:solidFill>
                  <a:schemeClr val="tx1"/>
                </a:solidFill>
                <a:latin typeface="+mn-lt"/>
              </a:rPr>
              <a:t>for </a:t>
            </a:r>
            <a:r>
              <a:rPr lang="it-IT" altLang="zh-CN" sz="2200" dirty="0" smtClean="0">
                <a:solidFill>
                  <a:srgbClr val="FF0000"/>
                </a:solidFill>
                <a:latin typeface="+mn-lt"/>
              </a:rPr>
              <a:t>surveillance</a:t>
            </a:r>
            <a:r>
              <a:rPr lang="it-IT" altLang="zh-CN" sz="2200" dirty="0" smtClean="0">
                <a:solidFill>
                  <a:schemeClr val="tx1"/>
                </a:solidFill>
                <a:latin typeface="+mn-lt"/>
              </a:rPr>
              <a:t> applications or monitoring of ocean </a:t>
            </a:r>
            <a:r>
              <a:rPr lang="it-IT" altLang="zh-CN" sz="2200" dirty="0" smtClean="0">
                <a:solidFill>
                  <a:srgbClr val="FF0000"/>
                </a:solidFill>
                <a:latin typeface="+mn-lt"/>
              </a:rPr>
              <a:t>phenomena</a:t>
            </a:r>
            <a:r>
              <a:rPr lang="it-IT" altLang="zh-CN" sz="2200" dirty="0" smtClean="0">
                <a:solidFill>
                  <a:schemeClr val="tx1"/>
                </a:solidFill>
                <a:latin typeface="+mn-lt"/>
              </a:rPr>
              <a:t> (ocean </a:t>
            </a:r>
            <a:r>
              <a:rPr lang="it-IT" altLang="zh-CN" sz="2200" dirty="0" smtClean="0">
                <a:solidFill>
                  <a:srgbClr val="FF0000"/>
                </a:solidFill>
                <a:latin typeface="+mn-lt"/>
              </a:rPr>
              <a:t>bio-geo-chemical</a:t>
            </a:r>
            <a:r>
              <a:rPr lang="it-IT" altLang="zh-CN" sz="2200" dirty="0" smtClean="0">
                <a:solidFill>
                  <a:schemeClr val="tx1"/>
                </a:solidFill>
                <a:latin typeface="+mn-lt"/>
              </a:rPr>
              <a:t> processes, water streams, pollution)]</a:t>
            </a:r>
            <a:endParaRPr lang="zh-CN" altLang="en-US" sz="2200" dirty="0">
              <a:solidFill>
                <a:schemeClr val="tx1"/>
              </a:solidFill>
              <a:latin typeface="+mn-lt"/>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Wireless Underground Sensor Networks</a:t>
            </a:r>
            <a:endParaRPr lang="zh-CN" altLang="en-US" dirty="0"/>
          </a:p>
        </p:txBody>
      </p:sp>
      <p:grpSp>
        <p:nvGrpSpPr>
          <p:cNvPr id="3" name="Group 2"/>
          <p:cNvGrpSpPr>
            <a:grpSpLocks/>
          </p:cNvGrpSpPr>
          <p:nvPr/>
        </p:nvGrpSpPr>
        <p:grpSpPr bwMode="auto">
          <a:xfrm>
            <a:off x="152400" y="2691407"/>
            <a:ext cx="8763000" cy="2971800"/>
            <a:chOff x="432" y="1584"/>
            <a:chExt cx="4944" cy="2256"/>
          </a:xfrm>
        </p:grpSpPr>
        <p:grpSp>
          <p:nvGrpSpPr>
            <p:cNvPr id="4" name="Group 3"/>
            <p:cNvGrpSpPr>
              <a:grpSpLocks/>
            </p:cNvGrpSpPr>
            <p:nvPr/>
          </p:nvGrpSpPr>
          <p:grpSpPr bwMode="auto">
            <a:xfrm>
              <a:off x="480" y="1584"/>
              <a:ext cx="4896" cy="2256"/>
              <a:chOff x="480" y="1584"/>
              <a:chExt cx="4896" cy="2256"/>
            </a:xfrm>
          </p:grpSpPr>
          <p:sp>
            <p:nvSpPr>
              <p:cNvPr id="105" name="Rectangle 4"/>
              <p:cNvSpPr>
                <a:spLocks noChangeArrowheads="1"/>
              </p:cNvSpPr>
              <p:nvPr/>
            </p:nvSpPr>
            <p:spPr bwMode="auto">
              <a:xfrm>
                <a:off x="480" y="2544"/>
                <a:ext cx="4896" cy="1296"/>
              </a:xfrm>
              <a:prstGeom prst="rect">
                <a:avLst/>
              </a:prstGeom>
              <a:solidFill>
                <a:srgbClr val="993300"/>
              </a:solidFill>
              <a:ln w="25400">
                <a:solidFill>
                  <a:srgbClr val="993300"/>
                </a:solidFill>
                <a:miter lim="800000"/>
                <a:headEnd/>
                <a:tailEnd/>
              </a:ln>
            </p:spPr>
            <p:txBody>
              <a:bodyPr wrap="none" anchor="ctr"/>
              <a:lstStyle/>
              <a:p>
                <a:pPr eaLnBrk="0" hangingPunct="0">
                  <a:lnSpc>
                    <a:spcPct val="90000"/>
                  </a:lnSpc>
                  <a:spcBef>
                    <a:spcPct val="20000"/>
                  </a:spcBef>
                  <a:buClr>
                    <a:schemeClr val="folHlink"/>
                  </a:buClr>
                  <a:buSzPct val="75000"/>
                  <a:buFont typeface="Monotype Sorts" pitchFamily="1" charset="2"/>
                  <a:buChar char="n"/>
                  <a:defRPr/>
                </a:pPr>
                <a:endParaRPr lang="en-US">
                  <a:latin typeface="+mj-lt"/>
                  <a:ea typeface="宋体" pitchFamily="1" charset="-122"/>
                  <a:cs typeface="+mn-cs"/>
                </a:endParaRPr>
              </a:p>
            </p:txBody>
          </p:sp>
          <p:sp>
            <p:nvSpPr>
              <p:cNvPr id="106" name="Rectangle 5"/>
              <p:cNvSpPr>
                <a:spLocks noChangeArrowheads="1"/>
              </p:cNvSpPr>
              <p:nvPr/>
            </p:nvSpPr>
            <p:spPr bwMode="auto">
              <a:xfrm>
                <a:off x="4224" y="1584"/>
                <a:ext cx="1152" cy="1056"/>
              </a:xfrm>
              <a:prstGeom prst="rect">
                <a:avLst/>
              </a:prstGeom>
              <a:solidFill>
                <a:srgbClr val="993300"/>
              </a:solidFill>
              <a:ln w="25400">
                <a:solidFill>
                  <a:srgbClr val="993300"/>
                </a:solidFill>
                <a:miter lim="800000"/>
                <a:headEnd/>
                <a:tailEnd/>
              </a:ln>
            </p:spPr>
            <p:txBody>
              <a:bodyPr wrap="none" anchor="ctr"/>
              <a:lstStyle/>
              <a:p>
                <a:pPr eaLnBrk="0" hangingPunct="0">
                  <a:lnSpc>
                    <a:spcPct val="90000"/>
                  </a:lnSpc>
                  <a:spcBef>
                    <a:spcPct val="20000"/>
                  </a:spcBef>
                  <a:buClr>
                    <a:schemeClr val="folHlink"/>
                  </a:buClr>
                  <a:buSzPct val="75000"/>
                  <a:buFont typeface="Monotype Sorts" pitchFamily="1" charset="2"/>
                  <a:buChar char="n"/>
                  <a:defRPr/>
                </a:pPr>
                <a:endParaRPr lang="en-US">
                  <a:latin typeface="+mj-lt"/>
                  <a:ea typeface="宋体" pitchFamily="1" charset="-122"/>
                  <a:cs typeface="+mn-cs"/>
                </a:endParaRPr>
              </a:p>
            </p:txBody>
          </p:sp>
        </p:grpSp>
        <p:sp>
          <p:nvSpPr>
            <p:cNvPr id="104" name="AutoShape 6"/>
            <p:cNvSpPr>
              <a:spLocks noChangeArrowheads="1"/>
            </p:cNvSpPr>
            <p:nvPr/>
          </p:nvSpPr>
          <p:spPr bwMode="auto">
            <a:xfrm>
              <a:off x="432" y="1584"/>
              <a:ext cx="4944" cy="1008"/>
            </a:xfrm>
            <a:prstGeom prst="parallelogram">
              <a:avLst>
                <a:gd name="adj" fmla="val 122619"/>
              </a:avLst>
            </a:prstGeom>
            <a:solidFill>
              <a:srgbClr val="339966"/>
            </a:solidFill>
            <a:ln w="25400">
              <a:solidFill>
                <a:schemeClr val="bg1"/>
              </a:solidFill>
              <a:miter lim="800000"/>
              <a:headEnd/>
              <a:tailEnd/>
            </a:ln>
          </p:spPr>
          <p:txBody>
            <a:bodyPr wrap="none" lIns="91398" tIns="45701" rIns="91398" bIns="45701" anchor="ctr"/>
            <a:lstStyle/>
            <a:p>
              <a:pPr algn="ctr" eaLnBrk="0" hangingPunct="0">
                <a:lnSpc>
                  <a:spcPct val="90000"/>
                </a:lnSpc>
                <a:spcBef>
                  <a:spcPct val="20000"/>
                </a:spcBef>
                <a:buClr>
                  <a:schemeClr val="folHlink"/>
                </a:buClr>
                <a:buSzPct val="75000"/>
                <a:buFont typeface="Monotype Sorts" pitchFamily="1" charset="2"/>
                <a:buChar char="n"/>
                <a:defRPr/>
              </a:pPr>
              <a:endParaRPr lang="en-US">
                <a:latin typeface="+mj-lt"/>
                <a:ea typeface="宋体" pitchFamily="1" charset="-122"/>
                <a:cs typeface="+mn-cs"/>
              </a:endParaRPr>
            </a:p>
          </p:txBody>
        </p:sp>
      </p:grpSp>
      <p:sp>
        <p:nvSpPr>
          <p:cNvPr id="107" name="Text Box 7"/>
          <p:cNvSpPr txBox="1">
            <a:spLocks noChangeArrowheads="1"/>
          </p:cNvSpPr>
          <p:nvPr/>
        </p:nvSpPr>
        <p:spPr bwMode="auto">
          <a:xfrm>
            <a:off x="1100552" y="3293109"/>
            <a:ext cx="2358626" cy="3016172"/>
          </a:xfrm>
          <a:prstGeom prst="rect">
            <a:avLst/>
          </a:prstGeom>
          <a:noFill/>
          <a:ln w="25400">
            <a:noFill/>
            <a:miter lim="800000"/>
            <a:headEnd/>
            <a:tailEnd/>
          </a:ln>
        </p:spPr>
        <p:txBody>
          <a:bodyPr wrap="square" lIns="91398" tIns="45701" rIns="91398" bIns="45701" anchor="ctr">
            <a:spAutoFit/>
          </a:bodyPr>
          <a:lstStyle/>
          <a:p>
            <a:pPr eaLnBrk="0" hangingPunct="0">
              <a:lnSpc>
                <a:spcPct val="90000"/>
              </a:lnSpc>
              <a:spcBef>
                <a:spcPct val="20000"/>
              </a:spcBef>
              <a:buClr>
                <a:schemeClr val="folHlink"/>
              </a:buClr>
              <a:buSzPct val="75000"/>
              <a:buFont typeface="Monotype Sorts" pitchFamily="1" charset="2"/>
              <a:buNone/>
              <a:defRPr/>
            </a:pPr>
            <a:endParaRPr lang="en-US" sz="1800" dirty="0">
              <a:latin typeface="+mj-lt"/>
              <a:ea typeface="宋体" pitchFamily="1" charset="-122"/>
              <a:cs typeface="+mn-cs"/>
            </a:endParaRPr>
          </a:p>
          <a:p>
            <a:pPr eaLnBrk="0" hangingPunct="0">
              <a:lnSpc>
                <a:spcPct val="90000"/>
              </a:lnSpc>
              <a:spcBef>
                <a:spcPct val="20000"/>
              </a:spcBef>
              <a:buClr>
                <a:schemeClr val="folHlink"/>
              </a:buClr>
              <a:buSzPct val="75000"/>
              <a:buFont typeface="Monotype Sorts" pitchFamily="1" charset="2"/>
              <a:buNone/>
              <a:defRPr/>
            </a:pPr>
            <a:endParaRPr lang="en-US" sz="1800" dirty="0">
              <a:solidFill>
                <a:schemeClr val="tx1"/>
              </a:solidFill>
              <a:latin typeface="+mj-lt"/>
              <a:ea typeface="宋体" pitchFamily="1" charset="-122"/>
              <a:cs typeface="+mn-cs"/>
            </a:endParaRPr>
          </a:p>
          <a:p>
            <a:pPr algn="ctr" eaLnBrk="0" hangingPunct="0">
              <a:lnSpc>
                <a:spcPct val="90000"/>
              </a:lnSpc>
              <a:spcBef>
                <a:spcPct val="20000"/>
              </a:spcBef>
              <a:buClr>
                <a:schemeClr val="folHlink"/>
              </a:buClr>
              <a:buSzPct val="75000"/>
              <a:buFont typeface="Monotype Sorts" pitchFamily="1" charset="2"/>
              <a:buNone/>
              <a:defRPr/>
            </a:pPr>
            <a:r>
              <a:rPr lang="en-US" sz="1800" b="1" dirty="0">
                <a:solidFill>
                  <a:schemeClr val="tx1"/>
                </a:solidFill>
                <a:latin typeface="+mj-lt"/>
                <a:ea typeface="宋体" pitchFamily="1" charset="-122"/>
                <a:cs typeface="+mn-cs"/>
              </a:rPr>
              <a:t>Soil Condition </a:t>
            </a:r>
          </a:p>
          <a:p>
            <a:pPr algn="ctr" eaLnBrk="0" hangingPunct="0">
              <a:lnSpc>
                <a:spcPct val="90000"/>
              </a:lnSpc>
              <a:spcBef>
                <a:spcPct val="20000"/>
              </a:spcBef>
              <a:buClr>
                <a:schemeClr val="folHlink"/>
              </a:buClr>
              <a:buSzPct val="75000"/>
              <a:buFont typeface="Monotype Sorts" pitchFamily="1" charset="2"/>
              <a:buNone/>
              <a:defRPr/>
            </a:pPr>
            <a:r>
              <a:rPr lang="en-US" sz="1800" b="1" dirty="0">
                <a:solidFill>
                  <a:schemeClr val="tx1"/>
                </a:solidFill>
                <a:latin typeface="+mj-lt"/>
                <a:ea typeface="宋体" pitchFamily="1" charset="-122"/>
                <a:cs typeface="+mn-cs"/>
              </a:rPr>
              <a:t>Sensor</a:t>
            </a:r>
          </a:p>
          <a:p>
            <a:pPr eaLnBrk="0" hangingPunct="0">
              <a:lnSpc>
                <a:spcPct val="90000"/>
              </a:lnSpc>
              <a:spcBef>
                <a:spcPct val="20000"/>
              </a:spcBef>
              <a:buClr>
                <a:schemeClr val="folHlink"/>
              </a:buClr>
              <a:buSzPct val="75000"/>
              <a:buFont typeface="Monotype Sorts" pitchFamily="1" charset="2"/>
              <a:buNone/>
              <a:defRPr/>
            </a:pPr>
            <a:endParaRPr lang="en-US" sz="1400" dirty="0">
              <a:latin typeface="+mj-lt"/>
              <a:ea typeface="宋体" pitchFamily="1" charset="-122"/>
              <a:cs typeface="+mn-cs"/>
            </a:endParaRPr>
          </a:p>
          <a:p>
            <a:pPr eaLnBrk="0" hangingPunct="0">
              <a:lnSpc>
                <a:spcPct val="90000"/>
              </a:lnSpc>
              <a:spcBef>
                <a:spcPct val="20000"/>
              </a:spcBef>
              <a:buClr>
                <a:schemeClr val="folHlink"/>
              </a:buClr>
              <a:buSzPct val="75000"/>
              <a:buFontTx/>
              <a:buChar char="-"/>
              <a:defRPr/>
            </a:pPr>
            <a:endParaRPr lang="en-US" sz="1800" dirty="0">
              <a:solidFill>
                <a:srgbClr val="FFFF00"/>
              </a:solidFill>
              <a:latin typeface="+mj-lt"/>
              <a:ea typeface="宋体" pitchFamily="1" charset="-122"/>
              <a:cs typeface="+mn-cs"/>
            </a:endParaRPr>
          </a:p>
          <a:p>
            <a:pPr eaLnBrk="0" hangingPunct="0">
              <a:lnSpc>
                <a:spcPct val="90000"/>
              </a:lnSpc>
              <a:spcBef>
                <a:spcPct val="20000"/>
              </a:spcBef>
              <a:buClr>
                <a:schemeClr val="folHlink"/>
              </a:buClr>
              <a:buSzPct val="75000"/>
              <a:buFontTx/>
              <a:buChar char="-"/>
              <a:defRPr/>
            </a:pPr>
            <a:endParaRPr lang="en-US" sz="1800" dirty="0" smtClean="0">
              <a:solidFill>
                <a:srgbClr val="FFFF00"/>
              </a:solidFill>
              <a:latin typeface="+mj-lt"/>
              <a:ea typeface="宋体" pitchFamily="1" charset="-122"/>
              <a:cs typeface="+mn-cs"/>
            </a:endParaRPr>
          </a:p>
          <a:p>
            <a:pPr marL="342900" indent="-342900" algn="l" eaLnBrk="0" hangingPunct="0">
              <a:lnSpc>
                <a:spcPct val="90000"/>
              </a:lnSpc>
              <a:spcBef>
                <a:spcPct val="20000"/>
              </a:spcBef>
              <a:buClr>
                <a:schemeClr val="folHlink"/>
              </a:buClr>
              <a:buSzPct val="75000"/>
              <a:buFont typeface="+mj-ea"/>
              <a:buAutoNum type="circleNumDbPlain"/>
              <a:defRPr/>
            </a:pPr>
            <a:r>
              <a:rPr lang="en-US" sz="1800" dirty="0" smtClean="0">
                <a:solidFill>
                  <a:schemeClr val="tx1"/>
                </a:solidFill>
                <a:latin typeface="+mj-lt"/>
                <a:ea typeface="宋体" pitchFamily="1" charset="-122"/>
                <a:cs typeface="+mn-cs"/>
              </a:rPr>
              <a:t>water</a:t>
            </a:r>
          </a:p>
          <a:p>
            <a:pPr marL="342900" indent="-342900" algn="l" eaLnBrk="0" hangingPunct="0">
              <a:lnSpc>
                <a:spcPct val="90000"/>
              </a:lnSpc>
              <a:spcBef>
                <a:spcPct val="20000"/>
              </a:spcBef>
              <a:buClr>
                <a:schemeClr val="folHlink"/>
              </a:buClr>
              <a:buSzPct val="75000"/>
              <a:buFont typeface="+mj-ea"/>
              <a:buAutoNum type="circleNumDbPlain"/>
              <a:defRPr/>
            </a:pPr>
            <a:r>
              <a:rPr lang="en-US" sz="1800" dirty="0" smtClean="0">
                <a:latin typeface="+mj-lt"/>
                <a:ea typeface="宋体" pitchFamily="1" charset="-122"/>
                <a:cs typeface="+mn-cs"/>
              </a:rPr>
              <a:t>salinity</a:t>
            </a:r>
          </a:p>
          <a:p>
            <a:pPr marL="342900" indent="-342900" algn="l" eaLnBrk="0" hangingPunct="0">
              <a:lnSpc>
                <a:spcPct val="90000"/>
              </a:lnSpc>
              <a:spcBef>
                <a:spcPct val="20000"/>
              </a:spcBef>
              <a:buClr>
                <a:schemeClr val="folHlink"/>
              </a:buClr>
              <a:buSzPct val="75000"/>
              <a:buFont typeface="+mj-ea"/>
              <a:buAutoNum type="circleNumDbPlain"/>
              <a:defRPr/>
            </a:pPr>
            <a:r>
              <a:rPr lang="en-US" sz="1800" dirty="0" smtClean="0">
                <a:solidFill>
                  <a:schemeClr val="tx1"/>
                </a:solidFill>
                <a:latin typeface="+mj-lt"/>
                <a:ea typeface="宋体" pitchFamily="1" charset="-122"/>
                <a:cs typeface="+mn-cs"/>
              </a:rPr>
              <a:t>temperature</a:t>
            </a:r>
            <a:endParaRPr lang="en-US" sz="1800" dirty="0">
              <a:solidFill>
                <a:schemeClr val="tx1"/>
              </a:solidFill>
              <a:latin typeface="+mj-lt"/>
              <a:ea typeface="宋体" pitchFamily="1" charset="-122"/>
              <a:cs typeface="+mn-cs"/>
            </a:endParaRPr>
          </a:p>
        </p:txBody>
      </p:sp>
      <p:grpSp>
        <p:nvGrpSpPr>
          <p:cNvPr id="5" name="组合 107"/>
          <p:cNvGrpSpPr/>
          <p:nvPr/>
        </p:nvGrpSpPr>
        <p:grpSpPr>
          <a:xfrm>
            <a:off x="266700" y="1484783"/>
            <a:ext cx="8267700" cy="4254624"/>
            <a:chOff x="266700" y="2067427"/>
            <a:chExt cx="9620250" cy="4679448"/>
          </a:xfrm>
        </p:grpSpPr>
        <p:sp>
          <p:nvSpPr>
            <p:cNvPr id="109" name="Line 9"/>
            <p:cNvSpPr>
              <a:spLocks noChangeShapeType="1"/>
            </p:cNvSpPr>
            <p:nvPr/>
          </p:nvSpPr>
          <p:spPr bwMode="auto">
            <a:xfrm>
              <a:off x="7410450" y="4765675"/>
              <a:ext cx="0" cy="1981200"/>
            </a:xfrm>
            <a:prstGeom prst="line">
              <a:avLst/>
            </a:prstGeom>
            <a:noFill/>
            <a:ln w="25400">
              <a:solidFill>
                <a:schemeClr val="tx1"/>
              </a:solidFill>
              <a:round/>
              <a:headEnd/>
              <a:tailEnd/>
            </a:ln>
          </p:spPr>
          <p:txBody>
            <a:bodyPr wrap="none" anchor="ctr"/>
            <a:lstStyle/>
            <a:p>
              <a:pPr eaLnBrk="0" hangingPunct="0">
                <a:lnSpc>
                  <a:spcPct val="90000"/>
                </a:lnSpc>
                <a:spcBef>
                  <a:spcPct val="20000"/>
                </a:spcBef>
                <a:buClr>
                  <a:schemeClr val="folHlink"/>
                </a:buClr>
                <a:buSzPct val="75000"/>
                <a:buFont typeface="Monotype Sorts" pitchFamily="1" charset="2"/>
                <a:buChar char="n"/>
                <a:defRPr/>
              </a:pPr>
              <a:endParaRPr lang="en-US">
                <a:latin typeface="+mj-lt"/>
                <a:ea typeface="宋体" pitchFamily="1" charset="-122"/>
                <a:cs typeface="+mn-cs"/>
              </a:endParaRPr>
            </a:p>
          </p:txBody>
        </p:sp>
        <p:sp>
          <p:nvSpPr>
            <p:cNvPr id="110" name="Line 10"/>
            <p:cNvSpPr>
              <a:spLocks noChangeShapeType="1"/>
            </p:cNvSpPr>
            <p:nvPr/>
          </p:nvSpPr>
          <p:spPr bwMode="auto">
            <a:xfrm flipV="1">
              <a:off x="7410450" y="5222875"/>
              <a:ext cx="2476500" cy="1524000"/>
            </a:xfrm>
            <a:prstGeom prst="line">
              <a:avLst/>
            </a:prstGeom>
            <a:noFill/>
            <a:ln w="25400">
              <a:solidFill>
                <a:schemeClr val="tx1"/>
              </a:solidFill>
              <a:round/>
              <a:headEnd/>
              <a:tailEnd/>
            </a:ln>
          </p:spPr>
          <p:txBody>
            <a:bodyPr wrap="none" anchor="ctr"/>
            <a:lstStyle/>
            <a:p>
              <a:pPr eaLnBrk="0" hangingPunct="0">
                <a:lnSpc>
                  <a:spcPct val="90000"/>
                </a:lnSpc>
                <a:spcBef>
                  <a:spcPct val="20000"/>
                </a:spcBef>
                <a:buClr>
                  <a:schemeClr val="folHlink"/>
                </a:buClr>
                <a:buSzPct val="75000"/>
                <a:buFont typeface="Monotype Sorts" pitchFamily="1" charset="2"/>
                <a:buChar char="n"/>
                <a:defRPr/>
              </a:pPr>
              <a:endParaRPr lang="en-US">
                <a:latin typeface="+mj-lt"/>
                <a:ea typeface="宋体" pitchFamily="1" charset="-122"/>
                <a:cs typeface="+mn-cs"/>
              </a:endParaRPr>
            </a:p>
          </p:txBody>
        </p:sp>
        <p:sp>
          <p:nvSpPr>
            <p:cNvPr id="111" name="Text Box 11"/>
            <p:cNvSpPr txBox="1">
              <a:spLocks noChangeArrowheads="1"/>
            </p:cNvSpPr>
            <p:nvPr/>
          </p:nvSpPr>
          <p:spPr bwMode="auto">
            <a:xfrm>
              <a:off x="7403132" y="3338868"/>
              <a:ext cx="985124" cy="528030"/>
            </a:xfrm>
            <a:prstGeom prst="rect">
              <a:avLst/>
            </a:prstGeom>
            <a:noFill/>
            <a:ln w="25400">
              <a:noFill/>
              <a:miter lim="800000"/>
              <a:headEnd/>
              <a:tailEnd/>
            </a:ln>
          </p:spPr>
          <p:txBody>
            <a:bodyPr wrap="none" lIns="91398" tIns="45701" rIns="91398" bIns="45701" anchor="ctr">
              <a:spAutoFit/>
            </a:bodyPr>
            <a:lstStyle/>
            <a:p>
              <a:pPr algn="ctr" eaLnBrk="0" hangingPunct="0">
                <a:lnSpc>
                  <a:spcPct val="90000"/>
                </a:lnSpc>
                <a:spcBef>
                  <a:spcPct val="20000"/>
                </a:spcBef>
                <a:buClr>
                  <a:schemeClr val="folHlink"/>
                </a:buClr>
                <a:buSzPct val="75000"/>
                <a:buFont typeface="Monotype Sorts" pitchFamily="1" charset="2"/>
                <a:buNone/>
                <a:defRPr/>
              </a:pPr>
              <a:r>
                <a:rPr lang="en-US" sz="2800" dirty="0">
                  <a:solidFill>
                    <a:schemeClr val="tx1"/>
                  </a:solidFill>
                  <a:latin typeface="+mj-lt"/>
                  <a:ea typeface="宋体" pitchFamily="1" charset="-122"/>
                  <a:cs typeface="+mn-cs"/>
                </a:rPr>
                <a:t>Sink</a:t>
              </a:r>
            </a:p>
          </p:txBody>
        </p:sp>
        <p:sp>
          <p:nvSpPr>
            <p:cNvPr id="112" name="Line 12"/>
            <p:cNvSpPr>
              <a:spLocks noChangeShapeType="1"/>
            </p:cNvSpPr>
            <p:nvPr/>
          </p:nvSpPr>
          <p:spPr bwMode="auto">
            <a:xfrm flipV="1">
              <a:off x="895350" y="5680075"/>
              <a:ext cx="228600" cy="152400"/>
            </a:xfrm>
            <a:prstGeom prst="line">
              <a:avLst/>
            </a:prstGeom>
            <a:noFill/>
            <a:ln w="25400">
              <a:solidFill>
                <a:schemeClr val="tx1"/>
              </a:solidFill>
              <a:round/>
              <a:headEnd/>
              <a:tailEnd type="triangle" w="med" len="med"/>
            </a:ln>
          </p:spPr>
          <p:txBody>
            <a:bodyPr wrap="none" anchor="ctr"/>
            <a:lstStyle/>
            <a:p>
              <a:pPr eaLnBrk="0" hangingPunct="0">
                <a:lnSpc>
                  <a:spcPct val="90000"/>
                </a:lnSpc>
                <a:spcBef>
                  <a:spcPct val="20000"/>
                </a:spcBef>
                <a:buClr>
                  <a:schemeClr val="folHlink"/>
                </a:buClr>
                <a:buSzPct val="75000"/>
                <a:buFont typeface="Monotype Sorts" pitchFamily="1" charset="2"/>
                <a:buChar char="n"/>
                <a:defRPr/>
              </a:pPr>
              <a:endParaRPr lang="en-US">
                <a:latin typeface="+mj-lt"/>
                <a:ea typeface="宋体" pitchFamily="1" charset="-122"/>
                <a:cs typeface="+mn-cs"/>
              </a:endParaRPr>
            </a:p>
          </p:txBody>
        </p:sp>
        <p:sp>
          <p:nvSpPr>
            <p:cNvPr id="113" name="Line 13"/>
            <p:cNvSpPr>
              <a:spLocks noChangeShapeType="1"/>
            </p:cNvSpPr>
            <p:nvPr/>
          </p:nvSpPr>
          <p:spPr bwMode="auto">
            <a:xfrm>
              <a:off x="2266950" y="5603875"/>
              <a:ext cx="838200" cy="152400"/>
            </a:xfrm>
            <a:prstGeom prst="line">
              <a:avLst/>
            </a:prstGeom>
            <a:noFill/>
            <a:ln w="25400">
              <a:solidFill>
                <a:schemeClr val="tx1"/>
              </a:solidFill>
              <a:round/>
              <a:headEnd/>
              <a:tailEnd type="triangle" w="med" len="med"/>
            </a:ln>
          </p:spPr>
          <p:txBody>
            <a:bodyPr wrap="none" anchor="ctr"/>
            <a:lstStyle/>
            <a:p>
              <a:pPr eaLnBrk="0" hangingPunct="0">
                <a:lnSpc>
                  <a:spcPct val="90000"/>
                </a:lnSpc>
                <a:spcBef>
                  <a:spcPct val="20000"/>
                </a:spcBef>
                <a:buClr>
                  <a:schemeClr val="folHlink"/>
                </a:buClr>
                <a:buSzPct val="75000"/>
                <a:buFont typeface="Monotype Sorts" pitchFamily="1" charset="2"/>
                <a:buChar char="n"/>
                <a:defRPr/>
              </a:pPr>
              <a:endParaRPr lang="en-US">
                <a:latin typeface="+mj-lt"/>
                <a:ea typeface="宋体" pitchFamily="1" charset="-122"/>
                <a:cs typeface="+mn-cs"/>
              </a:endParaRPr>
            </a:p>
          </p:txBody>
        </p:sp>
        <p:sp>
          <p:nvSpPr>
            <p:cNvPr id="114" name="Line 14"/>
            <p:cNvSpPr>
              <a:spLocks noChangeShapeType="1"/>
            </p:cNvSpPr>
            <p:nvPr/>
          </p:nvSpPr>
          <p:spPr bwMode="auto">
            <a:xfrm flipV="1">
              <a:off x="4781550" y="5299075"/>
              <a:ext cx="990600" cy="304800"/>
            </a:xfrm>
            <a:prstGeom prst="line">
              <a:avLst/>
            </a:prstGeom>
            <a:noFill/>
            <a:ln w="25400">
              <a:solidFill>
                <a:schemeClr val="tx1"/>
              </a:solidFill>
              <a:round/>
              <a:headEnd/>
              <a:tailEnd type="triangle" w="med" len="med"/>
            </a:ln>
          </p:spPr>
          <p:txBody>
            <a:bodyPr wrap="none" anchor="ctr"/>
            <a:lstStyle/>
            <a:p>
              <a:pPr eaLnBrk="0" hangingPunct="0">
                <a:lnSpc>
                  <a:spcPct val="90000"/>
                </a:lnSpc>
                <a:spcBef>
                  <a:spcPct val="20000"/>
                </a:spcBef>
                <a:buClr>
                  <a:schemeClr val="folHlink"/>
                </a:buClr>
                <a:buSzPct val="75000"/>
                <a:buFont typeface="Monotype Sorts" pitchFamily="1" charset="2"/>
                <a:buChar char="n"/>
                <a:defRPr/>
              </a:pPr>
              <a:endParaRPr lang="en-US">
                <a:latin typeface="+mj-lt"/>
                <a:ea typeface="宋体" pitchFamily="1" charset="-122"/>
                <a:cs typeface="+mn-cs"/>
              </a:endParaRPr>
            </a:p>
          </p:txBody>
        </p:sp>
        <p:sp>
          <p:nvSpPr>
            <p:cNvPr id="115" name="Line 15"/>
            <p:cNvSpPr>
              <a:spLocks noChangeShapeType="1"/>
            </p:cNvSpPr>
            <p:nvPr/>
          </p:nvSpPr>
          <p:spPr bwMode="auto">
            <a:xfrm flipV="1">
              <a:off x="6838950" y="4384675"/>
              <a:ext cx="457200" cy="457200"/>
            </a:xfrm>
            <a:prstGeom prst="line">
              <a:avLst/>
            </a:prstGeom>
            <a:noFill/>
            <a:ln w="25400">
              <a:solidFill>
                <a:schemeClr val="tx1"/>
              </a:solidFill>
              <a:round/>
              <a:headEnd/>
              <a:tailEnd type="triangle" w="med" len="med"/>
            </a:ln>
          </p:spPr>
          <p:txBody>
            <a:bodyPr wrap="none" anchor="ctr"/>
            <a:lstStyle/>
            <a:p>
              <a:pPr eaLnBrk="0" hangingPunct="0">
                <a:lnSpc>
                  <a:spcPct val="90000"/>
                </a:lnSpc>
                <a:spcBef>
                  <a:spcPct val="20000"/>
                </a:spcBef>
                <a:buClr>
                  <a:schemeClr val="folHlink"/>
                </a:buClr>
                <a:buSzPct val="75000"/>
                <a:buFont typeface="Monotype Sorts" pitchFamily="1" charset="2"/>
                <a:buChar char="n"/>
                <a:defRPr/>
              </a:pPr>
              <a:endParaRPr lang="en-US">
                <a:latin typeface="+mj-lt"/>
                <a:ea typeface="宋体" pitchFamily="1" charset="-122"/>
                <a:cs typeface="+mn-cs"/>
              </a:endParaRPr>
            </a:p>
          </p:txBody>
        </p:sp>
        <p:pic>
          <p:nvPicPr>
            <p:cNvPr id="116" name="Picture 16"/>
            <p:cNvPicPr>
              <a:picLocks noChangeAspect="1" noChangeArrowheads="1"/>
            </p:cNvPicPr>
            <p:nvPr/>
          </p:nvPicPr>
          <p:blipFill>
            <a:blip r:embed="rId3" cstate="print"/>
            <a:srcRect/>
            <a:stretch>
              <a:fillRect/>
            </a:stretch>
          </p:blipFill>
          <p:spPr bwMode="auto">
            <a:xfrm>
              <a:off x="7873755" y="2067427"/>
              <a:ext cx="2000250" cy="1527175"/>
            </a:xfrm>
            <a:prstGeom prst="rect">
              <a:avLst/>
            </a:prstGeom>
            <a:noFill/>
            <a:ln w="9525">
              <a:noFill/>
              <a:miter lim="800000"/>
              <a:headEnd/>
              <a:tailEnd/>
            </a:ln>
          </p:spPr>
        </p:pic>
        <p:pic>
          <p:nvPicPr>
            <p:cNvPr id="117" name="Picture 17" descr="The image “http://www.electronicproducts.com/images2/F304CROE0105.gif” cannot be displayed, because it contains errors."/>
            <p:cNvPicPr>
              <a:picLocks noChangeAspect="1" noChangeArrowheads="1"/>
            </p:cNvPicPr>
            <p:nvPr/>
          </p:nvPicPr>
          <p:blipFill>
            <a:blip r:embed="rId4" cstate="print"/>
            <a:srcRect/>
            <a:stretch>
              <a:fillRect/>
            </a:stretch>
          </p:blipFill>
          <p:spPr bwMode="auto">
            <a:xfrm>
              <a:off x="1314450" y="5375275"/>
              <a:ext cx="800100" cy="609600"/>
            </a:xfrm>
            <a:prstGeom prst="rect">
              <a:avLst/>
            </a:prstGeom>
            <a:noFill/>
            <a:ln w="25400">
              <a:solidFill>
                <a:srgbClr val="000000"/>
              </a:solidFill>
              <a:miter lim="800000"/>
              <a:headEnd/>
              <a:tailEnd/>
            </a:ln>
          </p:spPr>
        </p:pic>
        <p:pic>
          <p:nvPicPr>
            <p:cNvPr id="118" name="Picture 18" descr="The image “http://www.electronicproducts.com/images2/F304CROE0105.gif” cannot be displayed, because it contains errors."/>
            <p:cNvPicPr>
              <a:picLocks noChangeAspect="1" noChangeArrowheads="1"/>
            </p:cNvPicPr>
            <p:nvPr/>
          </p:nvPicPr>
          <p:blipFill>
            <a:blip r:embed="rId4" cstate="print"/>
            <a:srcRect/>
            <a:stretch>
              <a:fillRect/>
            </a:stretch>
          </p:blipFill>
          <p:spPr bwMode="auto">
            <a:xfrm>
              <a:off x="266700" y="5908675"/>
              <a:ext cx="571500" cy="406400"/>
            </a:xfrm>
            <a:prstGeom prst="rect">
              <a:avLst/>
            </a:prstGeom>
            <a:noFill/>
            <a:ln w="25400">
              <a:solidFill>
                <a:srgbClr val="000000"/>
              </a:solidFill>
              <a:miter lim="800000"/>
              <a:headEnd/>
              <a:tailEnd/>
            </a:ln>
          </p:spPr>
        </p:pic>
        <p:pic>
          <p:nvPicPr>
            <p:cNvPr id="119" name="Picture 19" descr="The image “http://www.electronicproducts.com/images2/F304CROE0105.gif” cannot be displayed, because it contains errors."/>
            <p:cNvPicPr>
              <a:picLocks noChangeAspect="1" noChangeArrowheads="1"/>
            </p:cNvPicPr>
            <p:nvPr/>
          </p:nvPicPr>
          <p:blipFill>
            <a:blip r:embed="rId4" cstate="print"/>
            <a:srcRect/>
            <a:stretch>
              <a:fillRect/>
            </a:stretch>
          </p:blipFill>
          <p:spPr bwMode="auto">
            <a:xfrm>
              <a:off x="3695700" y="5680075"/>
              <a:ext cx="571500" cy="406400"/>
            </a:xfrm>
            <a:prstGeom prst="rect">
              <a:avLst/>
            </a:prstGeom>
            <a:noFill/>
            <a:ln w="25400">
              <a:solidFill>
                <a:srgbClr val="000000"/>
              </a:solidFill>
              <a:miter lim="800000"/>
              <a:headEnd/>
              <a:tailEnd/>
            </a:ln>
          </p:spPr>
        </p:pic>
        <p:pic>
          <p:nvPicPr>
            <p:cNvPr id="120" name="Picture 20" descr="The image “http://www.electronicproducts.com/images2/F304CROE0105.gif” cannot be displayed, because it contains errors."/>
            <p:cNvPicPr>
              <a:picLocks noChangeAspect="1" noChangeArrowheads="1"/>
            </p:cNvPicPr>
            <p:nvPr/>
          </p:nvPicPr>
          <p:blipFill>
            <a:blip r:embed="rId4" cstate="print"/>
            <a:srcRect/>
            <a:stretch>
              <a:fillRect/>
            </a:stretch>
          </p:blipFill>
          <p:spPr bwMode="auto">
            <a:xfrm>
              <a:off x="6172200" y="4994275"/>
              <a:ext cx="571500" cy="406400"/>
            </a:xfrm>
            <a:prstGeom prst="rect">
              <a:avLst/>
            </a:prstGeom>
            <a:noFill/>
            <a:ln w="25400">
              <a:solidFill>
                <a:srgbClr val="000000"/>
              </a:solidFill>
              <a:miter lim="800000"/>
              <a:headEnd/>
              <a:tailEnd/>
            </a:ln>
          </p:spPr>
        </p:pic>
        <p:pic>
          <p:nvPicPr>
            <p:cNvPr id="121" name="Picture 21" descr="The image “http://www.electronicproducts.com/images2/F304CROE0105.gif” cannot be displayed, because it contains errors."/>
            <p:cNvPicPr>
              <a:picLocks noChangeAspect="1" noChangeArrowheads="1"/>
            </p:cNvPicPr>
            <p:nvPr/>
          </p:nvPicPr>
          <p:blipFill>
            <a:blip r:embed="rId4" cstate="print"/>
            <a:srcRect/>
            <a:stretch>
              <a:fillRect/>
            </a:stretch>
          </p:blipFill>
          <p:spPr bwMode="auto">
            <a:xfrm>
              <a:off x="7454814" y="3968179"/>
              <a:ext cx="571499" cy="406400"/>
            </a:xfrm>
            <a:prstGeom prst="rect">
              <a:avLst/>
            </a:prstGeom>
            <a:noFill/>
            <a:ln w="25400">
              <a:solidFill>
                <a:srgbClr val="000000"/>
              </a:solidFill>
              <a:miter lim="800000"/>
              <a:headEnd/>
              <a:tailEnd/>
            </a:ln>
          </p:spPr>
        </p:pic>
        <p:sp>
          <p:nvSpPr>
            <p:cNvPr id="122" name="AutoShape 22"/>
            <p:cNvSpPr>
              <a:spLocks noChangeAspect="1" noChangeArrowheads="1" noTextEdit="1"/>
            </p:cNvSpPr>
            <p:nvPr/>
          </p:nvSpPr>
          <p:spPr bwMode="auto">
            <a:xfrm>
              <a:off x="1504950" y="2525713"/>
              <a:ext cx="5048250" cy="2925762"/>
            </a:xfrm>
            <a:prstGeom prst="rect">
              <a:avLst/>
            </a:prstGeom>
            <a:noFill/>
            <a:ln w="9525">
              <a:noFill/>
              <a:miter lim="800000"/>
              <a:headEnd/>
              <a:tailEnd/>
            </a:ln>
          </p:spPr>
          <p:txBody>
            <a:bodyPr/>
            <a:lstStyle/>
            <a:p>
              <a:pPr eaLnBrk="0" hangingPunct="0">
                <a:lnSpc>
                  <a:spcPct val="90000"/>
                </a:lnSpc>
                <a:spcBef>
                  <a:spcPct val="20000"/>
                </a:spcBef>
                <a:buClr>
                  <a:schemeClr val="folHlink"/>
                </a:buClr>
                <a:buSzPct val="75000"/>
                <a:buFont typeface="Monotype Sorts" pitchFamily="1" charset="2"/>
                <a:buChar char="n"/>
                <a:defRPr/>
              </a:pPr>
              <a:endParaRPr lang="en-US">
                <a:latin typeface="+mj-lt"/>
                <a:ea typeface="宋体" pitchFamily="1" charset="-122"/>
                <a:cs typeface="+mn-cs"/>
              </a:endParaRPr>
            </a:p>
          </p:txBody>
        </p:sp>
        <p:sp>
          <p:nvSpPr>
            <p:cNvPr id="123" name="Freeform 23"/>
            <p:cNvSpPr>
              <a:spLocks/>
            </p:cNvSpPr>
            <p:nvPr/>
          </p:nvSpPr>
          <p:spPr bwMode="auto">
            <a:xfrm>
              <a:off x="2876550" y="2174875"/>
              <a:ext cx="255588" cy="1751013"/>
            </a:xfrm>
            <a:custGeom>
              <a:avLst/>
              <a:gdLst>
                <a:gd name="T0" fmla="*/ 0 w 319"/>
                <a:gd name="T1" fmla="*/ 0 h 2845"/>
                <a:gd name="T2" fmla="*/ 2147483647 w 319"/>
                <a:gd name="T3" fmla="*/ 2147483647 h 2845"/>
                <a:gd name="T4" fmla="*/ 2147483647 w 319"/>
                <a:gd name="T5" fmla="*/ 2147483647 h 2845"/>
                <a:gd name="T6" fmla="*/ 0 w 319"/>
                <a:gd name="T7" fmla="*/ 0 h 2845"/>
                <a:gd name="T8" fmla="*/ 0 60000 65536"/>
                <a:gd name="T9" fmla="*/ 0 60000 65536"/>
                <a:gd name="T10" fmla="*/ 0 60000 65536"/>
                <a:gd name="T11" fmla="*/ 0 60000 65536"/>
                <a:gd name="T12" fmla="*/ 0 w 319"/>
                <a:gd name="T13" fmla="*/ 0 h 2845"/>
                <a:gd name="T14" fmla="*/ 319 w 319"/>
                <a:gd name="T15" fmla="*/ 2845 h 2845"/>
              </a:gdLst>
              <a:ahLst/>
              <a:cxnLst>
                <a:cxn ang="T8">
                  <a:pos x="T0" y="T1"/>
                </a:cxn>
                <a:cxn ang="T9">
                  <a:pos x="T2" y="T3"/>
                </a:cxn>
                <a:cxn ang="T10">
                  <a:pos x="T4" y="T5"/>
                </a:cxn>
                <a:cxn ang="T11">
                  <a:pos x="T6" y="T7"/>
                </a:cxn>
              </a:cxnLst>
              <a:rect l="T12" t="T13" r="T14" b="T15"/>
              <a:pathLst>
                <a:path w="319" h="2845">
                  <a:moveTo>
                    <a:pt x="0" y="0"/>
                  </a:moveTo>
                  <a:lnTo>
                    <a:pt x="319" y="2845"/>
                  </a:lnTo>
                  <a:lnTo>
                    <a:pt x="30" y="30"/>
                  </a:lnTo>
                  <a:lnTo>
                    <a:pt x="0" y="0"/>
                  </a:lnTo>
                  <a:close/>
                </a:path>
              </a:pathLst>
            </a:custGeom>
            <a:solidFill>
              <a:srgbClr val="FFFFFF"/>
            </a:solidFill>
            <a:ln w="9525">
              <a:noFill/>
              <a:round/>
              <a:headEnd/>
              <a:tailEnd/>
            </a:ln>
          </p:spPr>
          <p:txBody>
            <a:bodyPr/>
            <a:lstStyle/>
            <a:p>
              <a:pPr eaLnBrk="0" hangingPunct="0">
                <a:lnSpc>
                  <a:spcPct val="90000"/>
                </a:lnSpc>
                <a:spcBef>
                  <a:spcPct val="20000"/>
                </a:spcBef>
                <a:buClr>
                  <a:schemeClr val="folHlink"/>
                </a:buClr>
                <a:buSzPct val="75000"/>
                <a:buFont typeface="Monotype Sorts" pitchFamily="1" charset="2"/>
                <a:buChar char="n"/>
                <a:defRPr/>
              </a:pPr>
              <a:endParaRPr lang="en-US">
                <a:latin typeface="+mj-lt"/>
                <a:ea typeface="宋体" pitchFamily="1" charset="-122"/>
                <a:cs typeface="+mn-cs"/>
              </a:endParaRPr>
            </a:p>
          </p:txBody>
        </p:sp>
        <p:grpSp>
          <p:nvGrpSpPr>
            <p:cNvPr id="6" name="Group 24"/>
            <p:cNvGrpSpPr>
              <a:grpSpLocks/>
            </p:cNvGrpSpPr>
            <p:nvPr/>
          </p:nvGrpSpPr>
          <p:grpSpPr bwMode="auto">
            <a:xfrm>
              <a:off x="1728788" y="2560638"/>
              <a:ext cx="4824412" cy="2205037"/>
              <a:chOff x="1265" y="1152"/>
              <a:chExt cx="2431" cy="1389"/>
            </a:xfrm>
          </p:grpSpPr>
          <p:sp>
            <p:nvSpPr>
              <p:cNvPr id="128" name="Freeform 25"/>
              <p:cNvSpPr>
                <a:spLocks/>
              </p:cNvSpPr>
              <p:nvPr/>
            </p:nvSpPr>
            <p:spPr bwMode="auto">
              <a:xfrm>
                <a:off x="1310" y="1833"/>
                <a:ext cx="2339" cy="695"/>
              </a:xfrm>
              <a:custGeom>
                <a:avLst/>
                <a:gdLst>
                  <a:gd name="T0" fmla="*/ 316 w 4678"/>
                  <a:gd name="T1" fmla="*/ 29 h 1389"/>
                  <a:gd name="T2" fmla="*/ 325 w 4678"/>
                  <a:gd name="T3" fmla="*/ 27 h 1389"/>
                  <a:gd name="T4" fmla="*/ 339 w 4678"/>
                  <a:gd name="T5" fmla="*/ 22 h 1389"/>
                  <a:gd name="T6" fmla="*/ 358 w 4678"/>
                  <a:gd name="T7" fmla="*/ 17 h 1389"/>
                  <a:gd name="T8" fmla="*/ 380 w 4678"/>
                  <a:gd name="T9" fmla="*/ 12 h 1389"/>
                  <a:gd name="T10" fmla="*/ 405 w 4678"/>
                  <a:gd name="T11" fmla="*/ 7 h 1389"/>
                  <a:gd name="T12" fmla="*/ 431 w 4678"/>
                  <a:gd name="T13" fmla="*/ 3 h 1389"/>
                  <a:gd name="T14" fmla="*/ 458 w 4678"/>
                  <a:gd name="T15" fmla="*/ 1 h 1389"/>
                  <a:gd name="T16" fmla="*/ 502 w 4678"/>
                  <a:gd name="T17" fmla="*/ 2 h 1389"/>
                  <a:gd name="T18" fmla="*/ 544 w 4678"/>
                  <a:gd name="T19" fmla="*/ 10 h 1389"/>
                  <a:gd name="T20" fmla="*/ 572 w 4678"/>
                  <a:gd name="T21" fmla="*/ 26 h 1389"/>
                  <a:gd name="T22" fmla="*/ 585 w 4678"/>
                  <a:gd name="T23" fmla="*/ 53 h 1389"/>
                  <a:gd name="T24" fmla="*/ 580 w 4678"/>
                  <a:gd name="T25" fmla="*/ 83 h 1389"/>
                  <a:gd name="T26" fmla="*/ 560 w 4678"/>
                  <a:gd name="T27" fmla="*/ 97 h 1389"/>
                  <a:gd name="T28" fmla="*/ 530 w 4678"/>
                  <a:gd name="T29" fmla="*/ 100 h 1389"/>
                  <a:gd name="T30" fmla="*/ 496 w 4678"/>
                  <a:gd name="T31" fmla="*/ 97 h 1389"/>
                  <a:gd name="T32" fmla="*/ 475 w 4678"/>
                  <a:gd name="T33" fmla="*/ 95 h 1389"/>
                  <a:gd name="T34" fmla="*/ 455 w 4678"/>
                  <a:gd name="T35" fmla="*/ 96 h 1389"/>
                  <a:gd name="T36" fmla="*/ 433 w 4678"/>
                  <a:gd name="T37" fmla="*/ 98 h 1389"/>
                  <a:gd name="T38" fmla="*/ 410 w 4678"/>
                  <a:gd name="T39" fmla="*/ 100 h 1389"/>
                  <a:gd name="T40" fmla="*/ 388 w 4678"/>
                  <a:gd name="T41" fmla="*/ 104 h 1389"/>
                  <a:gd name="T42" fmla="*/ 368 w 4678"/>
                  <a:gd name="T43" fmla="*/ 107 h 1389"/>
                  <a:gd name="T44" fmla="*/ 352 w 4678"/>
                  <a:gd name="T45" fmla="*/ 111 h 1389"/>
                  <a:gd name="T46" fmla="*/ 342 w 4678"/>
                  <a:gd name="T47" fmla="*/ 114 h 1389"/>
                  <a:gd name="T48" fmla="*/ 338 w 4678"/>
                  <a:gd name="T49" fmla="*/ 126 h 1389"/>
                  <a:gd name="T50" fmla="*/ 352 w 4678"/>
                  <a:gd name="T51" fmla="*/ 142 h 1389"/>
                  <a:gd name="T52" fmla="*/ 354 w 4678"/>
                  <a:gd name="T53" fmla="*/ 151 h 1389"/>
                  <a:gd name="T54" fmla="*/ 349 w 4678"/>
                  <a:gd name="T55" fmla="*/ 159 h 1389"/>
                  <a:gd name="T56" fmla="*/ 335 w 4678"/>
                  <a:gd name="T57" fmla="*/ 166 h 1389"/>
                  <a:gd name="T58" fmla="*/ 305 w 4678"/>
                  <a:gd name="T59" fmla="*/ 172 h 1389"/>
                  <a:gd name="T60" fmla="*/ 277 w 4678"/>
                  <a:gd name="T61" fmla="*/ 174 h 1389"/>
                  <a:gd name="T62" fmla="*/ 248 w 4678"/>
                  <a:gd name="T63" fmla="*/ 172 h 1389"/>
                  <a:gd name="T64" fmla="*/ 216 w 4678"/>
                  <a:gd name="T65" fmla="*/ 168 h 1389"/>
                  <a:gd name="T66" fmla="*/ 183 w 4678"/>
                  <a:gd name="T67" fmla="*/ 162 h 1389"/>
                  <a:gd name="T68" fmla="*/ 148 w 4678"/>
                  <a:gd name="T69" fmla="*/ 155 h 1389"/>
                  <a:gd name="T70" fmla="*/ 113 w 4678"/>
                  <a:gd name="T71" fmla="*/ 147 h 1389"/>
                  <a:gd name="T72" fmla="*/ 81 w 4678"/>
                  <a:gd name="T73" fmla="*/ 140 h 1389"/>
                  <a:gd name="T74" fmla="*/ 51 w 4678"/>
                  <a:gd name="T75" fmla="*/ 134 h 1389"/>
                  <a:gd name="T76" fmla="*/ 18 w 4678"/>
                  <a:gd name="T77" fmla="*/ 122 h 1389"/>
                  <a:gd name="T78" fmla="*/ 13 w 4678"/>
                  <a:gd name="T79" fmla="*/ 106 h 1389"/>
                  <a:gd name="T80" fmla="*/ 27 w 4678"/>
                  <a:gd name="T81" fmla="*/ 91 h 1389"/>
                  <a:gd name="T82" fmla="*/ 41 w 4678"/>
                  <a:gd name="T83" fmla="*/ 79 h 1389"/>
                  <a:gd name="T84" fmla="*/ 44 w 4678"/>
                  <a:gd name="T85" fmla="*/ 69 h 1389"/>
                  <a:gd name="T86" fmla="*/ 26 w 4678"/>
                  <a:gd name="T87" fmla="*/ 56 h 1389"/>
                  <a:gd name="T88" fmla="*/ 3 w 4678"/>
                  <a:gd name="T89" fmla="*/ 42 h 1389"/>
                  <a:gd name="T90" fmla="*/ 1 w 4678"/>
                  <a:gd name="T91" fmla="*/ 29 h 1389"/>
                  <a:gd name="T92" fmla="*/ 15 w 4678"/>
                  <a:gd name="T93" fmla="*/ 17 h 1389"/>
                  <a:gd name="T94" fmla="*/ 47 w 4678"/>
                  <a:gd name="T95" fmla="*/ 7 h 1389"/>
                  <a:gd name="T96" fmla="*/ 77 w 4678"/>
                  <a:gd name="T97" fmla="*/ 2 h 1389"/>
                  <a:gd name="T98" fmla="*/ 101 w 4678"/>
                  <a:gd name="T99" fmla="*/ 0 h 1389"/>
                  <a:gd name="T100" fmla="*/ 126 w 4678"/>
                  <a:gd name="T101" fmla="*/ 1 h 1389"/>
                  <a:gd name="T102" fmla="*/ 153 w 4678"/>
                  <a:gd name="T103" fmla="*/ 3 h 1389"/>
                  <a:gd name="T104" fmla="*/ 181 w 4678"/>
                  <a:gd name="T105" fmla="*/ 8 h 1389"/>
                  <a:gd name="T106" fmla="*/ 211 w 4678"/>
                  <a:gd name="T107" fmla="*/ 14 h 1389"/>
                  <a:gd name="T108" fmla="*/ 243 w 4678"/>
                  <a:gd name="T109" fmla="*/ 22 h 1389"/>
                  <a:gd name="T110" fmla="*/ 279 w 4678"/>
                  <a:gd name="T111" fmla="*/ 31 h 1389"/>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4678"/>
                  <a:gd name="T169" fmla="*/ 0 h 1389"/>
                  <a:gd name="T170" fmla="*/ 4678 w 4678"/>
                  <a:gd name="T171" fmla="*/ 1389 h 1389"/>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4678" h="1389">
                    <a:moveTo>
                      <a:pt x="2516" y="236"/>
                    </a:moveTo>
                    <a:lnTo>
                      <a:pt x="2517" y="236"/>
                    </a:lnTo>
                    <a:lnTo>
                      <a:pt x="2522" y="234"/>
                    </a:lnTo>
                    <a:lnTo>
                      <a:pt x="2532" y="231"/>
                    </a:lnTo>
                    <a:lnTo>
                      <a:pt x="2544" y="226"/>
                    </a:lnTo>
                    <a:lnTo>
                      <a:pt x="2559" y="221"/>
                    </a:lnTo>
                    <a:lnTo>
                      <a:pt x="2578" y="216"/>
                    </a:lnTo>
                    <a:lnTo>
                      <a:pt x="2600" y="209"/>
                    </a:lnTo>
                    <a:lnTo>
                      <a:pt x="2625" y="201"/>
                    </a:lnTo>
                    <a:lnTo>
                      <a:pt x="2652" y="192"/>
                    </a:lnTo>
                    <a:lnTo>
                      <a:pt x="2682" y="184"/>
                    </a:lnTo>
                    <a:lnTo>
                      <a:pt x="2714" y="174"/>
                    </a:lnTo>
                    <a:lnTo>
                      <a:pt x="2749" y="165"/>
                    </a:lnTo>
                    <a:lnTo>
                      <a:pt x="2785" y="155"/>
                    </a:lnTo>
                    <a:lnTo>
                      <a:pt x="2825" y="143"/>
                    </a:lnTo>
                    <a:lnTo>
                      <a:pt x="2865" y="133"/>
                    </a:lnTo>
                    <a:lnTo>
                      <a:pt x="2907" y="123"/>
                    </a:lnTo>
                    <a:lnTo>
                      <a:pt x="2951" y="111"/>
                    </a:lnTo>
                    <a:lnTo>
                      <a:pt x="2996" y="101"/>
                    </a:lnTo>
                    <a:lnTo>
                      <a:pt x="3043" y="91"/>
                    </a:lnTo>
                    <a:lnTo>
                      <a:pt x="3092" y="81"/>
                    </a:lnTo>
                    <a:lnTo>
                      <a:pt x="3143" y="71"/>
                    </a:lnTo>
                    <a:lnTo>
                      <a:pt x="3193" y="61"/>
                    </a:lnTo>
                    <a:lnTo>
                      <a:pt x="3244" y="51"/>
                    </a:lnTo>
                    <a:lnTo>
                      <a:pt x="3296" y="42"/>
                    </a:lnTo>
                    <a:lnTo>
                      <a:pt x="3348" y="34"/>
                    </a:lnTo>
                    <a:lnTo>
                      <a:pt x="3402" y="27"/>
                    </a:lnTo>
                    <a:lnTo>
                      <a:pt x="3455" y="21"/>
                    </a:lnTo>
                    <a:lnTo>
                      <a:pt x="3509" y="16"/>
                    </a:lnTo>
                    <a:lnTo>
                      <a:pt x="3563" y="10"/>
                    </a:lnTo>
                    <a:lnTo>
                      <a:pt x="3617" y="7"/>
                    </a:lnTo>
                    <a:lnTo>
                      <a:pt x="3669" y="4"/>
                    </a:lnTo>
                    <a:lnTo>
                      <a:pt x="3723" y="2"/>
                    </a:lnTo>
                    <a:lnTo>
                      <a:pt x="3827" y="2"/>
                    </a:lnTo>
                    <a:lnTo>
                      <a:pt x="3926" y="4"/>
                    </a:lnTo>
                    <a:lnTo>
                      <a:pt x="4020" y="10"/>
                    </a:lnTo>
                    <a:lnTo>
                      <a:pt x="4111" y="21"/>
                    </a:lnTo>
                    <a:lnTo>
                      <a:pt x="4195" y="34"/>
                    </a:lnTo>
                    <a:lnTo>
                      <a:pt x="4273" y="51"/>
                    </a:lnTo>
                    <a:lnTo>
                      <a:pt x="4347" y="73"/>
                    </a:lnTo>
                    <a:lnTo>
                      <a:pt x="4412" y="100"/>
                    </a:lnTo>
                    <a:lnTo>
                      <a:pt x="4473" y="130"/>
                    </a:lnTo>
                    <a:lnTo>
                      <a:pt x="4525" y="165"/>
                    </a:lnTo>
                    <a:lnTo>
                      <a:pt x="4570" y="206"/>
                    </a:lnTo>
                    <a:lnTo>
                      <a:pt x="4609" y="251"/>
                    </a:lnTo>
                    <a:lnTo>
                      <a:pt x="4637" y="301"/>
                    </a:lnTo>
                    <a:lnTo>
                      <a:pt x="4659" y="359"/>
                    </a:lnTo>
                    <a:lnTo>
                      <a:pt x="4673" y="421"/>
                    </a:lnTo>
                    <a:lnTo>
                      <a:pt x="4678" y="488"/>
                    </a:lnTo>
                    <a:lnTo>
                      <a:pt x="4673" y="554"/>
                    </a:lnTo>
                    <a:lnTo>
                      <a:pt x="4658" y="611"/>
                    </a:lnTo>
                    <a:lnTo>
                      <a:pt x="4636" y="658"/>
                    </a:lnTo>
                    <a:lnTo>
                      <a:pt x="4604" y="698"/>
                    </a:lnTo>
                    <a:lnTo>
                      <a:pt x="4567" y="729"/>
                    </a:lnTo>
                    <a:lnTo>
                      <a:pt x="4521" y="754"/>
                    </a:lnTo>
                    <a:lnTo>
                      <a:pt x="4473" y="772"/>
                    </a:lnTo>
                    <a:lnTo>
                      <a:pt x="4417" y="784"/>
                    </a:lnTo>
                    <a:lnTo>
                      <a:pt x="4360" y="792"/>
                    </a:lnTo>
                    <a:lnTo>
                      <a:pt x="4298" y="796"/>
                    </a:lnTo>
                    <a:lnTo>
                      <a:pt x="4234" y="796"/>
                    </a:lnTo>
                    <a:lnTo>
                      <a:pt x="4170" y="794"/>
                    </a:lnTo>
                    <a:lnTo>
                      <a:pt x="4103" y="789"/>
                    </a:lnTo>
                    <a:lnTo>
                      <a:pt x="4037" y="782"/>
                    </a:lnTo>
                    <a:lnTo>
                      <a:pt x="3973" y="774"/>
                    </a:lnTo>
                    <a:lnTo>
                      <a:pt x="3909" y="767"/>
                    </a:lnTo>
                    <a:lnTo>
                      <a:pt x="3877" y="764"/>
                    </a:lnTo>
                    <a:lnTo>
                      <a:pt x="3842" y="762"/>
                    </a:lnTo>
                    <a:lnTo>
                      <a:pt x="3807" y="760"/>
                    </a:lnTo>
                    <a:lnTo>
                      <a:pt x="3768" y="760"/>
                    </a:lnTo>
                    <a:lnTo>
                      <a:pt x="3728" y="760"/>
                    </a:lnTo>
                    <a:lnTo>
                      <a:pt x="3687" y="762"/>
                    </a:lnTo>
                    <a:lnTo>
                      <a:pt x="3645" y="764"/>
                    </a:lnTo>
                    <a:lnTo>
                      <a:pt x="3602" y="766"/>
                    </a:lnTo>
                    <a:lnTo>
                      <a:pt x="3556" y="769"/>
                    </a:lnTo>
                    <a:lnTo>
                      <a:pt x="3513" y="772"/>
                    </a:lnTo>
                    <a:lnTo>
                      <a:pt x="3466" y="777"/>
                    </a:lnTo>
                    <a:lnTo>
                      <a:pt x="3420" y="782"/>
                    </a:lnTo>
                    <a:lnTo>
                      <a:pt x="3375" y="787"/>
                    </a:lnTo>
                    <a:lnTo>
                      <a:pt x="3329" y="792"/>
                    </a:lnTo>
                    <a:lnTo>
                      <a:pt x="3282" y="799"/>
                    </a:lnTo>
                    <a:lnTo>
                      <a:pt x="3239" y="806"/>
                    </a:lnTo>
                    <a:lnTo>
                      <a:pt x="3193" y="813"/>
                    </a:lnTo>
                    <a:lnTo>
                      <a:pt x="3149" y="819"/>
                    </a:lnTo>
                    <a:lnTo>
                      <a:pt x="3107" y="826"/>
                    </a:lnTo>
                    <a:lnTo>
                      <a:pt x="3065" y="833"/>
                    </a:lnTo>
                    <a:lnTo>
                      <a:pt x="3025" y="841"/>
                    </a:lnTo>
                    <a:lnTo>
                      <a:pt x="2986" y="848"/>
                    </a:lnTo>
                    <a:lnTo>
                      <a:pt x="2949" y="856"/>
                    </a:lnTo>
                    <a:lnTo>
                      <a:pt x="2914" y="863"/>
                    </a:lnTo>
                    <a:lnTo>
                      <a:pt x="2882" y="870"/>
                    </a:lnTo>
                    <a:lnTo>
                      <a:pt x="2852" y="878"/>
                    </a:lnTo>
                    <a:lnTo>
                      <a:pt x="2823" y="885"/>
                    </a:lnTo>
                    <a:lnTo>
                      <a:pt x="2798" y="892"/>
                    </a:lnTo>
                    <a:lnTo>
                      <a:pt x="2776" y="898"/>
                    </a:lnTo>
                    <a:lnTo>
                      <a:pt x="2756" y="905"/>
                    </a:lnTo>
                    <a:lnTo>
                      <a:pt x="2741" y="912"/>
                    </a:lnTo>
                    <a:lnTo>
                      <a:pt x="2727" y="917"/>
                    </a:lnTo>
                    <a:lnTo>
                      <a:pt x="2697" y="942"/>
                    </a:lnTo>
                    <a:lnTo>
                      <a:pt x="2692" y="971"/>
                    </a:lnTo>
                    <a:lnTo>
                      <a:pt x="2706" y="1003"/>
                    </a:lnTo>
                    <a:lnTo>
                      <a:pt x="2731" y="1036"/>
                    </a:lnTo>
                    <a:lnTo>
                      <a:pt x="2763" y="1070"/>
                    </a:lnTo>
                    <a:lnTo>
                      <a:pt x="2793" y="1104"/>
                    </a:lnTo>
                    <a:lnTo>
                      <a:pt x="2818" y="1135"/>
                    </a:lnTo>
                    <a:lnTo>
                      <a:pt x="2830" y="1162"/>
                    </a:lnTo>
                    <a:lnTo>
                      <a:pt x="2832" y="1176"/>
                    </a:lnTo>
                    <a:lnTo>
                      <a:pt x="2832" y="1189"/>
                    </a:lnTo>
                    <a:lnTo>
                      <a:pt x="2832" y="1204"/>
                    </a:lnTo>
                    <a:lnTo>
                      <a:pt x="2828" y="1220"/>
                    </a:lnTo>
                    <a:lnTo>
                      <a:pt x="2822" y="1235"/>
                    </a:lnTo>
                    <a:lnTo>
                      <a:pt x="2811" y="1250"/>
                    </a:lnTo>
                    <a:lnTo>
                      <a:pt x="2798" y="1265"/>
                    </a:lnTo>
                    <a:lnTo>
                      <a:pt x="2778" y="1280"/>
                    </a:lnTo>
                    <a:lnTo>
                      <a:pt x="2753" y="1295"/>
                    </a:lnTo>
                    <a:lnTo>
                      <a:pt x="2721" y="1310"/>
                    </a:lnTo>
                    <a:lnTo>
                      <a:pt x="2684" y="1324"/>
                    </a:lnTo>
                    <a:lnTo>
                      <a:pt x="2637" y="1337"/>
                    </a:lnTo>
                    <a:lnTo>
                      <a:pt x="2583" y="1351"/>
                    </a:lnTo>
                    <a:lnTo>
                      <a:pt x="2519" y="1362"/>
                    </a:lnTo>
                    <a:lnTo>
                      <a:pt x="2447" y="1373"/>
                    </a:lnTo>
                    <a:lnTo>
                      <a:pt x="2363" y="1383"/>
                    </a:lnTo>
                    <a:lnTo>
                      <a:pt x="2317" y="1386"/>
                    </a:lnTo>
                    <a:lnTo>
                      <a:pt x="2268" y="1388"/>
                    </a:lnTo>
                    <a:lnTo>
                      <a:pt x="2216" y="1389"/>
                    </a:lnTo>
                    <a:lnTo>
                      <a:pt x="2162" y="1388"/>
                    </a:lnTo>
                    <a:lnTo>
                      <a:pt x="2107" y="1384"/>
                    </a:lnTo>
                    <a:lnTo>
                      <a:pt x="2050" y="1381"/>
                    </a:lnTo>
                    <a:lnTo>
                      <a:pt x="1989" y="1374"/>
                    </a:lnTo>
                    <a:lnTo>
                      <a:pt x="1929" y="1368"/>
                    </a:lnTo>
                    <a:lnTo>
                      <a:pt x="1865" y="1361"/>
                    </a:lnTo>
                    <a:lnTo>
                      <a:pt x="1801" y="1351"/>
                    </a:lnTo>
                    <a:lnTo>
                      <a:pt x="1735" y="1341"/>
                    </a:lnTo>
                    <a:lnTo>
                      <a:pt x="1670" y="1331"/>
                    </a:lnTo>
                    <a:lnTo>
                      <a:pt x="1603" y="1319"/>
                    </a:lnTo>
                    <a:lnTo>
                      <a:pt x="1534" y="1307"/>
                    </a:lnTo>
                    <a:lnTo>
                      <a:pt x="1465" y="1294"/>
                    </a:lnTo>
                    <a:lnTo>
                      <a:pt x="1396" y="1280"/>
                    </a:lnTo>
                    <a:lnTo>
                      <a:pt x="1327" y="1265"/>
                    </a:lnTo>
                    <a:lnTo>
                      <a:pt x="1256" y="1251"/>
                    </a:lnTo>
                    <a:lnTo>
                      <a:pt x="1187" y="1236"/>
                    </a:lnTo>
                    <a:lnTo>
                      <a:pt x="1117" y="1221"/>
                    </a:lnTo>
                    <a:lnTo>
                      <a:pt x="1048" y="1206"/>
                    </a:lnTo>
                    <a:lnTo>
                      <a:pt x="980" y="1191"/>
                    </a:lnTo>
                    <a:lnTo>
                      <a:pt x="911" y="1176"/>
                    </a:lnTo>
                    <a:lnTo>
                      <a:pt x="844" y="1161"/>
                    </a:lnTo>
                    <a:lnTo>
                      <a:pt x="779" y="1146"/>
                    </a:lnTo>
                    <a:lnTo>
                      <a:pt x="713" y="1130"/>
                    </a:lnTo>
                    <a:lnTo>
                      <a:pt x="651" y="1117"/>
                    </a:lnTo>
                    <a:lnTo>
                      <a:pt x="589" y="1102"/>
                    </a:lnTo>
                    <a:lnTo>
                      <a:pt x="526" y="1088"/>
                    </a:lnTo>
                    <a:lnTo>
                      <a:pt x="468" y="1077"/>
                    </a:lnTo>
                    <a:lnTo>
                      <a:pt x="412" y="1065"/>
                    </a:lnTo>
                    <a:lnTo>
                      <a:pt x="357" y="1053"/>
                    </a:lnTo>
                    <a:lnTo>
                      <a:pt x="261" y="1030"/>
                    </a:lnTo>
                    <a:lnTo>
                      <a:pt x="190" y="1003"/>
                    </a:lnTo>
                    <a:lnTo>
                      <a:pt x="140" y="974"/>
                    </a:lnTo>
                    <a:lnTo>
                      <a:pt x="108" y="944"/>
                    </a:lnTo>
                    <a:lnTo>
                      <a:pt x="93" y="913"/>
                    </a:lnTo>
                    <a:lnTo>
                      <a:pt x="93" y="880"/>
                    </a:lnTo>
                    <a:lnTo>
                      <a:pt x="104" y="848"/>
                    </a:lnTo>
                    <a:lnTo>
                      <a:pt x="125" y="816"/>
                    </a:lnTo>
                    <a:lnTo>
                      <a:pt x="153" y="784"/>
                    </a:lnTo>
                    <a:lnTo>
                      <a:pt x="185" y="752"/>
                    </a:lnTo>
                    <a:lnTo>
                      <a:pt x="220" y="723"/>
                    </a:lnTo>
                    <a:lnTo>
                      <a:pt x="254" y="695"/>
                    </a:lnTo>
                    <a:lnTo>
                      <a:pt x="288" y="670"/>
                    </a:lnTo>
                    <a:lnTo>
                      <a:pt x="315" y="648"/>
                    </a:lnTo>
                    <a:lnTo>
                      <a:pt x="335" y="629"/>
                    </a:lnTo>
                    <a:lnTo>
                      <a:pt x="346" y="614"/>
                    </a:lnTo>
                    <a:lnTo>
                      <a:pt x="355" y="591"/>
                    </a:lnTo>
                    <a:lnTo>
                      <a:pt x="360" y="569"/>
                    </a:lnTo>
                    <a:lnTo>
                      <a:pt x="355" y="549"/>
                    </a:lnTo>
                    <a:lnTo>
                      <a:pt x="341" y="527"/>
                    </a:lnTo>
                    <a:lnTo>
                      <a:pt x="315" y="502"/>
                    </a:lnTo>
                    <a:lnTo>
                      <a:pt x="272" y="475"/>
                    </a:lnTo>
                    <a:lnTo>
                      <a:pt x="212" y="441"/>
                    </a:lnTo>
                    <a:lnTo>
                      <a:pt x="131" y="401"/>
                    </a:lnTo>
                    <a:lnTo>
                      <a:pt x="89" y="379"/>
                    </a:lnTo>
                    <a:lnTo>
                      <a:pt x="56" y="355"/>
                    </a:lnTo>
                    <a:lnTo>
                      <a:pt x="29" y="332"/>
                    </a:lnTo>
                    <a:lnTo>
                      <a:pt x="12" y="306"/>
                    </a:lnTo>
                    <a:lnTo>
                      <a:pt x="2" y="281"/>
                    </a:lnTo>
                    <a:lnTo>
                      <a:pt x="0" y="256"/>
                    </a:lnTo>
                    <a:lnTo>
                      <a:pt x="7" y="231"/>
                    </a:lnTo>
                    <a:lnTo>
                      <a:pt x="22" y="206"/>
                    </a:lnTo>
                    <a:lnTo>
                      <a:pt x="46" y="180"/>
                    </a:lnTo>
                    <a:lnTo>
                      <a:pt x="79" y="157"/>
                    </a:lnTo>
                    <a:lnTo>
                      <a:pt x="121" y="133"/>
                    </a:lnTo>
                    <a:lnTo>
                      <a:pt x="172" y="110"/>
                    </a:lnTo>
                    <a:lnTo>
                      <a:pt x="232" y="90"/>
                    </a:lnTo>
                    <a:lnTo>
                      <a:pt x="303" y="69"/>
                    </a:lnTo>
                    <a:lnTo>
                      <a:pt x="383" y="49"/>
                    </a:lnTo>
                    <a:lnTo>
                      <a:pt x="473" y="32"/>
                    </a:lnTo>
                    <a:lnTo>
                      <a:pt x="520" y="24"/>
                    </a:lnTo>
                    <a:lnTo>
                      <a:pt x="568" y="19"/>
                    </a:lnTo>
                    <a:lnTo>
                      <a:pt x="616" y="12"/>
                    </a:lnTo>
                    <a:lnTo>
                      <a:pt x="664" y="9"/>
                    </a:lnTo>
                    <a:lnTo>
                      <a:pt x="713" y="4"/>
                    </a:lnTo>
                    <a:lnTo>
                      <a:pt x="762" y="2"/>
                    </a:lnTo>
                    <a:lnTo>
                      <a:pt x="811" y="0"/>
                    </a:lnTo>
                    <a:lnTo>
                      <a:pt x="859" y="0"/>
                    </a:lnTo>
                    <a:lnTo>
                      <a:pt x="910" y="0"/>
                    </a:lnTo>
                    <a:lnTo>
                      <a:pt x="960" y="2"/>
                    </a:lnTo>
                    <a:lnTo>
                      <a:pt x="1012" y="5"/>
                    </a:lnTo>
                    <a:lnTo>
                      <a:pt x="1064" y="9"/>
                    </a:lnTo>
                    <a:lnTo>
                      <a:pt x="1117" y="12"/>
                    </a:lnTo>
                    <a:lnTo>
                      <a:pt x="1170" y="19"/>
                    </a:lnTo>
                    <a:lnTo>
                      <a:pt x="1224" y="24"/>
                    </a:lnTo>
                    <a:lnTo>
                      <a:pt x="1278" y="32"/>
                    </a:lnTo>
                    <a:lnTo>
                      <a:pt x="1333" y="39"/>
                    </a:lnTo>
                    <a:lnTo>
                      <a:pt x="1391" y="49"/>
                    </a:lnTo>
                    <a:lnTo>
                      <a:pt x="1448" y="59"/>
                    </a:lnTo>
                    <a:lnTo>
                      <a:pt x="1507" y="69"/>
                    </a:lnTo>
                    <a:lnTo>
                      <a:pt x="1566" y="81"/>
                    </a:lnTo>
                    <a:lnTo>
                      <a:pt x="1628" y="95"/>
                    </a:lnTo>
                    <a:lnTo>
                      <a:pt x="1688" y="108"/>
                    </a:lnTo>
                    <a:lnTo>
                      <a:pt x="1752" y="121"/>
                    </a:lnTo>
                    <a:lnTo>
                      <a:pt x="1816" y="137"/>
                    </a:lnTo>
                    <a:lnTo>
                      <a:pt x="1882" y="152"/>
                    </a:lnTo>
                    <a:lnTo>
                      <a:pt x="1949" y="169"/>
                    </a:lnTo>
                    <a:lnTo>
                      <a:pt x="2016" y="187"/>
                    </a:lnTo>
                    <a:lnTo>
                      <a:pt x="2087" y="206"/>
                    </a:lnTo>
                    <a:lnTo>
                      <a:pt x="2157" y="224"/>
                    </a:lnTo>
                    <a:lnTo>
                      <a:pt x="2230" y="244"/>
                    </a:lnTo>
                    <a:lnTo>
                      <a:pt x="2304" y="264"/>
                    </a:lnTo>
                    <a:lnTo>
                      <a:pt x="2516" y="236"/>
                    </a:lnTo>
                    <a:close/>
                  </a:path>
                </a:pathLst>
              </a:custGeom>
              <a:solidFill>
                <a:srgbClr val="56DD56"/>
              </a:solidFill>
              <a:ln w="9525">
                <a:noFill/>
                <a:round/>
                <a:headEnd/>
                <a:tailEnd/>
              </a:ln>
            </p:spPr>
            <p:txBody>
              <a:bodyPr/>
              <a:lstStyle/>
              <a:p>
                <a:pPr eaLnBrk="0" hangingPunct="0">
                  <a:lnSpc>
                    <a:spcPct val="90000"/>
                  </a:lnSpc>
                  <a:spcBef>
                    <a:spcPct val="20000"/>
                  </a:spcBef>
                  <a:buClr>
                    <a:schemeClr val="folHlink"/>
                  </a:buClr>
                  <a:buSzPct val="75000"/>
                  <a:buFont typeface="Monotype Sorts" pitchFamily="1" charset="2"/>
                  <a:buChar char="n"/>
                  <a:defRPr/>
                </a:pPr>
                <a:endParaRPr lang="en-US">
                  <a:latin typeface="+mj-lt"/>
                  <a:ea typeface="宋体" pitchFamily="1" charset="-122"/>
                  <a:cs typeface="+mn-cs"/>
                </a:endParaRPr>
              </a:p>
            </p:txBody>
          </p:sp>
          <p:sp>
            <p:nvSpPr>
              <p:cNvPr id="129" name="Freeform 26"/>
              <p:cNvSpPr>
                <a:spLocks/>
              </p:cNvSpPr>
              <p:nvPr/>
            </p:nvSpPr>
            <p:spPr bwMode="auto">
              <a:xfrm>
                <a:off x="2136" y="1801"/>
                <a:ext cx="713" cy="185"/>
              </a:xfrm>
              <a:custGeom>
                <a:avLst/>
                <a:gdLst>
                  <a:gd name="T0" fmla="*/ 1 w 1426"/>
                  <a:gd name="T1" fmla="*/ 19 h 370"/>
                  <a:gd name="T2" fmla="*/ 4 w 1426"/>
                  <a:gd name="T3" fmla="*/ 17 h 370"/>
                  <a:gd name="T4" fmla="*/ 11 w 1426"/>
                  <a:gd name="T5" fmla="*/ 13 h 370"/>
                  <a:gd name="T6" fmla="*/ 21 w 1426"/>
                  <a:gd name="T7" fmla="*/ 10 h 370"/>
                  <a:gd name="T8" fmla="*/ 33 w 1426"/>
                  <a:gd name="T9" fmla="*/ 6 h 370"/>
                  <a:gd name="T10" fmla="*/ 47 w 1426"/>
                  <a:gd name="T11" fmla="*/ 3 h 370"/>
                  <a:gd name="T12" fmla="*/ 63 w 1426"/>
                  <a:gd name="T13" fmla="*/ 1 h 370"/>
                  <a:gd name="T14" fmla="*/ 81 w 1426"/>
                  <a:gd name="T15" fmla="*/ 0 h 370"/>
                  <a:gd name="T16" fmla="*/ 100 w 1426"/>
                  <a:gd name="T17" fmla="*/ 2 h 370"/>
                  <a:gd name="T18" fmla="*/ 118 w 1426"/>
                  <a:gd name="T19" fmla="*/ 6 h 370"/>
                  <a:gd name="T20" fmla="*/ 135 w 1426"/>
                  <a:gd name="T21" fmla="*/ 9 h 370"/>
                  <a:gd name="T22" fmla="*/ 149 w 1426"/>
                  <a:gd name="T23" fmla="*/ 12 h 370"/>
                  <a:gd name="T24" fmla="*/ 160 w 1426"/>
                  <a:gd name="T25" fmla="*/ 17 h 370"/>
                  <a:gd name="T26" fmla="*/ 169 w 1426"/>
                  <a:gd name="T27" fmla="*/ 21 h 370"/>
                  <a:gd name="T28" fmla="*/ 175 w 1426"/>
                  <a:gd name="T29" fmla="*/ 23 h 370"/>
                  <a:gd name="T30" fmla="*/ 178 w 1426"/>
                  <a:gd name="T31" fmla="*/ 24 h 370"/>
                  <a:gd name="T32" fmla="*/ 178 w 1426"/>
                  <a:gd name="T33" fmla="*/ 25 h 370"/>
                  <a:gd name="T34" fmla="*/ 175 w 1426"/>
                  <a:gd name="T35" fmla="*/ 26 h 370"/>
                  <a:gd name="T36" fmla="*/ 169 w 1426"/>
                  <a:gd name="T37" fmla="*/ 29 h 370"/>
                  <a:gd name="T38" fmla="*/ 160 w 1426"/>
                  <a:gd name="T39" fmla="*/ 34 h 370"/>
                  <a:gd name="T40" fmla="*/ 148 w 1426"/>
                  <a:gd name="T41" fmla="*/ 38 h 370"/>
                  <a:gd name="T42" fmla="*/ 135 w 1426"/>
                  <a:gd name="T43" fmla="*/ 42 h 370"/>
                  <a:gd name="T44" fmla="*/ 120 w 1426"/>
                  <a:gd name="T45" fmla="*/ 45 h 370"/>
                  <a:gd name="T46" fmla="*/ 104 w 1426"/>
                  <a:gd name="T47" fmla="*/ 46 h 370"/>
                  <a:gd name="T48" fmla="*/ 88 w 1426"/>
                  <a:gd name="T49" fmla="*/ 46 h 370"/>
                  <a:gd name="T50" fmla="*/ 71 w 1426"/>
                  <a:gd name="T51" fmla="*/ 44 h 370"/>
                  <a:gd name="T52" fmla="*/ 54 w 1426"/>
                  <a:gd name="T53" fmla="*/ 40 h 370"/>
                  <a:gd name="T54" fmla="*/ 39 w 1426"/>
                  <a:gd name="T55" fmla="*/ 35 h 370"/>
                  <a:gd name="T56" fmla="*/ 24 w 1426"/>
                  <a:gd name="T57" fmla="*/ 29 h 370"/>
                  <a:gd name="T58" fmla="*/ 13 w 1426"/>
                  <a:gd name="T59" fmla="*/ 25 h 370"/>
                  <a:gd name="T60" fmla="*/ 6 w 1426"/>
                  <a:gd name="T61" fmla="*/ 22 h 370"/>
                  <a:gd name="T62" fmla="*/ 1 w 1426"/>
                  <a:gd name="T63" fmla="*/ 19 h 37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426"/>
                  <a:gd name="T97" fmla="*/ 0 h 370"/>
                  <a:gd name="T98" fmla="*/ 1426 w 1426"/>
                  <a:gd name="T99" fmla="*/ 370 h 370"/>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426" h="370">
                    <a:moveTo>
                      <a:pt x="0" y="148"/>
                    </a:moveTo>
                    <a:lnTo>
                      <a:pt x="4" y="147"/>
                    </a:lnTo>
                    <a:lnTo>
                      <a:pt x="15" y="140"/>
                    </a:lnTo>
                    <a:lnTo>
                      <a:pt x="32" y="132"/>
                    </a:lnTo>
                    <a:lnTo>
                      <a:pt x="57" y="120"/>
                    </a:lnTo>
                    <a:lnTo>
                      <a:pt x="88" y="106"/>
                    </a:lnTo>
                    <a:lnTo>
                      <a:pt x="123" y="93"/>
                    </a:lnTo>
                    <a:lnTo>
                      <a:pt x="165" y="78"/>
                    </a:lnTo>
                    <a:lnTo>
                      <a:pt x="212" y="61"/>
                    </a:lnTo>
                    <a:lnTo>
                      <a:pt x="263" y="48"/>
                    </a:lnTo>
                    <a:lnTo>
                      <a:pt x="318" y="32"/>
                    </a:lnTo>
                    <a:lnTo>
                      <a:pt x="379" y="21"/>
                    </a:lnTo>
                    <a:lnTo>
                      <a:pt x="441" y="11"/>
                    </a:lnTo>
                    <a:lnTo>
                      <a:pt x="506" y="4"/>
                    </a:lnTo>
                    <a:lnTo>
                      <a:pt x="575" y="0"/>
                    </a:lnTo>
                    <a:lnTo>
                      <a:pt x="646" y="0"/>
                    </a:lnTo>
                    <a:lnTo>
                      <a:pt x="720" y="6"/>
                    </a:lnTo>
                    <a:lnTo>
                      <a:pt x="801" y="16"/>
                    </a:lnTo>
                    <a:lnTo>
                      <a:pt x="876" y="27"/>
                    </a:lnTo>
                    <a:lnTo>
                      <a:pt x="947" y="41"/>
                    </a:lnTo>
                    <a:lnTo>
                      <a:pt x="1014" y="54"/>
                    </a:lnTo>
                    <a:lnTo>
                      <a:pt x="1078" y="71"/>
                    </a:lnTo>
                    <a:lnTo>
                      <a:pt x="1135" y="86"/>
                    </a:lnTo>
                    <a:lnTo>
                      <a:pt x="1189" y="103"/>
                    </a:lnTo>
                    <a:lnTo>
                      <a:pt x="1238" y="120"/>
                    </a:lnTo>
                    <a:lnTo>
                      <a:pt x="1280" y="135"/>
                    </a:lnTo>
                    <a:lnTo>
                      <a:pt x="1319" y="150"/>
                    </a:lnTo>
                    <a:lnTo>
                      <a:pt x="1350" y="164"/>
                    </a:lnTo>
                    <a:lnTo>
                      <a:pt x="1377" y="175"/>
                    </a:lnTo>
                    <a:lnTo>
                      <a:pt x="1399" y="185"/>
                    </a:lnTo>
                    <a:lnTo>
                      <a:pt x="1414" y="192"/>
                    </a:lnTo>
                    <a:lnTo>
                      <a:pt x="1423" y="197"/>
                    </a:lnTo>
                    <a:lnTo>
                      <a:pt x="1426" y="199"/>
                    </a:lnTo>
                    <a:lnTo>
                      <a:pt x="1423" y="201"/>
                    </a:lnTo>
                    <a:lnTo>
                      <a:pt x="1413" y="206"/>
                    </a:lnTo>
                    <a:lnTo>
                      <a:pt x="1396" y="214"/>
                    </a:lnTo>
                    <a:lnTo>
                      <a:pt x="1374" y="226"/>
                    </a:lnTo>
                    <a:lnTo>
                      <a:pt x="1345" y="239"/>
                    </a:lnTo>
                    <a:lnTo>
                      <a:pt x="1312" y="253"/>
                    </a:lnTo>
                    <a:lnTo>
                      <a:pt x="1273" y="268"/>
                    </a:lnTo>
                    <a:lnTo>
                      <a:pt x="1231" y="285"/>
                    </a:lnTo>
                    <a:lnTo>
                      <a:pt x="1184" y="301"/>
                    </a:lnTo>
                    <a:lnTo>
                      <a:pt x="1134" y="317"/>
                    </a:lnTo>
                    <a:lnTo>
                      <a:pt x="1080" y="330"/>
                    </a:lnTo>
                    <a:lnTo>
                      <a:pt x="1023" y="344"/>
                    </a:lnTo>
                    <a:lnTo>
                      <a:pt x="962" y="355"/>
                    </a:lnTo>
                    <a:lnTo>
                      <a:pt x="900" y="364"/>
                    </a:lnTo>
                    <a:lnTo>
                      <a:pt x="836" y="369"/>
                    </a:lnTo>
                    <a:lnTo>
                      <a:pt x="770" y="370"/>
                    </a:lnTo>
                    <a:lnTo>
                      <a:pt x="703" y="369"/>
                    </a:lnTo>
                    <a:lnTo>
                      <a:pt x="636" y="360"/>
                    </a:lnTo>
                    <a:lnTo>
                      <a:pt x="567" y="350"/>
                    </a:lnTo>
                    <a:lnTo>
                      <a:pt x="500" y="335"/>
                    </a:lnTo>
                    <a:lnTo>
                      <a:pt x="434" y="318"/>
                    </a:lnTo>
                    <a:lnTo>
                      <a:pt x="370" y="300"/>
                    </a:lnTo>
                    <a:lnTo>
                      <a:pt x="310" y="280"/>
                    </a:lnTo>
                    <a:lnTo>
                      <a:pt x="252" y="259"/>
                    </a:lnTo>
                    <a:lnTo>
                      <a:pt x="199" y="239"/>
                    </a:lnTo>
                    <a:lnTo>
                      <a:pt x="150" y="219"/>
                    </a:lnTo>
                    <a:lnTo>
                      <a:pt x="108" y="201"/>
                    </a:lnTo>
                    <a:lnTo>
                      <a:pt x="71" y="184"/>
                    </a:lnTo>
                    <a:lnTo>
                      <a:pt x="41" y="169"/>
                    </a:lnTo>
                    <a:lnTo>
                      <a:pt x="19" y="159"/>
                    </a:lnTo>
                    <a:lnTo>
                      <a:pt x="5" y="150"/>
                    </a:lnTo>
                    <a:lnTo>
                      <a:pt x="0" y="148"/>
                    </a:lnTo>
                    <a:close/>
                  </a:path>
                </a:pathLst>
              </a:custGeom>
              <a:solidFill>
                <a:srgbClr val="00CC00"/>
              </a:solidFill>
              <a:ln w="9525">
                <a:noFill/>
                <a:round/>
                <a:headEnd/>
                <a:tailEnd/>
              </a:ln>
            </p:spPr>
            <p:txBody>
              <a:bodyPr/>
              <a:lstStyle/>
              <a:p>
                <a:pPr eaLnBrk="0" hangingPunct="0">
                  <a:lnSpc>
                    <a:spcPct val="90000"/>
                  </a:lnSpc>
                  <a:spcBef>
                    <a:spcPct val="20000"/>
                  </a:spcBef>
                  <a:buClr>
                    <a:schemeClr val="folHlink"/>
                  </a:buClr>
                  <a:buSzPct val="75000"/>
                  <a:buFont typeface="Monotype Sorts" pitchFamily="1" charset="2"/>
                  <a:buChar char="n"/>
                  <a:defRPr/>
                </a:pPr>
                <a:endParaRPr lang="en-US">
                  <a:latin typeface="+mj-lt"/>
                  <a:ea typeface="宋体" pitchFamily="1" charset="-122"/>
                  <a:cs typeface="+mn-cs"/>
                </a:endParaRPr>
              </a:p>
            </p:txBody>
          </p:sp>
          <p:sp>
            <p:nvSpPr>
              <p:cNvPr id="130" name="Freeform 27"/>
              <p:cNvSpPr>
                <a:spLocks/>
              </p:cNvSpPr>
              <p:nvPr/>
            </p:nvSpPr>
            <p:spPr bwMode="auto">
              <a:xfrm>
                <a:off x="1265" y="1817"/>
                <a:ext cx="2431" cy="724"/>
              </a:xfrm>
              <a:custGeom>
                <a:avLst/>
                <a:gdLst>
                  <a:gd name="T0" fmla="*/ 336 w 4861"/>
                  <a:gd name="T1" fmla="*/ 33 h 1448"/>
                  <a:gd name="T2" fmla="*/ 368 w 4861"/>
                  <a:gd name="T3" fmla="*/ 24 h 1448"/>
                  <a:gd name="T4" fmla="*/ 415 w 4861"/>
                  <a:gd name="T5" fmla="*/ 14 h 1448"/>
                  <a:gd name="T6" fmla="*/ 467 w 4861"/>
                  <a:gd name="T7" fmla="*/ 9 h 1448"/>
                  <a:gd name="T8" fmla="*/ 550 w 4861"/>
                  <a:gd name="T9" fmla="*/ 18 h 1448"/>
                  <a:gd name="T10" fmla="*/ 591 w 4861"/>
                  <a:gd name="T11" fmla="*/ 58 h 1448"/>
                  <a:gd name="T12" fmla="*/ 566 w 4861"/>
                  <a:gd name="T13" fmla="*/ 99 h 1448"/>
                  <a:gd name="T14" fmla="*/ 505 w 4861"/>
                  <a:gd name="T15" fmla="*/ 100 h 1448"/>
                  <a:gd name="T16" fmla="*/ 464 w 4861"/>
                  <a:gd name="T17" fmla="*/ 98 h 1448"/>
                  <a:gd name="T18" fmla="*/ 420 w 4861"/>
                  <a:gd name="T19" fmla="*/ 103 h 1448"/>
                  <a:gd name="T20" fmla="*/ 379 w 4861"/>
                  <a:gd name="T21" fmla="*/ 109 h 1448"/>
                  <a:gd name="T22" fmla="*/ 353 w 4861"/>
                  <a:gd name="T23" fmla="*/ 116 h 1448"/>
                  <a:gd name="T24" fmla="*/ 363 w 4861"/>
                  <a:gd name="T25" fmla="*/ 143 h 1448"/>
                  <a:gd name="T26" fmla="*/ 360 w 4861"/>
                  <a:gd name="T27" fmla="*/ 159 h 1448"/>
                  <a:gd name="T28" fmla="*/ 317 w 4861"/>
                  <a:gd name="T29" fmla="*/ 171 h 1448"/>
                  <a:gd name="T30" fmla="*/ 261 w 4861"/>
                  <a:gd name="T31" fmla="*/ 172 h 1448"/>
                  <a:gd name="T32" fmla="*/ 196 w 4861"/>
                  <a:gd name="T33" fmla="*/ 162 h 1448"/>
                  <a:gd name="T34" fmla="*/ 128 w 4861"/>
                  <a:gd name="T35" fmla="*/ 148 h 1448"/>
                  <a:gd name="T36" fmla="*/ 66 w 4861"/>
                  <a:gd name="T37" fmla="*/ 135 h 1448"/>
                  <a:gd name="T38" fmla="*/ 29 w 4861"/>
                  <a:gd name="T39" fmla="*/ 108 h 1448"/>
                  <a:gd name="T40" fmla="*/ 57 w 4861"/>
                  <a:gd name="T41" fmla="*/ 83 h 1448"/>
                  <a:gd name="T42" fmla="*/ 42 w 4861"/>
                  <a:gd name="T43" fmla="*/ 60 h 1448"/>
                  <a:gd name="T44" fmla="*/ 17 w 4861"/>
                  <a:gd name="T45" fmla="*/ 36 h 1448"/>
                  <a:gd name="T46" fmla="*/ 63 w 4861"/>
                  <a:gd name="T47" fmla="*/ 14 h 1448"/>
                  <a:gd name="T48" fmla="*/ 116 w 4861"/>
                  <a:gd name="T49" fmla="*/ 9 h 1448"/>
                  <a:gd name="T50" fmla="*/ 166 w 4861"/>
                  <a:gd name="T51" fmla="*/ 11 h 1448"/>
                  <a:gd name="T52" fmla="*/ 224 w 4861"/>
                  <a:gd name="T53" fmla="*/ 22 h 1448"/>
                  <a:gd name="T54" fmla="*/ 290 w 4861"/>
                  <a:gd name="T55" fmla="*/ 38 h 1448"/>
                  <a:gd name="T56" fmla="*/ 385 w 4861"/>
                  <a:gd name="T57" fmla="*/ 56 h 1448"/>
                  <a:gd name="T58" fmla="*/ 409 w 4861"/>
                  <a:gd name="T59" fmla="*/ 52 h 1448"/>
                  <a:gd name="T60" fmla="*/ 398 w 4861"/>
                  <a:gd name="T61" fmla="*/ 54 h 1448"/>
                  <a:gd name="T62" fmla="*/ 318 w 4861"/>
                  <a:gd name="T63" fmla="*/ 40 h 1448"/>
                  <a:gd name="T64" fmla="*/ 236 w 4861"/>
                  <a:gd name="T65" fmla="*/ 18 h 1448"/>
                  <a:gd name="T66" fmla="*/ 174 w 4861"/>
                  <a:gd name="T67" fmla="*/ 6 h 1448"/>
                  <a:gd name="T68" fmla="*/ 119 w 4861"/>
                  <a:gd name="T69" fmla="*/ 1 h 1448"/>
                  <a:gd name="T70" fmla="*/ 68 w 4861"/>
                  <a:gd name="T71" fmla="*/ 3 h 1448"/>
                  <a:gd name="T72" fmla="*/ 6 w 4861"/>
                  <a:gd name="T73" fmla="*/ 23 h 1448"/>
                  <a:gd name="T74" fmla="*/ 12 w 4861"/>
                  <a:gd name="T75" fmla="*/ 49 h 1448"/>
                  <a:gd name="T76" fmla="*/ 47 w 4861"/>
                  <a:gd name="T77" fmla="*/ 78 h 1448"/>
                  <a:gd name="T78" fmla="*/ 20 w 4861"/>
                  <a:gd name="T79" fmla="*/ 102 h 1448"/>
                  <a:gd name="T80" fmla="*/ 34 w 4861"/>
                  <a:gd name="T81" fmla="*/ 135 h 1448"/>
                  <a:gd name="T82" fmla="*/ 102 w 4861"/>
                  <a:gd name="T83" fmla="*/ 150 h 1448"/>
                  <a:gd name="T84" fmla="*/ 173 w 4861"/>
                  <a:gd name="T85" fmla="*/ 165 h 1448"/>
                  <a:gd name="T86" fmla="*/ 243 w 4861"/>
                  <a:gd name="T87" fmla="*/ 178 h 1448"/>
                  <a:gd name="T88" fmla="*/ 301 w 4861"/>
                  <a:gd name="T89" fmla="*/ 181 h 1448"/>
                  <a:gd name="T90" fmla="*/ 359 w 4861"/>
                  <a:gd name="T91" fmla="*/ 166 h 1448"/>
                  <a:gd name="T92" fmla="*/ 371 w 4861"/>
                  <a:gd name="T93" fmla="*/ 146 h 1448"/>
                  <a:gd name="T94" fmla="*/ 358 w 4861"/>
                  <a:gd name="T95" fmla="*/ 122 h 1448"/>
                  <a:gd name="T96" fmla="*/ 381 w 4861"/>
                  <a:gd name="T97" fmla="*/ 114 h 1448"/>
                  <a:gd name="T98" fmla="*/ 421 w 4861"/>
                  <a:gd name="T99" fmla="*/ 109 h 1448"/>
                  <a:gd name="T100" fmla="*/ 467 w 4861"/>
                  <a:gd name="T101" fmla="*/ 106 h 1448"/>
                  <a:gd name="T102" fmla="*/ 508 w 4861"/>
                  <a:gd name="T103" fmla="*/ 107 h 1448"/>
                  <a:gd name="T104" fmla="*/ 569 w 4861"/>
                  <a:gd name="T105" fmla="*/ 108 h 1448"/>
                  <a:gd name="T106" fmla="*/ 607 w 4861"/>
                  <a:gd name="T107" fmla="*/ 73 h 1448"/>
                  <a:gd name="T108" fmla="*/ 581 w 4861"/>
                  <a:gd name="T109" fmla="*/ 18 h 1448"/>
                  <a:gd name="T110" fmla="*/ 498 w 4861"/>
                  <a:gd name="T111" fmla="*/ 1 h 1448"/>
                  <a:gd name="T112" fmla="*/ 435 w 4861"/>
                  <a:gd name="T113" fmla="*/ 6 h 1448"/>
                  <a:gd name="T114" fmla="*/ 383 w 4861"/>
                  <a:gd name="T115" fmla="*/ 18 h 1448"/>
                  <a:gd name="T116" fmla="*/ 343 w 4861"/>
                  <a:gd name="T117" fmla="*/ 29 h 1448"/>
                  <a:gd name="T118" fmla="*/ 326 w 4861"/>
                  <a:gd name="T119" fmla="*/ 37 h 1448"/>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4861"/>
                  <a:gd name="T181" fmla="*/ 0 h 1448"/>
                  <a:gd name="T182" fmla="*/ 4861 w 4861"/>
                  <a:gd name="T183" fmla="*/ 1448 h 1448"/>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4861" h="1448">
                    <a:moveTo>
                      <a:pt x="2599" y="290"/>
                    </a:moveTo>
                    <a:lnTo>
                      <a:pt x="2601" y="290"/>
                    </a:lnTo>
                    <a:lnTo>
                      <a:pt x="2606" y="288"/>
                    </a:lnTo>
                    <a:lnTo>
                      <a:pt x="2616" y="285"/>
                    </a:lnTo>
                    <a:lnTo>
                      <a:pt x="2628" y="281"/>
                    </a:lnTo>
                    <a:lnTo>
                      <a:pt x="2643" y="276"/>
                    </a:lnTo>
                    <a:lnTo>
                      <a:pt x="2662" y="269"/>
                    </a:lnTo>
                    <a:lnTo>
                      <a:pt x="2684" y="263"/>
                    </a:lnTo>
                    <a:lnTo>
                      <a:pt x="2707" y="256"/>
                    </a:lnTo>
                    <a:lnTo>
                      <a:pt x="2734" y="249"/>
                    </a:lnTo>
                    <a:lnTo>
                      <a:pt x="2763" y="241"/>
                    </a:lnTo>
                    <a:lnTo>
                      <a:pt x="2795" y="231"/>
                    </a:lnTo>
                    <a:lnTo>
                      <a:pt x="2828" y="222"/>
                    </a:lnTo>
                    <a:lnTo>
                      <a:pt x="2865" y="212"/>
                    </a:lnTo>
                    <a:lnTo>
                      <a:pt x="2904" y="202"/>
                    </a:lnTo>
                    <a:lnTo>
                      <a:pt x="2942" y="192"/>
                    </a:lnTo>
                    <a:lnTo>
                      <a:pt x="2985" y="182"/>
                    </a:lnTo>
                    <a:lnTo>
                      <a:pt x="3028" y="172"/>
                    </a:lnTo>
                    <a:lnTo>
                      <a:pt x="3074" y="162"/>
                    </a:lnTo>
                    <a:lnTo>
                      <a:pt x="3121" y="152"/>
                    </a:lnTo>
                    <a:lnTo>
                      <a:pt x="3168" y="143"/>
                    </a:lnTo>
                    <a:lnTo>
                      <a:pt x="3217" y="133"/>
                    </a:lnTo>
                    <a:lnTo>
                      <a:pt x="3265" y="125"/>
                    </a:lnTo>
                    <a:lnTo>
                      <a:pt x="3316" y="115"/>
                    </a:lnTo>
                    <a:lnTo>
                      <a:pt x="3368" y="108"/>
                    </a:lnTo>
                    <a:lnTo>
                      <a:pt x="3420" y="100"/>
                    </a:lnTo>
                    <a:lnTo>
                      <a:pt x="3472" y="93"/>
                    </a:lnTo>
                    <a:lnTo>
                      <a:pt x="3524" y="86"/>
                    </a:lnTo>
                    <a:lnTo>
                      <a:pt x="3578" y="81"/>
                    </a:lnTo>
                    <a:lnTo>
                      <a:pt x="3630" y="76"/>
                    </a:lnTo>
                    <a:lnTo>
                      <a:pt x="3684" y="73"/>
                    </a:lnTo>
                    <a:lnTo>
                      <a:pt x="3736" y="71"/>
                    </a:lnTo>
                    <a:lnTo>
                      <a:pt x="3788" y="69"/>
                    </a:lnTo>
                    <a:lnTo>
                      <a:pt x="3891" y="69"/>
                    </a:lnTo>
                    <a:lnTo>
                      <a:pt x="3988" y="71"/>
                    </a:lnTo>
                    <a:lnTo>
                      <a:pt x="4081" y="78"/>
                    </a:lnTo>
                    <a:lnTo>
                      <a:pt x="4168" y="86"/>
                    </a:lnTo>
                    <a:lnTo>
                      <a:pt x="4252" y="100"/>
                    </a:lnTo>
                    <a:lnTo>
                      <a:pt x="4330" y="116"/>
                    </a:lnTo>
                    <a:lnTo>
                      <a:pt x="4400" y="137"/>
                    </a:lnTo>
                    <a:lnTo>
                      <a:pt x="4466" y="160"/>
                    </a:lnTo>
                    <a:lnTo>
                      <a:pt x="4525" y="190"/>
                    </a:lnTo>
                    <a:lnTo>
                      <a:pt x="4575" y="224"/>
                    </a:lnTo>
                    <a:lnTo>
                      <a:pt x="4621" y="261"/>
                    </a:lnTo>
                    <a:lnTo>
                      <a:pt x="4658" y="305"/>
                    </a:lnTo>
                    <a:lnTo>
                      <a:pt x="4688" y="354"/>
                    </a:lnTo>
                    <a:lnTo>
                      <a:pt x="4710" y="407"/>
                    </a:lnTo>
                    <a:lnTo>
                      <a:pt x="4721" y="466"/>
                    </a:lnTo>
                    <a:lnTo>
                      <a:pt x="4726" y="530"/>
                    </a:lnTo>
                    <a:lnTo>
                      <a:pt x="4721" y="592"/>
                    </a:lnTo>
                    <a:lnTo>
                      <a:pt x="4708" y="646"/>
                    </a:lnTo>
                    <a:lnTo>
                      <a:pt x="4684" y="690"/>
                    </a:lnTo>
                    <a:lnTo>
                      <a:pt x="4654" y="727"/>
                    </a:lnTo>
                    <a:lnTo>
                      <a:pt x="4617" y="757"/>
                    </a:lnTo>
                    <a:lnTo>
                      <a:pt x="4573" y="781"/>
                    </a:lnTo>
                    <a:lnTo>
                      <a:pt x="4525" y="798"/>
                    </a:lnTo>
                    <a:lnTo>
                      <a:pt x="4471" y="811"/>
                    </a:lnTo>
                    <a:lnTo>
                      <a:pt x="4414" y="818"/>
                    </a:lnTo>
                    <a:lnTo>
                      <a:pt x="4353" y="821"/>
                    </a:lnTo>
                    <a:lnTo>
                      <a:pt x="4291" y="821"/>
                    </a:lnTo>
                    <a:lnTo>
                      <a:pt x="4227" y="819"/>
                    </a:lnTo>
                    <a:lnTo>
                      <a:pt x="4162" y="814"/>
                    </a:lnTo>
                    <a:lnTo>
                      <a:pt x="4098" y="808"/>
                    </a:lnTo>
                    <a:lnTo>
                      <a:pt x="4034" y="801"/>
                    </a:lnTo>
                    <a:lnTo>
                      <a:pt x="3972" y="794"/>
                    </a:lnTo>
                    <a:lnTo>
                      <a:pt x="3940" y="791"/>
                    </a:lnTo>
                    <a:lnTo>
                      <a:pt x="3906" y="789"/>
                    </a:lnTo>
                    <a:lnTo>
                      <a:pt x="3871" y="787"/>
                    </a:lnTo>
                    <a:lnTo>
                      <a:pt x="3832" y="787"/>
                    </a:lnTo>
                    <a:lnTo>
                      <a:pt x="3793" y="787"/>
                    </a:lnTo>
                    <a:lnTo>
                      <a:pt x="3753" y="789"/>
                    </a:lnTo>
                    <a:lnTo>
                      <a:pt x="3711" y="791"/>
                    </a:lnTo>
                    <a:lnTo>
                      <a:pt x="3669" y="792"/>
                    </a:lnTo>
                    <a:lnTo>
                      <a:pt x="3625" y="796"/>
                    </a:lnTo>
                    <a:lnTo>
                      <a:pt x="3580" y="799"/>
                    </a:lnTo>
                    <a:lnTo>
                      <a:pt x="3536" y="804"/>
                    </a:lnTo>
                    <a:lnTo>
                      <a:pt x="3491" y="808"/>
                    </a:lnTo>
                    <a:lnTo>
                      <a:pt x="3445" y="813"/>
                    </a:lnTo>
                    <a:lnTo>
                      <a:pt x="3400" y="818"/>
                    </a:lnTo>
                    <a:lnTo>
                      <a:pt x="3354" y="824"/>
                    </a:lnTo>
                    <a:lnTo>
                      <a:pt x="3311" y="829"/>
                    </a:lnTo>
                    <a:lnTo>
                      <a:pt x="3267" y="836"/>
                    </a:lnTo>
                    <a:lnTo>
                      <a:pt x="3223" y="843"/>
                    </a:lnTo>
                    <a:lnTo>
                      <a:pt x="3181" y="850"/>
                    </a:lnTo>
                    <a:lnTo>
                      <a:pt x="3139" y="856"/>
                    </a:lnTo>
                    <a:lnTo>
                      <a:pt x="3101" y="863"/>
                    </a:lnTo>
                    <a:lnTo>
                      <a:pt x="3062" y="870"/>
                    </a:lnTo>
                    <a:lnTo>
                      <a:pt x="3027" y="878"/>
                    </a:lnTo>
                    <a:lnTo>
                      <a:pt x="2991" y="885"/>
                    </a:lnTo>
                    <a:lnTo>
                      <a:pt x="2959" y="892"/>
                    </a:lnTo>
                    <a:lnTo>
                      <a:pt x="2929" y="898"/>
                    </a:lnTo>
                    <a:lnTo>
                      <a:pt x="2902" y="905"/>
                    </a:lnTo>
                    <a:lnTo>
                      <a:pt x="2877" y="912"/>
                    </a:lnTo>
                    <a:lnTo>
                      <a:pt x="2853" y="919"/>
                    </a:lnTo>
                    <a:lnTo>
                      <a:pt x="2835" y="924"/>
                    </a:lnTo>
                    <a:lnTo>
                      <a:pt x="2820" y="930"/>
                    </a:lnTo>
                    <a:lnTo>
                      <a:pt x="2806" y="935"/>
                    </a:lnTo>
                    <a:lnTo>
                      <a:pt x="2778" y="959"/>
                    </a:lnTo>
                    <a:lnTo>
                      <a:pt x="2773" y="986"/>
                    </a:lnTo>
                    <a:lnTo>
                      <a:pt x="2786" y="1016"/>
                    </a:lnTo>
                    <a:lnTo>
                      <a:pt x="2811" y="1048"/>
                    </a:lnTo>
                    <a:lnTo>
                      <a:pt x="2842" y="1080"/>
                    </a:lnTo>
                    <a:lnTo>
                      <a:pt x="2872" y="1112"/>
                    </a:lnTo>
                    <a:lnTo>
                      <a:pt x="2897" y="1142"/>
                    </a:lnTo>
                    <a:lnTo>
                      <a:pt x="2909" y="1167"/>
                    </a:lnTo>
                    <a:lnTo>
                      <a:pt x="2911" y="1181"/>
                    </a:lnTo>
                    <a:lnTo>
                      <a:pt x="2911" y="1193"/>
                    </a:lnTo>
                    <a:lnTo>
                      <a:pt x="2909" y="1208"/>
                    </a:lnTo>
                    <a:lnTo>
                      <a:pt x="2905" y="1221"/>
                    </a:lnTo>
                    <a:lnTo>
                      <a:pt x="2900" y="1236"/>
                    </a:lnTo>
                    <a:lnTo>
                      <a:pt x="2890" y="1250"/>
                    </a:lnTo>
                    <a:lnTo>
                      <a:pt x="2875" y="1265"/>
                    </a:lnTo>
                    <a:lnTo>
                      <a:pt x="2857" y="1280"/>
                    </a:lnTo>
                    <a:lnTo>
                      <a:pt x="2833" y="1294"/>
                    </a:lnTo>
                    <a:lnTo>
                      <a:pt x="2801" y="1307"/>
                    </a:lnTo>
                    <a:lnTo>
                      <a:pt x="2764" y="1320"/>
                    </a:lnTo>
                    <a:lnTo>
                      <a:pt x="2719" y="1334"/>
                    </a:lnTo>
                    <a:lnTo>
                      <a:pt x="2665" y="1346"/>
                    </a:lnTo>
                    <a:lnTo>
                      <a:pt x="2603" y="1357"/>
                    </a:lnTo>
                    <a:lnTo>
                      <a:pt x="2531" y="1368"/>
                    </a:lnTo>
                    <a:lnTo>
                      <a:pt x="2448" y="1378"/>
                    </a:lnTo>
                    <a:lnTo>
                      <a:pt x="2403" y="1381"/>
                    </a:lnTo>
                    <a:lnTo>
                      <a:pt x="2356" y="1383"/>
                    </a:lnTo>
                    <a:lnTo>
                      <a:pt x="2305" y="1383"/>
                    </a:lnTo>
                    <a:lnTo>
                      <a:pt x="2251" y="1381"/>
                    </a:lnTo>
                    <a:lnTo>
                      <a:pt x="2198" y="1379"/>
                    </a:lnTo>
                    <a:lnTo>
                      <a:pt x="2140" y="1374"/>
                    </a:lnTo>
                    <a:lnTo>
                      <a:pt x="2082" y="1369"/>
                    </a:lnTo>
                    <a:lnTo>
                      <a:pt x="2021" y="1363"/>
                    </a:lnTo>
                    <a:lnTo>
                      <a:pt x="1959" y="1356"/>
                    </a:lnTo>
                    <a:lnTo>
                      <a:pt x="1897" y="1347"/>
                    </a:lnTo>
                    <a:lnTo>
                      <a:pt x="1831" y="1337"/>
                    </a:lnTo>
                    <a:lnTo>
                      <a:pt x="1767" y="1327"/>
                    </a:lnTo>
                    <a:lnTo>
                      <a:pt x="1700" y="1315"/>
                    </a:lnTo>
                    <a:lnTo>
                      <a:pt x="1633" y="1304"/>
                    </a:lnTo>
                    <a:lnTo>
                      <a:pt x="1565" y="1292"/>
                    </a:lnTo>
                    <a:lnTo>
                      <a:pt x="1496" y="1278"/>
                    </a:lnTo>
                    <a:lnTo>
                      <a:pt x="1429" y="1265"/>
                    </a:lnTo>
                    <a:lnTo>
                      <a:pt x="1360" y="1252"/>
                    </a:lnTo>
                    <a:lnTo>
                      <a:pt x="1291" y="1238"/>
                    </a:lnTo>
                    <a:lnTo>
                      <a:pt x="1224" y="1223"/>
                    </a:lnTo>
                    <a:lnTo>
                      <a:pt x="1155" y="1209"/>
                    </a:lnTo>
                    <a:lnTo>
                      <a:pt x="1088" y="1194"/>
                    </a:lnTo>
                    <a:lnTo>
                      <a:pt x="1021" y="1179"/>
                    </a:lnTo>
                    <a:lnTo>
                      <a:pt x="955" y="1166"/>
                    </a:lnTo>
                    <a:lnTo>
                      <a:pt x="889" y="1151"/>
                    </a:lnTo>
                    <a:lnTo>
                      <a:pt x="826" y="1137"/>
                    </a:lnTo>
                    <a:lnTo>
                      <a:pt x="763" y="1124"/>
                    </a:lnTo>
                    <a:lnTo>
                      <a:pt x="701" y="1110"/>
                    </a:lnTo>
                    <a:lnTo>
                      <a:pt x="642" y="1099"/>
                    </a:lnTo>
                    <a:lnTo>
                      <a:pt x="583" y="1085"/>
                    </a:lnTo>
                    <a:lnTo>
                      <a:pt x="528" y="1073"/>
                    </a:lnTo>
                    <a:lnTo>
                      <a:pt x="474" y="1063"/>
                    </a:lnTo>
                    <a:lnTo>
                      <a:pt x="380" y="1041"/>
                    </a:lnTo>
                    <a:lnTo>
                      <a:pt x="311" y="1016"/>
                    </a:lnTo>
                    <a:lnTo>
                      <a:pt x="261" y="989"/>
                    </a:lnTo>
                    <a:lnTo>
                      <a:pt x="230" y="961"/>
                    </a:lnTo>
                    <a:lnTo>
                      <a:pt x="215" y="932"/>
                    </a:lnTo>
                    <a:lnTo>
                      <a:pt x="215" y="902"/>
                    </a:lnTo>
                    <a:lnTo>
                      <a:pt x="227" y="870"/>
                    </a:lnTo>
                    <a:lnTo>
                      <a:pt x="247" y="840"/>
                    </a:lnTo>
                    <a:lnTo>
                      <a:pt x="274" y="809"/>
                    </a:lnTo>
                    <a:lnTo>
                      <a:pt x="306" y="779"/>
                    </a:lnTo>
                    <a:lnTo>
                      <a:pt x="341" y="752"/>
                    </a:lnTo>
                    <a:lnTo>
                      <a:pt x="375" y="725"/>
                    </a:lnTo>
                    <a:lnTo>
                      <a:pt x="407" y="702"/>
                    </a:lnTo>
                    <a:lnTo>
                      <a:pt x="434" y="681"/>
                    </a:lnTo>
                    <a:lnTo>
                      <a:pt x="454" y="663"/>
                    </a:lnTo>
                    <a:lnTo>
                      <a:pt x="466" y="650"/>
                    </a:lnTo>
                    <a:lnTo>
                      <a:pt x="474" y="626"/>
                    </a:lnTo>
                    <a:lnTo>
                      <a:pt x="479" y="606"/>
                    </a:lnTo>
                    <a:lnTo>
                      <a:pt x="474" y="586"/>
                    </a:lnTo>
                    <a:lnTo>
                      <a:pt x="461" y="565"/>
                    </a:lnTo>
                    <a:lnTo>
                      <a:pt x="434" y="542"/>
                    </a:lnTo>
                    <a:lnTo>
                      <a:pt x="392" y="515"/>
                    </a:lnTo>
                    <a:lnTo>
                      <a:pt x="333" y="485"/>
                    </a:lnTo>
                    <a:lnTo>
                      <a:pt x="254" y="446"/>
                    </a:lnTo>
                    <a:lnTo>
                      <a:pt x="214" y="424"/>
                    </a:lnTo>
                    <a:lnTo>
                      <a:pt x="180" y="402"/>
                    </a:lnTo>
                    <a:lnTo>
                      <a:pt x="153" y="380"/>
                    </a:lnTo>
                    <a:lnTo>
                      <a:pt x="136" y="357"/>
                    </a:lnTo>
                    <a:lnTo>
                      <a:pt x="126" y="333"/>
                    </a:lnTo>
                    <a:lnTo>
                      <a:pt x="124" y="310"/>
                    </a:lnTo>
                    <a:lnTo>
                      <a:pt x="129" y="285"/>
                    </a:lnTo>
                    <a:lnTo>
                      <a:pt x="145" y="261"/>
                    </a:lnTo>
                    <a:lnTo>
                      <a:pt x="168" y="238"/>
                    </a:lnTo>
                    <a:lnTo>
                      <a:pt x="202" y="214"/>
                    </a:lnTo>
                    <a:lnTo>
                      <a:pt x="242" y="192"/>
                    </a:lnTo>
                    <a:lnTo>
                      <a:pt x="293" y="170"/>
                    </a:lnTo>
                    <a:lnTo>
                      <a:pt x="353" y="150"/>
                    </a:lnTo>
                    <a:lnTo>
                      <a:pt x="422" y="130"/>
                    </a:lnTo>
                    <a:lnTo>
                      <a:pt x="501" y="113"/>
                    </a:lnTo>
                    <a:lnTo>
                      <a:pt x="590" y="96"/>
                    </a:lnTo>
                    <a:lnTo>
                      <a:pt x="637" y="90"/>
                    </a:lnTo>
                    <a:lnTo>
                      <a:pt x="684" y="83"/>
                    </a:lnTo>
                    <a:lnTo>
                      <a:pt x="731" y="78"/>
                    </a:lnTo>
                    <a:lnTo>
                      <a:pt x="778" y="73"/>
                    </a:lnTo>
                    <a:lnTo>
                      <a:pt x="826" y="71"/>
                    </a:lnTo>
                    <a:lnTo>
                      <a:pt x="874" y="68"/>
                    </a:lnTo>
                    <a:lnTo>
                      <a:pt x="923" y="66"/>
                    </a:lnTo>
                    <a:lnTo>
                      <a:pt x="972" y="66"/>
                    </a:lnTo>
                    <a:lnTo>
                      <a:pt x="1021" y="68"/>
                    </a:lnTo>
                    <a:lnTo>
                      <a:pt x="1071" y="69"/>
                    </a:lnTo>
                    <a:lnTo>
                      <a:pt x="1120" y="71"/>
                    </a:lnTo>
                    <a:lnTo>
                      <a:pt x="1172" y="74"/>
                    </a:lnTo>
                    <a:lnTo>
                      <a:pt x="1224" y="79"/>
                    </a:lnTo>
                    <a:lnTo>
                      <a:pt x="1276" y="85"/>
                    </a:lnTo>
                    <a:lnTo>
                      <a:pt x="1328" y="90"/>
                    </a:lnTo>
                    <a:lnTo>
                      <a:pt x="1382" y="96"/>
                    </a:lnTo>
                    <a:lnTo>
                      <a:pt x="1438" y="105"/>
                    </a:lnTo>
                    <a:lnTo>
                      <a:pt x="1493" y="113"/>
                    </a:lnTo>
                    <a:lnTo>
                      <a:pt x="1550" y="123"/>
                    </a:lnTo>
                    <a:lnTo>
                      <a:pt x="1607" y="133"/>
                    </a:lnTo>
                    <a:lnTo>
                      <a:pt x="1666" y="145"/>
                    </a:lnTo>
                    <a:lnTo>
                      <a:pt x="1725" y="157"/>
                    </a:lnTo>
                    <a:lnTo>
                      <a:pt x="1786" y="169"/>
                    </a:lnTo>
                    <a:lnTo>
                      <a:pt x="1848" y="182"/>
                    </a:lnTo>
                    <a:lnTo>
                      <a:pt x="1912" y="197"/>
                    </a:lnTo>
                    <a:lnTo>
                      <a:pt x="1976" y="212"/>
                    </a:lnTo>
                    <a:lnTo>
                      <a:pt x="2041" y="227"/>
                    </a:lnTo>
                    <a:lnTo>
                      <a:pt x="2109" y="244"/>
                    </a:lnTo>
                    <a:lnTo>
                      <a:pt x="2177" y="261"/>
                    </a:lnTo>
                    <a:lnTo>
                      <a:pt x="2246" y="280"/>
                    </a:lnTo>
                    <a:lnTo>
                      <a:pt x="2319" y="298"/>
                    </a:lnTo>
                    <a:lnTo>
                      <a:pt x="2391" y="318"/>
                    </a:lnTo>
                    <a:lnTo>
                      <a:pt x="2531" y="354"/>
                    </a:lnTo>
                    <a:lnTo>
                      <a:pt x="2653" y="384"/>
                    </a:lnTo>
                    <a:lnTo>
                      <a:pt x="2763" y="406"/>
                    </a:lnTo>
                    <a:lnTo>
                      <a:pt x="2858" y="424"/>
                    </a:lnTo>
                    <a:lnTo>
                      <a:pt x="2942" y="436"/>
                    </a:lnTo>
                    <a:lnTo>
                      <a:pt x="3013" y="443"/>
                    </a:lnTo>
                    <a:lnTo>
                      <a:pt x="3074" y="448"/>
                    </a:lnTo>
                    <a:lnTo>
                      <a:pt x="3124" y="448"/>
                    </a:lnTo>
                    <a:lnTo>
                      <a:pt x="3166" y="446"/>
                    </a:lnTo>
                    <a:lnTo>
                      <a:pt x="3198" y="443"/>
                    </a:lnTo>
                    <a:lnTo>
                      <a:pt x="3225" y="438"/>
                    </a:lnTo>
                    <a:lnTo>
                      <a:pt x="3243" y="433"/>
                    </a:lnTo>
                    <a:lnTo>
                      <a:pt x="3257" y="428"/>
                    </a:lnTo>
                    <a:lnTo>
                      <a:pt x="3265" y="424"/>
                    </a:lnTo>
                    <a:lnTo>
                      <a:pt x="3269" y="421"/>
                    </a:lnTo>
                    <a:lnTo>
                      <a:pt x="3270" y="419"/>
                    </a:lnTo>
                    <a:lnTo>
                      <a:pt x="3270" y="421"/>
                    </a:lnTo>
                    <a:lnTo>
                      <a:pt x="3267" y="423"/>
                    </a:lnTo>
                    <a:lnTo>
                      <a:pt x="3260" y="426"/>
                    </a:lnTo>
                    <a:lnTo>
                      <a:pt x="3250" y="429"/>
                    </a:lnTo>
                    <a:lnTo>
                      <a:pt x="3233" y="433"/>
                    </a:lnTo>
                    <a:lnTo>
                      <a:pt x="3212" y="436"/>
                    </a:lnTo>
                    <a:lnTo>
                      <a:pt x="3181" y="436"/>
                    </a:lnTo>
                    <a:lnTo>
                      <a:pt x="3143" y="436"/>
                    </a:lnTo>
                    <a:lnTo>
                      <a:pt x="3094" y="431"/>
                    </a:lnTo>
                    <a:lnTo>
                      <a:pt x="3035" y="424"/>
                    </a:lnTo>
                    <a:lnTo>
                      <a:pt x="2964" y="414"/>
                    </a:lnTo>
                    <a:lnTo>
                      <a:pt x="2880" y="397"/>
                    </a:lnTo>
                    <a:lnTo>
                      <a:pt x="2783" y="377"/>
                    </a:lnTo>
                    <a:lnTo>
                      <a:pt x="2670" y="350"/>
                    </a:lnTo>
                    <a:lnTo>
                      <a:pt x="2541" y="318"/>
                    </a:lnTo>
                    <a:lnTo>
                      <a:pt x="2394" y="278"/>
                    </a:lnTo>
                    <a:lnTo>
                      <a:pt x="2317" y="256"/>
                    </a:lnTo>
                    <a:lnTo>
                      <a:pt x="2241" y="236"/>
                    </a:lnTo>
                    <a:lnTo>
                      <a:pt x="2167" y="216"/>
                    </a:lnTo>
                    <a:lnTo>
                      <a:pt x="2095" y="197"/>
                    </a:lnTo>
                    <a:lnTo>
                      <a:pt x="2024" y="179"/>
                    </a:lnTo>
                    <a:lnTo>
                      <a:pt x="1955" y="160"/>
                    </a:lnTo>
                    <a:lnTo>
                      <a:pt x="1887" y="143"/>
                    </a:lnTo>
                    <a:lnTo>
                      <a:pt x="1821" y="128"/>
                    </a:lnTo>
                    <a:lnTo>
                      <a:pt x="1755" y="113"/>
                    </a:lnTo>
                    <a:lnTo>
                      <a:pt x="1692" y="100"/>
                    </a:lnTo>
                    <a:lnTo>
                      <a:pt x="1628" y="86"/>
                    </a:lnTo>
                    <a:lnTo>
                      <a:pt x="1565" y="74"/>
                    </a:lnTo>
                    <a:lnTo>
                      <a:pt x="1505" y="63"/>
                    </a:lnTo>
                    <a:lnTo>
                      <a:pt x="1446" y="53"/>
                    </a:lnTo>
                    <a:lnTo>
                      <a:pt x="1387" y="42"/>
                    </a:lnTo>
                    <a:lnTo>
                      <a:pt x="1328" y="34"/>
                    </a:lnTo>
                    <a:lnTo>
                      <a:pt x="1271" y="27"/>
                    </a:lnTo>
                    <a:lnTo>
                      <a:pt x="1216" y="21"/>
                    </a:lnTo>
                    <a:lnTo>
                      <a:pt x="1160" y="14"/>
                    </a:lnTo>
                    <a:lnTo>
                      <a:pt x="1105" y="9"/>
                    </a:lnTo>
                    <a:lnTo>
                      <a:pt x="1051" y="5"/>
                    </a:lnTo>
                    <a:lnTo>
                      <a:pt x="999" y="4"/>
                    </a:lnTo>
                    <a:lnTo>
                      <a:pt x="945" y="2"/>
                    </a:lnTo>
                    <a:lnTo>
                      <a:pt x="893" y="0"/>
                    </a:lnTo>
                    <a:lnTo>
                      <a:pt x="842" y="2"/>
                    </a:lnTo>
                    <a:lnTo>
                      <a:pt x="790" y="2"/>
                    </a:lnTo>
                    <a:lnTo>
                      <a:pt x="740" y="5"/>
                    </a:lnTo>
                    <a:lnTo>
                      <a:pt x="689" y="9"/>
                    </a:lnTo>
                    <a:lnTo>
                      <a:pt x="639" y="14"/>
                    </a:lnTo>
                    <a:lnTo>
                      <a:pt x="590" y="19"/>
                    </a:lnTo>
                    <a:lnTo>
                      <a:pt x="540" y="26"/>
                    </a:lnTo>
                    <a:lnTo>
                      <a:pt x="491" y="34"/>
                    </a:lnTo>
                    <a:lnTo>
                      <a:pt x="397" y="53"/>
                    </a:lnTo>
                    <a:lnTo>
                      <a:pt x="314" y="73"/>
                    </a:lnTo>
                    <a:lnTo>
                      <a:pt x="240" y="93"/>
                    </a:lnTo>
                    <a:lnTo>
                      <a:pt x="178" y="116"/>
                    </a:lnTo>
                    <a:lnTo>
                      <a:pt x="124" y="140"/>
                    </a:lnTo>
                    <a:lnTo>
                      <a:pt x="81" y="165"/>
                    </a:lnTo>
                    <a:lnTo>
                      <a:pt x="47" y="190"/>
                    </a:lnTo>
                    <a:lnTo>
                      <a:pt x="22" y="216"/>
                    </a:lnTo>
                    <a:lnTo>
                      <a:pt x="7" y="243"/>
                    </a:lnTo>
                    <a:lnTo>
                      <a:pt x="0" y="268"/>
                    </a:lnTo>
                    <a:lnTo>
                      <a:pt x="2" y="295"/>
                    </a:lnTo>
                    <a:lnTo>
                      <a:pt x="12" y="322"/>
                    </a:lnTo>
                    <a:lnTo>
                      <a:pt x="30" y="347"/>
                    </a:lnTo>
                    <a:lnTo>
                      <a:pt x="59" y="372"/>
                    </a:lnTo>
                    <a:lnTo>
                      <a:pt x="94" y="396"/>
                    </a:lnTo>
                    <a:lnTo>
                      <a:pt x="138" y="419"/>
                    </a:lnTo>
                    <a:lnTo>
                      <a:pt x="220" y="461"/>
                    </a:lnTo>
                    <a:lnTo>
                      <a:pt x="282" y="495"/>
                    </a:lnTo>
                    <a:lnTo>
                      <a:pt x="326" y="523"/>
                    </a:lnTo>
                    <a:lnTo>
                      <a:pt x="355" y="549"/>
                    </a:lnTo>
                    <a:lnTo>
                      <a:pt x="370" y="572"/>
                    </a:lnTo>
                    <a:lnTo>
                      <a:pt x="373" y="594"/>
                    </a:lnTo>
                    <a:lnTo>
                      <a:pt x="370" y="618"/>
                    </a:lnTo>
                    <a:lnTo>
                      <a:pt x="360" y="643"/>
                    </a:lnTo>
                    <a:lnTo>
                      <a:pt x="348" y="658"/>
                    </a:lnTo>
                    <a:lnTo>
                      <a:pt x="328" y="678"/>
                    </a:lnTo>
                    <a:lnTo>
                      <a:pt x="298" y="700"/>
                    </a:lnTo>
                    <a:lnTo>
                      <a:pt x="264" y="727"/>
                    </a:lnTo>
                    <a:lnTo>
                      <a:pt x="229" y="755"/>
                    </a:lnTo>
                    <a:lnTo>
                      <a:pt x="192" y="786"/>
                    </a:lnTo>
                    <a:lnTo>
                      <a:pt x="158" y="818"/>
                    </a:lnTo>
                    <a:lnTo>
                      <a:pt x="129" y="851"/>
                    </a:lnTo>
                    <a:lnTo>
                      <a:pt x="108" y="885"/>
                    </a:lnTo>
                    <a:lnTo>
                      <a:pt x="96" y="919"/>
                    </a:lnTo>
                    <a:lnTo>
                      <a:pt x="98" y="952"/>
                    </a:lnTo>
                    <a:lnTo>
                      <a:pt x="113" y="984"/>
                    </a:lnTo>
                    <a:lnTo>
                      <a:pt x="145" y="1016"/>
                    </a:lnTo>
                    <a:lnTo>
                      <a:pt x="197" y="1045"/>
                    </a:lnTo>
                    <a:lnTo>
                      <a:pt x="271" y="1073"/>
                    </a:lnTo>
                    <a:lnTo>
                      <a:pt x="370" y="1097"/>
                    </a:lnTo>
                    <a:lnTo>
                      <a:pt x="427" y="1109"/>
                    </a:lnTo>
                    <a:lnTo>
                      <a:pt x="486" y="1122"/>
                    </a:lnTo>
                    <a:lnTo>
                      <a:pt x="548" y="1136"/>
                    </a:lnTo>
                    <a:lnTo>
                      <a:pt x="610" y="1149"/>
                    </a:lnTo>
                    <a:lnTo>
                      <a:pt x="676" y="1164"/>
                    </a:lnTo>
                    <a:lnTo>
                      <a:pt x="742" y="1179"/>
                    </a:lnTo>
                    <a:lnTo>
                      <a:pt x="809" y="1194"/>
                    </a:lnTo>
                    <a:lnTo>
                      <a:pt x="878" y="1209"/>
                    </a:lnTo>
                    <a:lnTo>
                      <a:pt x="948" y="1225"/>
                    </a:lnTo>
                    <a:lnTo>
                      <a:pt x="1017" y="1241"/>
                    </a:lnTo>
                    <a:lnTo>
                      <a:pt x="1090" y="1257"/>
                    </a:lnTo>
                    <a:lnTo>
                      <a:pt x="1162" y="1273"/>
                    </a:lnTo>
                    <a:lnTo>
                      <a:pt x="1232" y="1289"/>
                    </a:lnTo>
                    <a:lnTo>
                      <a:pt x="1305" y="1304"/>
                    </a:lnTo>
                    <a:lnTo>
                      <a:pt x="1379" y="1319"/>
                    </a:lnTo>
                    <a:lnTo>
                      <a:pt x="1451" y="1334"/>
                    </a:lnTo>
                    <a:lnTo>
                      <a:pt x="1522" y="1349"/>
                    </a:lnTo>
                    <a:lnTo>
                      <a:pt x="1594" y="1363"/>
                    </a:lnTo>
                    <a:lnTo>
                      <a:pt x="1665" y="1374"/>
                    </a:lnTo>
                    <a:lnTo>
                      <a:pt x="1735" y="1388"/>
                    </a:lnTo>
                    <a:lnTo>
                      <a:pt x="1804" y="1398"/>
                    </a:lnTo>
                    <a:lnTo>
                      <a:pt x="1871" y="1408"/>
                    </a:lnTo>
                    <a:lnTo>
                      <a:pt x="1939" y="1418"/>
                    </a:lnTo>
                    <a:lnTo>
                      <a:pt x="2004" y="1426"/>
                    </a:lnTo>
                    <a:lnTo>
                      <a:pt x="2068" y="1433"/>
                    </a:lnTo>
                    <a:lnTo>
                      <a:pt x="2129" y="1438"/>
                    </a:lnTo>
                    <a:lnTo>
                      <a:pt x="2189" y="1443"/>
                    </a:lnTo>
                    <a:lnTo>
                      <a:pt x="2248" y="1447"/>
                    </a:lnTo>
                    <a:lnTo>
                      <a:pt x="2304" y="1448"/>
                    </a:lnTo>
                    <a:lnTo>
                      <a:pt x="2356" y="1447"/>
                    </a:lnTo>
                    <a:lnTo>
                      <a:pt x="2406" y="1445"/>
                    </a:lnTo>
                    <a:lnTo>
                      <a:pt x="2455" y="1442"/>
                    </a:lnTo>
                    <a:lnTo>
                      <a:pt x="2542" y="1431"/>
                    </a:lnTo>
                    <a:lnTo>
                      <a:pt x="2620" y="1418"/>
                    </a:lnTo>
                    <a:lnTo>
                      <a:pt x="2685" y="1401"/>
                    </a:lnTo>
                    <a:lnTo>
                      <a:pt x="2744" y="1384"/>
                    </a:lnTo>
                    <a:lnTo>
                      <a:pt x="2793" y="1366"/>
                    </a:lnTo>
                    <a:lnTo>
                      <a:pt x="2835" y="1346"/>
                    </a:lnTo>
                    <a:lnTo>
                      <a:pt x="2869" y="1324"/>
                    </a:lnTo>
                    <a:lnTo>
                      <a:pt x="2897" y="1302"/>
                    </a:lnTo>
                    <a:lnTo>
                      <a:pt x="2917" y="1280"/>
                    </a:lnTo>
                    <a:lnTo>
                      <a:pt x="2934" y="1258"/>
                    </a:lnTo>
                    <a:lnTo>
                      <a:pt x="2946" y="1238"/>
                    </a:lnTo>
                    <a:lnTo>
                      <a:pt x="2954" y="1216"/>
                    </a:lnTo>
                    <a:lnTo>
                      <a:pt x="2959" y="1198"/>
                    </a:lnTo>
                    <a:lnTo>
                      <a:pt x="2961" y="1179"/>
                    </a:lnTo>
                    <a:lnTo>
                      <a:pt x="2961" y="1162"/>
                    </a:lnTo>
                    <a:lnTo>
                      <a:pt x="2959" y="1147"/>
                    </a:lnTo>
                    <a:lnTo>
                      <a:pt x="2948" y="1122"/>
                    </a:lnTo>
                    <a:lnTo>
                      <a:pt x="2927" y="1097"/>
                    </a:lnTo>
                    <a:lnTo>
                      <a:pt x="2900" y="1072"/>
                    </a:lnTo>
                    <a:lnTo>
                      <a:pt x="2874" y="1048"/>
                    </a:lnTo>
                    <a:lnTo>
                      <a:pt x="2855" y="1025"/>
                    </a:lnTo>
                    <a:lnTo>
                      <a:pt x="2847" y="1001"/>
                    </a:lnTo>
                    <a:lnTo>
                      <a:pt x="2857" y="979"/>
                    </a:lnTo>
                    <a:lnTo>
                      <a:pt x="2889" y="956"/>
                    </a:lnTo>
                    <a:lnTo>
                      <a:pt x="2902" y="951"/>
                    </a:lnTo>
                    <a:lnTo>
                      <a:pt x="2919" y="944"/>
                    </a:lnTo>
                    <a:lnTo>
                      <a:pt x="2937" y="939"/>
                    </a:lnTo>
                    <a:lnTo>
                      <a:pt x="2961" y="932"/>
                    </a:lnTo>
                    <a:lnTo>
                      <a:pt x="2986" y="927"/>
                    </a:lnTo>
                    <a:lnTo>
                      <a:pt x="3015" y="922"/>
                    </a:lnTo>
                    <a:lnTo>
                      <a:pt x="3047" y="915"/>
                    </a:lnTo>
                    <a:lnTo>
                      <a:pt x="3079" y="910"/>
                    </a:lnTo>
                    <a:lnTo>
                      <a:pt x="3114" y="905"/>
                    </a:lnTo>
                    <a:lnTo>
                      <a:pt x="3153" y="900"/>
                    </a:lnTo>
                    <a:lnTo>
                      <a:pt x="3191" y="895"/>
                    </a:lnTo>
                    <a:lnTo>
                      <a:pt x="3232" y="890"/>
                    </a:lnTo>
                    <a:lnTo>
                      <a:pt x="3274" y="885"/>
                    </a:lnTo>
                    <a:lnTo>
                      <a:pt x="3317" y="880"/>
                    </a:lnTo>
                    <a:lnTo>
                      <a:pt x="3361" y="877"/>
                    </a:lnTo>
                    <a:lnTo>
                      <a:pt x="3407" y="872"/>
                    </a:lnTo>
                    <a:lnTo>
                      <a:pt x="3452" y="868"/>
                    </a:lnTo>
                    <a:lnTo>
                      <a:pt x="3499" y="865"/>
                    </a:lnTo>
                    <a:lnTo>
                      <a:pt x="3546" y="863"/>
                    </a:lnTo>
                    <a:lnTo>
                      <a:pt x="3592" y="860"/>
                    </a:lnTo>
                    <a:lnTo>
                      <a:pt x="3639" y="858"/>
                    </a:lnTo>
                    <a:lnTo>
                      <a:pt x="3686" y="856"/>
                    </a:lnTo>
                    <a:lnTo>
                      <a:pt x="3731" y="855"/>
                    </a:lnTo>
                    <a:lnTo>
                      <a:pt x="3776" y="853"/>
                    </a:lnTo>
                    <a:lnTo>
                      <a:pt x="3820" y="853"/>
                    </a:lnTo>
                    <a:lnTo>
                      <a:pt x="3864" y="853"/>
                    </a:lnTo>
                    <a:lnTo>
                      <a:pt x="3906" y="853"/>
                    </a:lnTo>
                    <a:lnTo>
                      <a:pt x="3946" y="855"/>
                    </a:lnTo>
                    <a:lnTo>
                      <a:pt x="3987" y="856"/>
                    </a:lnTo>
                    <a:lnTo>
                      <a:pt x="4024" y="858"/>
                    </a:lnTo>
                    <a:lnTo>
                      <a:pt x="4059" y="861"/>
                    </a:lnTo>
                    <a:lnTo>
                      <a:pt x="4093" y="865"/>
                    </a:lnTo>
                    <a:lnTo>
                      <a:pt x="4158" y="872"/>
                    </a:lnTo>
                    <a:lnTo>
                      <a:pt x="4224" y="877"/>
                    </a:lnTo>
                    <a:lnTo>
                      <a:pt x="4291" y="882"/>
                    </a:lnTo>
                    <a:lnTo>
                      <a:pt x="4357" y="882"/>
                    </a:lnTo>
                    <a:lnTo>
                      <a:pt x="4422" y="880"/>
                    </a:lnTo>
                    <a:lnTo>
                      <a:pt x="4486" y="875"/>
                    </a:lnTo>
                    <a:lnTo>
                      <a:pt x="4548" y="865"/>
                    </a:lnTo>
                    <a:lnTo>
                      <a:pt x="4605" y="851"/>
                    </a:lnTo>
                    <a:lnTo>
                      <a:pt x="4659" y="831"/>
                    </a:lnTo>
                    <a:lnTo>
                      <a:pt x="4708" y="806"/>
                    </a:lnTo>
                    <a:lnTo>
                      <a:pt x="4752" y="776"/>
                    </a:lnTo>
                    <a:lnTo>
                      <a:pt x="4789" y="737"/>
                    </a:lnTo>
                    <a:lnTo>
                      <a:pt x="4819" y="693"/>
                    </a:lnTo>
                    <a:lnTo>
                      <a:pt x="4843" y="641"/>
                    </a:lnTo>
                    <a:lnTo>
                      <a:pt x="4856" y="579"/>
                    </a:lnTo>
                    <a:lnTo>
                      <a:pt x="4861" y="510"/>
                    </a:lnTo>
                    <a:lnTo>
                      <a:pt x="4856" y="439"/>
                    </a:lnTo>
                    <a:lnTo>
                      <a:pt x="4843" y="375"/>
                    </a:lnTo>
                    <a:lnTo>
                      <a:pt x="4819" y="317"/>
                    </a:lnTo>
                    <a:lnTo>
                      <a:pt x="4789" y="263"/>
                    </a:lnTo>
                    <a:lnTo>
                      <a:pt x="4748" y="216"/>
                    </a:lnTo>
                    <a:lnTo>
                      <a:pt x="4701" y="174"/>
                    </a:lnTo>
                    <a:lnTo>
                      <a:pt x="4647" y="137"/>
                    </a:lnTo>
                    <a:lnTo>
                      <a:pt x="4585" y="105"/>
                    </a:lnTo>
                    <a:lnTo>
                      <a:pt x="4516" y="78"/>
                    </a:lnTo>
                    <a:lnTo>
                      <a:pt x="4441" y="56"/>
                    </a:lnTo>
                    <a:lnTo>
                      <a:pt x="4358" y="37"/>
                    </a:lnTo>
                    <a:lnTo>
                      <a:pt x="4271" y="24"/>
                    </a:lnTo>
                    <a:lnTo>
                      <a:pt x="4178" y="12"/>
                    </a:lnTo>
                    <a:lnTo>
                      <a:pt x="4081" y="7"/>
                    </a:lnTo>
                    <a:lnTo>
                      <a:pt x="3977" y="4"/>
                    </a:lnTo>
                    <a:lnTo>
                      <a:pt x="3869" y="4"/>
                    </a:lnTo>
                    <a:lnTo>
                      <a:pt x="3813" y="5"/>
                    </a:lnTo>
                    <a:lnTo>
                      <a:pt x="3758" y="9"/>
                    </a:lnTo>
                    <a:lnTo>
                      <a:pt x="3702" y="14"/>
                    </a:lnTo>
                    <a:lnTo>
                      <a:pt x="3645" y="19"/>
                    </a:lnTo>
                    <a:lnTo>
                      <a:pt x="3590" y="26"/>
                    </a:lnTo>
                    <a:lnTo>
                      <a:pt x="3534" y="34"/>
                    </a:lnTo>
                    <a:lnTo>
                      <a:pt x="3479" y="42"/>
                    </a:lnTo>
                    <a:lnTo>
                      <a:pt x="3423" y="53"/>
                    </a:lnTo>
                    <a:lnTo>
                      <a:pt x="3368" y="63"/>
                    </a:lnTo>
                    <a:lnTo>
                      <a:pt x="3314" y="74"/>
                    </a:lnTo>
                    <a:lnTo>
                      <a:pt x="3262" y="86"/>
                    </a:lnTo>
                    <a:lnTo>
                      <a:pt x="3210" y="98"/>
                    </a:lnTo>
                    <a:lnTo>
                      <a:pt x="3158" y="111"/>
                    </a:lnTo>
                    <a:lnTo>
                      <a:pt x="3109" y="125"/>
                    </a:lnTo>
                    <a:lnTo>
                      <a:pt x="3060" y="137"/>
                    </a:lnTo>
                    <a:lnTo>
                      <a:pt x="3015" y="150"/>
                    </a:lnTo>
                    <a:lnTo>
                      <a:pt x="2969" y="164"/>
                    </a:lnTo>
                    <a:lnTo>
                      <a:pt x="2926" y="177"/>
                    </a:lnTo>
                    <a:lnTo>
                      <a:pt x="2885" y="189"/>
                    </a:lnTo>
                    <a:lnTo>
                      <a:pt x="2847" y="202"/>
                    </a:lnTo>
                    <a:lnTo>
                      <a:pt x="2810" y="214"/>
                    </a:lnTo>
                    <a:lnTo>
                      <a:pt x="2776" y="226"/>
                    </a:lnTo>
                    <a:lnTo>
                      <a:pt x="2744" y="236"/>
                    </a:lnTo>
                    <a:lnTo>
                      <a:pt x="2715" y="246"/>
                    </a:lnTo>
                    <a:lnTo>
                      <a:pt x="2689" y="256"/>
                    </a:lnTo>
                    <a:lnTo>
                      <a:pt x="2667" y="264"/>
                    </a:lnTo>
                    <a:lnTo>
                      <a:pt x="2647" y="271"/>
                    </a:lnTo>
                    <a:lnTo>
                      <a:pt x="2630" y="278"/>
                    </a:lnTo>
                    <a:lnTo>
                      <a:pt x="2616" y="283"/>
                    </a:lnTo>
                    <a:lnTo>
                      <a:pt x="2608" y="286"/>
                    </a:lnTo>
                    <a:lnTo>
                      <a:pt x="2601" y="290"/>
                    </a:lnTo>
                    <a:lnTo>
                      <a:pt x="2599" y="290"/>
                    </a:lnTo>
                    <a:close/>
                  </a:path>
                </a:pathLst>
              </a:custGeom>
              <a:solidFill>
                <a:srgbClr val="000000"/>
              </a:solidFill>
              <a:ln w="9525">
                <a:noFill/>
                <a:round/>
                <a:headEnd/>
                <a:tailEnd/>
              </a:ln>
            </p:spPr>
            <p:txBody>
              <a:bodyPr/>
              <a:lstStyle/>
              <a:p>
                <a:pPr eaLnBrk="0" hangingPunct="0">
                  <a:lnSpc>
                    <a:spcPct val="90000"/>
                  </a:lnSpc>
                  <a:spcBef>
                    <a:spcPct val="20000"/>
                  </a:spcBef>
                  <a:buClr>
                    <a:schemeClr val="folHlink"/>
                  </a:buClr>
                  <a:buSzPct val="75000"/>
                  <a:buFont typeface="Monotype Sorts" pitchFamily="1" charset="2"/>
                  <a:buChar char="n"/>
                  <a:defRPr/>
                </a:pPr>
                <a:endParaRPr lang="en-US">
                  <a:latin typeface="+mj-lt"/>
                  <a:ea typeface="宋体" pitchFamily="1" charset="-122"/>
                  <a:cs typeface="+mn-cs"/>
                </a:endParaRPr>
              </a:p>
            </p:txBody>
          </p:sp>
          <p:grpSp>
            <p:nvGrpSpPr>
              <p:cNvPr id="7" name="Group 28"/>
              <p:cNvGrpSpPr>
                <a:grpSpLocks/>
              </p:cNvGrpSpPr>
              <p:nvPr/>
            </p:nvGrpSpPr>
            <p:grpSpPr bwMode="auto">
              <a:xfrm>
                <a:off x="2976" y="1152"/>
                <a:ext cx="463" cy="996"/>
                <a:chOff x="2809" y="1780"/>
                <a:chExt cx="463" cy="996"/>
              </a:xfrm>
            </p:grpSpPr>
            <p:sp>
              <p:nvSpPr>
                <p:cNvPr id="135" name="Freeform 29"/>
                <p:cNvSpPr>
                  <a:spLocks/>
                </p:cNvSpPr>
                <p:nvPr/>
              </p:nvSpPr>
              <p:spPr bwMode="auto">
                <a:xfrm>
                  <a:off x="2818" y="2603"/>
                  <a:ext cx="254" cy="168"/>
                </a:xfrm>
                <a:custGeom>
                  <a:avLst/>
                  <a:gdLst>
                    <a:gd name="T0" fmla="*/ 58 w 505"/>
                    <a:gd name="T1" fmla="*/ 21 h 336"/>
                    <a:gd name="T2" fmla="*/ 52 w 505"/>
                    <a:gd name="T3" fmla="*/ 21 h 336"/>
                    <a:gd name="T4" fmla="*/ 44 w 505"/>
                    <a:gd name="T5" fmla="*/ 21 h 336"/>
                    <a:gd name="T6" fmla="*/ 42 w 505"/>
                    <a:gd name="T7" fmla="*/ 14 h 336"/>
                    <a:gd name="T8" fmla="*/ 45 w 505"/>
                    <a:gd name="T9" fmla="*/ 10 h 336"/>
                    <a:gd name="T10" fmla="*/ 43 w 505"/>
                    <a:gd name="T11" fmla="*/ 0 h 336"/>
                    <a:gd name="T12" fmla="*/ 27 w 505"/>
                    <a:gd name="T13" fmla="*/ 0 h 336"/>
                    <a:gd name="T14" fmla="*/ 7 w 505"/>
                    <a:gd name="T15" fmla="*/ 3 h 336"/>
                    <a:gd name="T16" fmla="*/ 10 w 505"/>
                    <a:gd name="T17" fmla="*/ 7 h 336"/>
                    <a:gd name="T18" fmla="*/ 6 w 505"/>
                    <a:gd name="T19" fmla="*/ 11 h 336"/>
                    <a:gd name="T20" fmla="*/ 0 w 505"/>
                    <a:gd name="T21" fmla="*/ 19 h 336"/>
                    <a:gd name="T22" fmla="*/ 4 w 505"/>
                    <a:gd name="T23" fmla="*/ 24 h 336"/>
                    <a:gd name="T24" fmla="*/ 10 w 505"/>
                    <a:gd name="T25" fmla="*/ 27 h 336"/>
                    <a:gd name="T26" fmla="*/ 22 w 505"/>
                    <a:gd name="T27" fmla="*/ 27 h 336"/>
                    <a:gd name="T28" fmla="*/ 30 w 505"/>
                    <a:gd name="T29" fmla="*/ 31 h 336"/>
                    <a:gd name="T30" fmla="*/ 32 w 505"/>
                    <a:gd name="T31" fmla="*/ 40 h 336"/>
                    <a:gd name="T32" fmla="*/ 50 w 505"/>
                    <a:gd name="T33" fmla="*/ 42 h 336"/>
                    <a:gd name="T34" fmla="*/ 64 w 505"/>
                    <a:gd name="T35" fmla="*/ 41 h 336"/>
                    <a:gd name="T36" fmla="*/ 64 w 505"/>
                    <a:gd name="T37" fmla="*/ 27 h 336"/>
                    <a:gd name="T38" fmla="*/ 58 w 505"/>
                    <a:gd name="T39" fmla="*/ 21 h 3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505"/>
                    <a:gd name="T61" fmla="*/ 0 h 336"/>
                    <a:gd name="T62" fmla="*/ 505 w 505"/>
                    <a:gd name="T63" fmla="*/ 336 h 3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505" h="336">
                      <a:moveTo>
                        <a:pt x="464" y="171"/>
                      </a:moveTo>
                      <a:lnTo>
                        <a:pt x="411" y="166"/>
                      </a:lnTo>
                      <a:lnTo>
                        <a:pt x="352" y="161"/>
                      </a:lnTo>
                      <a:lnTo>
                        <a:pt x="335" y="115"/>
                      </a:lnTo>
                      <a:lnTo>
                        <a:pt x="357" y="74"/>
                      </a:lnTo>
                      <a:lnTo>
                        <a:pt x="338" y="0"/>
                      </a:lnTo>
                      <a:lnTo>
                        <a:pt x="215" y="0"/>
                      </a:lnTo>
                      <a:lnTo>
                        <a:pt x="55" y="28"/>
                      </a:lnTo>
                      <a:lnTo>
                        <a:pt x="73" y="60"/>
                      </a:lnTo>
                      <a:lnTo>
                        <a:pt x="41" y="92"/>
                      </a:lnTo>
                      <a:lnTo>
                        <a:pt x="0" y="148"/>
                      </a:lnTo>
                      <a:lnTo>
                        <a:pt x="27" y="198"/>
                      </a:lnTo>
                      <a:lnTo>
                        <a:pt x="78" y="221"/>
                      </a:lnTo>
                      <a:lnTo>
                        <a:pt x="169" y="217"/>
                      </a:lnTo>
                      <a:lnTo>
                        <a:pt x="234" y="249"/>
                      </a:lnTo>
                      <a:lnTo>
                        <a:pt x="252" y="313"/>
                      </a:lnTo>
                      <a:lnTo>
                        <a:pt x="397" y="336"/>
                      </a:lnTo>
                      <a:lnTo>
                        <a:pt x="505" y="323"/>
                      </a:lnTo>
                      <a:lnTo>
                        <a:pt x="505" y="217"/>
                      </a:lnTo>
                      <a:lnTo>
                        <a:pt x="464" y="171"/>
                      </a:lnTo>
                      <a:close/>
                    </a:path>
                  </a:pathLst>
                </a:custGeom>
                <a:solidFill>
                  <a:srgbClr val="147A0A"/>
                </a:solidFill>
                <a:ln w="9525">
                  <a:noFill/>
                  <a:round/>
                  <a:headEnd/>
                  <a:tailEnd/>
                </a:ln>
              </p:spPr>
              <p:txBody>
                <a:bodyPr/>
                <a:lstStyle/>
                <a:p>
                  <a:pPr eaLnBrk="0" hangingPunct="0">
                    <a:lnSpc>
                      <a:spcPct val="90000"/>
                    </a:lnSpc>
                    <a:spcBef>
                      <a:spcPct val="20000"/>
                    </a:spcBef>
                    <a:buClr>
                      <a:schemeClr val="folHlink"/>
                    </a:buClr>
                    <a:buSzPct val="75000"/>
                    <a:buFont typeface="Monotype Sorts" pitchFamily="1" charset="2"/>
                    <a:buChar char="n"/>
                    <a:defRPr/>
                  </a:pPr>
                  <a:endParaRPr lang="en-US">
                    <a:latin typeface="+mj-lt"/>
                    <a:ea typeface="宋体" pitchFamily="1" charset="-122"/>
                    <a:cs typeface="+mn-cs"/>
                  </a:endParaRPr>
                </a:p>
              </p:txBody>
            </p:sp>
            <p:sp>
              <p:nvSpPr>
                <p:cNvPr id="136" name="Freeform 30"/>
                <p:cNvSpPr>
                  <a:spLocks/>
                </p:cNvSpPr>
                <p:nvPr/>
              </p:nvSpPr>
              <p:spPr bwMode="auto">
                <a:xfrm>
                  <a:off x="3048" y="2345"/>
                  <a:ext cx="90" cy="351"/>
                </a:xfrm>
                <a:custGeom>
                  <a:avLst/>
                  <a:gdLst>
                    <a:gd name="T0" fmla="*/ 1 w 180"/>
                    <a:gd name="T1" fmla="*/ 3 h 703"/>
                    <a:gd name="T2" fmla="*/ 1 w 180"/>
                    <a:gd name="T3" fmla="*/ 8 h 703"/>
                    <a:gd name="T4" fmla="*/ 1 w 180"/>
                    <a:gd name="T5" fmla="*/ 13 h 703"/>
                    <a:gd name="T6" fmla="*/ 0 w 180"/>
                    <a:gd name="T7" fmla="*/ 18 h 703"/>
                    <a:gd name="T8" fmla="*/ 1 w 180"/>
                    <a:gd name="T9" fmla="*/ 22 h 703"/>
                    <a:gd name="T10" fmla="*/ 3 w 180"/>
                    <a:gd name="T11" fmla="*/ 26 h 703"/>
                    <a:gd name="T12" fmla="*/ 3 w 180"/>
                    <a:gd name="T13" fmla="*/ 35 h 703"/>
                    <a:gd name="T14" fmla="*/ 3 w 180"/>
                    <a:gd name="T15" fmla="*/ 45 h 703"/>
                    <a:gd name="T16" fmla="*/ 3 w 180"/>
                    <a:gd name="T17" fmla="*/ 55 h 703"/>
                    <a:gd name="T18" fmla="*/ 5 w 180"/>
                    <a:gd name="T19" fmla="*/ 66 h 703"/>
                    <a:gd name="T20" fmla="*/ 6 w 180"/>
                    <a:gd name="T21" fmla="*/ 76 h 703"/>
                    <a:gd name="T22" fmla="*/ 6 w 180"/>
                    <a:gd name="T23" fmla="*/ 85 h 703"/>
                    <a:gd name="T24" fmla="*/ 11 w 180"/>
                    <a:gd name="T25" fmla="*/ 87 h 703"/>
                    <a:gd name="T26" fmla="*/ 21 w 180"/>
                    <a:gd name="T27" fmla="*/ 85 h 703"/>
                    <a:gd name="T28" fmla="*/ 23 w 180"/>
                    <a:gd name="T29" fmla="*/ 0 h 703"/>
                    <a:gd name="T30" fmla="*/ 1 w 180"/>
                    <a:gd name="T31" fmla="*/ 3 h 70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80"/>
                    <a:gd name="T49" fmla="*/ 0 h 703"/>
                    <a:gd name="T50" fmla="*/ 180 w 180"/>
                    <a:gd name="T51" fmla="*/ 703 h 703"/>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80" h="703">
                      <a:moveTo>
                        <a:pt x="14" y="24"/>
                      </a:moveTo>
                      <a:lnTo>
                        <a:pt x="14" y="70"/>
                      </a:lnTo>
                      <a:lnTo>
                        <a:pt x="4" y="108"/>
                      </a:lnTo>
                      <a:lnTo>
                        <a:pt x="0" y="146"/>
                      </a:lnTo>
                      <a:lnTo>
                        <a:pt x="6" y="182"/>
                      </a:lnTo>
                      <a:lnTo>
                        <a:pt x="23" y="212"/>
                      </a:lnTo>
                      <a:lnTo>
                        <a:pt x="29" y="283"/>
                      </a:lnTo>
                      <a:lnTo>
                        <a:pt x="28" y="365"/>
                      </a:lnTo>
                      <a:lnTo>
                        <a:pt x="30" y="446"/>
                      </a:lnTo>
                      <a:lnTo>
                        <a:pt x="36" y="528"/>
                      </a:lnTo>
                      <a:lnTo>
                        <a:pt x="46" y="609"/>
                      </a:lnTo>
                      <a:lnTo>
                        <a:pt x="46" y="680"/>
                      </a:lnTo>
                      <a:lnTo>
                        <a:pt x="94" y="703"/>
                      </a:lnTo>
                      <a:lnTo>
                        <a:pt x="163" y="685"/>
                      </a:lnTo>
                      <a:lnTo>
                        <a:pt x="180" y="0"/>
                      </a:lnTo>
                      <a:lnTo>
                        <a:pt x="14" y="24"/>
                      </a:lnTo>
                      <a:close/>
                    </a:path>
                  </a:pathLst>
                </a:custGeom>
                <a:solidFill>
                  <a:srgbClr val="994200"/>
                </a:solidFill>
                <a:ln w="9525">
                  <a:noFill/>
                  <a:round/>
                  <a:headEnd/>
                  <a:tailEnd/>
                </a:ln>
              </p:spPr>
              <p:txBody>
                <a:bodyPr/>
                <a:lstStyle/>
                <a:p>
                  <a:pPr eaLnBrk="0" hangingPunct="0">
                    <a:lnSpc>
                      <a:spcPct val="90000"/>
                    </a:lnSpc>
                    <a:spcBef>
                      <a:spcPct val="20000"/>
                    </a:spcBef>
                    <a:buClr>
                      <a:schemeClr val="folHlink"/>
                    </a:buClr>
                    <a:buSzPct val="75000"/>
                    <a:buFont typeface="Monotype Sorts" pitchFamily="1" charset="2"/>
                    <a:buChar char="n"/>
                    <a:defRPr/>
                  </a:pPr>
                  <a:endParaRPr lang="en-US">
                    <a:latin typeface="+mj-lt"/>
                    <a:ea typeface="宋体" pitchFamily="1" charset="-122"/>
                    <a:cs typeface="+mn-cs"/>
                  </a:endParaRPr>
                </a:p>
              </p:txBody>
            </p:sp>
            <p:sp>
              <p:nvSpPr>
                <p:cNvPr id="137" name="Freeform 31"/>
                <p:cNvSpPr>
                  <a:spLocks/>
                </p:cNvSpPr>
                <p:nvPr/>
              </p:nvSpPr>
              <p:spPr bwMode="auto">
                <a:xfrm>
                  <a:off x="2809" y="1781"/>
                  <a:ext cx="119" cy="162"/>
                </a:xfrm>
                <a:custGeom>
                  <a:avLst/>
                  <a:gdLst>
                    <a:gd name="T0" fmla="*/ 24 w 240"/>
                    <a:gd name="T1" fmla="*/ 5 h 324"/>
                    <a:gd name="T2" fmla="*/ 17 w 240"/>
                    <a:gd name="T3" fmla="*/ 0 h 324"/>
                    <a:gd name="T4" fmla="*/ 10 w 240"/>
                    <a:gd name="T5" fmla="*/ 1 h 324"/>
                    <a:gd name="T6" fmla="*/ 3 w 240"/>
                    <a:gd name="T7" fmla="*/ 6 h 324"/>
                    <a:gd name="T8" fmla="*/ 1 w 240"/>
                    <a:gd name="T9" fmla="*/ 10 h 324"/>
                    <a:gd name="T10" fmla="*/ 0 w 240"/>
                    <a:gd name="T11" fmla="*/ 17 h 324"/>
                    <a:gd name="T12" fmla="*/ 5 w 240"/>
                    <a:gd name="T13" fmla="*/ 26 h 324"/>
                    <a:gd name="T14" fmla="*/ 3 w 240"/>
                    <a:gd name="T15" fmla="*/ 29 h 324"/>
                    <a:gd name="T16" fmla="*/ 1 w 240"/>
                    <a:gd name="T17" fmla="*/ 39 h 324"/>
                    <a:gd name="T18" fmla="*/ 4 w 240"/>
                    <a:gd name="T19" fmla="*/ 41 h 324"/>
                    <a:gd name="T20" fmla="*/ 8 w 240"/>
                    <a:gd name="T21" fmla="*/ 38 h 324"/>
                    <a:gd name="T22" fmla="*/ 12 w 240"/>
                    <a:gd name="T23" fmla="*/ 33 h 324"/>
                    <a:gd name="T24" fmla="*/ 23 w 240"/>
                    <a:gd name="T25" fmla="*/ 14 h 324"/>
                    <a:gd name="T26" fmla="*/ 29 w 240"/>
                    <a:gd name="T27" fmla="*/ 10 h 324"/>
                    <a:gd name="T28" fmla="*/ 28 w 240"/>
                    <a:gd name="T29" fmla="*/ 5 h 324"/>
                    <a:gd name="T30" fmla="*/ 24 w 240"/>
                    <a:gd name="T31" fmla="*/ 5 h 324"/>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40"/>
                    <a:gd name="T49" fmla="*/ 0 h 324"/>
                    <a:gd name="T50" fmla="*/ 240 w 240"/>
                    <a:gd name="T51" fmla="*/ 324 h 324"/>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40" h="324">
                      <a:moveTo>
                        <a:pt x="198" y="36"/>
                      </a:moveTo>
                      <a:lnTo>
                        <a:pt x="143" y="0"/>
                      </a:lnTo>
                      <a:lnTo>
                        <a:pt x="83" y="5"/>
                      </a:lnTo>
                      <a:lnTo>
                        <a:pt x="31" y="53"/>
                      </a:lnTo>
                      <a:lnTo>
                        <a:pt x="11" y="80"/>
                      </a:lnTo>
                      <a:lnTo>
                        <a:pt x="0" y="131"/>
                      </a:lnTo>
                      <a:lnTo>
                        <a:pt x="43" y="211"/>
                      </a:lnTo>
                      <a:lnTo>
                        <a:pt x="31" y="237"/>
                      </a:lnTo>
                      <a:lnTo>
                        <a:pt x="14" y="307"/>
                      </a:lnTo>
                      <a:lnTo>
                        <a:pt x="35" y="324"/>
                      </a:lnTo>
                      <a:lnTo>
                        <a:pt x="67" y="300"/>
                      </a:lnTo>
                      <a:lnTo>
                        <a:pt x="99" y="262"/>
                      </a:lnTo>
                      <a:lnTo>
                        <a:pt x="188" y="113"/>
                      </a:lnTo>
                      <a:lnTo>
                        <a:pt x="240" y="79"/>
                      </a:lnTo>
                      <a:lnTo>
                        <a:pt x="226" y="43"/>
                      </a:lnTo>
                      <a:lnTo>
                        <a:pt x="198" y="36"/>
                      </a:lnTo>
                      <a:close/>
                    </a:path>
                  </a:pathLst>
                </a:custGeom>
                <a:solidFill>
                  <a:srgbClr val="770023"/>
                </a:solidFill>
                <a:ln w="9525">
                  <a:noFill/>
                  <a:round/>
                  <a:headEnd/>
                  <a:tailEnd/>
                </a:ln>
              </p:spPr>
              <p:txBody>
                <a:bodyPr/>
                <a:lstStyle/>
                <a:p>
                  <a:pPr eaLnBrk="0" hangingPunct="0">
                    <a:lnSpc>
                      <a:spcPct val="90000"/>
                    </a:lnSpc>
                    <a:spcBef>
                      <a:spcPct val="20000"/>
                    </a:spcBef>
                    <a:buClr>
                      <a:schemeClr val="folHlink"/>
                    </a:buClr>
                    <a:buSzPct val="75000"/>
                    <a:buFont typeface="Monotype Sorts" pitchFamily="1" charset="2"/>
                    <a:buChar char="n"/>
                    <a:defRPr/>
                  </a:pPr>
                  <a:endParaRPr lang="en-US">
                    <a:latin typeface="+mj-lt"/>
                    <a:ea typeface="宋体" pitchFamily="1" charset="-122"/>
                    <a:cs typeface="+mn-cs"/>
                  </a:endParaRPr>
                </a:p>
              </p:txBody>
            </p:sp>
            <p:sp>
              <p:nvSpPr>
                <p:cNvPr id="138" name="Freeform 32"/>
                <p:cNvSpPr>
                  <a:spLocks/>
                </p:cNvSpPr>
                <p:nvPr/>
              </p:nvSpPr>
              <p:spPr bwMode="auto">
                <a:xfrm>
                  <a:off x="3080" y="2354"/>
                  <a:ext cx="113" cy="363"/>
                </a:xfrm>
                <a:custGeom>
                  <a:avLst/>
                  <a:gdLst>
                    <a:gd name="T0" fmla="*/ 28 w 226"/>
                    <a:gd name="T1" fmla="*/ 0 h 726"/>
                    <a:gd name="T2" fmla="*/ 26 w 226"/>
                    <a:gd name="T3" fmla="*/ 11 h 726"/>
                    <a:gd name="T4" fmla="*/ 22 w 226"/>
                    <a:gd name="T5" fmla="*/ 20 h 726"/>
                    <a:gd name="T6" fmla="*/ 20 w 226"/>
                    <a:gd name="T7" fmla="*/ 23 h 726"/>
                    <a:gd name="T8" fmla="*/ 20 w 226"/>
                    <a:gd name="T9" fmla="*/ 29 h 726"/>
                    <a:gd name="T10" fmla="*/ 22 w 226"/>
                    <a:gd name="T11" fmla="*/ 35 h 726"/>
                    <a:gd name="T12" fmla="*/ 23 w 226"/>
                    <a:gd name="T13" fmla="*/ 41 h 726"/>
                    <a:gd name="T14" fmla="*/ 23 w 226"/>
                    <a:gd name="T15" fmla="*/ 46 h 726"/>
                    <a:gd name="T16" fmla="*/ 23 w 226"/>
                    <a:gd name="T17" fmla="*/ 51 h 726"/>
                    <a:gd name="T18" fmla="*/ 23 w 226"/>
                    <a:gd name="T19" fmla="*/ 56 h 726"/>
                    <a:gd name="T20" fmla="*/ 22 w 226"/>
                    <a:gd name="T21" fmla="*/ 62 h 726"/>
                    <a:gd name="T22" fmla="*/ 21 w 226"/>
                    <a:gd name="T23" fmla="*/ 68 h 726"/>
                    <a:gd name="T24" fmla="*/ 20 w 226"/>
                    <a:gd name="T25" fmla="*/ 74 h 726"/>
                    <a:gd name="T26" fmla="*/ 20 w 226"/>
                    <a:gd name="T27" fmla="*/ 82 h 726"/>
                    <a:gd name="T28" fmla="*/ 20 w 226"/>
                    <a:gd name="T29" fmla="*/ 91 h 726"/>
                    <a:gd name="T30" fmla="*/ 13 w 226"/>
                    <a:gd name="T31" fmla="*/ 91 h 726"/>
                    <a:gd name="T32" fmla="*/ 6 w 226"/>
                    <a:gd name="T33" fmla="*/ 85 h 726"/>
                    <a:gd name="T34" fmla="*/ 7 w 226"/>
                    <a:gd name="T35" fmla="*/ 74 h 726"/>
                    <a:gd name="T36" fmla="*/ 6 w 226"/>
                    <a:gd name="T37" fmla="*/ 57 h 726"/>
                    <a:gd name="T38" fmla="*/ 5 w 226"/>
                    <a:gd name="T39" fmla="*/ 45 h 726"/>
                    <a:gd name="T40" fmla="*/ 5 w 226"/>
                    <a:gd name="T41" fmla="*/ 31 h 726"/>
                    <a:gd name="T42" fmla="*/ 3 w 226"/>
                    <a:gd name="T43" fmla="*/ 27 h 726"/>
                    <a:gd name="T44" fmla="*/ 0 w 226"/>
                    <a:gd name="T45" fmla="*/ 19 h 726"/>
                    <a:gd name="T46" fmla="*/ 3 w 226"/>
                    <a:gd name="T47" fmla="*/ 12 h 726"/>
                    <a:gd name="T48" fmla="*/ 3 w 226"/>
                    <a:gd name="T49" fmla="*/ 3 h 726"/>
                    <a:gd name="T50" fmla="*/ 13 w 226"/>
                    <a:gd name="T51" fmla="*/ 1 h 726"/>
                    <a:gd name="T52" fmla="*/ 28 w 226"/>
                    <a:gd name="T53" fmla="*/ 0 h 72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226"/>
                    <a:gd name="T82" fmla="*/ 0 h 726"/>
                    <a:gd name="T83" fmla="*/ 226 w 226"/>
                    <a:gd name="T84" fmla="*/ 726 h 72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226" h="726">
                      <a:moveTo>
                        <a:pt x="226" y="0"/>
                      </a:moveTo>
                      <a:lnTo>
                        <a:pt x="203" y="82"/>
                      </a:lnTo>
                      <a:lnTo>
                        <a:pt x="174" y="153"/>
                      </a:lnTo>
                      <a:lnTo>
                        <a:pt x="156" y="188"/>
                      </a:lnTo>
                      <a:lnTo>
                        <a:pt x="156" y="235"/>
                      </a:lnTo>
                      <a:lnTo>
                        <a:pt x="171" y="280"/>
                      </a:lnTo>
                      <a:lnTo>
                        <a:pt x="181" y="324"/>
                      </a:lnTo>
                      <a:lnTo>
                        <a:pt x="184" y="368"/>
                      </a:lnTo>
                      <a:lnTo>
                        <a:pt x="184" y="411"/>
                      </a:lnTo>
                      <a:lnTo>
                        <a:pt x="180" y="453"/>
                      </a:lnTo>
                      <a:lnTo>
                        <a:pt x="174" y="496"/>
                      </a:lnTo>
                      <a:lnTo>
                        <a:pt x="166" y="541"/>
                      </a:lnTo>
                      <a:lnTo>
                        <a:pt x="156" y="586"/>
                      </a:lnTo>
                      <a:lnTo>
                        <a:pt x="156" y="650"/>
                      </a:lnTo>
                      <a:lnTo>
                        <a:pt x="156" y="726"/>
                      </a:lnTo>
                      <a:lnTo>
                        <a:pt x="103" y="726"/>
                      </a:lnTo>
                      <a:lnTo>
                        <a:pt x="46" y="679"/>
                      </a:lnTo>
                      <a:lnTo>
                        <a:pt x="57" y="591"/>
                      </a:lnTo>
                      <a:lnTo>
                        <a:pt x="46" y="458"/>
                      </a:lnTo>
                      <a:lnTo>
                        <a:pt x="40" y="353"/>
                      </a:lnTo>
                      <a:lnTo>
                        <a:pt x="40" y="253"/>
                      </a:lnTo>
                      <a:lnTo>
                        <a:pt x="17" y="217"/>
                      </a:lnTo>
                      <a:lnTo>
                        <a:pt x="0" y="147"/>
                      </a:lnTo>
                      <a:lnTo>
                        <a:pt x="17" y="100"/>
                      </a:lnTo>
                      <a:lnTo>
                        <a:pt x="17" y="24"/>
                      </a:lnTo>
                      <a:lnTo>
                        <a:pt x="103" y="12"/>
                      </a:lnTo>
                      <a:lnTo>
                        <a:pt x="226" y="0"/>
                      </a:lnTo>
                      <a:close/>
                    </a:path>
                  </a:pathLst>
                </a:custGeom>
                <a:solidFill>
                  <a:srgbClr val="994200"/>
                </a:solidFill>
                <a:ln w="9525">
                  <a:noFill/>
                  <a:round/>
                  <a:headEnd/>
                  <a:tailEnd/>
                </a:ln>
              </p:spPr>
              <p:txBody>
                <a:bodyPr/>
                <a:lstStyle/>
                <a:p>
                  <a:pPr eaLnBrk="0" hangingPunct="0">
                    <a:lnSpc>
                      <a:spcPct val="90000"/>
                    </a:lnSpc>
                    <a:spcBef>
                      <a:spcPct val="20000"/>
                    </a:spcBef>
                    <a:buClr>
                      <a:schemeClr val="folHlink"/>
                    </a:buClr>
                    <a:buSzPct val="75000"/>
                    <a:buFont typeface="Monotype Sorts" pitchFamily="1" charset="2"/>
                    <a:buChar char="n"/>
                    <a:defRPr/>
                  </a:pPr>
                  <a:endParaRPr lang="en-US">
                    <a:latin typeface="+mj-lt"/>
                    <a:ea typeface="宋体" pitchFamily="1" charset="-122"/>
                    <a:cs typeface="+mn-cs"/>
                  </a:endParaRPr>
                </a:p>
              </p:txBody>
            </p:sp>
            <p:sp>
              <p:nvSpPr>
                <p:cNvPr id="139" name="Freeform 33"/>
                <p:cNvSpPr>
                  <a:spLocks/>
                </p:cNvSpPr>
                <p:nvPr/>
              </p:nvSpPr>
              <p:spPr bwMode="auto">
                <a:xfrm>
                  <a:off x="2970" y="2672"/>
                  <a:ext cx="158" cy="77"/>
                </a:xfrm>
                <a:custGeom>
                  <a:avLst/>
                  <a:gdLst>
                    <a:gd name="T0" fmla="*/ 25 w 314"/>
                    <a:gd name="T1" fmla="*/ 0 h 155"/>
                    <a:gd name="T2" fmla="*/ 22 w 314"/>
                    <a:gd name="T3" fmla="*/ 1 h 155"/>
                    <a:gd name="T4" fmla="*/ 17 w 314"/>
                    <a:gd name="T5" fmla="*/ 7 h 155"/>
                    <a:gd name="T6" fmla="*/ 11 w 314"/>
                    <a:gd name="T7" fmla="*/ 10 h 155"/>
                    <a:gd name="T8" fmla="*/ 4 w 314"/>
                    <a:gd name="T9" fmla="*/ 11 h 155"/>
                    <a:gd name="T10" fmla="*/ 1 w 314"/>
                    <a:gd name="T11" fmla="*/ 13 h 155"/>
                    <a:gd name="T12" fmla="*/ 0 w 314"/>
                    <a:gd name="T13" fmla="*/ 17 h 155"/>
                    <a:gd name="T14" fmla="*/ 21 w 314"/>
                    <a:gd name="T15" fmla="*/ 19 h 155"/>
                    <a:gd name="T16" fmla="*/ 40 w 314"/>
                    <a:gd name="T17" fmla="*/ 17 h 155"/>
                    <a:gd name="T18" fmla="*/ 39 w 314"/>
                    <a:gd name="T19" fmla="*/ 4 h 155"/>
                    <a:gd name="T20" fmla="*/ 33 w 314"/>
                    <a:gd name="T21" fmla="*/ 4 h 155"/>
                    <a:gd name="T22" fmla="*/ 28 w 314"/>
                    <a:gd name="T23" fmla="*/ 2 h 155"/>
                    <a:gd name="T24" fmla="*/ 25 w 314"/>
                    <a:gd name="T25" fmla="*/ 0 h 15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314"/>
                    <a:gd name="T40" fmla="*/ 0 h 155"/>
                    <a:gd name="T41" fmla="*/ 314 w 314"/>
                    <a:gd name="T42" fmla="*/ 155 h 15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314" h="155">
                      <a:moveTo>
                        <a:pt x="198" y="0"/>
                      </a:moveTo>
                      <a:lnTo>
                        <a:pt x="173" y="15"/>
                      </a:lnTo>
                      <a:lnTo>
                        <a:pt x="130" y="60"/>
                      </a:lnTo>
                      <a:lnTo>
                        <a:pt x="84" y="82"/>
                      </a:lnTo>
                      <a:lnTo>
                        <a:pt x="26" y="91"/>
                      </a:lnTo>
                      <a:lnTo>
                        <a:pt x="5" y="104"/>
                      </a:lnTo>
                      <a:lnTo>
                        <a:pt x="0" y="139"/>
                      </a:lnTo>
                      <a:lnTo>
                        <a:pt x="167" y="155"/>
                      </a:lnTo>
                      <a:lnTo>
                        <a:pt x="314" y="139"/>
                      </a:lnTo>
                      <a:lnTo>
                        <a:pt x="310" y="33"/>
                      </a:lnTo>
                      <a:lnTo>
                        <a:pt x="257" y="33"/>
                      </a:lnTo>
                      <a:lnTo>
                        <a:pt x="216" y="19"/>
                      </a:lnTo>
                      <a:lnTo>
                        <a:pt x="198" y="0"/>
                      </a:lnTo>
                      <a:close/>
                    </a:path>
                  </a:pathLst>
                </a:custGeom>
                <a:solidFill>
                  <a:srgbClr val="C1C4CC"/>
                </a:solidFill>
                <a:ln w="9525">
                  <a:noFill/>
                  <a:round/>
                  <a:headEnd/>
                  <a:tailEnd/>
                </a:ln>
              </p:spPr>
              <p:txBody>
                <a:bodyPr/>
                <a:lstStyle/>
                <a:p>
                  <a:pPr eaLnBrk="0" hangingPunct="0">
                    <a:lnSpc>
                      <a:spcPct val="90000"/>
                    </a:lnSpc>
                    <a:spcBef>
                      <a:spcPct val="20000"/>
                    </a:spcBef>
                    <a:buClr>
                      <a:schemeClr val="folHlink"/>
                    </a:buClr>
                    <a:buSzPct val="75000"/>
                    <a:buFont typeface="Monotype Sorts" pitchFamily="1" charset="2"/>
                    <a:buChar char="n"/>
                    <a:defRPr/>
                  </a:pPr>
                  <a:endParaRPr lang="en-US">
                    <a:latin typeface="+mj-lt"/>
                    <a:ea typeface="宋体" pitchFamily="1" charset="-122"/>
                    <a:cs typeface="+mn-cs"/>
                  </a:endParaRPr>
                </a:p>
              </p:txBody>
            </p:sp>
            <p:sp>
              <p:nvSpPr>
                <p:cNvPr id="140" name="Freeform 34"/>
                <p:cNvSpPr>
                  <a:spLocks/>
                </p:cNvSpPr>
                <p:nvPr/>
              </p:nvSpPr>
              <p:spPr bwMode="auto">
                <a:xfrm>
                  <a:off x="2999" y="2092"/>
                  <a:ext cx="62" cy="227"/>
                </a:xfrm>
                <a:custGeom>
                  <a:avLst/>
                  <a:gdLst>
                    <a:gd name="T0" fmla="*/ 0 w 126"/>
                    <a:gd name="T1" fmla="*/ 5 h 454"/>
                    <a:gd name="T2" fmla="*/ 0 w 126"/>
                    <a:gd name="T3" fmla="*/ 10 h 454"/>
                    <a:gd name="T4" fmla="*/ 1 w 126"/>
                    <a:gd name="T5" fmla="*/ 15 h 454"/>
                    <a:gd name="T6" fmla="*/ 2 w 126"/>
                    <a:gd name="T7" fmla="*/ 21 h 454"/>
                    <a:gd name="T8" fmla="*/ 3 w 126"/>
                    <a:gd name="T9" fmla="*/ 27 h 454"/>
                    <a:gd name="T10" fmla="*/ 3 w 126"/>
                    <a:gd name="T11" fmla="*/ 34 h 454"/>
                    <a:gd name="T12" fmla="*/ 1 w 126"/>
                    <a:gd name="T13" fmla="*/ 41 h 454"/>
                    <a:gd name="T14" fmla="*/ 1 w 126"/>
                    <a:gd name="T15" fmla="*/ 46 h 454"/>
                    <a:gd name="T16" fmla="*/ 1 w 126"/>
                    <a:gd name="T17" fmla="*/ 49 h 454"/>
                    <a:gd name="T18" fmla="*/ 3 w 126"/>
                    <a:gd name="T19" fmla="*/ 54 h 454"/>
                    <a:gd name="T20" fmla="*/ 7 w 126"/>
                    <a:gd name="T21" fmla="*/ 57 h 454"/>
                    <a:gd name="T22" fmla="*/ 11 w 126"/>
                    <a:gd name="T23" fmla="*/ 56 h 454"/>
                    <a:gd name="T24" fmla="*/ 9 w 126"/>
                    <a:gd name="T25" fmla="*/ 52 h 454"/>
                    <a:gd name="T26" fmla="*/ 13 w 126"/>
                    <a:gd name="T27" fmla="*/ 51 h 454"/>
                    <a:gd name="T28" fmla="*/ 13 w 126"/>
                    <a:gd name="T29" fmla="*/ 46 h 454"/>
                    <a:gd name="T30" fmla="*/ 13 w 126"/>
                    <a:gd name="T31" fmla="*/ 39 h 454"/>
                    <a:gd name="T32" fmla="*/ 11 w 126"/>
                    <a:gd name="T33" fmla="*/ 21 h 454"/>
                    <a:gd name="T34" fmla="*/ 15 w 126"/>
                    <a:gd name="T35" fmla="*/ 0 h 454"/>
                    <a:gd name="T36" fmla="*/ 3 w 126"/>
                    <a:gd name="T37" fmla="*/ 4 h 454"/>
                    <a:gd name="T38" fmla="*/ 0 w 126"/>
                    <a:gd name="T39" fmla="*/ 5 h 454"/>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26"/>
                    <a:gd name="T61" fmla="*/ 0 h 454"/>
                    <a:gd name="T62" fmla="*/ 126 w 126"/>
                    <a:gd name="T63" fmla="*/ 454 h 454"/>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26" h="454">
                      <a:moveTo>
                        <a:pt x="0" y="35"/>
                      </a:moveTo>
                      <a:lnTo>
                        <a:pt x="6" y="79"/>
                      </a:lnTo>
                      <a:lnTo>
                        <a:pt x="14" y="122"/>
                      </a:lnTo>
                      <a:lnTo>
                        <a:pt x="22" y="166"/>
                      </a:lnTo>
                      <a:lnTo>
                        <a:pt x="30" y="210"/>
                      </a:lnTo>
                      <a:lnTo>
                        <a:pt x="27" y="270"/>
                      </a:lnTo>
                      <a:lnTo>
                        <a:pt x="13" y="326"/>
                      </a:lnTo>
                      <a:lnTo>
                        <a:pt x="10" y="365"/>
                      </a:lnTo>
                      <a:lnTo>
                        <a:pt x="10" y="386"/>
                      </a:lnTo>
                      <a:lnTo>
                        <a:pt x="30" y="432"/>
                      </a:lnTo>
                      <a:lnTo>
                        <a:pt x="61" y="454"/>
                      </a:lnTo>
                      <a:lnTo>
                        <a:pt x="90" y="447"/>
                      </a:lnTo>
                      <a:lnTo>
                        <a:pt x="80" y="415"/>
                      </a:lnTo>
                      <a:lnTo>
                        <a:pt x="105" y="401"/>
                      </a:lnTo>
                      <a:lnTo>
                        <a:pt x="112" y="362"/>
                      </a:lnTo>
                      <a:lnTo>
                        <a:pt x="109" y="312"/>
                      </a:lnTo>
                      <a:lnTo>
                        <a:pt x="91" y="164"/>
                      </a:lnTo>
                      <a:lnTo>
                        <a:pt x="126" y="0"/>
                      </a:lnTo>
                      <a:lnTo>
                        <a:pt x="27" y="29"/>
                      </a:lnTo>
                      <a:lnTo>
                        <a:pt x="0" y="35"/>
                      </a:lnTo>
                      <a:close/>
                    </a:path>
                  </a:pathLst>
                </a:custGeom>
                <a:solidFill>
                  <a:srgbClr val="994200"/>
                </a:solidFill>
                <a:ln w="9525">
                  <a:noFill/>
                  <a:round/>
                  <a:headEnd/>
                  <a:tailEnd/>
                </a:ln>
              </p:spPr>
              <p:txBody>
                <a:bodyPr/>
                <a:lstStyle/>
                <a:p>
                  <a:pPr eaLnBrk="0" hangingPunct="0">
                    <a:lnSpc>
                      <a:spcPct val="90000"/>
                    </a:lnSpc>
                    <a:spcBef>
                      <a:spcPct val="20000"/>
                    </a:spcBef>
                    <a:buClr>
                      <a:schemeClr val="folHlink"/>
                    </a:buClr>
                    <a:buSzPct val="75000"/>
                    <a:buFont typeface="Monotype Sorts" pitchFamily="1" charset="2"/>
                    <a:buChar char="n"/>
                    <a:defRPr/>
                  </a:pPr>
                  <a:endParaRPr lang="en-US">
                    <a:latin typeface="+mj-lt"/>
                    <a:ea typeface="宋体" pitchFamily="1" charset="-122"/>
                    <a:cs typeface="+mn-cs"/>
                  </a:endParaRPr>
                </a:p>
              </p:txBody>
            </p:sp>
            <p:sp>
              <p:nvSpPr>
                <p:cNvPr id="141" name="Freeform 35"/>
                <p:cNvSpPr>
                  <a:spLocks/>
                </p:cNvSpPr>
                <p:nvPr/>
              </p:nvSpPr>
              <p:spPr bwMode="auto">
                <a:xfrm>
                  <a:off x="3048" y="2044"/>
                  <a:ext cx="224" cy="325"/>
                </a:xfrm>
                <a:custGeom>
                  <a:avLst/>
                  <a:gdLst>
                    <a:gd name="T0" fmla="*/ 14 w 448"/>
                    <a:gd name="T1" fmla="*/ 12 h 648"/>
                    <a:gd name="T2" fmla="*/ 23 w 448"/>
                    <a:gd name="T3" fmla="*/ 8 h 648"/>
                    <a:gd name="T4" fmla="*/ 35 w 448"/>
                    <a:gd name="T5" fmla="*/ 0 h 648"/>
                    <a:gd name="T6" fmla="*/ 37 w 448"/>
                    <a:gd name="T7" fmla="*/ 7 h 648"/>
                    <a:gd name="T8" fmla="*/ 42 w 448"/>
                    <a:gd name="T9" fmla="*/ 12 h 648"/>
                    <a:gd name="T10" fmla="*/ 46 w 448"/>
                    <a:gd name="T11" fmla="*/ 16 h 648"/>
                    <a:gd name="T12" fmla="*/ 49 w 448"/>
                    <a:gd name="T13" fmla="*/ 20 h 648"/>
                    <a:gd name="T14" fmla="*/ 50 w 448"/>
                    <a:gd name="T15" fmla="*/ 25 h 648"/>
                    <a:gd name="T16" fmla="*/ 51 w 448"/>
                    <a:gd name="T17" fmla="*/ 29 h 648"/>
                    <a:gd name="T18" fmla="*/ 52 w 448"/>
                    <a:gd name="T19" fmla="*/ 35 h 648"/>
                    <a:gd name="T20" fmla="*/ 52 w 448"/>
                    <a:gd name="T21" fmla="*/ 41 h 648"/>
                    <a:gd name="T22" fmla="*/ 53 w 448"/>
                    <a:gd name="T23" fmla="*/ 47 h 648"/>
                    <a:gd name="T24" fmla="*/ 56 w 448"/>
                    <a:gd name="T25" fmla="*/ 76 h 648"/>
                    <a:gd name="T26" fmla="*/ 46 w 448"/>
                    <a:gd name="T27" fmla="*/ 79 h 648"/>
                    <a:gd name="T28" fmla="*/ 28 w 448"/>
                    <a:gd name="T29" fmla="*/ 82 h 648"/>
                    <a:gd name="T30" fmla="*/ 14 w 448"/>
                    <a:gd name="T31" fmla="*/ 82 h 648"/>
                    <a:gd name="T32" fmla="*/ 0 w 448"/>
                    <a:gd name="T33" fmla="*/ 82 h 648"/>
                    <a:gd name="T34" fmla="*/ 0 w 448"/>
                    <a:gd name="T35" fmla="*/ 67 h 648"/>
                    <a:gd name="T36" fmla="*/ 3 w 448"/>
                    <a:gd name="T37" fmla="*/ 57 h 648"/>
                    <a:gd name="T38" fmla="*/ 2 w 448"/>
                    <a:gd name="T39" fmla="*/ 45 h 648"/>
                    <a:gd name="T40" fmla="*/ 2 w 448"/>
                    <a:gd name="T41" fmla="*/ 25 h 648"/>
                    <a:gd name="T42" fmla="*/ 2 w 448"/>
                    <a:gd name="T43" fmla="*/ 10 h 648"/>
                    <a:gd name="T44" fmla="*/ 14 w 448"/>
                    <a:gd name="T45" fmla="*/ 12 h 648"/>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448"/>
                    <a:gd name="T70" fmla="*/ 0 h 648"/>
                    <a:gd name="T71" fmla="*/ 448 w 448"/>
                    <a:gd name="T72" fmla="*/ 648 h 648"/>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448" h="648">
                      <a:moveTo>
                        <a:pt x="116" y="94"/>
                      </a:moveTo>
                      <a:lnTo>
                        <a:pt x="178" y="62"/>
                      </a:lnTo>
                      <a:lnTo>
                        <a:pt x="280" y="0"/>
                      </a:lnTo>
                      <a:lnTo>
                        <a:pt x="294" y="55"/>
                      </a:lnTo>
                      <a:lnTo>
                        <a:pt x="335" y="90"/>
                      </a:lnTo>
                      <a:lnTo>
                        <a:pt x="364" y="123"/>
                      </a:lnTo>
                      <a:lnTo>
                        <a:pt x="385" y="158"/>
                      </a:lnTo>
                      <a:lnTo>
                        <a:pt x="398" y="193"/>
                      </a:lnTo>
                      <a:lnTo>
                        <a:pt x="405" y="232"/>
                      </a:lnTo>
                      <a:lnTo>
                        <a:pt x="409" y="275"/>
                      </a:lnTo>
                      <a:lnTo>
                        <a:pt x="413" y="322"/>
                      </a:lnTo>
                      <a:lnTo>
                        <a:pt x="418" y="375"/>
                      </a:lnTo>
                      <a:lnTo>
                        <a:pt x="448" y="601"/>
                      </a:lnTo>
                      <a:lnTo>
                        <a:pt x="364" y="625"/>
                      </a:lnTo>
                      <a:lnTo>
                        <a:pt x="217" y="648"/>
                      </a:lnTo>
                      <a:lnTo>
                        <a:pt x="116" y="648"/>
                      </a:lnTo>
                      <a:lnTo>
                        <a:pt x="0" y="648"/>
                      </a:lnTo>
                      <a:lnTo>
                        <a:pt x="0" y="531"/>
                      </a:lnTo>
                      <a:lnTo>
                        <a:pt x="23" y="454"/>
                      </a:lnTo>
                      <a:lnTo>
                        <a:pt x="15" y="359"/>
                      </a:lnTo>
                      <a:lnTo>
                        <a:pt x="15" y="196"/>
                      </a:lnTo>
                      <a:lnTo>
                        <a:pt x="15" y="78"/>
                      </a:lnTo>
                      <a:lnTo>
                        <a:pt x="116" y="94"/>
                      </a:lnTo>
                      <a:close/>
                    </a:path>
                  </a:pathLst>
                </a:custGeom>
                <a:solidFill>
                  <a:srgbClr val="1C0000"/>
                </a:solidFill>
                <a:ln w="9525">
                  <a:noFill/>
                  <a:round/>
                  <a:headEnd/>
                  <a:tailEnd/>
                </a:ln>
              </p:spPr>
              <p:txBody>
                <a:bodyPr/>
                <a:lstStyle/>
                <a:p>
                  <a:pPr eaLnBrk="0" hangingPunct="0">
                    <a:lnSpc>
                      <a:spcPct val="90000"/>
                    </a:lnSpc>
                    <a:spcBef>
                      <a:spcPct val="20000"/>
                    </a:spcBef>
                    <a:buClr>
                      <a:schemeClr val="folHlink"/>
                    </a:buClr>
                    <a:buSzPct val="75000"/>
                    <a:buFont typeface="Monotype Sorts" pitchFamily="1" charset="2"/>
                    <a:buChar char="n"/>
                    <a:defRPr/>
                  </a:pPr>
                  <a:endParaRPr lang="en-US">
                    <a:latin typeface="+mj-lt"/>
                    <a:ea typeface="宋体" pitchFamily="1" charset="-122"/>
                    <a:cs typeface="+mn-cs"/>
                  </a:endParaRPr>
                </a:p>
              </p:txBody>
            </p:sp>
            <p:sp>
              <p:nvSpPr>
                <p:cNvPr id="142" name="Freeform 36"/>
                <p:cNvSpPr>
                  <a:spLocks/>
                </p:cNvSpPr>
                <p:nvPr/>
              </p:nvSpPr>
              <p:spPr bwMode="auto">
                <a:xfrm>
                  <a:off x="2941" y="1846"/>
                  <a:ext cx="265" cy="273"/>
                </a:xfrm>
                <a:custGeom>
                  <a:avLst/>
                  <a:gdLst>
                    <a:gd name="T0" fmla="*/ 2 w 531"/>
                    <a:gd name="T1" fmla="*/ 20 h 544"/>
                    <a:gd name="T2" fmla="*/ 2 w 531"/>
                    <a:gd name="T3" fmla="*/ 24 h 544"/>
                    <a:gd name="T4" fmla="*/ 0 w 531"/>
                    <a:gd name="T5" fmla="*/ 31 h 544"/>
                    <a:gd name="T6" fmla="*/ 2 w 531"/>
                    <a:gd name="T7" fmla="*/ 32 h 544"/>
                    <a:gd name="T8" fmla="*/ 3 w 531"/>
                    <a:gd name="T9" fmla="*/ 36 h 544"/>
                    <a:gd name="T10" fmla="*/ 3 w 531"/>
                    <a:gd name="T11" fmla="*/ 39 h 544"/>
                    <a:gd name="T12" fmla="*/ 3 w 531"/>
                    <a:gd name="T13" fmla="*/ 41 h 544"/>
                    <a:gd name="T14" fmla="*/ 3 w 531"/>
                    <a:gd name="T15" fmla="*/ 43 h 544"/>
                    <a:gd name="T16" fmla="*/ 3 w 531"/>
                    <a:gd name="T17" fmla="*/ 45 h 544"/>
                    <a:gd name="T18" fmla="*/ 4 w 531"/>
                    <a:gd name="T19" fmla="*/ 46 h 544"/>
                    <a:gd name="T20" fmla="*/ 5 w 531"/>
                    <a:gd name="T21" fmla="*/ 48 h 544"/>
                    <a:gd name="T22" fmla="*/ 6 w 531"/>
                    <a:gd name="T23" fmla="*/ 50 h 544"/>
                    <a:gd name="T24" fmla="*/ 7 w 531"/>
                    <a:gd name="T25" fmla="*/ 52 h 544"/>
                    <a:gd name="T26" fmla="*/ 7 w 531"/>
                    <a:gd name="T27" fmla="*/ 56 h 544"/>
                    <a:gd name="T28" fmla="*/ 10 w 531"/>
                    <a:gd name="T29" fmla="*/ 59 h 544"/>
                    <a:gd name="T30" fmla="*/ 13 w 531"/>
                    <a:gd name="T31" fmla="*/ 69 h 544"/>
                    <a:gd name="T32" fmla="*/ 17 w 531"/>
                    <a:gd name="T33" fmla="*/ 67 h 544"/>
                    <a:gd name="T34" fmla="*/ 24 w 531"/>
                    <a:gd name="T35" fmla="*/ 66 h 544"/>
                    <a:gd name="T36" fmla="*/ 27 w 531"/>
                    <a:gd name="T37" fmla="*/ 68 h 544"/>
                    <a:gd name="T38" fmla="*/ 32 w 531"/>
                    <a:gd name="T39" fmla="*/ 68 h 544"/>
                    <a:gd name="T40" fmla="*/ 41 w 531"/>
                    <a:gd name="T41" fmla="*/ 65 h 544"/>
                    <a:gd name="T42" fmla="*/ 49 w 531"/>
                    <a:gd name="T43" fmla="*/ 59 h 544"/>
                    <a:gd name="T44" fmla="*/ 59 w 531"/>
                    <a:gd name="T45" fmla="*/ 58 h 544"/>
                    <a:gd name="T46" fmla="*/ 63 w 531"/>
                    <a:gd name="T47" fmla="*/ 54 h 544"/>
                    <a:gd name="T48" fmla="*/ 65 w 531"/>
                    <a:gd name="T49" fmla="*/ 51 h 544"/>
                    <a:gd name="T50" fmla="*/ 66 w 531"/>
                    <a:gd name="T51" fmla="*/ 45 h 544"/>
                    <a:gd name="T52" fmla="*/ 62 w 531"/>
                    <a:gd name="T53" fmla="*/ 41 h 544"/>
                    <a:gd name="T54" fmla="*/ 56 w 531"/>
                    <a:gd name="T55" fmla="*/ 35 h 544"/>
                    <a:gd name="T56" fmla="*/ 44 w 531"/>
                    <a:gd name="T57" fmla="*/ 18 h 544"/>
                    <a:gd name="T58" fmla="*/ 39 w 531"/>
                    <a:gd name="T59" fmla="*/ 13 h 544"/>
                    <a:gd name="T60" fmla="*/ 38 w 531"/>
                    <a:gd name="T61" fmla="*/ 12 h 544"/>
                    <a:gd name="T62" fmla="*/ 36 w 531"/>
                    <a:gd name="T63" fmla="*/ 10 h 544"/>
                    <a:gd name="T64" fmla="*/ 35 w 531"/>
                    <a:gd name="T65" fmla="*/ 9 h 544"/>
                    <a:gd name="T66" fmla="*/ 34 w 531"/>
                    <a:gd name="T67" fmla="*/ 8 h 544"/>
                    <a:gd name="T68" fmla="*/ 32 w 531"/>
                    <a:gd name="T69" fmla="*/ 7 h 544"/>
                    <a:gd name="T70" fmla="*/ 31 w 531"/>
                    <a:gd name="T71" fmla="*/ 6 h 544"/>
                    <a:gd name="T72" fmla="*/ 30 w 531"/>
                    <a:gd name="T73" fmla="*/ 6 h 544"/>
                    <a:gd name="T74" fmla="*/ 29 w 531"/>
                    <a:gd name="T75" fmla="*/ 5 h 544"/>
                    <a:gd name="T76" fmla="*/ 27 w 531"/>
                    <a:gd name="T77" fmla="*/ 5 h 544"/>
                    <a:gd name="T78" fmla="*/ 26 w 531"/>
                    <a:gd name="T79" fmla="*/ 4 h 544"/>
                    <a:gd name="T80" fmla="*/ 25 w 531"/>
                    <a:gd name="T81" fmla="*/ 4 h 544"/>
                    <a:gd name="T82" fmla="*/ 23 w 531"/>
                    <a:gd name="T83" fmla="*/ 4 h 544"/>
                    <a:gd name="T84" fmla="*/ 22 w 531"/>
                    <a:gd name="T85" fmla="*/ 4 h 544"/>
                    <a:gd name="T86" fmla="*/ 20 w 531"/>
                    <a:gd name="T87" fmla="*/ 4 h 544"/>
                    <a:gd name="T88" fmla="*/ 18 w 531"/>
                    <a:gd name="T89" fmla="*/ 4 h 544"/>
                    <a:gd name="T90" fmla="*/ 16 w 531"/>
                    <a:gd name="T91" fmla="*/ 4 h 544"/>
                    <a:gd name="T92" fmla="*/ 7 w 531"/>
                    <a:gd name="T93" fmla="*/ 0 h 544"/>
                    <a:gd name="T94" fmla="*/ 5 w 531"/>
                    <a:gd name="T95" fmla="*/ 6 h 544"/>
                    <a:gd name="T96" fmla="*/ 4 w 531"/>
                    <a:gd name="T97" fmla="*/ 17 h 544"/>
                    <a:gd name="T98" fmla="*/ 2 w 531"/>
                    <a:gd name="T99" fmla="*/ 17 h 544"/>
                    <a:gd name="T100" fmla="*/ 2 w 531"/>
                    <a:gd name="T101" fmla="*/ 20 h 544"/>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531"/>
                    <a:gd name="T154" fmla="*/ 0 h 544"/>
                    <a:gd name="T155" fmla="*/ 531 w 531"/>
                    <a:gd name="T156" fmla="*/ 544 h 544"/>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531" h="544">
                      <a:moveTo>
                        <a:pt x="21" y="155"/>
                      </a:moveTo>
                      <a:lnTo>
                        <a:pt x="21" y="191"/>
                      </a:lnTo>
                      <a:lnTo>
                        <a:pt x="0" y="246"/>
                      </a:lnTo>
                      <a:lnTo>
                        <a:pt x="21" y="256"/>
                      </a:lnTo>
                      <a:lnTo>
                        <a:pt x="24" y="284"/>
                      </a:lnTo>
                      <a:lnTo>
                        <a:pt x="24" y="306"/>
                      </a:lnTo>
                      <a:lnTo>
                        <a:pt x="25" y="324"/>
                      </a:lnTo>
                      <a:lnTo>
                        <a:pt x="27" y="339"/>
                      </a:lnTo>
                      <a:lnTo>
                        <a:pt x="30" y="353"/>
                      </a:lnTo>
                      <a:lnTo>
                        <a:pt x="35" y="366"/>
                      </a:lnTo>
                      <a:lnTo>
                        <a:pt x="41" y="380"/>
                      </a:lnTo>
                      <a:lnTo>
                        <a:pt x="51" y="396"/>
                      </a:lnTo>
                      <a:lnTo>
                        <a:pt x="63" y="414"/>
                      </a:lnTo>
                      <a:lnTo>
                        <a:pt x="63" y="446"/>
                      </a:lnTo>
                      <a:lnTo>
                        <a:pt x="81" y="464"/>
                      </a:lnTo>
                      <a:lnTo>
                        <a:pt x="105" y="544"/>
                      </a:lnTo>
                      <a:lnTo>
                        <a:pt x="139" y="534"/>
                      </a:lnTo>
                      <a:lnTo>
                        <a:pt x="196" y="524"/>
                      </a:lnTo>
                      <a:lnTo>
                        <a:pt x="221" y="541"/>
                      </a:lnTo>
                      <a:lnTo>
                        <a:pt x="259" y="541"/>
                      </a:lnTo>
                      <a:lnTo>
                        <a:pt x="328" y="513"/>
                      </a:lnTo>
                      <a:lnTo>
                        <a:pt x="398" y="471"/>
                      </a:lnTo>
                      <a:lnTo>
                        <a:pt x="474" y="457"/>
                      </a:lnTo>
                      <a:lnTo>
                        <a:pt x="506" y="431"/>
                      </a:lnTo>
                      <a:lnTo>
                        <a:pt x="521" y="400"/>
                      </a:lnTo>
                      <a:lnTo>
                        <a:pt x="531" y="358"/>
                      </a:lnTo>
                      <a:lnTo>
                        <a:pt x="502" y="323"/>
                      </a:lnTo>
                      <a:lnTo>
                        <a:pt x="454" y="277"/>
                      </a:lnTo>
                      <a:lnTo>
                        <a:pt x="357" y="137"/>
                      </a:lnTo>
                      <a:lnTo>
                        <a:pt x="318" y="102"/>
                      </a:lnTo>
                      <a:lnTo>
                        <a:pt x="305" y="89"/>
                      </a:lnTo>
                      <a:lnTo>
                        <a:pt x="294" y="78"/>
                      </a:lnTo>
                      <a:lnTo>
                        <a:pt x="282" y="69"/>
                      </a:lnTo>
                      <a:lnTo>
                        <a:pt x="272" y="59"/>
                      </a:lnTo>
                      <a:lnTo>
                        <a:pt x="261" y="53"/>
                      </a:lnTo>
                      <a:lnTo>
                        <a:pt x="252" y="47"/>
                      </a:lnTo>
                      <a:lnTo>
                        <a:pt x="242" y="41"/>
                      </a:lnTo>
                      <a:lnTo>
                        <a:pt x="233" y="36"/>
                      </a:lnTo>
                      <a:lnTo>
                        <a:pt x="222" y="33"/>
                      </a:lnTo>
                      <a:lnTo>
                        <a:pt x="212" y="31"/>
                      </a:lnTo>
                      <a:lnTo>
                        <a:pt x="200" y="28"/>
                      </a:lnTo>
                      <a:lnTo>
                        <a:pt x="189" y="27"/>
                      </a:lnTo>
                      <a:lnTo>
                        <a:pt x="176" y="26"/>
                      </a:lnTo>
                      <a:lnTo>
                        <a:pt x="161" y="25"/>
                      </a:lnTo>
                      <a:lnTo>
                        <a:pt x="146" y="25"/>
                      </a:lnTo>
                      <a:lnTo>
                        <a:pt x="129" y="25"/>
                      </a:lnTo>
                      <a:lnTo>
                        <a:pt x="61" y="0"/>
                      </a:lnTo>
                      <a:lnTo>
                        <a:pt x="46" y="41"/>
                      </a:lnTo>
                      <a:lnTo>
                        <a:pt x="39" y="130"/>
                      </a:lnTo>
                      <a:lnTo>
                        <a:pt x="21" y="130"/>
                      </a:lnTo>
                      <a:lnTo>
                        <a:pt x="21" y="155"/>
                      </a:lnTo>
                      <a:close/>
                    </a:path>
                  </a:pathLst>
                </a:custGeom>
                <a:solidFill>
                  <a:srgbClr val="AD8923"/>
                </a:solidFill>
                <a:ln w="9525">
                  <a:noFill/>
                  <a:round/>
                  <a:headEnd/>
                  <a:tailEnd/>
                </a:ln>
              </p:spPr>
              <p:txBody>
                <a:bodyPr/>
                <a:lstStyle/>
                <a:p>
                  <a:pPr eaLnBrk="0" hangingPunct="0">
                    <a:lnSpc>
                      <a:spcPct val="90000"/>
                    </a:lnSpc>
                    <a:spcBef>
                      <a:spcPct val="20000"/>
                    </a:spcBef>
                    <a:buClr>
                      <a:schemeClr val="folHlink"/>
                    </a:buClr>
                    <a:buSzPct val="75000"/>
                    <a:buFont typeface="Monotype Sorts" pitchFamily="1" charset="2"/>
                    <a:buChar char="n"/>
                    <a:defRPr/>
                  </a:pPr>
                  <a:endParaRPr lang="en-US">
                    <a:latin typeface="+mj-lt"/>
                    <a:ea typeface="宋体" pitchFamily="1" charset="-122"/>
                    <a:cs typeface="+mn-cs"/>
                  </a:endParaRPr>
                </a:p>
              </p:txBody>
            </p:sp>
            <p:sp>
              <p:nvSpPr>
                <p:cNvPr id="143" name="Freeform 37"/>
                <p:cNvSpPr>
                  <a:spLocks/>
                </p:cNvSpPr>
                <p:nvPr/>
              </p:nvSpPr>
              <p:spPr bwMode="auto">
                <a:xfrm>
                  <a:off x="2843" y="1820"/>
                  <a:ext cx="128" cy="109"/>
                </a:xfrm>
                <a:custGeom>
                  <a:avLst/>
                  <a:gdLst>
                    <a:gd name="T0" fmla="*/ 1 w 256"/>
                    <a:gd name="T1" fmla="*/ 21 h 218"/>
                    <a:gd name="T2" fmla="*/ 6 w 256"/>
                    <a:gd name="T3" fmla="*/ 23 h 218"/>
                    <a:gd name="T4" fmla="*/ 7 w 256"/>
                    <a:gd name="T5" fmla="*/ 23 h 218"/>
                    <a:gd name="T6" fmla="*/ 8 w 256"/>
                    <a:gd name="T7" fmla="*/ 23 h 218"/>
                    <a:gd name="T8" fmla="*/ 9 w 256"/>
                    <a:gd name="T9" fmla="*/ 24 h 218"/>
                    <a:gd name="T10" fmla="*/ 10 w 256"/>
                    <a:gd name="T11" fmla="*/ 25 h 218"/>
                    <a:gd name="T12" fmla="*/ 10 w 256"/>
                    <a:gd name="T13" fmla="*/ 26 h 218"/>
                    <a:gd name="T14" fmla="*/ 11 w 256"/>
                    <a:gd name="T15" fmla="*/ 27 h 218"/>
                    <a:gd name="T16" fmla="*/ 12 w 256"/>
                    <a:gd name="T17" fmla="*/ 27 h 218"/>
                    <a:gd name="T18" fmla="*/ 13 w 256"/>
                    <a:gd name="T19" fmla="*/ 26 h 218"/>
                    <a:gd name="T20" fmla="*/ 15 w 256"/>
                    <a:gd name="T21" fmla="*/ 27 h 218"/>
                    <a:gd name="T22" fmla="*/ 16 w 256"/>
                    <a:gd name="T23" fmla="*/ 27 h 218"/>
                    <a:gd name="T24" fmla="*/ 17 w 256"/>
                    <a:gd name="T25" fmla="*/ 27 h 218"/>
                    <a:gd name="T26" fmla="*/ 18 w 256"/>
                    <a:gd name="T27" fmla="*/ 27 h 218"/>
                    <a:gd name="T28" fmla="*/ 19 w 256"/>
                    <a:gd name="T29" fmla="*/ 27 h 218"/>
                    <a:gd name="T30" fmla="*/ 20 w 256"/>
                    <a:gd name="T31" fmla="*/ 27 h 218"/>
                    <a:gd name="T32" fmla="*/ 20 w 256"/>
                    <a:gd name="T33" fmla="*/ 27 h 218"/>
                    <a:gd name="T34" fmla="*/ 21 w 256"/>
                    <a:gd name="T35" fmla="*/ 27 h 218"/>
                    <a:gd name="T36" fmla="*/ 22 w 256"/>
                    <a:gd name="T37" fmla="*/ 27 h 218"/>
                    <a:gd name="T38" fmla="*/ 22 w 256"/>
                    <a:gd name="T39" fmla="*/ 27 h 218"/>
                    <a:gd name="T40" fmla="*/ 23 w 256"/>
                    <a:gd name="T41" fmla="*/ 27 h 218"/>
                    <a:gd name="T42" fmla="*/ 24 w 256"/>
                    <a:gd name="T43" fmla="*/ 26 h 218"/>
                    <a:gd name="T44" fmla="*/ 24 w 256"/>
                    <a:gd name="T45" fmla="*/ 26 h 218"/>
                    <a:gd name="T46" fmla="*/ 24 w 256"/>
                    <a:gd name="T47" fmla="*/ 25 h 218"/>
                    <a:gd name="T48" fmla="*/ 24 w 256"/>
                    <a:gd name="T49" fmla="*/ 24 h 218"/>
                    <a:gd name="T50" fmla="*/ 25 w 256"/>
                    <a:gd name="T51" fmla="*/ 23 h 218"/>
                    <a:gd name="T52" fmla="*/ 31 w 256"/>
                    <a:gd name="T53" fmla="*/ 25 h 218"/>
                    <a:gd name="T54" fmla="*/ 32 w 256"/>
                    <a:gd name="T55" fmla="*/ 15 h 218"/>
                    <a:gd name="T56" fmla="*/ 32 w 256"/>
                    <a:gd name="T57" fmla="*/ 9 h 218"/>
                    <a:gd name="T58" fmla="*/ 26 w 256"/>
                    <a:gd name="T59" fmla="*/ 6 h 218"/>
                    <a:gd name="T60" fmla="*/ 22 w 256"/>
                    <a:gd name="T61" fmla="*/ 2 h 218"/>
                    <a:gd name="T62" fmla="*/ 14 w 256"/>
                    <a:gd name="T63" fmla="*/ 0 h 218"/>
                    <a:gd name="T64" fmla="*/ 5 w 256"/>
                    <a:gd name="T65" fmla="*/ 7 h 218"/>
                    <a:gd name="T66" fmla="*/ 0 w 256"/>
                    <a:gd name="T67" fmla="*/ 19 h 218"/>
                    <a:gd name="T68" fmla="*/ 1 w 256"/>
                    <a:gd name="T69" fmla="*/ 21 h 21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256"/>
                    <a:gd name="T106" fmla="*/ 0 h 218"/>
                    <a:gd name="T107" fmla="*/ 256 w 256"/>
                    <a:gd name="T108" fmla="*/ 218 h 218"/>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256" h="218">
                      <a:moveTo>
                        <a:pt x="15" y="161"/>
                      </a:moveTo>
                      <a:lnTo>
                        <a:pt x="50" y="184"/>
                      </a:lnTo>
                      <a:lnTo>
                        <a:pt x="63" y="178"/>
                      </a:lnTo>
                      <a:lnTo>
                        <a:pt x="69" y="179"/>
                      </a:lnTo>
                      <a:lnTo>
                        <a:pt x="75" y="187"/>
                      </a:lnTo>
                      <a:lnTo>
                        <a:pt x="82" y="199"/>
                      </a:lnTo>
                      <a:lnTo>
                        <a:pt x="84" y="207"/>
                      </a:lnTo>
                      <a:lnTo>
                        <a:pt x="90" y="210"/>
                      </a:lnTo>
                      <a:lnTo>
                        <a:pt x="98" y="210"/>
                      </a:lnTo>
                      <a:lnTo>
                        <a:pt x="107" y="203"/>
                      </a:lnTo>
                      <a:lnTo>
                        <a:pt x="122" y="211"/>
                      </a:lnTo>
                      <a:lnTo>
                        <a:pt x="134" y="211"/>
                      </a:lnTo>
                      <a:lnTo>
                        <a:pt x="141" y="215"/>
                      </a:lnTo>
                      <a:lnTo>
                        <a:pt x="147" y="211"/>
                      </a:lnTo>
                      <a:lnTo>
                        <a:pt x="155" y="214"/>
                      </a:lnTo>
                      <a:lnTo>
                        <a:pt x="162" y="216"/>
                      </a:lnTo>
                      <a:lnTo>
                        <a:pt x="167" y="217"/>
                      </a:lnTo>
                      <a:lnTo>
                        <a:pt x="173" y="218"/>
                      </a:lnTo>
                      <a:lnTo>
                        <a:pt x="177" y="217"/>
                      </a:lnTo>
                      <a:lnTo>
                        <a:pt x="181" y="216"/>
                      </a:lnTo>
                      <a:lnTo>
                        <a:pt x="186" y="213"/>
                      </a:lnTo>
                      <a:lnTo>
                        <a:pt x="192" y="208"/>
                      </a:lnTo>
                      <a:lnTo>
                        <a:pt x="194" y="205"/>
                      </a:lnTo>
                      <a:lnTo>
                        <a:pt x="196" y="199"/>
                      </a:lnTo>
                      <a:lnTo>
                        <a:pt x="197" y="192"/>
                      </a:lnTo>
                      <a:lnTo>
                        <a:pt x="200" y="183"/>
                      </a:lnTo>
                      <a:lnTo>
                        <a:pt x="251" y="200"/>
                      </a:lnTo>
                      <a:lnTo>
                        <a:pt x="256" y="123"/>
                      </a:lnTo>
                      <a:lnTo>
                        <a:pt x="256" y="65"/>
                      </a:lnTo>
                      <a:lnTo>
                        <a:pt x="213" y="46"/>
                      </a:lnTo>
                      <a:lnTo>
                        <a:pt x="178" y="15"/>
                      </a:lnTo>
                      <a:lnTo>
                        <a:pt x="118" y="0"/>
                      </a:lnTo>
                      <a:lnTo>
                        <a:pt x="44" y="49"/>
                      </a:lnTo>
                      <a:lnTo>
                        <a:pt x="0" y="145"/>
                      </a:lnTo>
                      <a:lnTo>
                        <a:pt x="15" y="161"/>
                      </a:lnTo>
                      <a:close/>
                    </a:path>
                  </a:pathLst>
                </a:custGeom>
                <a:solidFill>
                  <a:srgbClr val="994200"/>
                </a:solidFill>
                <a:ln w="9525">
                  <a:noFill/>
                  <a:round/>
                  <a:headEnd/>
                  <a:tailEnd/>
                </a:ln>
              </p:spPr>
              <p:txBody>
                <a:bodyPr/>
                <a:lstStyle/>
                <a:p>
                  <a:pPr eaLnBrk="0" hangingPunct="0">
                    <a:lnSpc>
                      <a:spcPct val="90000"/>
                    </a:lnSpc>
                    <a:spcBef>
                      <a:spcPct val="20000"/>
                    </a:spcBef>
                    <a:buClr>
                      <a:schemeClr val="folHlink"/>
                    </a:buClr>
                    <a:buSzPct val="75000"/>
                    <a:buFont typeface="Monotype Sorts" pitchFamily="1" charset="2"/>
                    <a:buChar char="n"/>
                    <a:defRPr/>
                  </a:pPr>
                  <a:endParaRPr lang="en-US">
                    <a:latin typeface="+mj-lt"/>
                    <a:ea typeface="宋体" pitchFamily="1" charset="-122"/>
                    <a:cs typeface="+mn-cs"/>
                  </a:endParaRPr>
                </a:p>
              </p:txBody>
            </p:sp>
            <p:sp>
              <p:nvSpPr>
                <p:cNvPr id="144" name="Freeform 38"/>
                <p:cNvSpPr>
                  <a:spLocks/>
                </p:cNvSpPr>
                <p:nvPr/>
              </p:nvSpPr>
              <p:spPr bwMode="auto">
                <a:xfrm>
                  <a:off x="2815" y="1781"/>
                  <a:ext cx="109" cy="153"/>
                </a:xfrm>
                <a:custGeom>
                  <a:avLst/>
                  <a:gdLst>
                    <a:gd name="T0" fmla="*/ 25 w 218"/>
                    <a:gd name="T1" fmla="*/ 8 h 307"/>
                    <a:gd name="T2" fmla="*/ 19 w 218"/>
                    <a:gd name="T3" fmla="*/ 12 h 307"/>
                    <a:gd name="T4" fmla="*/ 14 w 218"/>
                    <a:gd name="T5" fmla="*/ 17 h 307"/>
                    <a:gd name="T6" fmla="*/ 13 w 218"/>
                    <a:gd name="T7" fmla="*/ 22 h 307"/>
                    <a:gd name="T8" fmla="*/ 10 w 218"/>
                    <a:gd name="T9" fmla="*/ 26 h 307"/>
                    <a:gd name="T10" fmla="*/ 6 w 218"/>
                    <a:gd name="T11" fmla="*/ 30 h 307"/>
                    <a:gd name="T12" fmla="*/ 2 w 218"/>
                    <a:gd name="T13" fmla="*/ 34 h 307"/>
                    <a:gd name="T14" fmla="*/ 0 w 218"/>
                    <a:gd name="T15" fmla="*/ 38 h 307"/>
                    <a:gd name="T16" fmla="*/ 2 w 218"/>
                    <a:gd name="T17" fmla="*/ 30 h 307"/>
                    <a:gd name="T18" fmla="*/ 4 w 218"/>
                    <a:gd name="T19" fmla="*/ 25 h 307"/>
                    <a:gd name="T20" fmla="*/ 7 w 218"/>
                    <a:gd name="T21" fmla="*/ 22 h 307"/>
                    <a:gd name="T22" fmla="*/ 7 w 218"/>
                    <a:gd name="T23" fmla="*/ 20 h 307"/>
                    <a:gd name="T24" fmla="*/ 5 w 218"/>
                    <a:gd name="T25" fmla="*/ 22 h 307"/>
                    <a:gd name="T26" fmla="*/ 3 w 218"/>
                    <a:gd name="T27" fmla="*/ 19 h 307"/>
                    <a:gd name="T28" fmla="*/ 2 w 218"/>
                    <a:gd name="T29" fmla="*/ 17 h 307"/>
                    <a:gd name="T30" fmla="*/ 1 w 218"/>
                    <a:gd name="T31" fmla="*/ 16 h 307"/>
                    <a:gd name="T32" fmla="*/ 0 w 218"/>
                    <a:gd name="T33" fmla="*/ 14 h 307"/>
                    <a:gd name="T34" fmla="*/ 0 w 218"/>
                    <a:gd name="T35" fmla="*/ 13 h 307"/>
                    <a:gd name="T36" fmla="*/ 1 w 218"/>
                    <a:gd name="T37" fmla="*/ 11 h 307"/>
                    <a:gd name="T38" fmla="*/ 2 w 218"/>
                    <a:gd name="T39" fmla="*/ 9 h 307"/>
                    <a:gd name="T40" fmla="*/ 3 w 218"/>
                    <a:gd name="T41" fmla="*/ 6 h 307"/>
                    <a:gd name="T42" fmla="*/ 5 w 218"/>
                    <a:gd name="T43" fmla="*/ 4 h 307"/>
                    <a:gd name="T44" fmla="*/ 7 w 218"/>
                    <a:gd name="T45" fmla="*/ 2 h 307"/>
                    <a:gd name="T46" fmla="*/ 9 w 218"/>
                    <a:gd name="T47" fmla="*/ 1 h 307"/>
                    <a:gd name="T48" fmla="*/ 11 w 218"/>
                    <a:gd name="T49" fmla="*/ 0 h 307"/>
                    <a:gd name="T50" fmla="*/ 12 w 218"/>
                    <a:gd name="T51" fmla="*/ 0 h 307"/>
                    <a:gd name="T52" fmla="*/ 14 w 218"/>
                    <a:gd name="T53" fmla="*/ 0 h 307"/>
                    <a:gd name="T54" fmla="*/ 17 w 218"/>
                    <a:gd name="T55" fmla="*/ 0 h 307"/>
                    <a:gd name="T56" fmla="*/ 20 w 218"/>
                    <a:gd name="T57" fmla="*/ 0 h 307"/>
                    <a:gd name="T58" fmla="*/ 24 w 218"/>
                    <a:gd name="T59" fmla="*/ 2 h 307"/>
                    <a:gd name="T60" fmla="*/ 25 w 218"/>
                    <a:gd name="T61" fmla="*/ 4 h 307"/>
                    <a:gd name="T62" fmla="*/ 27 w 218"/>
                    <a:gd name="T63" fmla="*/ 7 h 307"/>
                    <a:gd name="T64" fmla="*/ 24 w 218"/>
                    <a:gd name="T65" fmla="*/ 8 h 307"/>
                    <a:gd name="T66" fmla="*/ 25 w 218"/>
                    <a:gd name="T67" fmla="*/ 8 h 307"/>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18"/>
                    <a:gd name="T103" fmla="*/ 0 h 307"/>
                    <a:gd name="T104" fmla="*/ 218 w 218"/>
                    <a:gd name="T105" fmla="*/ 307 h 307"/>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18" h="307">
                      <a:moveTo>
                        <a:pt x="198" y="64"/>
                      </a:moveTo>
                      <a:lnTo>
                        <a:pt x="151" y="100"/>
                      </a:lnTo>
                      <a:lnTo>
                        <a:pt x="107" y="137"/>
                      </a:lnTo>
                      <a:lnTo>
                        <a:pt x="97" y="181"/>
                      </a:lnTo>
                      <a:lnTo>
                        <a:pt x="79" y="213"/>
                      </a:lnTo>
                      <a:lnTo>
                        <a:pt x="45" y="243"/>
                      </a:lnTo>
                      <a:lnTo>
                        <a:pt x="11" y="278"/>
                      </a:lnTo>
                      <a:lnTo>
                        <a:pt x="0" y="307"/>
                      </a:lnTo>
                      <a:lnTo>
                        <a:pt x="14" y="243"/>
                      </a:lnTo>
                      <a:lnTo>
                        <a:pt x="32" y="206"/>
                      </a:lnTo>
                      <a:lnTo>
                        <a:pt x="58" y="181"/>
                      </a:lnTo>
                      <a:lnTo>
                        <a:pt x="53" y="164"/>
                      </a:lnTo>
                      <a:lnTo>
                        <a:pt x="35" y="178"/>
                      </a:lnTo>
                      <a:lnTo>
                        <a:pt x="21" y="158"/>
                      </a:lnTo>
                      <a:lnTo>
                        <a:pt x="10" y="143"/>
                      </a:lnTo>
                      <a:lnTo>
                        <a:pt x="3" y="129"/>
                      </a:lnTo>
                      <a:lnTo>
                        <a:pt x="0" y="118"/>
                      </a:lnTo>
                      <a:lnTo>
                        <a:pt x="0" y="105"/>
                      </a:lnTo>
                      <a:lnTo>
                        <a:pt x="5" y="91"/>
                      </a:lnTo>
                      <a:lnTo>
                        <a:pt x="11" y="74"/>
                      </a:lnTo>
                      <a:lnTo>
                        <a:pt x="22" y="51"/>
                      </a:lnTo>
                      <a:lnTo>
                        <a:pt x="40" y="32"/>
                      </a:lnTo>
                      <a:lnTo>
                        <a:pt x="55" y="19"/>
                      </a:lnTo>
                      <a:lnTo>
                        <a:pt x="68" y="9"/>
                      </a:lnTo>
                      <a:lnTo>
                        <a:pt x="81" y="4"/>
                      </a:lnTo>
                      <a:lnTo>
                        <a:pt x="94" y="0"/>
                      </a:lnTo>
                      <a:lnTo>
                        <a:pt x="111" y="0"/>
                      </a:lnTo>
                      <a:lnTo>
                        <a:pt x="131" y="1"/>
                      </a:lnTo>
                      <a:lnTo>
                        <a:pt x="157" y="4"/>
                      </a:lnTo>
                      <a:lnTo>
                        <a:pt x="192" y="23"/>
                      </a:lnTo>
                      <a:lnTo>
                        <a:pt x="198" y="34"/>
                      </a:lnTo>
                      <a:lnTo>
                        <a:pt x="218" y="60"/>
                      </a:lnTo>
                      <a:lnTo>
                        <a:pt x="190" y="65"/>
                      </a:lnTo>
                      <a:lnTo>
                        <a:pt x="198" y="64"/>
                      </a:lnTo>
                      <a:close/>
                    </a:path>
                  </a:pathLst>
                </a:custGeom>
                <a:solidFill>
                  <a:srgbClr val="FF2B3F"/>
                </a:solidFill>
                <a:ln w="9525">
                  <a:noFill/>
                  <a:round/>
                  <a:headEnd/>
                  <a:tailEnd/>
                </a:ln>
              </p:spPr>
              <p:txBody>
                <a:bodyPr/>
                <a:lstStyle/>
                <a:p>
                  <a:pPr eaLnBrk="0" hangingPunct="0">
                    <a:lnSpc>
                      <a:spcPct val="90000"/>
                    </a:lnSpc>
                    <a:spcBef>
                      <a:spcPct val="20000"/>
                    </a:spcBef>
                    <a:buClr>
                      <a:schemeClr val="folHlink"/>
                    </a:buClr>
                    <a:buSzPct val="75000"/>
                    <a:buFont typeface="Monotype Sorts" pitchFamily="1" charset="2"/>
                    <a:buChar char="n"/>
                    <a:defRPr/>
                  </a:pPr>
                  <a:endParaRPr lang="en-US">
                    <a:latin typeface="+mj-lt"/>
                    <a:ea typeface="宋体" pitchFamily="1" charset="-122"/>
                    <a:cs typeface="+mn-cs"/>
                  </a:endParaRPr>
                </a:p>
              </p:txBody>
            </p:sp>
            <p:sp>
              <p:nvSpPr>
                <p:cNvPr id="145" name="Freeform 39"/>
                <p:cNvSpPr>
                  <a:spLocks/>
                </p:cNvSpPr>
                <p:nvPr/>
              </p:nvSpPr>
              <p:spPr bwMode="auto">
                <a:xfrm>
                  <a:off x="2879" y="1780"/>
                  <a:ext cx="121" cy="70"/>
                </a:xfrm>
                <a:custGeom>
                  <a:avLst/>
                  <a:gdLst>
                    <a:gd name="T0" fmla="*/ 7 w 241"/>
                    <a:gd name="T1" fmla="*/ 3 h 141"/>
                    <a:gd name="T2" fmla="*/ 11 w 241"/>
                    <a:gd name="T3" fmla="*/ 2 h 141"/>
                    <a:gd name="T4" fmla="*/ 14 w 241"/>
                    <a:gd name="T5" fmla="*/ 3 h 141"/>
                    <a:gd name="T6" fmla="*/ 15 w 241"/>
                    <a:gd name="T7" fmla="*/ 1 h 141"/>
                    <a:gd name="T8" fmla="*/ 16 w 241"/>
                    <a:gd name="T9" fmla="*/ 0 h 141"/>
                    <a:gd name="T10" fmla="*/ 16 w 241"/>
                    <a:gd name="T11" fmla="*/ 0 h 141"/>
                    <a:gd name="T12" fmla="*/ 17 w 241"/>
                    <a:gd name="T13" fmla="*/ 0 h 141"/>
                    <a:gd name="T14" fmla="*/ 18 w 241"/>
                    <a:gd name="T15" fmla="*/ 0 h 141"/>
                    <a:gd name="T16" fmla="*/ 20 w 241"/>
                    <a:gd name="T17" fmla="*/ 0 h 141"/>
                    <a:gd name="T18" fmla="*/ 21 w 241"/>
                    <a:gd name="T19" fmla="*/ 0 h 141"/>
                    <a:gd name="T20" fmla="*/ 22 w 241"/>
                    <a:gd name="T21" fmla="*/ 1 h 141"/>
                    <a:gd name="T22" fmla="*/ 26 w 241"/>
                    <a:gd name="T23" fmla="*/ 2 h 141"/>
                    <a:gd name="T24" fmla="*/ 29 w 241"/>
                    <a:gd name="T25" fmla="*/ 9 h 141"/>
                    <a:gd name="T26" fmla="*/ 30 w 241"/>
                    <a:gd name="T27" fmla="*/ 12 h 141"/>
                    <a:gd name="T28" fmla="*/ 31 w 241"/>
                    <a:gd name="T29" fmla="*/ 15 h 141"/>
                    <a:gd name="T30" fmla="*/ 31 w 241"/>
                    <a:gd name="T31" fmla="*/ 16 h 141"/>
                    <a:gd name="T32" fmla="*/ 30 w 241"/>
                    <a:gd name="T33" fmla="*/ 17 h 141"/>
                    <a:gd name="T34" fmla="*/ 29 w 241"/>
                    <a:gd name="T35" fmla="*/ 17 h 141"/>
                    <a:gd name="T36" fmla="*/ 27 w 241"/>
                    <a:gd name="T37" fmla="*/ 17 h 141"/>
                    <a:gd name="T38" fmla="*/ 24 w 241"/>
                    <a:gd name="T39" fmla="*/ 17 h 141"/>
                    <a:gd name="T40" fmla="*/ 21 w 241"/>
                    <a:gd name="T41" fmla="*/ 17 h 141"/>
                    <a:gd name="T42" fmla="*/ 18 w 241"/>
                    <a:gd name="T43" fmla="*/ 14 h 141"/>
                    <a:gd name="T44" fmla="*/ 18 w 241"/>
                    <a:gd name="T45" fmla="*/ 9 h 141"/>
                    <a:gd name="T46" fmla="*/ 14 w 241"/>
                    <a:gd name="T47" fmla="*/ 8 h 141"/>
                    <a:gd name="T48" fmla="*/ 15 w 241"/>
                    <a:gd name="T49" fmla="*/ 12 h 141"/>
                    <a:gd name="T50" fmla="*/ 16 w 241"/>
                    <a:gd name="T51" fmla="*/ 14 h 141"/>
                    <a:gd name="T52" fmla="*/ 14 w 241"/>
                    <a:gd name="T53" fmla="*/ 14 h 141"/>
                    <a:gd name="T54" fmla="*/ 10 w 241"/>
                    <a:gd name="T55" fmla="*/ 11 h 141"/>
                    <a:gd name="T56" fmla="*/ 6 w 241"/>
                    <a:gd name="T57" fmla="*/ 11 h 141"/>
                    <a:gd name="T58" fmla="*/ 6 w 241"/>
                    <a:gd name="T59" fmla="*/ 13 h 141"/>
                    <a:gd name="T60" fmla="*/ 8 w 241"/>
                    <a:gd name="T61" fmla="*/ 17 h 141"/>
                    <a:gd name="T62" fmla="*/ 4 w 241"/>
                    <a:gd name="T63" fmla="*/ 17 h 141"/>
                    <a:gd name="T64" fmla="*/ 0 w 241"/>
                    <a:gd name="T65" fmla="*/ 15 h 141"/>
                    <a:gd name="T66" fmla="*/ 8 w 241"/>
                    <a:gd name="T67" fmla="*/ 8 h 141"/>
                    <a:gd name="T68" fmla="*/ 10 w 241"/>
                    <a:gd name="T69" fmla="*/ 6 h 141"/>
                    <a:gd name="T70" fmla="*/ 8 w 241"/>
                    <a:gd name="T71" fmla="*/ 4 h 141"/>
                    <a:gd name="T72" fmla="*/ 7 w 241"/>
                    <a:gd name="T73" fmla="*/ 3 h 141"/>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241"/>
                    <a:gd name="T112" fmla="*/ 0 h 141"/>
                    <a:gd name="T113" fmla="*/ 241 w 241"/>
                    <a:gd name="T114" fmla="*/ 141 h 141"/>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241" h="141">
                      <a:moveTo>
                        <a:pt x="55" y="27"/>
                      </a:moveTo>
                      <a:lnTo>
                        <a:pt x="86" y="20"/>
                      </a:lnTo>
                      <a:lnTo>
                        <a:pt x="108" y="25"/>
                      </a:lnTo>
                      <a:lnTo>
                        <a:pt x="114" y="15"/>
                      </a:lnTo>
                      <a:lnTo>
                        <a:pt x="121" y="7"/>
                      </a:lnTo>
                      <a:lnTo>
                        <a:pt x="128" y="2"/>
                      </a:lnTo>
                      <a:lnTo>
                        <a:pt x="136" y="0"/>
                      </a:lnTo>
                      <a:lnTo>
                        <a:pt x="144" y="0"/>
                      </a:lnTo>
                      <a:lnTo>
                        <a:pt x="153" y="2"/>
                      </a:lnTo>
                      <a:lnTo>
                        <a:pt x="163" y="7"/>
                      </a:lnTo>
                      <a:lnTo>
                        <a:pt x="174" y="13"/>
                      </a:lnTo>
                      <a:lnTo>
                        <a:pt x="203" y="23"/>
                      </a:lnTo>
                      <a:lnTo>
                        <a:pt x="228" y="78"/>
                      </a:lnTo>
                      <a:lnTo>
                        <a:pt x="236" y="103"/>
                      </a:lnTo>
                      <a:lnTo>
                        <a:pt x="241" y="120"/>
                      </a:lnTo>
                      <a:lnTo>
                        <a:pt x="241" y="131"/>
                      </a:lnTo>
                      <a:lnTo>
                        <a:pt x="236" y="138"/>
                      </a:lnTo>
                      <a:lnTo>
                        <a:pt x="226" y="141"/>
                      </a:lnTo>
                      <a:lnTo>
                        <a:pt x="212" y="141"/>
                      </a:lnTo>
                      <a:lnTo>
                        <a:pt x="192" y="139"/>
                      </a:lnTo>
                      <a:lnTo>
                        <a:pt x="167" y="136"/>
                      </a:lnTo>
                      <a:lnTo>
                        <a:pt x="139" y="118"/>
                      </a:lnTo>
                      <a:lnTo>
                        <a:pt x="137" y="76"/>
                      </a:lnTo>
                      <a:lnTo>
                        <a:pt x="112" y="68"/>
                      </a:lnTo>
                      <a:lnTo>
                        <a:pt x="116" y="101"/>
                      </a:lnTo>
                      <a:lnTo>
                        <a:pt x="125" y="112"/>
                      </a:lnTo>
                      <a:lnTo>
                        <a:pt x="109" y="112"/>
                      </a:lnTo>
                      <a:lnTo>
                        <a:pt x="78" y="91"/>
                      </a:lnTo>
                      <a:lnTo>
                        <a:pt x="47" y="92"/>
                      </a:lnTo>
                      <a:lnTo>
                        <a:pt x="45" y="109"/>
                      </a:lnTo>
                      <a:lnTo>
                        <a:pt x="59" y="138"/>
                      </a:lnTo>
                      <a:lnTo>
                        <a:pt x="31" y="138"/>
                      </a:lnTo>
                      <a:lnTo>
                        <a:pt x="0" y="126"/>
                      </a:lnTo>
                      <a:lnTo>
                        <a:pt x="58" y="68"/>
                      </a:lnTo>
                      <a:lnTo>
                        <a:pt x="78" y="55"/>
                      </a:lnTo>
                      <a:lnTo>
                        <a:pt x="61" y="38"/>
                      </a:lnTo>
                      <a:lnTo>
                        <a:pt x="55" y="27"/>
                      </a:lnTo>
                      <a:close/>
                    </a:path>
                  </a:pathLst>
                </a:custGeom>
                <a:solidFill>
                  <a:srgbClr val="632D00"/>
                </a:solidFill>
                <a:ln w="9525">
                  <a:noFill/>
                  <a:round/>
                  <a:headEnd/>
                  <a:tailEnd/>
                </a:ln>
              </p:spPr>
              <p:txBody>
                <a:bodyPr/>
                <a:lstStyle/>
                <a:p>
                  <a:pPr eaLnBrk="0" hangingPunct="0">
                    <a:lnSpc>
                      <a:spcPct val="90000"/>
                    </a:lnSpc>
                    <a:spcBef>
                      <a:spcPct val="20000"/>
                    </a:spcBef>
                    <a:buClr>
                      <a:schemeClr val="folHlink"/>
                    </a:buClr>
                    <a:buSzPct val="75000"/>
                    <a:buFont typeface="Monotype Sorts" pitchFamily="1" charset="2"/>
                    <a:buChar char="n"/>
                    <a:defRPr/>
                  </a:pPr>
                  <a:endParaRPr lang="en-US">
                    <a:latin typeface="+mj-lt"/>
                    <a:ea typeface="宋体" pitchFamily="1" charset="-122"/>
                    <a:cs typeface="+mn-cs"/>
                  </a:endParaRPr>
                </a:p>
              </p:txBody>
            </p:sp>
            <p:sp>
              <p:nvSpPr>
                <p:cNvPr id="146" name="Freeform 40"/>
                <p:cNvSpPr>
                  <a:spLocks/>
                </p:cNvSpPr>
                <p:nvPr/>
              </p:nvSpPr>
              <p:spPr bwMode="auto">
                <a:xfrm>
                  <a:off x="2867" y="1828"/>
                  <a:ext cx="74" cy="97"/>
                </a:xfrm>
                <a:custGeom>
                  <a:avLst/>
                  <a:gdLst>
                    <a:gd name="T0" fmla="*/ 5 w 149"/>
                    <a:gd name="T1" fmla="*/ 6 h 194"/>
                    <a:gd name="T2" fmla="*/ 3 w 149"/>
                    <a:gd name="T3" fmla="*/ 9 h 194"/>
                    <a:gd name="T4" fmla="*/ 1 w 149"/>
                    <a:gd name="T5" fmla="*/ 12 h 194"/>
                    <a:gd name="T6" fmla="*/ 0 w 149"/>
                    <a:gd name="T7" fmla="*/ 14 h 194"/>
                    <a:gd name="T8" fmla="*/ 2 w 149"/>
                    <a:gd name="T9" fmla="*/ 13 h 194"/>
                    <a:gd name="T10" fmla="*/ 3 w 149"/>
                    <a:gd name="T11" fmla="*/ 12 h 194"/>
                    <a:gd name="T12" fmla="*/ 3 w 149"/>
                    <a:gd name="T13" fmla="*/ 13 h 194"/>
                    <a:gd name="T14" fmla="*/ 5 w 149"/>
                    <a:gd name="T15" fmla="*/ 12 h 194"/>
                    <a:gd name="T16" fmla="*/ 7 w 149"/>
                    <a:gd name="T17" fmla="*/ 12 h 194"/>
                    <a:gd name="T18" fmla="*/ 6 w 149"/>
                    <a:gd name="T19" fmla="*/ 13 h 194"/>
                    <a:gd name="T20" fmla="*/ 5 w 149"/>
                    <a:gd name="T21" fmla="*/ 15 h 194"/>
                    <a:gd name="T22" fmla="*/ 6 w 149"/>
                    <a:gd name="T23" fmla="*/ 17 h 194"/>
                    <a:gd name="T24" fmla="*/ 7 w 149"/>
                    <a:gd name="T25" fmla="*/ 17 h 194"/>
                    <a:gd name="T26" fmla="*/ 10 w 149"/>
                    <a:gd name="T27" fmla="*/ 19 h 194"/>
                    <a:gd name="T28" fmla="*/ 12 w 149"/>
                    <a:gd name="T29" fmla="*/ 19 h 194"/>
                    <a:gd name="T30" fmla="*/ 13 w 149"/>
                    <a:gd name="T31" fmla="*/ 19 h 194"/>
                    <a:gd name="T32" fmla="*/ 14 w 149"/>
                    <a:gd name="T33" fmla="*/ 20 h 194"/>
                    <a:gd name="T34" fmla="*/ 13 w 149"/>
                    <a:gd name="T35" fmla="*/ 22 h 194"/>
                    <a:gd name="T36" fmla="*/ 12 w 149"/>
                    <a:gd name="T37" fmla="*/ 24 h 194"/>
                    <a:gd name="T38" fmla="*/ 13 w 149"/>
                    <a:gd name="T39" fmla="*/ 24 h 194"/>
                    <a:gd name="T40" fmla="*/ 14 w 149"/>
                    <a:gd name="T41" fmla="*/ 23 h 194"/>
                    <a:gd name="T42" fmla="*/ 15 w 149"/>
                    <a:gd name="T43" fmla="*/ 24 h 194"/>
                    <a:gd name="T44" fmla="*/ 15 w 149"/>
                    <a:gd name="T45" fmla="*/ 24 h 194"/>
                    <a:gd name="T46" fmla="*/ 16 w 149"/>
                    <a:gd name="T47" fmla="*/ 24 h 194"/>
                    <a:gd name="T48" fmla="*/ 18 w 149"/>
                    <a:gd name="T49" fmla="*/ 24 h 194"/>
                    <a:gd name="T50" fmla="*/ 18 w 149"/>
                    <a:gd name="T51" fmla="*/ 21 h 194"/>
                    <a:gd name="T52" fmla="*/ 19 w 149"/>
                    <a:gd name="T53" fmla="*/ 17 h 194"/>
                    <a:gd name="T54" fmla="*/ 19 w 149"/>
                    <a:gd name="T55" fmla="*/ 13 h 194"/>
                    <a:gd name="T56" fmla="*/ 18 w 149"/>
                    <a:gd name="T57" fmla="*/ 11 h 194"/>
                    <a:gd name="T58" fmla="*/ 17 w 149"/>
                    <a:gd name="T59" fmla="*/ 10 h 194"/>
                    <a:gd name="T60" fmla="*/ 15 w 149"/>
                    <a:gd name="T61" fmla="*/ 6 h 194"/>
                    <a:gd name="T62" fmla="*/ 16 w 149"/>
                    <a:gd name="T63" fmla="*/ 5 h 194"/>
                    <a:gd name="T64" fmla="*/ 15 w 149"/>
                    <a:gd name="T65" fmla="*/ 2 h 194"/>
                    <a:gd name="T66" fmla="*/ 12 w 149"/>
                    <a:gd name="T67" fmla="*/ 0 h 194"/>
                    <a:gd name="T68" fmla="*/ 10 w 149"/>
                    <a:gd name="T69" fmla="*/ 2 h 194"/>
                    <a:gd name="T70" fmla="*/ 10 w 149"/>
                    <a:gd name="T71" fmla="*/ 5 h 194"/>
                    <a:gd name="T72" fmla="*/ 12 w 149"/>
                    <a:gd name="T73" fmla="*/ 6 h 194"/>
                    <a:gd name="T74" fmla="*/ 9 w 149"/>
                    <a:gd name="T75" fmla="*/ 6 h 194"/>
                    <a:gd name="T76" fmla="*/ 5 w 149"/>
                    <a:gd name="T77" fmla="*/ 6 h 194"/>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49"/>
                    <a:gd name="T118" fmla="*/ 0 h 194"/>
                    <a:gd name="T119" fmla="*/ 149 w 149"/>
                    <a:gd name="T120" fmla="*/ 194 h 194"/>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49" h="194">
                      <a:moveTo>
                        <a:pt x="33" y="42"/>
                      </a:moveTo>
                      <a:lnTo>
                        <a:pt x="20" y="72"/>
                      </a:lnTo>
                      <a:lnTo>
                        <a:pt x="2" y="96"/>
                      </a:lnTo>
                      <a:lnTo>
                        <a:pt x="0" y="118"/>
                      </a:lnTo>
                      <a:lnTo>
                        <a:pt x="11" y="109"/>
                      </a:lnTo>
                      <a:lnTo>
                        <a:pt x="23" y="93"/>
                      </a:lnTo>
                      <a:lnTo>
                        <a:pt x="23" y="106"/>
                      </a:lnTo>
                      <a:lnTo>
                        <a:pt x="36" y="100"/>
                      </a:lnTo>
                      <a:lnTo>
                        <a:pt x="49" y="96"/>
                      </a:lnTo>
                      <a:lnTo>
                        <a:pt x="42" y="106"/>
                      </a:lnTo>
                      <a:lnTo>
                        <a:pt x="39" y="123"/>
                      </a:lnTo>
                      <a:lnTo>
                        <a:pt x="43" y="133"/>
                      </a:lnTo>
                      <a:lnTo>
                        <a:pt x="56" y="133"/>
                      </a:lnTo>
                      <a:lnTo>
                        <a:pt x="77" y="148"/>
                      </a:lnTo>
                      <a:lnTo>
                        <a:pt x="94" y="146"/>
                      </a:lnTo>
                      <a:lnTo>
                        <a:pt x="103" y="152"/>
                      </a:lnTo>
                      <a:lnTo>
                        <a:pt x="109" y="155"/>
                      </a:lnTo>
                      <a:lnTo>
                        <a:pt x="100" y="172"/>
                      </a:lnTo>
                      <a:lnTo>
                        <a:pt x="94" y="187"/>
                      </a:lnTo>
                      <a:lnTo>
                        <a:pt x="103" y="190"/>
                      </a:lnTo>
                      <a:lnTo>
                        <a:pt x="110" y="178"/>
                      </a:lnTo>
                      <a:lnTo>
                        <a:pt x="114" y="187"/>
                      </a:lnTo>
                      <a:lnTo>
                        <a:pt x="118" y="193"/>
                      </a:lnTo>
                      <a:lnTo>
                        <a:pt x="124" y="194"/>
                      </a:lnTo>
                      <a:lnTo>
                        <a:pt x="137" y="190"/>
                      </a:lnTo>
                      <a:lnTo>
                        <a:pt x="144" y="164"/>
                      </a:lnTo>
                      <a:lnTo>
                        <a:pt x="149" y="132"/>
                      </a:lnTo>
                      <a:lnTo>
                        <a:pt x="146" y="106"/>
                      </a:lnTo>
                      <a:lnTo>
                        <a:pt x="142" y="88"/>
                      </a:lnTo>
                      <a:lnTo>
                        <a:pt x="133" y="73"/>
                      </a:lnTo>
                      <a:lnTo>
                        <a:pt x="117" y="53"/>
                      </a:lnTo>
                      <a:lnTo>
                        <a:pt x="126" y="37"/>
                      </a:lnTo>
                      <a:lnTo>
                        <a:pt x="117" y="13"/>
                      </a:lnTo>
                      <a:lnTo>
                        <a:pt x="94" y="0"/>
                      </a:lnTo>
                      <a:lnTo>
                        <a:pt x="76" y="10"/>
                      </a:lnTo>
                      <a:lnTo>
                        <a:pt x="77" y="37"/>
                      </a:lnTo>
                      <a:lnTo>
                        <a:pt x="91" y="52"/>
                      </a:lnTo>
                      <a:lnTo>
                        <a:pt x="65" y="52"/>
                      </a:lnTo>
                      <a:lnTo>
                        <a:pt x="33" y="42"/>
                      </a:lnTo>
                      <a:close/>
                    </a:path>
                  </a:pathLst>
                </a:custGeom>
                <a:solidFill>
                  <a:srgbClr val="F49E70"/>
                </a:solidFill>
                <a:ln w="9525">
                  <a:noFill/>
                  <a:round/>
                  <a:headEnd/>
                  <a:tailEnd/>
                </a:ln>
              </p:spPr>
              <p:txBody>
                <a:bodyPr/>
                <a:lstStyle/>
                <a:p>
                  <a:pPr eaLnBrk="0" hangingPunct="0">
                    <a:lnSpc>
                      <a:spcPct val="90000"/>
                    </a:lnSpc>
                    <a:spcBef>
                      <a:spcPct val="20000"/>
                    </a:spcBef>
                    <a:buClr>
                      <a:schemeClr val="folHlink"/>
                    </a:buClr>
                    <a:buSzPct val="75000"/>
                    <a:buFont typeface="Monotype Sorts" pitchFamily="1" charset="2"/>
                    <a:buChar char="n"/>
                    <a:defRPr/>
                  </a:pPr>
                  <a:endParaRPr lang="en-US">
                    <a:latin typeface="+mj-lt"/>
                    <a:ea typeface="宋体" pitchFamily="1" charset="-122"/>
                    <a:cs typeface="+mn-cs"/>
                  </a:endParaRPr>
                </a:p>
              </p:txBody>
            </p:sp>
            <p:sp>
              <p:nvSpPr>
                <p:cNvPr id="147" name="Freeform 41"/>
                <p:cNvSpPr>
                  <a:spLocks/>
                </p:cNvSpPr>
                <p:nvPr/>
              </p:nvSpPr>
              <p:spPr bwMode="auto">
                <a:xfrm>
                  <a:off x="2878" y="1903"/>
                  <a:ext cx="23" cy="21"/>
                </a:xfrm>
                <a:custGeom>
                  <a:avLst/>
                  <a:gdLst>
                    <a:gd name="T0" fmla="*/ 0 w 45"/>
                    <a:gd name="T1" fmla="*/ 1 h 43"/>
                    <a:gd name="T2" fmla="*/ 2 w 45"/>
                    <a:gd name="T3" fmla="*/ 3 h 43"/>
                    <a:gd name="T4" fmla="*/ 2 w 45"/>
                    <a:gd name="T5" fmla="*/ 3 h 43"/>
                    <a:gd name="T6" fmla="*/ 2 w 45"/>
                    <a:gd name="T7" fmla="*/ 4 h 43"/>
                    <a:gd name="T8" fmla="*/ 2 w 45"/>
                    <a:gd name="T9" fmla="*/ 4 h 43"/>
                    <a:gd name="T10" fmla="*/ 2 w 45"/>
                    <a:gd name="T11" fmla="*/ 5 h 43"/>
                    <a:gd name="T12" fmla="*/ 3 w 45"/>
                    <a:gd name="T13" fmla="*/ 5 h 43"/>
                    <a:gd name="T14" fmla="*/ 4 w 45"/>
                    <a:gd name="T15" fmla="*/ 5 h 43"/>
                    <a:gd name="T16" fmla="*/ 4 w 45"/>
                    <a:gd name="T17" fmla="*/ 4 h 43"/>
                    <a:gd name="T18" fmla="*/ 4 w 45"/>
                    <a:gd name="T19" fmla="*/ 4 h 43"/>
                    <a:gd name="T20" fmla="*/ 6 w 45"/>
                    <a:gd name="T21" fmla="*/ 2 h 43"/>
                    <a:gd name="T22" fmla="*/ 5 w 45"/>
                    <a:gd name="T23" fmla="*/ 0 h 43"/>
                    <a:gd name="T24" fmla="*/ 3 w 45"/>
                    <a:gd name="T25" fmla="*/ 1 h 43"/>
                    <a:gd name="T26" fmla="*/ 2 w 45"/>
                    <a:gd name="T27" fmla="*/ 0 h 43"/>
                    <a:gd name="T28" fmla="*/ 0 w 45"/>
                    <a:gd name="T29" fmla="*/ 1 h 4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45"/>
                    <a:gd name="T46" fmla="*/ 0 h 43"/>
                    <a:gd name="T47" fmla="*/ 45 w 45"/>
                    <a:gd name="T48" fmla="*/ 43 h 4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45" h="43">
                      <a:moveTo>
                        <a:pt x="0" y="10"/>
                      </a:moveTo>
                      <a:lnTo>
                        <a:pt x="12" y="26"/>
                      </a:lnTo>
                      <a:lnTo>
                        <a:pt x="13" y="30"/>
                      </a:lnTo>
                      <a:lnTo>
                        <a:pt x="13" y="34"/>
                      </a:lnTo>
                      <a:lnTo>
                        <a:pt x="15" y="38"/>
                      </a:lnTo>
                      <a:lnTo>
                        <a:pt x="16" y="43"/>
                      </a:lnTo>
                      <a:lnTo>
                        <a:pt x="22" y="42"/>
                      </a:lnTo>
                      <a:lnTo>
                        <a:pt x="25" y="41"/>
                      </a:lnTo>
                      <a:lnTo>
                        <a:pt x="27" y="37"/>
                      </a:lnTo>
                      <a:lnTo>
                        <a:pt x="30" y="33"/>
                      </a:lnTo>
                      <a:lnTo>
                        <a:pt x="45" y="17"/>
                      </a:lnTo>
                      <a:lnTo>
                        <a:pt x="36" y="7"/>
                      </a:lnTo>
                      <a:lnTo>
                        <a:pt x="20" y="10"/>
                      </a:lnTo>
                      <a:lnTo>
                        <a:pt x="13" y="0"/>
                      </a:lnTo>
                      <a:lnTo>
                        <a:pt x="0" y="10"/>
                      </a:lnTo>
                      <a:close/>
                    </a:path>
                  </a:pathLst>
                </a:custGeom>
                <a:solidFill>
                  <a:srgbClr val="F49E70"/>
                </a:solidFill>
                <a:ln w="9525">
                  <a:noFill/>
                  <a:round/>
                  <a:headEnd/>
                  <a:tailEnd/>
                </a:ln>
              </p:spPr>
              <p:txBody>
                <a:bodyPr/>
                <a:lstStyle/>
                <a:p>
                  <a:pPr eaLnBrk="0" hangingPunct="0">
                    <a:lnSpc>
                      <a:spcPct val="90000"/>
                    </a:lnSpc>
                    <a:spcBef>
                      <a:spcPct val="20000"/>
                    </a:spcBef>
                    <a:buClr>
                      <a:schemeClr val="folHlink"/>
                    </a:buClr>
                    <a:buSzPct val="75000"/>
                    <a:buFont typeface="Monotype Sorts" pitchFamily="1" charset="2"/>
                    <a:buChar char="n"/>
                    <a:defRPr/>
                  </a:pPr>
                  <a:endParaRPr lang="en-US">
                    <a:latin typeface="+mj-lt"/>
                    <a:ea typeface="宋体" pitchFamily="1" charset="-122"/>
                    <a:cs typeface="+mn-cs"/>
                  </a:endParaRPr>
                </a:p>
              </p:txBody>
            </p:sp>
            <p:sp>
              <p:nvSpPr>
                <p:cNvPr id="148" name="Freeform 42"/>
                <p:cNvSpPr>
                  <a:spLocks/>
                </p:cNvSpPr>
                <p:nvPr/>
              </p:nvSpPr>
              <p:spPr bwMode="auto">
                <a:xfrm>
                  <a:off x="2900" y="1908"/>
                  <a:ext cx="16" cy="13"/>
                </a:xfrm>
                <a:custGeom>
                  <a:avLst/>
                  <a:gdLst>
                    <a:gd name="T0" fmla="*/ 1 w 32"/>
                    <a:gd name="T1" fmla="*/ 1 h 26"/>
                    <a:gd name="T2" fmla="*/ 1 w 32"/>
                    <a:gd name="T3" fmla="*/ 1 h 26"/>
                    <a:gd name="T4" fmla="*/ 0 w 32"/>
                    <a:gd name="T5" fmla="*/ 3 h 26"/>
                    <a:gd name="T6" fmla="*/ 1 w 32"/>
                    <a:gd name="T7" fmla="*/ 3 h 26"/>
                    <a:gd name="T8" fmla="*/ 1 w 32"/>
                    <a:gd name="T9" fmla="*/ 3 h 26"/>
                    <a:gd name="T10" fmla="*/ 2 w 32"/>
                    <a:gd name="T11" fmla="*/ 2 h 26"/>
                    <a:gd name="T12" fmla="*/ 4 w 32"/>
                    <a:gd name="T13" fmla="*/ 0 h 26"/>
                    <a:gd name="T14" fmla="*/ 1 w 32"/>
                    <a:gd name="T15" fmla="*/ 1 h 26"/>
                    <a:gd name="T16" fmla="*/ 0 60000 65536"/>
                    <a:gd name="T17" fmla="*/ 0 60000 65536"/>
                    <a:gd name="T18" fmla="*/ 0 60000 65536"/>
                    <a:gd name="T19" fmla="*/ 0 60000 65536"/>
                    <a:gd name="T20" fmla="*/ 0 60000 65536"/>
                    <a:gd name="T21" fmla="*/ 0 60000 65536"/>
                    <a:gd name="T22" fmla="*/ 0 60000 65536"/>
                    <a:gd name="T23" fmla="*/ 0 60000 65536"/>
                    <a:gd name="T24" fmla="*/ 0 w 32"/>
                    <a:gd name="T25" fmla="*/ 0 h 26"/>
                    <a:gd name="T26" fmla="*/ 32 w 32"/>
                    <a:gd name="T27" fmla="*/ 26 h 2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2" h="26">
                      <a:moveTo>
                        <a:pt x="6" y="2"/>
                      </a:moveTo>
                      <a:lnTo>
                        <a:pt x="8" y="7"/>
                      </a:lnTo>
                      <a:lnTo>
                        <a:pt x="0" y="21"/>
                      </a:lnTo>
                      <a:lnTo>
                        <a:pt x="13" y="26"/>
                      </a:lnTo>
                      <a:lnTo>
                        <a:pt x="14" y="23"/>
                      </a:lnTo>
                      <a:lnTo>
                        <a:pt x="21" y="12"/>
                      </a:lnTo>
                      <a:lnTo>
                        <a:pt x="32" y="0"/>
                      </a:lnTo>
                      <a:lnTo>
                        <a:pt x="6" y="2"/>
                      </a:lnTo>
                      <a:close/>
                    </a:path>
                  </a:pathLst>
                </a:custGeom>
                <a:solidFill>
                  <a:srgbClr val="F49E70"/>
                </a:solidFill>
                <a:ln w="9525">
                  <a:noFill/>
                  <a:round/>
                  <a:headEnd/>
                  <a:tailEnd/>
                </a:ln>
              </p:spPr>
              <p:txBody>
                <a:bodyPr/>
                <a:lstStyle/>
                <a:p>
                  <a:pPr eaLnBrk="0" hangingPunct="0">
                    <a:lnSpc>
                      <a:spcPct val="90000"/>
                    </a:lnSpc>
                    <a:spcBef>
                      <a:spcPct val="20000"/>
                    </a:spcBef>
                    <a:buClr>
                      <a:schemeClr val="folHlink"/>
                    </a:buClr>
                    <a:buSzPct val="75000"/>
                    <a:buFont typeface="Monotype Sorts" pitchFamily="1" charset="2"/>
                    <a:buChar char="n"/>
                    <a:defRPr/>
                  </a:pPr>
                  <a:endParaRPr lang="en-US">
                    <a:latin typeface="+mj-lt"/>
                    <a:ea typeface="宋体" pitchFamily="1" charset="-122"/>
                    <a:cs typeface="+mn-cs"/>
                  </a:endParaRPr>
                </a:p>
              </p:txBody>
            </p:sp>
            <p:sp>
              <p:nvSpPr>
                <p:cNvPr id="149" name="Freeform 43"/>
                <p:cNvSpPr>
                  <a:spLocks/>
                </p:cNvSpPr>
                <p:nvPr/>
              </p:nvSpPr>
              <p:spPr bwMode="auto">
                <a:xfrm>
                  <a:off x="2936" y="1846"/>
                  <a:ext cx="34" cy="70"/>
                </a:xfrm>
                <a:custGeom>
                  <a:avLst/>
                  <a:gdLst>
                    <a:gd name="T0" fmla="*/ 0 w 68"/>
                    <a:gd name="T1" fmla="*/ 0 h 141"/>
                    <a:gd name="T2" fmla="*/ 0 w 68"/>
                    <a:gd name="T3" fmla="*/ 2 h 141"/>
                    <a:gd name="T4" fmla="*/ 3 w 68"/>
                    <a:gd name="T5" fmla="*/ 8 h 141"/>
                    <a:gd name="T6" fmla="*/ 3 w 68"/>
                    <a:gd name="T7" fmla="*/ 11 h 141"/>
                    <a:gd name="T8" fmla="*/ 4 w 68"/>
                    <a:gd name="T9" fmla="*/ 15 h 141"/>
                    <a:gd name="T10" fmla="*/ 7 w 68"/>
                    <a:gd name="T11" fmla="*/ 17 h 141"/>
                    <a:gd name="T12" fmla="*/ 7 w 68"/>
                    <a:gd name="T13" fmla="*/ 12 h 141"/>
                    <a:gd name="T14" fmla="*/ 9 w 68"/>
                    <a:gd name="T15" fmla="*/ 2 h 141"/>
                    <a:gd name="T16" fmla="*/ 2 w 68"/>
                    <a:gd name="T17" fmla="*/ 0 h 141"/>
                    <a:gd name="T18" fmla="*/ 0 w 68"/>
                    <a:gd name="T19" fmla="*/ 0 h 1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8"/>
                    <a:gd name="T31" fmla="*/ 0 h 141"/>
                    <a:gd name="T32" fmla="*/ 68 w 68"/>
                    <a:gd name="T33" fmla="*/ 141 h 14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8" h="141">
                      <a:moveTo>
                        <a:pt x="0" y="0"/>
                      </a:moveTo>
                      <a:lnTo>
                        <a:pt x="0" y="21"/>
                      </a:lnTo>
                      <a:lnTo>
                        <a:pt x="27" y="67"/>
                      </a:lnTo>
                      <a:lnTo>
                        <a:pt x="27" y="95"/>
                      </a:lnTo>
                      <a:lnTo>
                        <a:pt x="36" y="125"/>
                      </a:lnTo>
                      <a:lnTo>
                        <a:pt x="56" y="141"/>
                      </a:lnTo>
                      <a:lnTo>
                        <a:pt x="56" y="101"/>
                      </a:lnTo>
                      <a:lnTo>
                        <a:pt x="68" y="23"/>
                      </a:lnTo>
                      <a:lnTo>
                        <a:pt x="21" y="0"/>
                      </a:lnTo>
                      <a:lnTo>
                        <a:pt x="0" y="0"/>
                      </a:lnTo>
                      <a:close/>
                    </a:path>
                  </a:pathLst>
                </a:custGeom>
                <a:solidFill>
                  <a:srgbClr val="F49E70"/>
                </a:solidFill>
                <a:ln w="9525">
                  <a:noFill/>
                  <a:round/>
                  <a:headEnd/>
                  <a:tailEnd/>
                </a:ln>
              </p:spPr>
              <p:txBody>
                <a:bodyPr/>
                <a:lstStyle/>
                <a:p>
                  <a:pPr eaLnBrk="0" hangingPunct="0">
                    <a:lnSpc>
                      <a:spcPct val="90000"/>
                    </a:lnSpc>
                    <a:spcBef>
                      <a:spcPct val="20000"/>
                    </a:spcBef>
                    <a:buClr>
                      <a:schemeClr val="folHlink"/>
                    </a:buClr>
                    <a:buSzPct val="75000"/>
                    <a:buFont typeface="Monotype Sorts" pitchFamily="1" charset="2"/>
                    <a:buChar char="n"/>
                    <a:defRPr/>
                  </a:pPr>
                  <a:endParaRPr lang="en-US">
                    <a:latin typeface="+mj-lt"/>
                    <a:ea typeface="宋体" pitchFamily="1" charset="-122"/>
                    <a:cs typeface="+mn-cs"/>
                  </a:endParaRPr>
                </a:p>
              </p:txBody>
            </p:sp>
            <p:sp>
              <p:nvSpPr>
                <p:cNvPr id="150" name="Freeform 44"/>
                <p:cNvSpPr>
                  <a:spLocks/>
                </p:cNvSpPr>
                <p:nvPr/>
              </p:nvSpPr>
              <p:spPr bwMode="auto">
                <a:xfrm>
                  <a:off x="2967" y="1858"/>
                  <a:ext cx="29" cy="135"/>
                </a:xfrm>
                <a:custGeom>
                  <a:avLst/>
                  <a:gdLst>
                    <a:gd name="T0" fmla="*/ 1 w 59"/>
                    <a:gd name="T1" fmla="*/ 0 h 269"/>
                    <a:gd name="T2" fmla="*/ 0 w 59"/>
                    <a:gd name="T3" fmla="*/ 8 h 269"/>
                    <a:gd name="T4" fmla="*/ 0 w 59"/>
                    <a:gd name="T5" fmla="*/ 15 h 269"/>
                    <a:gd name="T6" fmla="*/ 1 w 59"/>
                    <a:gd name="T7" fmla="*/ 20 h 269"/>
                    <a:gd name="T8" fmla="*/ 1 w 59"/>
                    <a:gd name="T9" fmla="*/ 25 h 269"/>
                    <a:gd name="T10" fmla="*/ 2 w 59"/>
                    <a:gd name="T11" fmla="*/ 34 h 269"/>
                    <a:gd name="T12" fmla="*/ 2 w 59"/>
                    <a:gd name="T13" fmla="*/ 21 h 269"/>
                    <a:gd name="T14" fmla="*/ 2 w 59"/>
                    <a:gd name="T15" fmla="*/ 15 h 269"/>
                    <a:gd name="T16" fmla="*/ 7 w 59"/>
                    <a:gd name="T17" fmla="*/ 15 h 269"/>
                    <a:gd name="T18" fmla="*/ 4 w 59"/>
                    <a:gd name="T19" fmla="*/ 12 h 269"/>
                    <a:gd name="T20" fmla="*/ 4 w 59"/>
                    <a:gd name="T21" fmla="*/ 6 h 269"/>
                    <a:gd name="T22" fmla="*/ 5 w 59"/>
                    <a:gd name="T23" fmla="*/ 1 h 269"/>
                    <a:gd name="T24" fmla="*/ 1 w 59"/>
                    <a:gd name="T25" fmla="*/ 0 h 26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59"/>
                    <a:gd name="T40" fmla="*/ 0 h 269"/>
                    <a:gd name="T41" fmla="*/ 59 w 59"/>
                    <a:gd name="T42" fmla="*/ 269 h 26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59" h="269">
                      <a:moveTo>
                        <a:pt x="8" y="0"/>
                      </a:moveTo>
                      <a:lnTo>
                        <a:pt x="0" y="64"/>
                      </a:lnTo>
                      <a:lnTo>
                        <a:pt x="0" y="115"/>
                      </a:lnTo>
                      <a:lnTo>
                        <a:pt x="14" y="154"/>
                      </a:lnTo>
                      <a:lnTo>
                        <a:pt x="14" y="200"/>
                      </a:lnTo>
                      <a:lnTo>
                        <a:pt x="21" y="269"/>
                      </a:lnTo>
                      <a:lnTo>
                        <a:pt x="21" y="167"/>
                      </a:lnTo>
                      <a:lnTo>
                        <a:pt x="16" y="119"/>
                      </a:lnTo>
                      <a:lnTo>
                        <a:pt x="59" y="119"/>
                      </a:lnTo>
                      <a:lnTo>
                        <a:pt x="38" y="89"/>
                      </a:lnTo>
                      <a:lnTo>
                        <a:pt x="33" y="47"/>
                      </a:lnTo>
                      <a:lnTo>
                        <a:pt x="43" y="1"/>
                      </a:lnTo>
                      <a:lnTo>
                        <a:pt x="8" y="0"/>
                      </a:lnTo>
                      <a:close/>
                    </a:path>
                  </a:pathLst>
                </a:custGeom>
                <a:solidFill>
                  <a:srgbClr val="FFEF2D"/>
                </a:solidFill>
                <a:ln w="9525">
                  <a:noFill/>
                  <a:round/>
                  <a:headEnd/>
                  <a:tailEnd/>
                </a:ln>
              </p:spPr>
              <p:txBody>
                <a:bodyPr/>
                <a:lstStyle/>
                <a:p>
                  <a:pPr eaLnBrk="0" hangingPunct="0">
                    <a:lnSpc>
                      <a:spcPct val="90000"/>
                    </a:lnSpc>
                    <a:spcBef>
                      <a:spcPct val="20000"/>
                    </a:spcBef>
                    <a:buClr>
                      <a:schemeClr val="folHlink"/>
                    </a:buClr>
                    <a:buSzPct val="75000"/>
                    <a:buFont typeface="Monotype Sorts" pitchFamily="1" charset="2"/>
                    <a:buChar char="n"/>
                    <a:defRPr/>
                  </a:pPr>
                  <a:endParaRPr lang="en-US">
                    <a:latin typeface="+mj-lt"/>
                    <a:ea typeface="宋体" pitchFamily="1" charset="-122"/>
                    <a:cs typeface="+mn-cs"/>
                  </a:endParaRPr>
                </a:p>
              </p:txBody>
            </p:sp>
            <p:sp>
              <p:nvSpPr>
                <p:cNvPr id="151" name="Freeform 45"/>
                <p:cNvSpPr>
                  <a:spLocks/>
                </p:cNvSpPr>
                <p:nvPr/>
              </p:nvSpPr>
              <p:spPr bwMode="auto">
                <a:xfrm>
                  <a:off x="2962" y="1856"/>
                  <a:ext cx="142" cy="230"/>
                </a:xfrm>
                <a:custGeom>
                  <a:avLst/>
                  <a:gdLst>
                    <a:gd name="T0" fmla="*/ 10 w 281"/>
                    <a:gd name="T1" fmla="*/ 0 h 461"/>
                    <a:gd name="T2" fmla="*/ 14 w 281"/>
                    <a:gd name="T3" fmla="*/ 0 h 461"/>
                    <a:gd name="T4" fmla="*/ 17 w 281"/>
                    <a:gd name="T5" fmla="*/ 0 h 461"/>
                    <a:gd name="T6" fmla="*/ 20 w 281"/>
                    <a:gd name="T7" fmla="*/ 0 h 461"/>
                    <a:gd name="T8" fmla="*/ 22 w 281"/>
                    <a:gd name="T9" fmla="*/ 0 h 461"/>
                    <a:gd name="T10" fmla="*/ 24 w 281"/>
                    <a:gd name="T11" fmla="*/ 1 h 461"/>
                    <a:gd name="T12" fmla="*/ 27 w 281"/>
                    <a:gd name="T13" fmla="*/ 2 h 461"/>
                    <a:gd name="T14" fmla="*/ 29 w 281"/>
                    <a:gd name="T15" fmla="*/ 4 h 461"/>
                    <a:gd name="T16" fmla="*/ 32 w 281"/>
                    <a:gd name="T17" fmla="*/ 6 h 461"/>
                    <a:gd name="T18" fmla="*/ 35 w 281"/>
                    <a:gd name="T19" fmla="*/ 12 h 461"/>
                    <a:gd name="T20" fmla="*/ 35 w 281"/>
                    <a:gd name="T21" fmla="*/ 21 h 461"/>
                    <a:gd name="T22" fmla="*/ 35 w 281"/>
                    <a:gd name="T23" fmla="*/ 26 h 461"/>
                    <a:gd name="T24" fmla="*/ 36 w 281"/>
                    <a:gd name="T25" fmla="*/ 30 h 461"/>
                    <a:gd name="T26" fmla="*/ 32 w 281"/>
                    <a:gd name="T27" fmla="*/ 28 h 461"/>
                    <a:gd name="T28" fmla="*/ 23 w 281"/>
                    <a:gd name="T29" fmla="*/ 32 h 461"/>
                    <a:gd name="T30" fmla="*/ 15 w 281"/>
                    <a:gd name="T31" fmla="*/ 38 h 461"/>
                    <a:gd name="T32" fmla="*/ 15 w 281"/>
                    <a:gd name="T33" fmla="*/ 29 h 461"/>
                    <a:gd name="T34" fmla="*/ 12 w 281"/>
                    <a:gd name="T35" fmla="*/ 24 h 461"/>
                    <a:gd name="T36" fmla="*/ 11 w 281"/>
                    <a:gd name="T37" fmla="*/ 16 h 461"/>
                    <a:gd name="T38" fmla="*/ 10 w 281"/>
                    <a:gd name="T39" fmla="*/ 26 h 461"/>
                    <a:gd name="T40" fmla="*/ 12 w 281"/>
                    <a:gd name="T41" fmla="*/ 32 h 461"/>
                    <a:gd name="T42" fmla="*/ 14 w 281"/>
                    <a:gd name="T43" fmla="*/ 39 h 461"/>
                    <a:gd name="T44" fmla="*/ 15 w 281"/>
                    <a:gd name="T45" fmla="*/ 43 h 461"/>
                    <a:gd name="T46" fmla="*/ 18 w 281"/>
                    <a:gd name="T47" fmla="*/ 39 h 461"/>
                    <a:gd name="T48" fmla="*/ 21 w 281"/>
                    <a:gd name="T49" fmla="*/ 42 h 461"/>
                    <a:gd name="T50" fmla="*/ 21 w 281"/>
                    <a:gd name="T51" fmla="*/ 47 h 461"/>
                    <a:gd name="T52" fmla="*/ 21 w 281"/>
                    <a:gd name="T53" fmla="*/ 56 h 461"/>
                    <a:gd name="T54" fmla="*/ 16 w 281"/>
                    <a:gd name="T55" fmla="*/ 56 h 461"/>
                    <a:gd name="T56" fmla="*/ 11 w 281"/>
                    <a:gd name="T57" fmla="*/ 48 h 461"/>
                    <a:gd name="T58" fmla="*/ 8 w 281"/>
                    <a:gd name="T59" fmla="*/ 41 h 461"/>
                    <a:gd name="T60" fmla="*/ 7 w 281"/>
                    <a:gd name="T61" fmla="*/ 35 h 461"/>
                    <a:gd name="T62" fmla="*/ 7 w 281"/>
                    <a:gd name="T63" fmla="*/ 43 h 461"/>
                    <a:gd name="T64" fmla="*/ 12 w 281"/>
                    <a:gd name="T65" fmla="*/ 53 h 461"/>
                    <a:gd name="T66" fmla="*/ 14 w 281"/>
                    <a:gd name="T67" fmla="*/ 57 h 461"/>
                    <a:gd name="T68" fmla="*/ 9 w 281"/>
                    <a:gd name="T69" fmla="*/ 51 h 461"/>
                    <a:gd name="T70" fmla="*/ 7 w 281"/>
                    <a:gd name="T71" fmla="*/ 48 h 461"/>
                    <a:gd name="T72" fmla="*/ 6 w 281"/>
                    <a:gd name="T73" fmla="*/ 46 h 461"/>
                    <a:gd name="T74" fmla="*/ 4 w 281"/>
                    <a:gd name="T75" fmla="*/ 44 h 461"/>
                    <a:gd name="T76" fmla="*/ 3 w 281"/>
                    <a:gd name="T77" fmla="*/ 41 h 461"/>
                    <a:gd name="T78" fmla="*/ 2 w 281"/>
                    <a:gd name="T79" fmla="*/ 39 h 461"/>
                    <a:gd name="T80" fmla="*/ 1 w 281"/>
                    <a:gd name="T81" fmla="*/ 36 h 461"/>
                    <a:gd name="T82" fmla="*/ 1 w 281"/>
                    <a:gd name="T83" fmla="*/ 34 h 461"/>
                    <a:gd name="T84" fmla="*/ 0 w 281"/>
                    <a:gd name="T85" fmla="*/ 30 h 461"/>
                    <a:gd name="T86" fmla="*/ 5 w 281"/>
                    <a:gd name="T87" fmla="*/ 35 h 461"/>
                    <a:gd name="T88" fmla="*/ 5 w 281"/>
                    <a:gd name="T89" fmla="*/ 29 h 461"/>
                    <a:gd name="T90" fmla="*/ 5 w 281"/>
                    <a:gd name="T91" fmla="*/ 25 h 461"/>
                    <a:gd name="T92" fmla="*/ 8 w 281"/>
                    <a:gd name="T93" fmla="*/ 26 h 461"/>
                    <a:gd name="T94" fmla="*/ 6 w 281"/>
                    <a:gd name="T95" fmla="*/ 22 h 461"/>
                    <a:gd name="T96" fmla="*/ 6 w 281"/>
                    <a:gd name="T97" fmla="*/ 18 h 461"/>
                    <a:gd name="T98" fmla="*/ 9 w 281"/>
                    <a:gd name="T99" fmla="*/ 16 h 461"/>
                    <a:gd name="T100" fmla="*/ 10 w 281"/>
                    <a:gd name="T101" fmla="*/ 13 h 461"/>
                    <a:gd name="T102" fmla="*/ 7 w 281"/>
                    <a:gd name="T103" fmla="*/ 10 h 461"/>
                    <a:gd name="T104" fmla="*/ 8 w 281"/>
                    <a:gd name="T105" fmla="*/ 3 h 461"/>
                    <a:gd name="T106" fmla="*/ 10 w 281"/>
                    <a:gd name="T107" fmla="*/ 0 h 461"/>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281"/>
                    <a:gd name="T163" fmla="*/ 0 h 461"/>
                    <a:gd name="T164" fmla="*/ 281 w 281"/>
                    <a:gd name="T165" fmla="*/ 461 h 461"/>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281" h="461">
                      <a:moveTo>
                        <a:pt x="80" y="0"/>
                      </a:moveTo>
                      <a:lnTo>
                        <a:pt x="109" y="0"/>
                      </a:lnTo>
                      <a:lnTo>
                        <a:pt x="133" y="1"/>
                      </a:lnTo>
                      <a:lnTo>
                        <a:pt x="154" y="2"/>
                      </a:lnTo>
                      <a:lnTo>
                        <a:pt x="174" y="7"/>
                      </a:lnTo>
                      <a:lnTo>
                        <a:pt x="192" y="13"/>
                      </a:lnTo>
                      <a:lnTo>
                        <a:pt x="211" y="23"/>
                      </a:lnTo>
                      <a:lnTo>
                        <a:pt x="229" y="37"/>
                      </a:lnTo>
                      <a:lnTo>
                        <a:pt x="251" y="55"/>
                      </a:lnTo>
                      <a:lnTo>
                        <a:pt x="276" y="103"/>
                      </a:lnTo>
                      <a:lnTo>
                        <a:pt x="277" y="169"/>
                      </a:lnTo>
                      <a:lnTo>
                        <a:pt x="278" y="209"/>
                      </a:lnTo>
                      <a:lnTo>
                        <a:pt x="281" y="243"/>
                      </a:lnTo>
                      <a:lnTo>
                        <a:pt x="252" y="228"/>
                      </a:lnTo>
                      <a:lnTo>
                        <a:pt x="179" y="259"/>
                      </a:lnTo>
                      <a:lnTo>
                        <a:pt x="118" y="307"/>
                      </a:lnTo>
                      <a:lnTo>
                        <a:pt x="113" y="234"/>
                      </a:lnTo>
                      <a:lnTo>
                        <a:pt x="94" y="195"/>
                      </a:lnTo>
                      <a:lnTo>
                        <a:pt x="85" y="128"/>
                      </a:lnTo>
                      <a:lnTo>
                        <a:pt x="76" y="213"/>
                      </a:lnTo>
                      <a:lnTo>
                        <a:pt x="94" y="260"/>
                      </a:lnTo>
                      <a:lnTo>
                        <a:pt x="110" y="319"/>
                      </a:lnTo>
                      <a:lnTo>
                        <a:pt x="118" y="346"/>
                      </a:lnTo>
                      <a:lnTo>
                        <a:pt x="144" y="316"/>
                      </a:lnTo>
                      <a:lnTo>
                        <a:pt x="167" y="341"/>
                      </a:lnTo>
                      <a:lnTo>
                        <a:pt x="163" y="379"/>
                      </a:lnTo>
                      <a:lnTo>
                        <a:pt x="163" y="452"/>
                      </a:lnTo>
                      <a:lnTo>
                        <a:pt x="126" y="452"/>
                      </a:lnTo>
                      <a:lnTo>
                        <a:pt x="88" y="384"/>
                      </a:lnTo>
                      <a:lnTo>
                        <a:pt x="63" y="328"/>
                      </a:lnTo>
                      <a:lnTo>
                        <a:pt x="55" y="286"/>
                      </a:lnTo>
                      <a:lnTo>
                        <a:pt x="55" y="349"/>
                      </a:lnTo>
                      <a:lnTo>
                        <a:pt x="94" y="426"/>
                      </a:lnTo>
                      <a:lnTo>
                        <a:pt x="110" y="461"/>
                      </a:lnTo>
                      <a:lnTo>
                        <a:pt x="72" y="409"/>
                      </a:lnTo>
                      <a:lnTo>
                        <a:pt x="56" y="389"/>
                      </a:lnTo>
                      <a:lnTo>
                        <a:pt x="42" y="371"/>
                      </a:lnTo>
                      <a:lnTo>
                        <a:pt x="30" y="353"/>
                      </a:lnTo>
                      <a:lnTo>
                        <a:pt x="19" y="334"/>
                      </a:lnTo>
                      <a:lnTo>
                        <a:pt x="11" y="316"/>
                      </a:lnTo>
                      <a:lnTo>
                        <a:pt x="6" y="295"/>
                      </a:lnTo>
                      <a:lnTo>
                        <a:pt x="1" y="272"/>
                      </a:lnTo>
                      <a:lnTo>
                        <a:pt x="0" y="247"/>
                      </a:lnTo>
                      <a:lnTo>
                        <a:pt x="38" y="281"/>
                      </a:lnTo>
                      <a:lnTo>
                        <a:pt x="38" y="234"/>
                      </a:lnTo>
                      <a:lnTo>
                        <a:pt x="38" y="201"/>
                      </a:lnTo>
                      <a:lnTo>
                        <a:pt x="60" y="213"/>
                      </a:lnTo>
                      <a:lnTo>
                        <a:pt x="47" y="183"/>
                      </a:lnTo>
                      <a:lnTo>
                        <a:pt x="42" y="145"/>
                      </a:lnTo>
                      <a:lnTo>
                        <a:pt x="68" y="131"/>
                      </a:lnTo>
                      <a:lnTo>
                        <a:pt x="80" y="111"/>
                      </a:lnTo>
                      <a:lnTo>
                        <a:pt x="50" y="81"/>
                      </a:lnTo>
                      <a:lnTo>
                        <a:pt x="63" y="30"/>
                      </a:lnTo>
                      <a:lnTo>
                        <a:pt x="80" y="0"/>
                      </a:lnTo>
                      <a:close/>
                    </a:path>
                  </a:pathLst>
                </a:custGeom>
                <a:solidFill>
                  <a:srgbClr val="FFEF2D"/>
                </a:solidFill>
                <a:ln w="9525">
                  <a:noFill/>
                  <a:round/>
                  <a:headEnd/>
                  <a:tailEnd/>
                </a:ln>
              </p:spPr>
              <p:txBody>
                <a:bodyPr/>
                <a:lstStyle/>
                <a:p>
                  <a:pPr eaLnBrk="0" hangingPunct="0">
                    <a:lnSpc>
                      <a:spcPct val="90000"/>
                    </a:lnSpc>
                    <a:spcBef>
                      <a:spcPct val="20000"/>
                    </a:spcBef>
                    <a:buClr>
                      <a:schemeClr val="folHlink"/>
                    </a:buClr>
                    <a:buSzPct val="75000"/>
                    <a:buFont typeface="Monotype Sorts" pitchFamily="1" charset="2"/>
                    <a:buChar char="n"/>
                    <a:defRPr/>
                  </a:pPr>
                  <a:endParaRPr lang="en-US">
                    <a:latin typeface="+mj-lt"/>
                    <a:ea typeface="宋体" pitchFamily="1" charset="-122"/>
                    <a:cs typeface="+mn-cs"/>
                  </a:endParaRPr>
                </a:p>
              </p:txBody>
            </p:sp>
            <p:sp>
              <p:nvSpPr>
                <p:cNvPr id="152" name="Freeform 46"/>
                <p:cNvSpPr>
                  <a:spLocks/>
                </p:cNvSpPr>
                <p:nvPr/>
              </p:nvSpPr>
              <p:spPr bwMode="auto">
                <a:xfrm>
                  <a:off x="3103" y="1918"/>
                  <a:ext cx="90" cy="147"/>
                </a:xfrm>
                <a:custGeom>
                  <a:avLst/>
                  <a:gdLst>
                    <a:gd name="T0" fmla="*/ 1 w 182"/>
                    <a:gd name="T1" fmla="*/ 0 h 295"/>
                    <a:gd name="T2" fmla="*/ 0 w 182"/>
                    <a:gd name="T3" fmla="*/ 4 h 295"/>
                    <a:gd name="T4" fmla="*/ 1 w 182"/>
                    <a:gd name="T5" fmla="*/ 9 h 295"/>
                    <a:gd name="T6" fmla="*/ 3 w 182"/>
                    <a:gd name="T7" fmla="*/ 8 h 295"/>
                    <a:gd name="T8" fmla="*/ 9 w 182"/>
                    <a:gd name="T9" fmla="*/ 15 h 295"/>
                    <a:gd name="T10" fmla="*/ 6 w 182"/>
                    <a:gd name="T11" fmla="*/ 13 h 295"/>
                    <a:gd name="T12" fmla="*/ 1 w 182"/>
                    <a:gd name="T13" fmla="*/ 13 h 295"/>
                    <a:gd name="T14" fmla="*/ 3 w 182"/>
                    <a:gd name="T15" fmla="*/ 16 h 295"/>
                    <a:gd name="T16" fmla="*/ 10 w 182"/>
                    <a:gd name="T17" fmla="*/ 20 h 295"/>
                    <a:gd name="T18" fmla="*/ 3 w 182"/>
                    <a:gd name="T19" fmla="*/ 20 h 295"/>
                    <a:gd name="T20" fmla="*/ 5 w 182"/>
                    <a:gd name="T21" fmla="*/ 24 h 295"/>
                    <a:gd name="T22" fmla="*/ 5 w 182"/>
                    <a:gd name="T23" fmla="*/ 28 h 295"/>
                    <a:gd name="T24" fmla="*/ 7 w 182"/>
                    <a:gd name="T25" fmla="*/ 32 h 295"/>
                    <a:gd name="T26" fmla="*/ 15 w 182"/>
                    <a:gd name="T27" fmla="*/ 36 h 295"/>
                    <a:gd name="T28" fmla="*/ 21 w 182"/>
                    <a:gd name="T29" fmla="*/ 35 h 295"/>
                    <a:gd name="T30" fmla="*/ 17 w 182"/>
                    <a:gd name="T31" fmla="*/ 33 h 295"/>
                    <a:gd name="T32" fmla="*/ 13 w 182"/>
                    <a:gd name="T33" fmla="*/ 31 h 295"/>
                    <a:gd name="T34" fmla="*/ 19 w 182"/>
                    <a:gd name="T35" fmla="*/ 32 h 295"/>
                    <a:gd name="T36" fmla="*/ 23 w 182"/>
                    <a:gd name="T37" fmla="*/ 32 h 295"/>
                    <a:gd name="T38" fmla="*/ 20 w 182"/>
                    <a:gd name="T39" fmla="*/ 29 h 295"/>
                    <a:gd name="T40" fmla="*/ 13 w 182"/>
                    <a:gd name="T41" fmla="*/ 27 h 295"/>
                    <a:gd name="T42" fmla="*/ 14 w 182"/>
                    <a:gd name="T43" fmla="*/ 24 h 295"/>
                    <a:gd name="T44" fmla="*/ 18 w 182"/>
                    <a:gd name="T45" fmla="*/ 27 h 295"/>
                    <a:gd name="T46" fmla="*/ 23 w 182"/>
                    <a:gd name="T47" fmla="*/ 28 h 295"/>
                    <a:gd name="T48" fmla="*/ 23 w 182"/>
                    <a:gd name="T49" fmla="*/ 24 h 295"/>
                    <a:gd name="T50" fmla="*/ 20 w 182"/>
                    <a:gd name="T51" fmla="*/ 22 h 295"/>
                    <a:gd name="T52" fmla="*/ 15 w 182"/>
                    <a:gd name="T53" fmla="*/ 18 h 295"/>
                    <a:gd name="T54" fmla="*/ 11 w 182"/>
                    <a:gd name="T55" fmla="*/ 8 h 295"/>
                    <a:gd name="T56" fmla="*/ 5 w 182"/>
                    <a:gd name="T57" fmla="*/ 2 h 295"/>
                    <a:gd name="T58" fmla="*/ 1 w 182"/>
                    <a:gd name="T59" fmla="*/ 0 h 295"/>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182"/>
                    <a:gd name="T91" fmla="*/ 0 h 295"/>
                    <a:gd name="T92" fmla="*/ 182 w 182"/>
                    <a:gd name="T93" fmla="*/ 295 h 295"/>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182" h="295">
                      <a:moveTo>
                        <a:pt x="8" y="0"/>
                      </a:moveTo>
                      <a:lnTo>
                        <a:pt x="0" y="38"/>
                      </a:lnTo>
                      <a:lnTo>
                        <a:pt x="4" y="73"/>
                      </a:lnTo>
                      <a:lnTo>
                        <a:pt x="26" y="65"/>
                      </a:lnTo>
                      <a:lnTo>
                        <a:pt x="71" y="124"/>
                      </a:lnTo>
                      <a:lnTo>
                        <a:pt x="42" y="107"/>
                      </a:lnTo>
                      <a:lnTo>
                        <a:pt x="12" y="107"/>
                      </a:lnTo>
                      <a:lnTo>
                        <a:pt x="26" y="133"/>
                      </a:lnTo>
                      <a:lnTo>
                        <a:pt x="76" y="163"/>
                      </a:lnTo>
                      <a:lnTo>
                        <a:pt x="30" y="163"/>
                      </a:lnTo>
                      <a:lnTo>
                        <a:pt x="38" y="196"/>
                      </a:lnTo>
                      <a:lnTo>
                        <a:pt x="38" y="226"/>
                      </a:lnTo>
                      <a:lnTo>
                        <a:pt x="63" y="261"/>
                      </a:lnTo>
                      <a:lnTo>
                        <a:pt x="123" y="295"/>
                      </a:lnTo>
                      <a:lnTo>
                        <a:pt x="164" y="286"/>
                      </a:lnTo>
                      <a:lnTo>
                        <a:pt x="135" y="269"/>
                      </a:lnTo>
                      <a:lnTo>
                        <a:pt x="109" y="248"/>
                      </a:lnTo>
                      <a:lnTo>
                        <a:pt x="147" y="256"/>
                      </a:lnTo>
                      <a:lnTo>
                        <a:pt x="182" y="261"/>
                      </a:lnTo>
                      <a:lnTo>
                        <a:pt x="156" y="239"/>
                      </a:lnTo>
                      <a:lnTo>
                        <a:pt x="109" y="218"/>
                      </a:lnTo>
                      <a:lnTo>
                        <a:pt x="114" y="196"/>
                      </a:lnTo>
                      <a:lnTo>
                        <a:pt x="144" y="223"/>
                      </a:lnTo>
                      <a:lnTo>
                        <a:pt x="177" y="226"/>
                      </a:lnTo>
                      <a:lnTo>
                        <a:pt x="182" y="196"/>
                      </a:lnTo>
                      <a:lnTo>
                        <a:pt x="156" y="180"/>
                      </a:lnTo>
                      <a:lnTo>
                        <a:pt x="123" y="145"/>
                      </a:lnTo>
                      <a:lnTo>
                        <a:pt x="84" y="68"/>
                      </a:lnTo>
                      <a:lnTo>
                        <a:pt x="38" y="18"/>
                      </a:lnTo>
                      <a:lnTo>
                        <a:pt x="8" y="0"/>
                      </a:lnTo>
                      <a:close/>
                    </a:path>
                  </a:pathLst>
                </a:custGeom>
                <a:solidFill>
                  <a:srgbClr val="FFEF2D"/>
                </a:solidFill>
                <a:ln w="9525">
                  <a:noFill/>
                  <a:round/>
                  <a:headEnd/>
                  <a:tailEnd/>
                </a:ln>
              </p:spPr>
              <p:txBody>
                <a:bodyPr/>
                <a:lstStyle/>
                <a:p>
                  <a:pPr eaLnBrk="0" hangingPunct="0">
                    <a:lnSpc>
                      <a:spcPct val="90000"/>
                    </a:lnSpc>
                    <a:spcBef>
                      <a:spcPct val="20000"/>
                    </a:spcBef>
                    <a:buClr>
                      <a:schemeClr val="folHlink"/>
                    </a:buClr>
                    <a:buSzPct val="75000"/>
                    <a:buFont typeface="Monotype Sorts" pitchFamily="1" charset="2"/>
                    <a:buChar char="n"/>
                    <a:defRPr/>
                  </a:pPr>
                  <a:endParaRPr lang="en-US">
                    <a:latin typeface="+mj-lt"/>
                    <a:ea typeface="宋体" pitchFamily="1" charset="-122"/>
                    <a:cs typeface="+mn-cs"/>
                  </a:endParaRPr>
                </a:p>
              </p:txBody>
            </p:sp>
            <p:sp>
              <p:nvSpPr>
                <p:cNvPr id="153" name="Freeform 47"/>
                <p:cNvSpPr>
                  <a:spLocks/>
                </p:cNvSpPr>
                <p:nvPr/>
              </p:nvSpPr>
              <p:spPr bwMode="auto">
                <a:xfrm>
                  <a:off x="3118" y="2052"/>
                  <a:ext cx="40" cy="21"/>
                </a:xfrm>
                <a:custGeom>
                  <a:avLst/>
                  <a:gdLst>
                    <a:gd name="T0" fmla="*/ 2 w 79"/>
                    <a:gd name="T1" fmla="*/ 0 h 42"/>
                    <a:gd name="T2" fmla="*/ 6 w 79"/>
                    <a:gd name="T3" fmla="*/ 3 h 42"/>
                    <a:gd name="T4" fmla="*/ 10 w 79"/>
                    <a:gd name="T5" fmla="*/ 5 h 42"/>
                    <a:gd name="T6" fmla="*/ 7 w 79"/>
                    <a:gd name="T7" fmla="*/ 5 h 42"/>
                    <a:gd name="T8" fmla="*/ 0 w 79"/>
                    <a:gd name="T9" fmla="*/ 5 h 42"/>
                    <a:gd name="T10" fmla="*/ 2 w 79"/>
                    <a:gd name="T11" fmla="*/ 0 h 42"/>
                    <a:gd name="T12" fmla="*/ 0 60000 65536"/>
                    <a:gd name="T13" fmla="*/ 0 60000 65536"/>
                    <a:gd name="T14" fmla="*/ 0 60000 65536"/>
                    <a:gd name="T15" fmla="*/ 0 60000 65536"/>
                    <a:gd name="T16" fmla="*/ 0 60000 65536"/>
                    <a:gd name="T17" fmla="*/ 0 60000 65536"/>
                    <a:gd name="T18" fmla="*/ 0 w 79"/>
                    <a:gd name="T19" fmla="*/ 0 h 42"/>
                    <a:gd name="T20" fmla="*/ 79 w 79"/>
                    <a:gd name="T21" fmla="*/ 42 h 42"/>
                  </a:gdLst>
                  <a:ahLst/>
                  <a:cxnLst>
                    <a:cxn ang="T12">
                      <a:pos x="T0" y="T1"/>
                    </a:cxn>
                    <a:cxn ang="T13">
                      <a:pos x="T2" y="T3"/>
                    </a:cxn>
                    <a:cxn ang="T14">
                      <a:pos x="T4" y="T5"/>
                    </a:cxn>
                    <a:cxn ang="T15">
                      <a:pos x="T6" y="T7"/>
                    </a:cxn>
                    <a:cxn ang="T16">
                      <a:pos x="T8" y="T9"/>
                    </a:cxn>
                    <a:cxn ang="T17">
                      <a:pos x="T10" y="T11"/>
                    </a:cxn>
                  </a:cxnLst>
                  <a:rect l="T18" t="T19" r="T20" b="T21"/>
                  <a:pathLst>
                    <a:path w="79" h="42">
                      <a:moveTo>
                        <a:pt x="12" y="0"/>
                      </a:moveTo>
                      <a:lnTo>
                        <a:pt x="41" y="22"/>
                      </a:lnTo>
                      <a:lnTo>
                        <a:pt x="79" y="39"/>
                      </a:lnTo>
                      <a:lnTo>
                        <a:pt x="50" y="42"/>
                      </a:lnTo>
                      <a:lnTo>
                        <a:pt x="0" y="39"/>
                      </a:lnTo>
                      <a:lnTo>
                        <a:pt x="12" y="0"/>
                      </a:lnTo>
                      <a:close/>
                    </a:path>
                  </a:pathLst>
                </a:custGeom>
                <a:solidFill>
                  <a:srgbClr val="FFEF2D"/>
                </a:solidFill>
                <a:ln w="9525">
                  <a:noFill/>
                  <a:round/>
                  <a:headEnd/>
                  <a:tailEnd/>
                </a:ln>
              </p:spPr>
              <p:txBody>
                <a:bodyPr/>
                <a:lstStyle/>
                <a:p>
                  <a:pPr eaLnBrk="0" hangingPunct="0">
                    <a:lnSpc>
                      <a:spcPct val="90000"/>
                    </a:lnSpc>
                    <a:spcBef>
                      <a:spcPct val="20000"/>
                    </a:spcBef>
                    <a:buClr>
                      <a:schemeClr val="folHlink"/>
                    </a:buClr>
                    <a:buSzPct val="75000"/>
                    <a:buFont typeface="Monotype Sorts" pitchFamily="1" charset="2"/>
                    <a:buChar char="n"/>
                    <a:defRPr/>
                  </a:pPr>
                  <a:endParaRPr lang="en-US">
                    <a:latin typeface="+mj-lt"/>
                    <a:ea typeface="宋体" pitchFamily="1" charset="-122"/>
                    <a:cs typeface="+mn-cs"/>
                  </a:endParaRPr>
                </a:p>
              </p:txBody>
            </p:sp>
            <p:sp>
              <p:nvSpPr>
                <p:cNvPr id="154" name="Freeform 48"/>
                <p:cNvSpPr>
                  <a:spLocks/>
                </p:cNvSpPr>
                <p:nvPr/>
              </p:nvSpPr>
              <p:spPr bwMode="auto">
                <a:xfrm>
                  <a:off x="3109" y="2082"/>
                  <a:ext cx="26" cy="12"/>
                </a:xfrm>
                <a:custGeom>
                  <a:avLst/>
                  <a:gdLst>
                    <a:gd name="T0" fmla="*/ 1 w 51"/>
                    <a:gd name="T1" fmla="*/ 0 h 25"/>
                    <a:gd name="T2" fmla="*/ 7 w 51"/>
                    <a:gd name="T3" fmla="*/ 0 h 25"/>
                    <a:gd name="T4" fmla="*/ 3 w 51"/>
                    <a:gd name="T5" fmla="*/ 3 h 25"/>
                    <a:gd name="T6" fmla="*/ 0 w 51"/>
                    <a:gd name="T7" fmla="*/ 3 h 25"/>
                    <a:gd name="T8" fmla="*/ 1 w 51"/>
                    <a:gd name="T9" fmla="*/ 0 h 25"/>
                    <a:gd name="T10" fmla="*/ 0 60000 65536"/>
                    <a:gd name="T11" fmla="*/ 0 60000 65536"/>
                    <a:gd name="T12" fmla="*/ 0 60000 65536"/>
                    <a:gd name="T13" fmla="*/ 0 60000 65536"/>
                    <a:gd name="T14" fmla="*/ 0 60000 65536"/>
                    <a:gd name="T15" fmla="*/ 0 w 51"/>
                    <a:gd name="T16" fmla="*/ 0 h 25"/>
                    <a:gd name="T17" fmla="*/ 51 w 51"/>
                    <a:gd name="T18" fmla="*/ 25 h 25"/>
                  </a:gdLst>
                  <a:ahLst/>
                  <a:cxnLst>
                    <a:cxn ang="T10">
                      <a:pos x="T0" y="T1"/>
                    </a:cxn>
                    <a:cxn ang="T11">
                      <a:pos x="T2" y="T3"/>
                    </a:cxn>
                    <a:cxn ang="T12">
                      <a:pos x="T4" y="T5"/>
                    </a:cxn>
                    <a:cxn ang="T13">
                      <a:pos x="T6" y="T7"/>
                    </a:cxn>
                    <a:cxn ang="T14">
                      <a:pos x="T8" y="T9"/>
                    </a:cxn>
                  </a:cxnLst>
                  <a:rect l="T15" t="T16" r="T17" b="T18"/>
                  <a:pathLst>
                    <a:path w="51" h="25">
                      <a:moveTo>
                        <a:pt x="8" y="0"/>
                      </a:moveTo>
                      <a:lnTo>
                        <a:pt x="51" y="4"/>
                      </a:lnTo>
                      <a:lnTo>
                        <a:pt x="21" y="25"/>
                      </a:lnTo>
                      <a:lnTo>
                        <a:pt x="0" y="25"/>
                      </a:lnTo>
                      <a:lnTo>
                        <a:pt x="8" y="0"/>
                      </a:lnTo>
                      <a:close/>
                    </a:path>
                  </a:pathLst>
                </a:custGeom>
                <a:solidFill>
                  <a:srgbClr val="FFEF2D"/>
                </a:solidFill>
                <a:ln w="9525">
                  <a:noFill/>
                  <a:round/>
                  <a:headEnd/>
                  <a:tailEnd/>
                </a:ln>
              </p:spPr>
              <p:txBody>
                <a:bodyPr/>
                <a:lstStyle/>
                <a:p>
                  <a:pPr eaLnBrk="0" hangingPunct="0">
                    <a:lnSpc>
                      <a:spcPct val="90000"/>
                    </a:lnSpc>
                    <a:spcBef>
                      <a:spcPct val="20000"/>
                    </a:spcBef>
                    <a:buClr>
                      <a:schemeClr val="folHlink"/>
                    </a:buClr>
                    <a:buSzPct val="75000"/>
                    <a:buFont typeface="Monotype Sorts" pitchFamily="1" charset="2"/>
                    <a:buChar char="n"/>
                    <a:defRPr/>
                  </a:pPr>
                  <a:endParaRPr lang="en-US">
                    <a:latin typeface="+mj-lt"/>
                    <a:ea typeface="宋体" pitchFamily="1" charset="-122"/>
                    <a:cs typeface="+mn-cs"/>
                  </a:endParaRPr>
                </a:p>
              </p:txBody>
            </p:sp>
            <p:sp>
              <p:nvSpPr>
                <p:cNvPr id="155" name="Freeform 49"/>
                <p:cNvSpPr>
                  <a:spLocks/>
                </p:cNvSpPr>
                <p:nvPr/>
              </p:nvSpPr>
              <p:spPr bwMode="auto">
                <a:xfrm>
                  <a:off x="2971" y="2044"/>
                  <a:ext cx="54" cy="70"/>
                </a:xfrm>
                <a:custGeom>
                  <a:avLst/>
                  <a:gdLst>
                    <a:gd name="T0" fmla="*/ 0 w 109"/>
                    <a:gd name="T1" fmla="*/ 0 h 140"/>
                    <a:gd name="T2" fmla="*/ 4 w 109"/>
                    <a:gd name="T3" fmla="*/ 3 h 140"/>
                    <a:gd name="T4" fmla="*/ 4 w 109"/>
                    <a:gd name="T5" fmla="*/ 6 h 140"/>
                    <a:gd name="T6" fmla="*/ 5 w 109"/>
                    <a:gd name="T7" fmla="*/ 10 h 140"/>
                    <a:gd name="T8" fmla="*/ 7 w 109"/>
                    <a:gd name="T9" fmla="*/ 18 h 140"/>
                    <a:gd name="T10" fmla="*/ 14 w 109"/>
                    <a:gd name="T11" fmla="*/ 15 h 140"/>
                    <a:gd name="T12" fmla="*/ 10 w 109"/>
                    <a:gd name="T13" fmla="*/ 12 h 140"/>
                    <a:gd name="T14" fmla="*/ 7 w 109"/>
                    <a:gd name="T15" fmla="*/ 7 h 140"/>
                    <a:gd name="T16" fmla="*/ 3 w 109"/>
                    <a:gd name="T17" fmla="*/ 1 h 140"/>
                    <a:gd name="T18" fmla="*/ 0 w 109"/>
                    <a:gd name="T19" fmla="*/ 0 h 1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09"/>
                    <a:gd name="T31" fmla="*/ 0 h 140"/>
                    <a:gd name="T32" fmla="*/ 109 w 109"/>
                    <a:gd name="T33" fmla="*/ 140 h 14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09" h="140">
                      <a:moveTo>
                        <a:pt x="0" y="0"/>
                      </a:moveTo>
                      <a:lnTo>
                        <a:pt x="30" y="25"/>
                      </a:lnTo>
                      <a:lnTo>
                        <a:pt x="30" y="55"/>
                      </a:lnTo>
                      <a:lnTo>
                        <a:pt x="38" y="85"/>
                      </a:lnTo>
                      <a:lnTo>
                        <a:pt x="51" y="140"/>
                      </a:lnTo>
                      <a:lnTo>
                        <a:pt x="109" y="123"/>
                      </a:lnTo>
                      <a:lnTo>
                        <a:pt x="77" y="98"/>
                      </a:lnTo>
                      <a:lnTo>
                        <a:pt x="55" y="58"/>
                      </a:lnTo>
                      <a:lnTo>
                        <a:pt x="21" y="3"/>
                      </a:lnTo>
                      <a:lnTo>
                        <a:pt x="0" y="0"/>
                      </a:lnTo>
                      <a:close/>
                    </a:path>
                  </a:pathLst>
                </a:custGeom>
                <a:solidFill>
                  <a:srgbClr val="FFEF2D"/>
                </a:solidFill>
                <a:ln w="9525">
                  <a:noFill/>
                  <a:round/>
                  <a:headEnd/>
                  <a:tailEnd/>
                </a:ln>
              </p:spPr>
              <p:txBody>
                <a:bodyPr/>
                <a:lstStyle/>
                <a:p>
                  <a:pPr eaLnBrk="0" hangingPunct="0">
                    <a:lnSpc>
                      <a:spcPct val="90000"/>
                    </a:lnSpc>
                    <a:spcBef>
                      <a:spcPct val="20000"/>
                    </a:spcBef>
                    <a:buClr>
                      <a:schemeClr val="folHlink"/>
                    </a:buClr>
                    <a:buSzPct val="75000"/>
                    <a:buFont typeface="Monotype Sorts" pitchFamily="1" charset="2"/>
                    <a:buChar char="n"/>
                    <a:defRPr/>
                  </a:pPr>
                  <a:endParaRPr lang="en-US">
                    <a:latin typeface="+mj-lt"/>
                    <a:ea typeface="宋体" pitchFamily="1" charset="-122"/>
                    <a:cs typeface="+mn-cs"/>
                  </a:endParaRPr>
                </a:p>
              </p:txBody>
            </p:sp>
            <p:sp>
              <p:nvSpPr>
                <p:cNvPr id="156" name="Freeform 50"/>
                <p:cNvSpPr>
                  <a:spLocks/>
                </p:cNvSpPr>
                <p:nvPr/>
              </p:nvSpPr>
              <p:spPr bwMode="auto">
                <a:xfrm>
                  <a:off x="3075" y="2075"/>
                  <a:ext cx="190" cy="271"/>
                </a:xfrm>
                <a:custGeom>
                  <a:avLst/>
                  <a:gdLst>
                    <a:gd name="T0" fmla="*/ 12 w 382"/>
                    <a:gd name="T1" fmla="*/ 7 h 541"/>
                    <a:gd name="T2" fmla="*/ 18 w 382"/>
                    <a:gd name="T3" fmla="*/ 7 h 541"/>
                    <a:gd name="T4" fmla="*/ 24 w 382"/>
                    <a:gd name="T5" fmla="*/ 5 h 541"/>
                    <a:gd name="T6" fmla="*/ 30 w 382"/>
                    <a:gd name="T7" fmla="*/ 0 h 541"/>
                    <a:gd name="T8" fmla="*/ 36 w 382"/>
                    <a:gd name="T9" fmla="*/ 4 h 541"/>
                    <a:gd name="T10" fmla="*/ 39 w 382"/>
                    <a:gd name="T11" fmla="*/ 7 h 541"/>
                    <a:gd name="T12" fmla="*/ 42 w 382"/>
                    <a:gd name="T13" fmla="*/ 11 h 541"/>
                    <a:gd name="T14" fmla="*/ 43 w 382"/>
                    <a:gd name="T15" fmla="*/ 15 h 541"/>
                    <a:gd name="T16" fmla="*/ 44 w 382"/>
                    <a:gd name="T17" fmla="*/ 20 h 541"/>
                    <a:gd name="T18" fmla="*/ 45 w 382"/>
                    <a:gd name="T19" fmla="*/ 24 h 541"/>
                    <a:gd name="T20" fmla="*/ 45 w 382"/>
                    <a:gd name="T21" fmla="*/ 30 h 541"/>
                    <a:gd name="T22" fmla="*/ 46 w 382"/>
                    <a:gd name="T23" fmla="*/ 35 h 541"/>
                    <a:gd name="T24" fmla="*/ 48 w 382"/>
                    <a:gd name="T25" fmla="*/ 67 h 541"/>
                    <a:gd name="T26" fmla="*/ 42 w 382"/>
                    <a:gd name="T27" fmla="*/ 68 h 541"/>
                    <a:gd name="T28" fmla="*/ 34 w 382"/>
                    <a:gd name="T29" fmla="*/ 68 h 541"/>
                    <a:gd name="T30" fmla="*/ 34 w 382"/>
                    <a:gd name="T31" fmla="*/ 60 h 541"/>
                    <a:gd name="T32" fmla="*/ 34 w 382"/>
                    <a:gd name="T33" fmla="*/ 45 h 541"/>
                    <a:gd name="T34" fmla="*/ 35 w 382"/>
                    <a:gd name="T35" fmla="*/ 39 h 541"/>
                    <a:gd name="T36" fmla="*/ 35 w 382"/>
                    <a:gd name="T37" fmla="*/ 35 h 541"/>
                    <a:gd name="T38" fmla="*/ 31 w 382"/>
                    <a:gd name="T39" fmla="*/ 43 h 541"/>
                    <a:gd name="T40" fmla="*/ 28 w 382"/>
                    <a:gd name="T41" fmla="*/ 46 h 541"/>
                    <a:gd name="T42" fmla="*/ 22 w 382"/>
                    <a:gd name="T43" fmla="*/ 51 h 541"/>
                    <a:gd name="T44" fmla="*/ 14 w 382"/>
                    <a:gd name="T45" fmla="*/ 60 h 541"/>
                    <a:gd name="T46" fmla="*/ 21 w 382"/>
                    <a:gd name="T47" fmla="*/ 47 h 541"/>
                    <a:gd name="T48" fmla="*/ 31 w 382"/>
                    <a:gd name="T49" fmla="*/ 39 h 541"/>
                    <a:gd name="T50" fmla="*/ 35 w 382"/>
                    <a:gd name="T51" fmla="*/ 32 h 541"/>
                    <a:gd name="T52" fmla="*/ 26 w 382"/>
                    <a:gd name="T53" fmla="*/ 38 h 541"/>
                    <a:gd name="T54" fmla="*/ 19 w 382"/>
                    <a:gd name="T55" fmla="*/ 46 h 541"/>
                    <a:gd name="T56" fmla="*/ 13 w 382"/>
                    <a:gd name="T57" fmla="*/ 52 h 541"/>
                    <a:gd name="T58" fmla="*/ 3 w 382"/>
                    <a:gd name="T59" fmla="*/ 56 h 541"/>
                    <a:gd name="T60" fmla="*/ 6 w 382"/>
                    <a:gd name="T61" fmla="*/ 46 h 541"/>
                    <a:gd name="T62" fmla="*/ 13 w 382"/>
                    <a:gd name="T63" fmla="*/ 43 h 541"/>
                    <a:gd name="T64" fmla="*/ 17 w 382"/>
                    <a:gd name="T65" fmla="*/ 40 h 541"/>
                    <a:gd name="T66" fmla="*/ 6 w 382"/>
                    <a:gd name="T67" fmla="*/ 43 h 541"/>
                    <a:gd name="T68" fmla="*/ 6 w 382"/>
                    <a:gd name="T69" fmla="*/ 40 h 541"/>
                    <a:gd name="T70" fmla="*/ 12 w 382"/>
                    <a:gd name="T71" fmla="*/ 38 h 541"/>
                    <a:gd name="T72" fmla="*/ 22 w 382"/>
                    <a:gd name="T73" fmla="*/ 34 h 541"/>
                    <a:gd name="T74" fmla="*/ 14 w 382"/>
                    <a:gd name="T75" fmla="*/ 35 h 541"/>
                    <a:gd name="T76" fmla="*/ 6 w 382"/>
                    <a:gd name="T77" fmla="*/ 38 h 541"/>
                    <a:gd name="T78" fmla="*/ 1 w 382"/>
                    <a:gd name="T79" fmla="*/ 39 h 541"/>
                    <a:gd name="T80" fmla="*/ 0 w 382"/>
                    <a:gd name="T81" fmla="*/ 34 h 541"/>
                    <a:gd name="T82" fmla="*/ 7 w 382"/>
                    <a:gd name="T83" fmla="*/ 31 h 541"/>
                    <a:gd name="T84" fmla="*/ 14 w 382"/>
                    <a:gd name="T85" fmla="*/ 30 h 541"/>
                    <a:gd name="T86" fmla="*/ 14 w 382"/>
                    <a:gd name="T87" fmla="*/ 27 h 541"/>
                    <a:gd name="T88" fmla="*/ 9 w 382"/>
                    <a:gd name="T89" fmla="*/ 29 h 541"/>
                    <a:gd name="T90" fmla="*/ 1 w 382"/>
                    <a:gd name="T91" fmla="*/ 29 h 541"/>
                    <a:gd name="T92" fmla="*/ 6 w 382"/>
                    <a:gd name="T93" fmla="*/ 22 h 541"/>
                    <a:gd name="T94" fmla="*/ 8 w 382"/>
                    <a:gd name="T95" fmla="*/ 16 h 541"/>
                    <a:gd name="T96" fmla="*/ 13 w 382"/>
                    <a:gd name="T97" fmla="*/ 16 h 541"/>
                    <a:gd name="T98" fmla="*/ 13 w 382"/>
                    <a:gd name="T99" fmla="*/ 13 h 541"/>
                    <a:gd name="T100" fmla="*/ 9 w 382"/>
                    <a:gd name="T101" fmla="*/ 12 h 541"/>
                    <a:gd name="T102" fmla="*/ 12 w 382"/>
                    <a:gd name="T103" fmla="*/ 7 h 541"/>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382"/>
                    <a:gd name="T157" fmla="*/ 0 h 541"/>
                    <a:gd name="T158" fmla="*/ 382 w 382"/>
                    <a:gd name="T159" fmla="*/ 541 h 541"/>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382" h="541">
                      <a:moveTo>
                        <a:pt x="102" y="55"/>
                      </a:moveTo>
                      <a:lnTo>
                        <a:pt x="140" y="55"/>
                      </a:lnTo>
                      <a:lnTo>
                        <a:pt x="187" y="38"/>
                      </a:lnTo>
                      <a:lnTo>
                        <a:pt x="246" y="0"/>
                      </a:lnTo>
                      <a:lnTo>
                        <a:pt x="283" y="26"/>
                      </a:lnTo>
                      <a:lnTo>
                        <a:pt x="310" y="55"/>
                      </a:lnTo>
                      <a:lnTo>
                        <a:pt x="329" y="86"/>
                      </a:lnTo>
                      <a:lnTo>
                        <a:pt x="343" y="119"/>
                      </a:lnTo>
                      <a:lnTo>
                        <a:pt x="351" y="153"/>
                      </a:lnTo>
                      <a:lnTo>
                        <a:pt x="356" y="191"/>
                      </a:lnTo>
                      <a:lnTo>
                        <a:pt x="360" y="233"/>
                      </a:lnTo>
                      <a:lnTo>
                        <a:pt x="364" y="278"/>
                      </a:lnTo>
                      <a:lnTo>
                        <a:pt x="382" y="529"/>
                      </a:lnTo>
                      <a:lnTo>
                        <a:pt x="334" y="541"/>
                      </a:lnTo>
                      <a:lnTo>
                        <a:pt x="267" y="541"/>
                      </a:lnTo>
                      <a:lnTo>
                        <a:pt x="267" y="478"/>
                      </a:lnTo>
                      <a:lnTo>
                        <a:pt x="267" y="358"/>
                      </a:lnTo>
                      <a:lnTo>
                        <a:pt x="279" y="308"/>
                      </a:lnTo>
                      <a:lnTo>
                        <a:pt x="279" y="273"/>
                      </a:lnTo>
                      <a:lnTo>
                        <a:pt x="252" y="337"/>
                      </a:lnTo>
                      <a:lnTo>
                        <a:pt x="229" y="366"/>
                      </a:lnTo>
                      <a:lnTo>
                        <a:pt x="170" y="405"/>
                      </a:lnTo>
                      <a:lnTo>
                        <a:pt x="114" y="473"/>
                      </a:lnTo>
                      <a:lnTo>
                        <a:pt x="165" y="371"/>
                      </a:lnTo>
                      <a:lnTo>
                        <a:pt x="254" y="308"/>
                      </a:lnTo>
                      <a:lnTo>
                        <a:pt x="276" y="251"/>
                      </a:lnTo>
                      <a:lnTo>
                        <a:pt x="212" y="303"/>
                      </a:lnTo>
                      <a:lnTo>
                        <a:pt x="152" y="366"/>
                      </a:lnTo>
                      <a:lnTo>
                        <a:pt x="111" y="409"/>
                      </a:lnTo>
                      <a:lnTo>
                        <a:pt x="30" y="448"/>
                      </a:lnTo>
                      <a:lnTo>
                        <a:pt x="51" y="366"/>
                      </a:lnTo>
                      <a:lnTo>
                        <a:pt x="111" y="337"/>
                      </a:lnTo>
                      <a:lnTo>
                        <a:pt x="132" y="316"/>
                      </a:lnTo>
                      <a:lnTo>
                        <a:pt x="51" y="341"/>
                      </a:lnTo>
                      <a:lnTo>
                        <a:pt x="51" y="320"/>
                      </a:lnTo>
                      <a:lnTo>
                        <a:pt x="98" y="298"/>
                      </a:lnTo>
                      <a:lnTo>
                        <a:pt x="174" y="265"/>
                      </a:lnTo>
                      <a:lnTo>
                        <a:pt x="114" y="273"/>
                      </a:lnTo>
                      <a:lnTo>
                        <a:pt x="51" y="298"/>
                      </a:lnTo>
                      <a:lnTo>
                        <a:pt x="11" y="308"/>
                      </a:lnTo>
                      <a:lnTo>
                        <a:pt x="0" y="268"/>
                      </a:lnTo>
                      <a:lnTo>
                        <a:pt x="60" y="248"/>
                      </a:lnTo>
                      <a:lnTo>
                        <a:pt x="114" y="235"/>
                      </a:lnTo>
                      <a:lnTo>
                        <a:pt x="114" y="213"/>
                      </a:lnTo>
                      <a:lnTo>
                        <a:pt x="68" y="226"/>
                      </a:lnTo>
                      <a:lnTo>
                        <a:pt x="13" y="226"/>
                      </a:lnTo>
                      <a:lnTo>
                        <a:pt x="43" y="175"/>
                      </a:lnTo>
                      <a:lnTo>
                        <a:pt x="64" y="123"/>
                      </a:lnTo>
                      <a:lnTo>
                        <a:pt x="111" y="123"/>
                      </a:lnTo>
                      <a:lnTo>
                        <a:pt x="108" y="102"/>
                      </a:lnTo>
                      <a:lnTo>
                        <a:pt x="68" y="93"/>
                      </a:lnTo>
                      <a:lnTo>
                        <a:pt x="102" y="55"/>
                      </a:lnTo>
                      <a:close/>
                    </a:path>
                  </a:pathLst>
                </a:custGeom>
                <a:solidFill>
                  <a:srgbClr val="724705"/>
                </a:solidFill>
                <a:ln w="9525">
                  <a:noFill/>
                  <a:round/>
                  <a:headEnd/>
                  <a:tailEnd/>
                </a:ln>
              </p:spPr>
              <p:txBody>
                <a:bodyPr/>
                <a:lstStyle/>
                <a:p>
                  <a:pPr eaLnBrk="0" hangingPunct="0">
                    <a:lnSpc>
                      <a:spcPct val="90000"/>
                    </a:lnSpc>
                    <a:spcBef>
                      <a:spcPct val="20000"/>
                    </a:spcBef>
                    <a:buClr>
                      <a:schemeClr val="folHlink"/>
                    </a:buClr>
                    <a:buSzPct val="75000"/>
                    <a:buFont typeface="Monotype Sorts" pitchFamily="1" charset="2"/>
                    <a:buChar char="n"/>
                    <a:defRPr/>
                  </a:pPr>
                  <a:endParaRPr lang="en-US">
                    <a:latin typeface="+mj-lt"/>
                    <a:ea typeface="宋体" pitchFamily="1" charset="-122"/>
                    <a:cs typeface="+mn-cs"/>
                  </a:endParaRPr>
                </a:p>
              </p:txBody>
            </p:sp>
            <p:sp>
              <p:nvSpPr>
                <p:cNvPr id="157" name="Freeform 51"/>
                <p:cNvSpPr>
                  <a:spLocks/>
                </p:cNvSpPr>
                <p:nvPr/>
              </p:nvSpPr>
              <p:spPr bwMode="auto">
                <a:xfrm>
                  <a:off x="3074" y="2266"/>
                  <a:ext cx="122" cy="100"/>
                </a:xfrm>
                <a:custGeom>
                  <a:avLst/>
                  <a:gdLst>
                    <a:gd name="T0" fmla="*/ 31 w 244"/>
                    <a:gd name="T1" fmla="*/ 0 h 201"/>
                    <a:gd name="T2" fmla="*/ 24 w 244"/>
                    <a:gd name="T3" fmla="*/ 4 h 201"/>
                    <a:gd name="T4" fmla="*/ 18 w 244"/>
                    <a:gd name="T5" fmla="*/ 11 h 201"/>
                    <a:gd name="T6" fmla="*/ 12 w 244"/>
                    <a:gd name="T7" fmla="*/ 14 h 201"/>
                    <a:gd name="T8" fmla="*/ 17 w 244"/>
                    <a:gd name="T9" fmla="*/ 6 h 201"/>
                    <a:gd name="T10" fmla="*/ 13 w 244"/>
                    <a:gd name="T11" fmla="*/ 7 h 201"/>
                    <a:gd name="T12" fmla="*/ 2 w 244"/>
                    <a:gd name="T13" fmla="*/ 11 h 201"/>
                    <a:gd name="T14" fmla="*/ 0 w 244"/>
                    <a:gd name="T15" fmla="*/ 25 h 201"/>
                    <a:gd name="T16" fmla="*/ 14 w 244"/>
                    <a:gd name="T17" fmla="*/ 23 h 201"/>
                    <a:gd name="T18" fmla="*/ 27 w 244"/>
                    <a:gd name="T19" fmla="*/ 21 h 201"/>
                    <a:gd name="T20" fmla="*/ 30 w 244"/>
                    <a:gd name="T21" fmla="*/ 15 h 201"/>
                    <a:gd name="T22" fmla="*/ 31 w 244"/>
                    <a:gd name="T23" fmla="*/ 0 h 20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44"/>
                    <a:gd name="T37" fmla="*/ 0 h 201"/>
                    <a:gd name="T38" fmla="*/ 244 w 244"/>
                    <a:gd name="T39" fmla="*/ 201 h 20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44" h="201">
                      <a:moveTo>
                        <a:pt x="244" y="0"/>
                      </a:moveTo>
                      <a:lnTo>
                        <a:pt x="185" y="38"/>
                      </a:lnTo>
                      <a:lnTo>
                        <a:pt x="139" y="89"/>
                      </a:lnTo>
                      <a:lnTo>
                        <a:pt x="89" y="115"/>
                      </a:lnTo>
                      <a:lnTo>
                        <a:pt x="135" y="51"/>
                      </a:lnTo>
                      <a:lnTo>
                        <a:pt x="97" y="63"/>
                      </a:lnTo>
                      <a:lnTo>
                        <a:pt x="14" y="93"/>
                      </a:lnTo>
                      <a:lnTo>
                        <a:pt x="0" y="201"/>
                      </a:lnTo>
                      <a:lnTo>
                        <a:pt x="105" y="187"/>
                      </a:lnTo>
                      <a:lnTo>
                        <a:pt x="215" y="174"/>
                      </a:lnTo>
                      <a:lnTo>
                        <a:pt x="236" y="123"/>
                      </a:lnTo>
                      <a:lnTo>
                        <a:pt x="244" y="0"/>
                      </a:lnTo>
                      <a:close/>
                    </a:path>
                  </a:pathLst>
                </a:custGeom>
                <a:solidFill>
                  <a:srgbClr val="724705"/>
                </a:solidFill>
                <a:ln w="9525">
                  <a:noFill/>
                  <a:round/>
                  <a:headEnd/>
                  <a:tailEnd/>
                </a:ln>
              </p:spPr>
              <p:txBody>
                <a:bodyPr/>
                <a:lstStyle/>
                <a:p>
                  <a:pPr eaLnBrk="0" hangingPunct="0">
                    <a:lnSpc>
                      <a:spcPct val="90000"/>
                    </a:lnSpc>
                    <a:spcBef>
                      <a:spcPct val="20000"/>
                    </a:spcBef>
                    <a:buClr>
                      <a:schemeClr val="folHlink"/>
                    </a:buClr>
                    <a:buSzPct val="75000"/>
                    <a:buFont typeface="Monotype Sorts" pitchFamily="1" charset="2"/>
                    <a:buChar char="n"/>
                    <a:defRPr/>
                  </a:pPr>
                  <a:endParaRPr lang="en-US">
                    <a:latin typeface="+mj-lt"/>
                    <a:ea typeface="宋体" pitchFamily="1" charset="-122"/>
                    <a:cs typeface="+mn-cs"/>
                  </a:endParaRPr>
                </a:p>
              </p:txBody>
            </p:sp>
            <p:sp>
              <p:nvSpPr>
                <p:cNvPr id="158" name="Freeform 52"/>
                <p:cNvSpPr>
                  <a:spLocks/>
                </p:cNvSpPr>
                <p:nvPr/>
              </p:nvSpPr>
              <p:spPr bwMode="auto">
                <a:xfrm>
                  <a:off x="3026" y="1972"/>
                  <a:ext cx="90" cy="284"/>
                </a:xfrm>
                <a:custGeom>
                  <a:avLst/>
                  <a:gdLst>
                    <a:gd name="T0" fmla="*/ 19 w 181"/>
                    <a:gd name="T1" fmla="*/ 0 h 568"/>
                    <a:gd name="T2" fmla="*/ 20 w 181"/>
                    <a:gd name="T3" fmla="*/ 2 h 568"/>
                    <a:gd name="T4" fmla="*/ 20 w 181"/>
                    <a:gd name="T5" fmla="*/ 4 h 568"/>
                    <a:gd name="T6" fmla="*/ 21 w 181"/>
                    <a:gd name="T7" fmla="*/ 6 h 568"/>
                    <a:gd name="T8" fmla="*/ 21 w 181"/>
                    <a:gd name="T9" fmla="*/ 9 h 568"/>
                    <a:gd name="T10" fmla="*/ 22 w 181"/>
                    <a:gd name="T11" fmla="*/ 13 h 568"/>
                    <a:gd name="T12" fmla="*/ 20 w 181"/>
                    <a:gd name="T13" fmla="*/ 19 h 568"/>
                    <a:gd name="T14" fmla="*/ 20 w 181"/>
                    <a:gd name="T15" fmla="*/ 23 h 568"/>
                    <a:gd name="T16" fmla="*/ 19 w 181"/>
                    <a:gd name="T17" fmla="*/ 26 h 568"/>
                    <a:gd name="T18" fmla="*/ 18 w 181"/>
                    <a:gd name="T19" fmla="*/ 29 h 568"/>
                    <a:gd name="T20" fmla="*/ 17 w 181"/>
                    <a:gd name="T21" fmla="*/ 33 h 568"/>
                    <a:gd name="T22" fmla="*/ 16 w 181"/>
                    <a:gd name="T23" fmla="*/ 36 h 568"/>
                    <a:gd name="T24" fmla="*/ 15 w 181"/>
                    <a:gd name="T25" fmla="*/ 38 h 568"/>
                    <a:gd name="T26" fmla="*/ 14 w 181"/>
                    <a:gd name="T27" fmla="*/ 41 h 568"/>
                    <a:gd name="T28" fmla="*/ 12 w 181"/>
                    <a:gd name="T29" fmla="*/ 44 h 568"/>
                    <a:gd name="T30" fmla="*/ 11 w 181"/>
                    <a:gd name="T31" fmla="*/ 48 h 568"/>
                    <a:gd name="T32" fmla="*/ 11 w 181"/>
                    <a:gd name="T33" fmla="*/ 52 h 568"/>
                    <a:gd name="T34" fmla="*/ 13 w 181"/>
                    <a:gd name="T35" fmla="*/ 57 h 568"/>
                    <a:gd name="T36" fmla="*/ 13 w 181"/>
                    <a:gd name="T37" fmla="*/ 62 h 568"/>
                    <a:gd name="T38" fmla="*/ 10 w 181"/>
                    <a:gd name="T39" fmla="*/ 65 h 568"/>
                    <a:gd name="T40" fmla="*/ 7 w 181"/>
                    <a:gd name="T41" fmla="*/ 67 h 568"/>
                    <a:gd name="T42" fmla="*/ 8 w 181"/>
                    <a:gd name="T43" fmla="*/ 71 h 568"/>
                    <a:gd name="T44" fmla="*/ 4 w 181"/>
                    <a:gd name="T45" fmla="*/ 71 h 568"/>
                    <a:gd name="T46" fmla="*/ 2 w 181"/>
                    <a:gd name="T47" fmla="*/ 67 h 568"/>
                    <a:gd name="T48" fmla="*/ 0 w 181"/>
                    <a:gd name="T49" fmla="*/ 63 h 568"/>
                    <a:gd name="T50" fmla="*/ 0 w 181"/>
                    <a:gd name="T51" fmla="*/ 57 h 568"/>
                    <a:gd name="T52" fmla="*/ 1 w 181"/>
                    <a:gd name="T53" fmla="*/ 50 h 568"/>
                    <a:gd name="T54" fmla="*/ 3 w 181"/>
                    <a:gd name="T55" fmla="*/ 45 h 568"/>
                    <a:gd name="T56" fmla="*/ 4 w 181"/>
                    <a:gd name="T57" fmla="*/ 41 h 568"/>
                    <a:gd name="T58" fmla="*/ 4 w 181"/>
                    <a:gd name="T59" fmla="*/ 37 h 568"/>
                    <a:gd name="T60" fmla="*/ 5 w 181"/>
                    <a:gd name="T61" fmla="*/ 34 h 568"/>
                    <a:gd name="T62" fmla="*/ 5 w 181"/>
                    <a:gd name="T63" fmla="*/ 29 h 568"/>
                    <a:gd name="T64" fmla="*/ 6 w 181"/>
                    <a:gd name="T65" fmla="*/ 25 h 568"/>
                    <a:gd name="T66" fmla="*/ 6 w 181"/>
                    <a:gd name="T67" fmla="*/ 21 h 568"/>
                    <a:gd name="T68" fmla="*/ 7 w 181"/>
                    <a:gd name="T69" fmla="*/ 18 h 568"/>
                    <a:gd name="T70" fmla="*/ 8 w 181"/>
                    <a:gd name="T71" fmla="*/ 13 h 568"/>
                    <a:gd name="T72" fmla="*/ 5 w 181"/>
                    <a:gd name="T73" fmla="*/ 9 h 568"/>
                    <a:gd name="T74" fmla="*/ 2 w 181"/>
                    <a:gd name="T75" fmla="*/ 7 h 568"/>
                    <a:gd name="T76" fmla="*/ 6 w 181"/>
                    <a:gd name="T77" fmla="*/ 2 h 568"/>
                    <a:gd name="T78" fmla="*/ 13 w 181"/>
                    <a:gd name="T79" fmla="*/ 1 h 568"/>
                    <a:gd name="T80" fmla="*/ 19 w 181"/>
                    <a:gd name="T81" fmla="*/ 0 h 56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81"/>
                    <a:gd name="T124" fmla="*/ 0 h 568"/>
                    <a:gd name="T125" fmla="*/ 181 w 181"/>
                    <a:gd name="T126" fmla="*/ 568 h 56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81" h="568">
                      <a:moveTo>
                        <a:pt x="156" y="0"/>
                      </a:moveTo>
                      <a:lnTo>
                        <a:pt x="162" y="17"/>
                      </a:lnTo>
                      <a:lnTo>
                        <a:pt x="165" y="33"/>
                      </a:lnTo>
                      <a:lnTo>
                        <a:pt x="169" y="49"/>
                      </a:lnTo>
                      <a:lnTo>
                        <a:pt x="171" y="68"/>
                      </a:lnTo>
                      <a:lnTo>
                        <a:pt x="181" y="107"/>
                      </a:lnTo>
                      <a:lnTo>
                        <a:pt x="167" y="156"/>
                      </a:lnTo>
                      <a:lnTo>
                        <a:pt x="163" y="184"/>
                      </a:lnTo>
                      <a:lnTo>
                        <a:pt x="157" y="211"/>
                      </a:lnTo>
                      <a:lnTo>
                        <a:pt x="150" y="235"/>
                      </a:lnTo>
                      <a:lnTo>
                        <a:pt x="142" y="258"/>
                      </a:lnTo>
                      <a:lnTo>
                        <a:pt x="133" y="282"/>
                      </a:lnTo>
                      <a:lnTo>
                        <a:pt x="123" y="305"/>
                      </a:lnTo>
                      <a:lnTo>
                        <a:pt x="112" y="330"/>
                      </a:lnTo>
                      <a:lnTo>
                        <a:pt x="101" y="356"/>
                      </a:lnTo>
                      <a:lnTo>
                        <a:pt x="94" y="390"/>
                      </a:lnTo>
                      <a:lnTo>
                        <a:pt x="94" y="419"/>
                      </a:lnTo>
                      <a:lnTo>
                        <a:pt x="104" y="462"/>
                      </a:lnTo>
                      <a:lnTo>
                        <a:pt x="104" y="497"/>
                      </a:lnTo>
                      <a:lnTo>
                        <a:pt x="82" y="518"/>
                      </a:lnTo>
                      <a:lnTo>
                        <a:pt x="63" y="535"/>
                      </a:lnTo>
                      <a:lnTo>
                        <a:pt x="65" y="568"/>
                      </a:lnTo>
                      <a:lnTo>
                        <a:pt x="37" y="568"/>
                      </a:lnTo>
                      <a:lnTo>
                        <a:pt x="19" y="532"/>
                      </a:lnTo>
                      <a:lnTo>
                        <a:pt x="0" y="504"/>
                      </a:lnTo>
                      <a:lnTo>
                        <a:pt x="0" y="462"/>
                      </a:lnTo>
                      <a:lnTo>
                        <a:pt x="15" y="405"/>
                      </a:lnTo>
                      <a:lnTo>
                        <a:pt x="29" y="363"/>
                      </a:lnTo>
                      <a:lnTo>
                        <a:pt x="34" y="330"/>
                      </a:lnTo>
                      <a:lnTo>
                        <a:pt x="38" y="298"/>
                      </a:lnTo>
                      <a:lnTo>
                        <a:pt x="42" y="267"/>
                      </a:lnTo>
                      <a:lnTo>
                        <a:pt x="45" y="235"/>
                      </a:lnTo>
                      <a:lnTo>
                        <a:pt x="50" y="203"/>
                      </a:lnTo>
                      <a:lnTo>
                        <a:pt x="55" y="170"/>
                      </a:lnTo>
                      <a:lnTo>
                        <a:pt x="59" y="139"/>
                      </a:lnTo>
                      <a:lnTo>
                        <a:pt x="65" y="107"/>
                      </a:lnTo>
                      <a:lnTo>
                        <a:pt x="41" y="79"/>
                      </a:lnTo>
                      <a:lnTo>
                        <a:pt x="19" y="57"/>
                      </a:lnTo>
                      <a:lnTo>
                        <a:pt x="55" y="22"/>
                      </a:lnTo>
                      <a:lnTo>
                        <a:pt x="111" y="1"/>
                      </a:lnTo>
                      <a:lnTo>
                        <a:pt x="156" y="0"/>
                      </a:lnTo>
                      <a:close/>
                    </a:path>
                  </a:pathLst>
                </a:custGeom>
                <a:solidFill>
                  <a:srgbClr val="994200"/>
                </a:solidFill>
                <a:ln w="9525">
                  <a:noFill/>
                  <a:round/>
                  <a:headEnd/>
                  <a:tailEnd/>
                </a:ln>
              </p:spPr>
              <p:txBody>
                <a:bodyPr/>
                <a:lstStyle/>
                <a:p>
                  <a:pPr eaLnBrk="0" hangingPunct="0">
                    <a:lnSpc>
                      <a:spcPct val="90000"/>
                    </a:lnSpc>
                    <a:spcBef>
                      <a:spcPct val="20000"/>
                    </a:spcBef>
                    <a:buClr>
                      <a:schemeClr val="folHlink"/>
                    </a:buClr>
                    <a:buSzPct val="75000"/>
                    <a:buFont typeface="Monotype Sorts" pitchFamily="1" charset="2"/>
                    <a:buChar char="n"/>
                    <a:defRPr/>
                  </a:pPr>
                  <a:endParaRPr lang="en-US">
                    <a:latin typeface="+mj-lt"/>
                    <a:ea typeface="宋体" pitchFamily="1" charset="-122"/>
                    <a:cs typeface="+mn-cs"/>
                  </a:endParaRPr>
                </a:p>
              </p:txBody>
            </p:sp>
            <p:sp>
              <p:nvSpPr>
                <p:cNvPr id="159" name="Freeform 53"/>
                <p:cNvSpPr>
                  <a:spLocks/>
                </p:cNvSpPr>
                <p:nvPr/>
              </p:nvSpPr>
              <p:spPr bwMode="auto">
                <a:xfrm>
                  <a:off x="3004" y="2688"/>
                  <a:ext cx="166" cy="87"/>
                </a:xfrm>
                <a:custGeom>
                  <a:avLst/>
                  <a:gdLst>
                    <a:gd name="T0" fmla="*/ 24 w 330"/>
                    <a:gd name="T1" fmla="*/ 0 h 174"/>
                    <a:gd name="T2" fmla="*/ 21 w 330"/>
                    <a:gd name="T3" fmla="*/ 5 h 174"/>
                    <a:gd name="T4" fmla="*/ 17 w 330"/>
                    <a:gd name="T5" fmla="*/ 10 h 174"/>
                    <a:gd name="T6" fmla="*/ 14 w 330"/>
                    <a:gd name="T7" fmla="*/ 12 h 174"/>
                    <a:gd name="T8" fmla="*/ 7 w 330"/>
                    <a:gd name="T9" fmla="*/ 13 h 174"/>
                    <a:gd name="T10" fmla="*/ 2 w 330"/>
                    <a:gd name="T11" fmla="*/ 15 h 174"/>
                    <a:gd name="T12" fmla="*/ 0 w 330"/>
                    <a:gd name="T13" fmla="*/ 21 h 174"/>
                    <a:gd name="T14" fmla="*/ 9 w 330"/>
                    <a:gd name="T15" fmla="*/ 22 h 174"/>
                    <a:gd name="T16" fmla="*/ 21 w 330"/>
                    <a:gd name="T17" fmla="*/ 22 h 174"/>
                    <a:gd name="T18" fmla="*/ 29 w 330"/>
                    <a:gd name="T19" fmla="*/ 21 h 174"/>
                    <a:gd name="T20" fmla="*/ 37 w 330"/>
                    <a:gd name="T21" fmla="*/ 21 h 174"/>
                    <a:gd name="T22" fmla="*/ 42 w 330"/>
                    <a:gd name="T23" fmla="*/ 21 h 174"/>
                    <a:gd name="T24" fmla="*/ 42 w 330"/>
                    <a:gd name="T25" fmla="*/ 17 h 174"/>
                    <a:gd name="T26" fmla="*/ 42 w 330"/>
                    <a:gd name="T27" fmla="*/ 12 h 174"/>
                    <a:gd name="T28" fmla="*/ 41 w 330"/>
                    <a:gd name="T29" fmla="*/ 10 h 174"/>
                    <a:gd name="T30" fmla="*/ 39 w 330"/>
                    <a:gd name="T31" fmla="*/ 5 h 174"/>
                    <a:gd name="T32" fmla="*/ 35 w 330"/>
                    <a:gd name="T33" fmla="*/ 5 h 174"/>
                    <a:gd name="T34" fmla="*/ 30 w 330"/>
                    <a:gd name="T35" fmla="*/ 4 h 174"/>
                    <a:gd name="T36" fmla="*/ 27 w 330"/>
                    <a:gd name="T37" fmla="*/ 1 h 174"/>
                    <a:gd name="T38" fmla="*/ 24 w 330"/>
                    <a:gd name="T39" fmla="*/ 0 h 174"/>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330"/>
                    <a:gd name="T61" fmla="*/ 0 h 174"/>
                    <a:gd name="T62" fmla="*/ 330 w 330"/>
                    <a:gd name="T63" fmla="*/ 174 h 174"/>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330" h="174">
                      <a:moveTo>
                        <a:pt x="189" y="0"/>
                      </a:moveTo>
                      <a:lnTo>
                        <a:pt x="165" y="34"/>
                      </a:lnTo>
                      <a:lnTo>
                        <a:pt x="129" y="78"/>
                      </a:lnTo>
                      <a:lnTo>
                        <a:pt x="108" y="97"/>
                      </a:lnTo>
                      <a:lnTo>
                        <a:pt x="55" y="106"/>
                      </a:lnTo>
                      <a:lnTo>
                        <a:pt x="14" y="122"/>
                      </a:lnTo>
                      <a:lnTo>
                        <a:pt x="0" y="161"/>
                      </a:lnTo>
                      <a:lnTo>
                        <a:pt x="72" y="174"/>
                      </a:lnTo>
                      <a:lnTo>
                        <a:pt x="165" y="174"/>
                      </a:lnTo>
                      <a:lnTo>
                        <a:pt x="229" y="163"/>
                      </a:lnTo>
                      <a:lnTo>
                        <a:pt x="288" y="165"/>
                      </a:lnTo>
                      <a:lnTo>
                        <a:pt x="329" y="163"/>
                      </a:lnTo>
                      <a:lnTo>
                        <a:pt x="330" y="129"/>
                      </a:lnTo>
                      <a:lnTo>
                        <a:pt x="328" y="100"/>
                      </a:lnTo>
                      <a:lnTo>
                        <a:pt x="322" y="73"/>
                      </a:lnTo>
                      <a:lnTo>
                        <a:pt x="310" y="43"/>
                      </a:lnTo>
                      <a:lnTo>
                        <a:pt x="273" y="47"/>
                      </a:lnTo>
                      <a:lnTo>
                        <a:pt x="237" y="32"/>
                      </a:lnTo>
                      <a:lnTo>
                        <a:pt x="213" y="5"/>
                      </a:lnTo>
                      <a:lnTo>
                        <a:pt x="189" y="0"/>
                      </a:lnTo>
                      <a:close/>
                    </a:path>
                  </a:pathLst>
                </a:custGeom>
                <a:solidFill>
                  <a:srgbClr val="C1C4CC"/>
                </a:solidFill>
                <a:ln w="9525">
                  <a:noFill/>
                  <a:round/>
                  <a:headEnd/>
                  <a:tailEnd/>
                </a:ln>
              </p:spPr>
              <p:txBody>
                <a:bodyPr/>
                <a:lstStyle/>
                <a:p>
                  <a:pPr eaLnBrk="0" hangingPunct="0">
                    <a:lnSpc>
                      <a:spcPct val="90000"/>
                    </a:lnSpc>
                    <a:spcBef>
                      <a:spcPct val="20000"/>
                    </a:spcBef>
                    <a:buClr>
                      <a:schemeClr val="folHlink"/>
                    </a:buClr>
                    <a:buSzPct val="75000"/>
                    <a:buFont typeface="Monotype Sorts" pitchFamily="1" charset="2"/>
                    <a:buChar char="n"/>
                    <a:defRPr/>
                  </a:pPr>
                  <a:endParaRPr lang="en-US">
                    <a:latin typeface="+mj-lt"/>
                    <a:ea typeface="宋体" pitchFamily="1" charset="-122"/>
                    <a:cs typeface="+mn-cs"/>
                  </a:endParaRPr>
                </a:p>
              </p:txBody>
            </p:sp>
            <p:sp>
              <p:nvSpPr>
                <p:cNvPr id="160" name="Freeform 54"/>
                <p:cNvSpPr>
                  <a:spLocks/>
                </p:cNvSpPr>
                <p:nvPr/>
              </p:nvSpPr>
              <p:spPr bwMode="auto">
                <a:xfrm>
                  <a:off x="3085" y="2362"/>
                  <a:ext cx="93" cy="344"/>
                </a:xfrm>
                <a:custGeom>
                  <a:avLst/>
                  <a:gdLst>
                    <a:gd name="T0" fmla="*/ 1 w 187"/>
                    <a:gd name="T1" fmla="*/ 2 h 686"/>
                    <a:gd name="T2" fmla="*/ 1 w 187"/>
                    <a:gd name="T3" fmla="*/ 5 h 686"/>
                    <a:gd name="T4" fmla="*/ 1 w 187"/>
                    <a:gd name="T5" fmla="*/ 12 h 686"/>
                    <a:gd name="T6" fmla="*/ 0 w 187"/>
                    <a:gd name="T7" fmla="*/ 16 h 686"/>
                    <a:gd name="T8" fmla="*/ 0 w 187"/>
                    <a:gd name="T9" fmla="*/ 20 h 686"/>
                    <a:gd name="T10" fmla="*/ 5 w 187"/>
                    <a:gd name="T11" fmla="*/ 21 h 686"/>
                    <a:gd name="T12" fmla="*/ 5 w 187"/>
                    <a:gd name="T13" fmla="*/ 23 h 686"/>
                    <a:gd name="T14" fmla="*/ 3 w 187"/>
                    <a:gd name="T15" fmla="*/ 25 h 686"/>
                    <a:gd name="T16" fmla="*/ 3 w 187"/>
                    <a:gd name="T17" fmla="*/ 28 h 686"/>
                    <a:gd name="T18" fmla="*/ 4 w 187"/>
                    <a:gd name="T19" fmla="*/ 29 h 686"/>
                    <a:gd name="T20" fmla="*/ 6 w 187"/>
                    <a:gd name="T21" fmla="*/ 27 h 686"/>
                    <a:gd name="T22" fmla="*/ 7 w 187"/>
                    <a:gd name="T23" fmla="*/ 30 h 686"/>
                    <a:gd name="T24" fmla="*/ 5 w 187"/>
                    <a:gd name="T25" fmla="*/ 35 h 686"/>
                    <a:gd name="T26" fmla="*/ 5 w 187"/>
                    <a:gd name="T27" fmla="*/ 47 h 686"/>
                    <a:gd name="T28" fmla="*/ 6 w 187"/>
                    <a:gd name="T29" fmla="*/ 57 h 686"/>
                    <a:gd name="T30" fmla="*/ 7 w 187"/>
                    <a:gd name="T31" fmla="*/ 65 h 686"/>
                    <a:gd name="T32" fmla="*/ 6 w 187"/>
                    <a:gd name="T33" fmla="*/ 75 h 686"/>
                    <a:gd name="T34" fmla="*/ 5 w 187"/>
                    <a:gd name="T35" fmla="*/ 82 h 686"/>
                    <a:gd name="T36" fmla="*/ 8 w 187"/>
                    <a:gd name="T37" fmla="*/ 84 h 686"/>
                    <a:gd name="T38" fmla="*/ 11 w 187"/>
                    <a:gd name="T39" fmla="*/ 87 h 686"/>
                    <a:gd name="T40" fmla="*/ 13 w 187"/>
                    <a:gd name="T41" fmla="*/ 86 h 686"/>
                    <a:gd name="T42" fmla="*/ 14 w 187"/>
                    <a:gd name="T43" fmla="*/ 83 h 686"/>
                    <a:gd name="T44" fmla="*/ 14 w 187"/>
                    <a:gd name="T45" fmla="*/ 80 h 686"/>
                    <a:gd name="T46" fmla="*/ 15 w 187"/>
                    <a:gd name="T47" fmla="*/ 73 h 686"/>
                    <a:gd name="T48" fmla="*/ 18 w 187"/>
                    <a:gd name="T49" fmla="*/ 58 h 686"/>
                    <a:gd name="T50" fmla="*/ 19 w 187"/>
                    <a:gd name="T51" fmla="*/ 49 h 686"/>
                    <a:gd name="T52" fmla="*/ 19 w 187"/>
                    <a:gd name="T53" fmla="*/ 42 h 686"/>
                    <a:gd name="T54" fmla="*/ 18 w 187"/>
                    <a:gd name="T55" fmla="*/ 35 h 686"/>
                    <a:gd name="T56" fmla="*/ 15 w 187"/>
                    <a:gd name="T57" fmla="*/ 26 h 686"/>
                    <a:gd name="T58" fmla="*/ 13 w 187"/>
                    <a:gd name="T59" fmla="*/ 26 h 686"/>
                    <a:gd name="T60" fmla="*/ 12 w 187"/>
                    <a:gd name="T61" fmla="*/ 22 h 686"/>
                    <a:gd name="T62" fmla="*/ 14 w 187"/>
                    <a:gd name="T63" fmla="*/ 18 h 686"/>
                    <a:gd name="T64" fmla="*/ 17 w 187"/>
                    <a:gd name="T65" fmla="*/ 14 h 686"/>
                    <a:gd name="T66" fmla="*/ 21 w 187"/>
                    <a:gd name="T67" fmla="*/ 9 h 686"/>
                    <a:gd name="T68" fmla="*/ 23 w 187"/>
                    <a:gd name="T69" fmla="*/ 2 h 686"/>
                    <a:gd name="T70" fmla="*/ 20 w 187"/>
                    <a:gd name="T71" fmla="*/ 1 h 686"/>
                    <a:gd name="T72" fmla="*/ 17 w 187"/>
                    <a:gd name="T73" fmla="*/ 1 h 686"/>
                    <a:gd name="T74" fmla="*/ 15 w 187"/>
                    <a:gd name="T75" fmla="*/ 1 h 686"/>
                    <a:gd name="T76" fmla="*/ 12 w 187"/>
                    <a:gd name="T77" fmla="*/ 0 h 686"/>
                    <a:gd name="T78" fmla="*/ 10 w 187"/>
                    <a:gd name="T79" fmla="*/ 1 h 686"/>
                    <a:gd name="T80" fmla="*/ 7 w 187"/>
                    <a:gd name="T81" fmla="*/ 1 h 686"/>
                    <a:gd name="T82" fmla="*/ 4 w 187"/>
                    <a:gd name="T83" fmla="*/ 1 h 686"/>
                    <a:gd name="T84" fmla="*/ 1 w 187"/>
                    <a:gd name="T85" fmla="*/ 2 h 68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87"/>
                    <a:gd name="T130" fmla="*/ 0 h 686"/>
                    <a:gd name="T131" fmla="*/ 187 w 187"/>
                    <a:gd name="T132" fmla="*/ 686 h 68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87" h="686">
                      <a:moveTo>
                        <a:pt x="12" y="9"/>
                      </a:moveTo>
                      <a:lnTo>
                        <a:pt x="12" y="35"/>
                      </a:lnTo>
                      <a:lnTo>
                        <a:pt x="12" y="96"/>
                      </a:lnTo>
                      <a:lnTo>
                        <a:pt x="0" y="124"/>
                      </a:lnTo>
                      <a:lnTo>
                        <a:pt x="4" y="155"/>
                      </a:lnTo>
                      <a:lnTo>
                        <a:pt x="47" y="163"/>
                      </a:lnTo>
                      <a:lnTo>
                        <a:pt x="47" y="180"/>
                      </a:lnTo>
                      <a:lnTo>
                        <a:pt x="28" y="197"/>
                      </a:lnTo>
                      <a:lnTo>
                        <a:pt x="28" y="218"/>
                      </a:lnTo>
                      <a:lnTo>
                        <a:pt x="36" y="232"/>
                      </a:lnTo>
                      <a:lnTo>
                        <a:pt x="55" y="210"/>
                      </a:lnTo>
                      <a:lnTo>
                        <a:pt x="58" y="238"/>
                      </a:lnTo>
                      <a:lnTo>
                        <a:pt x="44" y="277"/>
                      </a:lnTo>
                      <a:lnTo>
                        <a:pt x="44" y="371"/>
                      </a:lnTo>
                      <a:lnTo>
                        <a:pt x="55" y="452"/>
                      </a:lnTo>
                      <a:lnTo>
                        <a:pt x="62" y="518"/>
                      </a:lnTo>
                      <a:lnTo>
                        <a:pt x="55" y="593"/>
                      </a:lnTo>
                      <a:lnTo>
                        <a:pt x="47" y="654"/>
                      </a:lnTo>
                      <a:lnTo>
                        <a:pt x="69" y="664"/>
                      </a:lnTo>
                      <a:lnTo>
                        <a:pt x="89" y="686"/>
                      </a:lnTo>
                      <a:lnTo>
                        <a:pt x="109" y="685"/>
                      </a:lnTo>
                      <a:lnTo>
                        <a:pt x="115" y="662"/>
                      </a:lnTo>
                      <a:lnTo>
                        <a:pt x="115" y="638"/>
                      </a:lnTo>
                      <a:lnTo>
                        <a:pt x="123" y="582"/>
                      </a:lnTo>
                      <a:lnTo>
                        <a:pt x="151" y="457"/>
                      </a:lnTo>
                      <a:lnTo>
                        <a:pt x="156" y="390"/>
                      </a:lnTo>
                      <a:lnTo>
                        <a:pt x="154" y="331"/>
                      </a:lnTo>
                      <a:lnTo>
                        <a:pt x="145" y="273"/>
                      </a:lnTo>
                      <a:lnTo>
                        <a:pt x="127" y="208"/>
                      </a:lnTo>
                      <a:lnTo>
                        <a:pt x="105" y="205"/>
                      </a:lnTo>
                      <a:lnTo>
                        <a:pt x="99" y="171"/>
                      </a:lnTo>
                      <a:lnTo>
                        <a:pt x="119" y="141"/>
                      </a:lnTo>
                      <a:lnTo>
                        <a:pt x="143" y="110"/>
                      </a:lnTo>
                      <a:lnTo>
                        <a:pt x="171" y="66"/>
                      </a:lnTo>
                      <a:lnTo>
                        <a:pt x="187" y="11"/>
                      </a:lnTo>
                      <a:lnTo>
                        <a:pt x="162" y="5"/>
                      </a:lnTo>
                      <a:lnTo>
                        <a:pt x="141" y="2"/>
                      </a:lnTo>
                      <a:lnTo>
                        <a:pt x="120" y="1"/>
                      </a:lnTo>
                      <a:lnTo>
                        <a:pt x="99" y="0"/>
                      </a:lnTo>
                      <a:lnTo>
                        <a:pt x="80" y="1"/>
                      </a:lnTo>
                      <a:lnTo>
                        <a:pt x="59" y="2"/>
                      </a:lnTo>
                      <a:lnTo>
                        <a:pt x="36" y="5"/>
                      </a:lnTo>
                      <a:lnTo>
                        <a:pt x="12" y="9"/>
                      </a:lnTo>
                      <a:close/>
                    </a:path>
                  </a:pathLst>
                </a:custGeom>
                <a:solidFill>
                  <a:srgbClr val="F49E70"/>
                </a:solidFill>
                <a:ln w="9525">
                  <a:noFill/>
                  <a:round/>
                  <a:headEnd/>
                  <a:tailEnd/>
                </a:ln>
              </p:spPr>
              <p:txBody>
                <a:bodyPr/>
                <a:lstStyle/>
                <a:p>
                  <a:pPr eaLnBrk="0" hangingPunct="0">
                    <a:lnSpc>
                      <a:spcPct val="90000"/>
                    </a:lnSpc>
                    <a:spcBef>
                      <a:spcPct val="20000"/>
                    </a:spcBef>
                    <a:buClr>
                      <a:schemeClr val="folHlink"/>
                    </a:buClr>
                    <a:buSzPct val="75000"/>
                    <a:buFont typeface="Monotype Sorts" pitchFamily="1" charset="2"/>
                    <a:buChar char="n"/>
                    <a:defRPr/>
                  </a:pPr>
                  <a:endParaRPr lang="en-US">
                    <a:latin typeface="+mj-lt"/>
                    <a:ea typeface="宋体" pitchFamily="1" charset="-122"/>
                    <a:cs typeface="+mn-cs"/>
                  </a:endParaRPr>
                </a:p>
              </p:txBody>
            </p:sp>
            <p:sp>
              <p:nvSpPr>
                <p:cNvPr id="161" name="Freeform 55"/>
                <p:cNvSpPr>
                  <a:spLocks/>
                </p:cNvSpPr>
                <p:nvPr/>
              </p:nvSpPr>
              <p:spPr bwMode="auto">
                <a:xfrm>
                  <a:off x="3052" y="2365"/>
                  <a:ext cx="52" cy="315"/>
                </a:xfrm>
                <a:custGeom>
                  <a:avLst/>
                  <a:gdLst>
                    <a:gd name="T0" fmla="*/ 3 w 104"/>
                    <a:gd name="T1" fmla="*/ 2 h 629"/>
                    <a:gd name="T2" fmla="*/ 3 w 104"/>
                    <a:gd name="T3" fmla="*/ 7 h 629"/>
                    <a:gd name="T4" fmla="*/ 1 w 104"/>
                    <a:gd name="T5" fmla="*/ 12 h 629"/>
                    <a:gd name="T6" fmla="*/ 0 w 104"/>
                    <a:gd name="T7" fmla="*/ 17 h 629"/>
                    <a:gd name="T8" fmla="*/ 3 w 104"/>
                    <a:gd name="T9" fmla="*/ 19 h 629"/>
                    <a:gd name="T10" fmla="*/ 3 w 104"/>
                    <a:gd name="T11" fmla="*/ 22 h 629"/>
                    <a:gd name="T12" fmla="*/ 3 w 104"/>
                    <a:gd name="T13" fmla="*/ 22 h 629"/>
                    <a:gd name="T14" fmla="*/ 3 w 104"/>
                    <a:gd name="T15" fmla="*/ 26 h 629"/>
                    <a:gd name="T16" fmla="*/ 3 w 104"/>
                    <a:gd name="T17" fmla="*/ 26 h 629"/>
                    <a:gd name="T18" fmla="*/ 5 w 104"/>
                    <a:gd name="T19" fmla="*/ 30 h 629"/>
                    <a:gd name="T20" fmla="*/ 3 w 104"/>
                    <a:gd name="T21" fmla="*/ 33 h 629"/>
                    <a:gd name="T22" fmla="*/ 5 w 104"/>
                    <a:gd name="T23" fmla="*/ 49 h 629"/>
                    <a:gd name="T24" fmla="*/ 5 w 104"/>
                    <a:gd name="T25" fmla="*/ 55 h 629"/>
                    <a:gd name="T26" fmla="*/ 7 w 104"/>
                    <a:gd name="T27" fmla="*/ 69 h 629"/>
                    <a:gd name="T28" fmla="*/ 7 w 104"/>
                    <a:gd name="T29" fmla="*/ 79 h 629"/>
                    <a:gd name="T30" fmla="*/ 10 w 104"/>
                    <a:gd name="T31" fmla="*/ 79 h 629"/>
                    <a:gd name="T32" fmla="*/ 13 w 104"/>
                    <a:gd name="T33" fmla="*/ 78 h 629"/>
                    <a:gd name="T34" fmla="*/ 13 w 104"/>
                    <a:gd name="T35" fmla="*/ 72 h 629"/>
                    <a:gd name="T36" fmla="*/ 13 w 104"/>
                    <a:gd name="T37" fmla="*/ 57 h 629"/>
                    <a:gd name="T38" fmla="*/ 12 w 104"/>
                    <a:gd name="T39" fmla="*/ 43 h 629"/>
                    <a:gd name="T40" fmla="*/ 12 w 104"/>
                    <a:gd name="T41" fmla="*/ 33 h 629"/>
                    <a:gd name="T42" fmla="*/ 10 w 104"/>
                    <a:gd name="T43" fmla="*/ 30 h 629"/>
                    <a:gd name="T44" fmla="*/ 10 w 104"/>
                    <a:gd name="T45" fmla="*/ 26 h 629"/>
                    <a:gd name="T46" fmla="*/ 8 w 104"/>
                    <a:gd name="T47" fmla="*/ 24 h 629"/>
                    <a:gd name="T48" fmla="*/ 7 w 104"/>
                    <a:gd name="T49" fmla="*/ 23 h 629"/>
                    <a:gd name="T50" fmla="*/ 7 w 104"/>
                    <a:gd name="T51" fmla="*/ 23 h 629"/>
                    <a:gd name="T52" fmla="*/ 7 w 104"/>
                    <a:gd name="T53" fmla="*/ 23 h 629"/>
                    <a:gd name="T54" fmla="*/ 7 w 104"/>
                    <a:gd name="T55" fmla="*/ 18 h 629"/>
                    <a:gd name="T56" fmla="*/ 7 w 104"/>
                    <a:gd name="T57" fmla="*/ 13 h 629"/>
                    <a:gd name="T58" fmla="*/ 9 w 104"/>
                    <a:gd name="T59" fmla="*/ 8 h 629"/>
                    <a:gd name="T60" fmla="*/ 9 w 104"/>
                    <a:gd name="T61" fmla="*/ 0 h 629"/>
                    <a:gd name="T62" fmla="*/ 3 w 104"/>
                    <a:gd name="T63" fmla="*/ 2 h 629"/>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04"/>
                    <a:gd name="T97" fmla="*/ 0 h 629"/>
                    <a:gd name="T98" fmla="*/ 104 w 104"/>
                    <a:gd name="T99" fmla="*/ 629 h 629"/>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04" h="629">
                      <a:moveTo>
                        <a:pt x="30" y="11"/>
                      </a:moveTo>
                      <a:lnTo>
                        <a:pt x="30" y="56"/>
                      </a:lnTo>
                      <a:lnTo>
                        <a:pt x="5" y="89"/>
                      </a:lnTo>
                      <a:lnTo>
                        <a:pt x="0" y="131"/>
                      </a:lnTo>
                      <a:lnTo>
                        <a:pt x="30" y="147"/>
                      </a:lnTo>
                      <a:lnTo>
                        <a:pt x="30" y="171"/>
                      </a:lnTo>
                      <a:lnTo>
                        <a:pt x="23" y="174"/>
                      </a:lnTo>
                      <a:lnTo>
                        <a:pt x="26" y="201"/>
                      </a:lnTo>
                      <a:lnTo>
                        <a:pt x="29" y="207"/>
                      </a:lnTo>
                      <a:lnTo>
                        <a:pt x="34" y="234"/>
                      </a:lnTo>
                      <a:lnTo>
                        <a:pt x="22" y="258"/>
                      </a:lnTo>
                      <a:lnTo>
                        <a:pt x="40" y="386"/>
                      </a:lnTo>
                      <a:lnTo>
                        <a:pt x="40" y="440"/>
                      </a:lnTo>
                      <a:lnTo>
                        <a:pt x="55" y="550"/>
                      </a:lnTo>
                      <a:lnTo>
                        <a:pt x="50" y="625"/>
                      </a:lnTo>
                      <a:lnTo>
                        <a:pt x="74" y="629"/>
                      </a:lnTo>
                      <a:lnTo>
                        <a:pt x="104" y="620"/>
                      </a:lnTo>
                      <a:lnTo>
                        <a:pt x="104" y="569"/>
                      </a:lnTo>
                      <a:lnTo>
                        <a:pt x="104" y="454"/>
                      </a:lnTo>
                      <a:lnTo>
                        <a:pt x="89" y="341"/>
                      </a:lnTo>
                      <a:lnTo>
                        <a:pt x="89" y="262"/>
                      </a:lnTo>
                      <a:lnTo>
                        <a:pt x="74" y="237"/>
                      </a:lnTo>
                      <a:lnTo>
                        <a:pt x="74" y="201"/>
                      </a:lnTo>
                      <a:lnTo>
                        <a:pt x="64" y="187"/>
                      </a:lnTo>
                      <a:lnTo>
                        <a:pt x="59" y="181"/>
                      </a:lnTo>
                      <a:lnTo>
                        <a:pt x="58" y="179"/>
                      </a:lnTo>
                      <a:lnTo>
                        <a:pt x="51" y="144"/>
                      </a:lnTo>
                      <a:lnTo>
                        <a:pt x="60" y="98"/>
                      </a:lnTo>
                      <a:lnTo>
                        <a:pt x="68" y="60"/>
                      </a:lnTo>
                      <a:lnTo>
                        <a:pt x="70" y="0"/>
                      </a:lnTo>
                      <a:lnTo>
                        <a:pt x="30" y="11"/>
                      </a:lnTo>
                      <a:close/>
                    </a:path>
                  </a:pathLst>
                </a:custGeom>
                <a:solidFill>
                  <a:srgbClr val="F49E70"/>
                </a:solidFill>
                <a:ln w="9525">
                  <a:noFill/>
                  <a:round/>
                  <a:headEnd/>
                  <a:tailEnd/>
                </a:ln>
              </p:spPr>
              <p:txBody>
                <a:bodyPr/>
                <a:lstStyle/>
                <a:p>
                  <a:pPr eaLnBrk="0" hangingPunct="0">
                    <a:lnSpc>
                      <a:spcPct val="90000"/>
                    </a:lnSpc>
                    <a:spcBef>
                      <a:spcPct val="20000"/>
                    </a:spcBef>
                    <a:buClr>
                      <a:schemeClr val="folHlink"/>
                    </a:buClr>
                    <a:buSzPct val="75000"/>
                    <a:buFont typeface="Monotype Sorts" pitchFamily="1" charset="2"/>
                    <a:buChar char="n"/>
                    <a:defRPr/>
                  </a:pPr>
                  <a:endParaRPr lang="en-US">
                    <a:latin typeface="+mj-lt"/>
                    <a:ea typeface="宋体" pitchFamily="1" charset="-122"/>
                    <a:cs typeface="+mn-cs"/>
                  </a:endParaRPr>
                </a:p>
              </p:txBody>
            </p:sp>
            <p:sp>
              <p:nvSpPr>
                <p:cNvPr id="162" name="Freeform 56"/>
                <p:cNvSpPr>
                  <a:spLocks/>
                </p:cNvSpPr>
                <p:nvPr/>
              </p:nvSpPr>
              <p:spPr bwMode="auto">
                <a:xfrm>
                  <a:off x="3028" y="1971"/>
                  <a:ext cx="79" cy="290"/>
                </a:xfrm>
                <a:custGeom>
                  <a:avLst/>
                  <a:gdLst>
                    <a:gd name="T0" fmla="*/ 3 w 159"/>
                    <a:gd name="T1" fmla="*/ 6 h 581"/>
                    <a:gd name="T2" fmla="*/ 5 w 159"/>
                    <a:gd name="T3" fmla="*/ 4 h 581"/>
                    <a:gd name="T4" fmla="*/ 6 w 159"/>
                    <a:gd name="T5" fmla="*/ 4 h 581"/>
                    <a:gd name="T6" fmla="*/ 7 w 159"/>
                    <a:gd name="T7" fmla="*/ 3 h 581"/>
                    <a:gd name="T8" fmla="*/ 8 w 159"/>
                    <a:gd name="T9" fmla="*/ 2 h 581"/>
                    <a:gd name="T10" fmla="*/ 9 w 159"/>
                    <a:gd name="T11" fmla="*/ 1 h 581"/>
                    <a:gd name="T12" fmla="*/ 11 w 159"/>
                    <a:gd name="T13" fmla="*/ 1 h 581"/>
                    <a:gd name="T14" fmla="*/ 12 w 159"/>
                    <a:gd name="T15" fmla="*/ 0 h 581"/>
                    <a:gd name="T16" fmla="*/ 14 w 159"/>
                    <a:gd name="T17" fmla="*/ 0 h 581"/>
                    <a:gd name="T18" fmla="*/ 16 w 159"/>
                    <a:gd name="T19" fmla="*/ 1 h 581"/>
                    <a:gd name="T20" fmla="*/ 18 w 159"/>
                    <a:gd name="T21" fmla="*/ 7 h 581"/>
                    <a:gd name="T22" fmla="*/ 17 w 159"/>
                    <a:gd name="T23" fmla="*/ 10 h 581"/>
                    <a:gd name="T24" fmla="*/ 19 w 159"/>
                    <a:gd name="T25" fmla="*/ 10 h 581"/>
                    <a:gd name="T26" fmla="*/ 19 w 159"/>
                    <a:gd name="T27" fmla="*/ 12 h 581"/>
                    <a:gd name="T28" fmla="*/ 19 w 159"/>
                    <a:gd name="T29" fmla="*/ 14 h 581"/>
                    <a:gd name="T30" fmla="*/ 17 w 159"/>
                    <a:gd name="T31" fmla="*/ 15 h 581"/>
                    <a:gd name="T32" fmla="*/ 16 w 159"/>
                    <a:gd name="T33" fmla="*/ 19 h 581"/>
                    <a:gd name="T34" fmla="*/ 18 w 159"/>
                    <a:gd name="T35" fmla="*/ 17 h 581"/>
                    <a:gd name="T36" fmla="*/ 18 w 159"/>
                    <a:gd name="T37" fmla="*/ 19 h 581"/>
                    <a:gd name="T38" fmla="*/ 18 w 159"/>
                    <a:gd name="T39" fmla="*/ 22 h 581"/>
                    <a:gd name="T40" fmla="*/ 18 w 159"/>
                    <a:gd name="T41" fmla="*/ 26 h 581"/>
                    <a:gd name="T42" fmla="*/ 17 w 159"/>
                    <a:gd name="T43" fmla="*/ 28 h 581"/>
                    <a:gd name="T44" fmla="*/ 17 w 159"/>
                    <a:gd name="T45" fmla="*/ 31 h 581"/>
                    <a:gd name="T46" fmla="*/ 16 w 159"/>
                    <a:gd name="T47" fmla="*/ 33 h 581"/>
                    <a:gd name="T48" fmla="*/ 15 w 159"/>
                    <a:gd name="T49" fmla="*/ 36 h 581"/>
                    <a:gd name="T50" fmla="*/ 14 w 159"/>
                    <a:gd name="T51" fmla="*/ 38 h 581"/>
                    <a:gd name="T52" fmla="*/ 12 w 159"/>
                    <a:gd name="T53" fmla="*/ 41 h 581"/>
                    <a:gd name="T54" fmla="*/ 10 w 159"/>
                    <a:gd name="T55" fmla="*/ 47 h 581"/>
                    <a:gd name="T56" fmla="*/ 9 w 159"/>
                    <a:gd name="T57" fmla="*/ 52 h 581"/>
                    <a:gd name="T58" fmla="*/ 11 w 159"/>
                    <a:gd name="T59" fmla="*/ 60 h 581"/>
                    <a:gd name="T60" fmla="*/ 10 w 159"/>
                    <a:gd name="T61" fmla="*/ 62 h 581"/>
                    <a:gd name="T62" fmla="*/ 8 w 159"/>
                    <a:gd name="T63" fmla="*/ 62 h 581"/>
                    <a:gd name="T64" fmla="*/ 8 w 159"/>
                    <a:gd name="T65" fmla="*/ 64 h 581"/>
                    <a:gd name="T66" fmla="*/ 4 w 159"/>
                    <a:gd name="T67" fmla="*/ 65 h 581"/>
                    <a:gd name="T68" fmla="*/ 4 w 159"/>
                    <a:gd name="T69" fmla="*/ 72 h 581"/>
                    <a:gd name="T70" fmla="*/ 2 w 159"/>
                    <a:gd name="T71" fmla="*/ 72 h 581"/>
                    <a:gd name="T72" fmla="*/ 0 w 159"/>
                    <a:gd name="T73" fmla="*/ 66 h 581"/>
                    <a:gd name="T74" fmla="*/ 0 w 159"/>
                    <a:gd name="T75" fmla="*/ 61 h 581"/>
                    <a:gd name="T76" fmla="*/ 0 w 159"/>
                    <a:gd name="T77" fmla="*/ 55 h 581"/>
                    <a:gd name="T78" fmla="*/ 2 w 159"/>
                    <a:gd name="T79" fmla="*/ 50 h 581"/>
                    <a:gd name="T80" fmla="*/ 5 w 159"/>
                    <a:gd name="T81" fmla="*/ 31 h 581"/>
                    <a:gd name="T82" fmla="*/ 6 w 159"/>
                    <a:gd name="T83" fmla="*/ 21 h 581"/>
                    <a:gd name="T84" fmla="*/ 8 w 159"/>
                    <a:gd name="T85" fmla="*/ 14 h 581"/>
                    <a:gd name="T86" fmla="*/ 10 w 159"/>
                    <a:gd name="T87" fmla="*/ 12 h 581"/>
                    <a:gd name="T88" fmla="*/ 9 w 159"/>
                    <a:gd name="T89" fmla="*/ 10 h 581"/>
                    <a:gd name="T90" fmla="*/ 6 w 159"/>
                    <a:gd name="T91" fmla="*/ 10 h 581"/>
                    <a:gd name="T92" fmla="*/ 6 w 159"/>
                    <a:gd name="T93" fmla="*/ 9 h 581"/>
                    <a:gd name="T94" fmla="*/ 5 w 159"/>
                    <a:gd name="T95" fmla="*/ 8 h 581"/>
                    <a:gd name="T96" fmla="*/ 4 w 159"/>
                    <a:gd name="T97" fmla="*/ 6 h 581"/>
                    <a:gd name="T98" fmla="*/ 3 w 159"/>
                    <a:gd name="T99" fmla="*/ 6 h 581"/>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59"/>
                    <a:gd name="T151" fmla="*/ 0 h 581"/>
                    <a:gd name="T152" fmla="*/ 159 w 159"/>
                    <a:gd name="T153" fmla="*/ 581 h 581"/>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59" h="581">
                      <a:moveTo>
                        <a:pt x="31" y="48"/>
                      </a:moveTo>
                      <a:lnTo>
                        <a:pt x="40" y="39"/>
                      </a:lnTo>
                      <a:lnTo>
                        <a:pt x="50" y="33"/>
                      </a:lnTo>
                      <a:lnTo>
                        <a:pt x="58" y="26"/>
                      </a:lnTo>
                      <a:lnTo>
                        <a:pt x="68" y="20"/>
                      </a:lnTo>
                      <a:lnTo>
                        <a:pt x="78" y="15"/>
                      </a:lnTo>
                      <a:lnTo>
                        <a:pt x="90" y="11"/>
                      </a:lnTo>
                      <a:lnTo>
                        <a:pt x="103" y="5"/>
                      </a:lnTo>
                      <a:lnTo>
                        <a:pt x="116" y="0"/>
                      </a:lnTo>
                      <a:lnTo>
                        <a:pt x="130" y="8"/>
                      </a:lnTo>
                      <a:lnTo>
                        <a:pt x="149" y="56"/>
                      </a:lnTo>
                      <a:lnTo>
                        <a:pt x="138" y="84"/>
                      </a:lnTo>
                      <a:lnTo>
                        <a:pt x="156" y="87"/>
                      </a:lnTo>
                      <a:lnTo>
                        <a:pt x="159" y="102"/>
                      </a:lnTo>
                      <a:lnTo>
                        <a:pt x="156" y="118"/>
                      </a:lnTo>
                      <a:lnTo>
                        <a:pt x="141" y="122"/>
                      </a:lnTo>
                      <a:lnTo>
                        <a:pt x="135" y="155"/>
                      </a:lnTo>
                      <a:lnTo>
                        <a:pt x="147" y="139"/>
                      </a:lnTo>
                      <a:lnTo>
                        <a:pt x="151" y="155"/>
                      </a:lnTo>
                      <a:lnTo>
                        <a:pt x="149" y="183"/>
                      </a:lnTo>
                      <a:lnTo>
                        <a:pt x="146" y="209"/>
                      </a:lnTo>
                      <a:lnTo>
                        <a:pt x="143" y="231"/>
                      </a:lnTo>
                      <a:lnTo>
                        <a:pt x="138" y="249"/>
                      </a:lnTo>
                      <a:lnTo>
                        <a:pt x="131" y="269"/>
                      </a:lnTo>
                      <a:lnTo>
                        <a:pt x="123" y="288"/>
                      </a:lnTo>
                      <a:lnTo>
                        <a:pt x="113" y="310"/>
                      </a:lnTo>
                      <a:lnTo>
                        <a:pt x="99" y="334"/>
                      </a:lnTo>
                      <a:lnTo>
                        <a:pt x="85" y="383"/>
                      </a:lnTo>
                      <a:lnTo>
                        <a:pt x="77" y="420"/>
                      </a:lnTo>
                      <a:lnTo>
                        <a:pt x="92" y="480"/>
                      </a:lnTo>
                      <a:lnTo>
                        <a:pt x="82" y="496"/>
                      </a:lnTo>
                      <a:lnTo>
                        <a:pt x="71" y="498"/>
                      </a:lnTo>
                      <a:lnTo>
                        <a:pt x="66" y="516"/>
                      </a:lnTo>
                      <a:lnTo>
                        <a:pt x="35" y="521"/>
                      </a:lnTo>
                      <a:lnTo>
                        <a:pt x="37" y="579"/>
                      </a:lnTo>
                      <a:lnTo>
                        <a:pt x="21" y="581"/>
                      </a:lnTo>
                      <a:lnTo>
                        <a:pt x="4" y="531"/>
                      </a:lnTo>
                      <a:lnTo>
                        <a:pt x="0" y="490"/>
                      </a:lnTo>
                      <a:lnTo>
                        <a:pt x="2" y="445"/>
                      </a:lnTo>
                      <a:lnTo>
                        <a:pt x="16" y="400"/>
                      </a:lnTo>
                      <a:lnTo>
                        <a:pt x="45" y="253"/>
                      </a:lnTo>
                      <a:lnTo>
                        <a:pt x="48" y="172"/>
                      </a:lnTo>
                      <a:lnTo>
                        <a:pt x="66" y="114"/>
                      </a:lnTo>
                      <a:lnTo>
                        <a:pt x="83" y="99"/>
                      </a:lnTo>
                      <a:lnTo>
                        <a:pt x="75" y="81"/>
                      </a:lnTo>
                      <a:lnTo>
                        <a:pt x="55" y="83"/>
                      </a:lnTo>
                      <a:lnTo>
                        <a:pt x="52" y="78"/>
                      </a:lnTo>
                      <a:lnTo>
                        <a:pt x="44" y="65"/>
                      </a:lnTo>
                      <a:lnTo>
                        <a:pt x="36" y="52"/>
                      </a:lnTo>
                      <a:lnTo>
                        <a:pt x="31" y="48"/>
                      </a:lnTo>
                      <a:close/>
                    </a:path>
                  </a:pathLst>
                </a:custGeom>
                <a:solidFill>
                  <a:srgbClr val="F49E70"/>
                </a:solidFill>
                <a:ln w="9525">
                  <a:noFill/>
                  <a:round/>
                  <a:headEnd/>
                  <a:tailEnd/>
                </a:ln>
              </p:spPr>
              <p:txBody>
                <a:bodyPr/>
                <a:lstStyle/>
                <a:p>
                  <a:pPr eaLnBrk="0" hangingPunct="0">
                    <a:lnSpc>
                      <a:spcPct val="90000"/>
                    </a:lnSpc>
                    <a:spcBef>
                      <a:spcPct val="20000"/>
                    </a:spcBef>
                    <a:buClr>
                      <a:schemeClr val="folHlink"/>
                    </a:buClr>
                    <a:buSzPct val="75000"/>
                    <a:buFont typeface="Monotype Sorts" pitchFamily="1" charset="2"/>
                    <a:buChar char="n"/>
                    <a:defRPr/>
                  </a:pPr>
                  <a:endParaRPr lang="en-US">
                    <a:latin typeface="+mj-lt"/>
                    <a:ea typeface="宋体" pitchFamily="1" charset="-122"/>
                    <a:cs typeface="+mn-cs"/>
                  </a:endParaRPr>
                </a:p>
              </p:txBody>
            </p:sp>
            <p:sp>
              <p:nvSpPr>
                <p:cNvPr id="163" name="Freeform 57"/>
                <p:cNvSpPr>
                  <a:spLocks/>
                </p:cNvSpPr>
                <p:nvPr/>
              </p:nvSpPr>
              <p:spPr bwMode="auto">
                <a:xfrm>
                  <a:off x="3048" y="1973"/>
                  <a:ext cx="42" cy="28"/>
                </a:xfrm>
                <a:custGeom>
                  <a:avLst/>
                  <a:gdLst>
                    <a:gd name="T0" fmla="*/ 0 w 84"/>
                    <a:gd name="T1" fmla="*/ 4 h 55"/>
                    <a:gd name="T2" fmla="*/ 1 w 84"/>
                    <a:gd name="T3" fmla="*/ 3 h 55"/>
                    <a:gd name="T4" fmla="*/ 3 w 84"/>
                    <a:gd name="T5" fmla="*/ 2 h 55"/>
                    <a:gd name="T6" fmla="*/ 3 w 84"/>
                    <a:gd name="T7" fmla="*/ 2 h 55"/>
                    <a:gd name="T8" fmla="*/ 5 w 84"/>
                    <a:gd name="T9" fmla="*/ 1 h 55"/>
                    <a:gd name="T10" fmla="*/ 5 w 84"/>
                    <a:gd name="T11" fmla="*/ 1 h 55"/>
                    <a:gd name="T12" fmla="*/ 6 w 84"/>
                    <a:gd name="T13" fmla="*/ 1 h 55"/>
                    <a:gd name="T14" fmla="*/ 7 w 84"/>
                    <a:gd name="T15" fmla="*/ 0 h 55"/>
                    <a:gd name="T16" fmla="*/ 9 w 84"/>
                    <a:gd name="T17" fmla="*/ 0 h 55"/>
                    <a:gd name="T18" fmla="*/ 10 w 84"/>
                    <a:gd name="T19" fmla="*/ 3 h 55"/>
                    <a:gd name="T20" fmla="*/ 10 w 84"/>
                    <a:gd name="T21" fmla="*/ 5 h 55"/>
                    <a:gd name="T22" fmla="*/ 11 w 84"/>
                    <a:gd name="T23" fmla="*/ 7 h 55"/>
                    <a:gd name="T24" fmla="*/ 9 w 84"/>
                    <a:gd name="T25" fmla="*/ 7 h 55"/>
                    <a:gd name="T26" fmla="*/ 7 w 84"/>
                    <a:gd name="T27" fmla="*/ 7 h 55"/>
                    <a:gd name="T28" fmla="*/ 5 w 84"/>
                    <a:gd name="T29" fmla="*/ 6 h 55"/>
                    <a:gd name="T30" fmla="*/ 3 w 84"/>
                    <a:gd name="T31" fmla="*/ 6 h 55"/>
                    <a:gd name="T32" fmla="*/ 1 w 84"/>
                    <a:gd name="T33" fmla="*/ 6 h 55"/>
                    <a:gd name="T34" fmla="*/ 1 w 84"/>
                    <a:gd name="T35" fmla="*/ 5 h 55"/>
                    <a:gd name="T36" fmla="*/ 1 w 84"/>
                    <a:gd name="T37" fmla="*/ 4 h 55"/>
                    <a:gd name="T38" fmla="*/ 0 w 84"/>
                    <a:gd name="T39" fmla="*/ 4 h 5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84"/>
                    <a:gd name="T61" fmla="*/ 0 h 55"/>
                    <a:gd name="T62" fmla="*/ 84 w 84"/>
                    <a:gd name="T63" fmla="*/ 55 h 55"/>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84" h="55">
                      <a:moveTo>
                        <a:pt x="0" y="29"/>
                      </a:moveTo>
                      <a:lnTo>
                        <a:pt x="13" y="21"/>
                      </a:lnTo>
                      <a:lnTo>
                        <a:pt x="22" y="15"/>
                      </a:lnTo>
                      <a:lnTo>
                        <a:pt x="30" y="10"/>
                      </a:lnTo>
                      <a:lnTo>
                        <a:pt x="37" y="6"/>
                      </a:lnTo>
                      <a:lnTo>
                        <a:pt x="43" y="3"/>
                      </a:lnTo>
                      <a:lnTo>
                        <a:pt x="49" y="1"/>
                      </a:lnTo>
                      <a:lnTo>
                        <a:pt x="57" y="0"/>
                      </a:lnTo>
                      <a:lnTo>
                        <a:pt x="66" y="0"/>
                      </a:lnTo>
                      <a:lnTo>
                        <a:pt x="80" y="18"/>
                      </a:lnTo>
                      <a:lnTo>
                        <a:pt x="80" y="34"/>
                      </a:lnTo>
                      <a:lnTo>
                        <a:pt x="84" y="49"/>
                      </a:lnTo>
                      <a:lnTo>
                        <a:pt x="72" y="55"/>
                      </a:lnTo>
                      <a:lnTo>
                        <a:pt x="56" y="53"/>
                      </a:lnTo>
                      <a:lnTo>
                        <a:pt x="35" y="45"/>
                      </a:lnTo>
                      <a:lnTo>
                        <a:pt x="18" y="45"/>
                      </a:lnTo>
                      <a:lnTo>
                        <a:pt x="15" y="43"/>
                      </a:lnTo>
                      <a:lnTo>
                        <a:pt x="10" y="37"/>
                      </a:lnTo>
                      <a:lnTo>
                        <a:pt x="3" y="32"/>
                      </a:lnTo>
                      <a:lnTo>
                        <a:pt x="0" y="29"/>
                      </a:lnTo>
                      <a:close/>
                    </a:path>
                  </a:pathLst>
                </a:custGeom>
                <a:solidFill>
                  <a:srgbClr val="F4BC9E"/>
                </a:solidFill>
                <a:ln w="9525">
                  <a:noFill/>
                  <a:round/>
                  <a:headEnd/>
                  <a:tailEnd/>
                </a:ln>
              </p:spPr>
              <p:txBody>
                <a:bodyPr/>
                <a:lstStyle/>
                <a:p>
                  <a:pPr eaLnBrk="0" hangingPunct="0">
                    <a:lnSpc>
                      <a:spcPct val="90000"/>
                    </a:lnSpc>
                    <a:spcBef>
                      <a:spcPct val="20000"/>
                    </a:spcBef>
                    <a:buClr>
                      <a:schemeClr val="folHlink"/>
                    </a:buClr>
                    <a:buSzPct val="75000"/>
                    <a:buFont typeface="Monotype Sorts" pitchFamily="1" charset="2"/>
                    <a:buChar char="n"/>
                    <a:defRPr/>
                  </a:pPr>
                  <a:endParaRPr lang="en-US">
                    <a:latin typeface="+mj-lt"/>
                    <a:ea typeface="宋体" pitchFamily="1" charset="-122"/>
                    <a:cs typeface="+mn-cs"/>
                  </a:endParaRPr>
                </a:p>
              </p:txBody>
            </p:sp>
            <p:sp>
              <p:nvSpPr>
                <p:cNvPr id="164" name="Freeform 58"/>
                <p:cNvSpPr>
                  <a:spLocks/>
                </p:cNvSpPr>
                <p:nvPr/>
              </p:nvSpPr>
              <p:spPr bwMode="auto">
                <a:xfrm>
                  <a:off x="3004" y="2109"/>
                  <a:ext cx="34" cy="189"/>
                </a:xfrm>
                <a:custGeom>
                  <a:avLst/>
                  <a:gdLst>
                    <a:gd name="T0" fmla="*/ 0 w 67"/>
                    <a:gd name="T1" fmla="*/ 3 h 378"/>
                    <a:gd name="T2" fmla="*/ 2 w 67"/>
                    <a:gd name="T3" fmla="*/ 6 h 378"/>
                    <a:gd name="T4" fmla="*/ 2 w 67"/>
                    <a:gd name="T5" fmla="*/ 12 h 378"/>
                    <a:gd name="T6" fmla="*/ 2 w 67"/>
                    <a:gd name="T7" fmla="*/ 21 h 378"/>
                    <a:gd name="T8" fmla="*/ 2 w 67"/>
                    <a:gd name="T9" fmla="*/ 25 h 378"/>
                    <a:gd name="T10" fmla="*/ 2 w 67"/>
                    <a:gd name="T11" fmla="*/ 33 h 378"/>
                    <a:gd name="T12" fmla="*/ 1 w 67"/>
                    <a:gd name="T13" fmla="*/ 37 h 378"/>
                    <a:gd name="T14" fmla="*/ 1 w 67"/>
                    <a:gd name="T15" fmla="*/ 40 h 378"/>
                    <a:gd name="T16" fmla="*/ 1 w 67"/>
                    <a:gd name="T17" fmla="*/ 45 h 378"/>
                    <a:gd name="T18" fmla="*/ 4 w 67"/>
                    <a:gd name="T19" fmla="*/ 47 h 378"/>
                    <a:gd name="T20" fmla="*/ 4 w 67"/>
                    <a:gd name="T21" fmla="*/ 44 h 378"/>
                    <a:gd name="T22" fmla="*/ 3 w 67"/>
                    <a:gd name="T23" fmla="*/ 41 h 378"/>
                    <a:gd name="T24" fmla="*/ 3 w 67"/>
                    <a:gd name="T25" fmla="*/ 38 h 378"/>
                    <a:gd name="T26" fmla="*/ 5 w 67"/>
                    <a:gd name="T27" fmla="*/ 36 h 378"/>
                    <a:gd name="T28" fmla="*/ 5 w 67"/>
                    <a:gd name="T29" fmla="*/ 31 h 378"/>
                    <a:gd name="T30" fmla="*/ 5 w 67"/>
                    <a:gd name="T31" fmla="*/ 25 h 378"/>
                    <a:gd name="T32" fmla="*/ 7 w 67"/>
                    <a:gd name="T33" fmla="*/ 19 h 378"/>
                    <a:gd name="T34" fmla="*/ 9 w 67"/>
                    <a:gd name="T35" fmla="*/ 13 h 378"/>
                    <a:gd name="T36" fmla="*/ 9 w 67"/>
                    <a:gd name="T37" fmla="*/ 6 h 378"/>
                    <a:gd name="T38" fmla="*/ 5 w 67"/>
                    <a:gd name="T39" fmla="*/ 6 h 378"/>
                    <a:gd name="T40" fmla="*/ 5 w 67"/>
                    <a:gd name="T41" fmla="*/ 5 h 378"/>
                    <a:gd name="T42" fmla="*/ 6 w 67"/>
                    <a:gd name="T43" fmla="*/ 0 h 378"/>
                    <a:gd name="T44" fmla="*/ 3 w 67"/>
                    <a:gd name="T45" fmla="*/ 0 h 378"/>
                    <a:gd name="T46" fmla="*/ 0 w 67"/>
                    <a:gd name="T47" fmla="*/ 3 h 37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67"/>
                    <a:gd name="T73" fmla="*/ 0 h 378"/>
                    <a:gd name="T74" fmla="*/ 67 w 67"/>
                    <a:gd name="T75" fmla="*/ 378 h 37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67" h="378">
                      <a:moveTo>
                        <a:pt x="0" y="21"/>
                      </a:moveTo>
                      <a:lnTo>
                        <a:pt x="13" y="50"/>
                      </a:lnTo>
                      <a:lnTo>
                        <a:pt x="10" y="101"/>
                      </a:lnTo>
                      <a:lnTo>
                        <a:pt x="13" y="162"/>
                      </a:lnTo>
                      <a:lnTo>
                        <a:pt x="16" y="206"/>
                      </a:lnTo>
                      <a:lnTo>
                        <a:pt x="16" y="260"/>
                      </a:lnTo>
                      <a:lnTo>
                        <a:pt x="3" y="290"/>
                      </a:lnTo>
                      <a:lnTo>
                        <a:pt x="3" y="320"/>
                      </a:lnTo>
                      <a:lnTo>
                        <a:pt x="3" y="355"/>
                      </a:lnTo>
                      <a:lnTo>
                        <a:pt x="30" y="378"/>
                      </a:lnTo>
                      <a:lnTo>
                        <a:pt x="30" y="351"/>
                      </a:lnTo>
                      <a:lnTo>
                        <a:pt x="23" y="323"/>
                      </a:lnTo>
                      <a:lnTo>
                        <a:pt x="23" y="304"/>
                      </a:lnTo>
                      <a:lnTo>
                        <a:pt x="33" y="287"/>
                      </a:lnTo>
                      <a:lnTo>
                        <a:pt x="33" y="253"/>
                      </a:lnTo>
                      <a:lnTo>
                        <a:pt x="37" y="206"/>
                      </a:lnTo>
                      <a:lnTo>
                        <a:pt x="49" y="152"/>
                      </a:lnTo>
                      <a:lnTo>
                        <a:pt x="67" y="108"/>
                      </a:lnTo>
                      <a:lnTo>
                        <a:pt x="67" y="54"/>
                      </a:lnTo>
                      <a:lnTo>
                        <a:pt x="39" y="54"/>
                      </a:lnTo>
                      <a:lnTo>
                        <a:pt x="39" y="34"/>
                      </a:lnTo>
                      <a:lnTo>
                        <a:pt x="46" y="0"/>
                      </a:lnTo>
                      <a:lnTo>
                        <a:pt x="23" y="0"/>
                      </a:lnTo>
                      <a:lnTo>
                        <a:pt x="0" y="21"/>
                      </a:lnTo>
                      <a:close/>
                    </a:path>
                  </a:pathLst>
                </a:custGeom>
                <a:solidFill>
                  <a:srgbClr val="F49E70"/>
                </a:solidFill>
                <a:ln w="9525">
                  <a:noFill/>
                  <a:round/>
                  <a:headEnd/>
                  <a:tailEnd/>
                </a:ln>
              </p:spPr>
              <p:txBody>
                <a:bodyPr/>
                <a:lstStyle/>
                <a:p>
                  <a:pPr eaLnBrk="0" hangingPunct="0">
                    <a:lnSpc>
                      <a:spcPct val="90000"/>
                    </a:lnSpc>
                    <a:spcBef>
                      <a:spcPct val="20000"/>
                    </a:spcBef>
                    <a:buClr>
                      <a:schemeClr val="folHlink"/>
                    </a:buClr>
                    <a:buSzPct val="75000"/>
                    <a:buFont typeface="Monotype Sorts" pitchFamily="1" charset="2"/>
                    <a:buChar char="n"/>
                    <a:defRPr/>
                  </a:pPr>
                  <a:endParaRPr lang="en-US">
                    <a:latin typeface="+mj-lt"/>
                    <a:ea typeface="宋体" pitchFamily="1" charset="-122"/>
                    <a:cs typeface="+mn-cs"/>
                  </a:endParaRPr>
                </a:p>
              </p:txBody>
            </p:sp>
            <p:sp>
              <p:nvSpPr>
                <p:cNvPr id="165" name="Freeform 59"/>
                <p:cNvSpPr>
                  <a:spLocks/>
                </p:cNvSpPr>
                <p:nvPr/>
              </p:nvSpPr>
              <p:spPr bwMode="auto">
                <a:xfrm>
                  <a:off x="3026" y="2294"/>
                  <a:ext cx="18" cy="24"/>
                </a:xfrm>
                <a:custGeom>
                  <a:avLst/>
                  <a:gdLst>
                    <a:gd name="T0" fmla="*/ 0 w 37"/>
                    <a:gd name="T1" fmla="*/ 0 h 47"/>
                    <a:gd name="T2" fmla="*/ 0 w 37"/>
                    <a:gd name="T3" fmla="*/ 3 h 47"/>
                    <a:gd name="T4" fmla="*/ 2 w 37"/>
                    <a:gd name="T5" fmla="*/ 6 h 47"/>
                    <a:gd name="T6" fmla="*/ 4 w 37"/>
                    <a:gd name="T7" fmla="*/ 4 h 47"/>
                    <a:gd name="T8" fmla="*/ 3 w 37"/>
                    <a:gd name="T9" fmla="*/ 0 h 47"/>
                    <a:gd name="T10" fmla="*/ 0 w 37"/>
                    <a:gd name="T11" fmla="*/ 0 h 47"/>
                    <a:gd name="T12" fmla="*/ 0 60000 65536"/>
                    <a:gd name="T13" fmla="*/ 0 60000 65536"/>
                    <a:gd name="T14" fmla="*/ 0 60000 65536"/>
                    <a:gd name="T15" fmla="*/ 0 60000 65536"/>
                    <a:gd name="T16" fmla="*/ 0 60000 65536"/>
                    <a:gd name="T17" fmla="*/ 0 60000 65536"/>
                    <a:gd name="T18" fmla="*/ 0 w 37"/>
                    <a:gd name="T19" fmla="*/ 0 h 47"/>
                    <a:gd name="T20" fmla="*/ 37 w 37"/>
                    <a:gd name="T21" fmla="*/ 47 h 47"/>
                  </a:gdLst>
                  <a:ahLst/>
                  <a:cxnLst>
                    <a:cxn ang="T12">
                      <a:pos x="T0" y="T1"/>
                    </a:cxn>
                    <a:cxn ang="T13">
                      <a:pos x="T2" y="T3"/>
                    </a:cxn>
                    <a:cxn ang="T14">
                      <a:pos x="T4" y="T5"/>
                    </a:cxn>
                    <a:cxn ang="T15">
                      <a:pos x="T6" y="T7"/>
                    </a:cxn>
                    <a:cxn ang="T16">
                      <a:pos x="T8" y="T9"/>
                    </a:cxn>
                    <a:cxn ang="T17">
                      <a:pos x="T10" y="T11"/>
                    </a:cxn>
                  </a:cxnLst>
                  <a:rect l="T18" t="T19" r="T20" b="T21"/>
                  <a:pathLst>
                    <a:path w="37" h="47">
                      <a:moveTo>
                        <a:pt x="7" y="0"/>
                      </a:moveTo>
                      <a:lnTo>
                        <a:pt x="0" y="20"/>
                      </a:lnTo>
                      <a:lnTo>
                        <a:pt x="18" y="47"/>
                      </a:lnTo>
                      <a:lnTo>
                        <a:pt x="37" y="27"/>
                      </a:lnTo>
                      <a:lnTo>
                        <a:pt x="28" y="0"/>
                      </a:lnTo>
                      <a:lnTo>
                        <a:pt x="7" y="0"/>
                      </a:lnTo>
                      <a:close/>
                    </a:path>
                  </a:pathLst>
                </a:custGeom>
                <a:solidFill>
                  <a:srgbClr val="F49E70"/>
                </a:solidFill>
                <a:ln w="9525">
                  <a:noFill/>
                  <a:round/>
                  <a:headEnd/>
                  <a:tailEnd/>
                </a:ln>
              </p:spPr>
              <p:txBody>
                <a:bodyPr/>
                <a:lstStyle/>
                <a:p>
                  <a:pPr eaLnBrk="0" hangingPunct="0">
                    <a:lnSpc>
                      <a:spcPct val="90000"/>
                    </a:lnSpc>
                    <a:spcBef>
                      <a:spcPct val="20000"/>
                    </a:spcBef>
                    <a:buClr>
                      <a:schemeClr val="folHlink"/>
                    </a:buClr>
                    <a:buSzPct val="75000"/>
                    <a:buFont typeface="Monotype Sorts" pitchFamily="1" charset="2"/>
                    <a:buChar char="n"/>
                    <a:defRPr/>
                  </a:pPr>
                  <a:endParaRPr lang="en-US">
                    <a:latin typeface="+mj-lt"/>
                    <a:ea typeface="宋体" pitchFamily="1" charset="-122"/>
                    <a:cs typeface="+mn-cs"/>
                  </a:endParaRPr>
                </a:p>
              </p:txBody>
            </p:sp>
            <p:sp>
              <p:nvSpPr>
                <p:cNvPr id="166" name="Freeform 60"/>
                <p:cNvSpPr>
                  <a:spLocks/>
                </p:cNvSpPr>
                <p:nvPr/>
              </p:nvSpPr>
              <p:spPr bwMode="auto">
                <a:xfrm>
                  <a:off x="3030" y="2259"/>
                  <a:ext cx="14" cy="24"/>
                </a:xfrm>
                <a:custGeom>
                  <a:avLst/>
                  <a:gdLst>
                    <a:gd name="T0" fmla="*/ 0 w 28"/>
                    <a:gd name="T1" fmla="*/ 0 h 49"/>
                    <a:gd name="T2" fmla="*/ 0 w 28"/>
                    <a:gd name="T3" fmla="*/ 2 h 49"/>
                    <a:gd name="T4" fmla="*/ 2 w 28"/>
                    <a:gd name="T5" fmla="*/ 6 h 49"/>
                    <a:gd name="T6" fmla="*/ 4 w 28"/>
                    <a:gd name="T7" fmla="*/ 6 h 49"/>
                    <a:gd name="T8" fmla="*/ 4 w 28"/>
                    <a:gd name="T9" fmla="*/ 3 h 49"/>
                    <a:gd name="T10" fmla="*/ 2 w 28"/>
                    <a:gd name="T11" fmla="*/ 0 h 49"/>
                    <a:gd name="T12" fmla="*/ 0 w 28"/>
                    <a:gd name="T13" fmla="*/ 0 h 49"/>
                    <a:gd name="T14" fmla="*/ 0 60000 65536"/>
                    <a:gd name="T15" fmla="*/ 0 60000 65536"/>
                    <a:gd name="T16" fmla="*/ 0 60000 65536"/>
                    <a:gd name="T17" fmla="*/ 0 60000 65536"/>
                    <a:gd name="T18" fmla="*/ 0 60000 65536"/>
                    <a:gd name="T19" fmla="*/ 0 60000 65536"/>
                    <a:gd name="T20" fmla="*/ 0 60000 65536"/>
                    <a:gd name="T21" fmla="*/ 0 w 28"/>
                    <a:gd name="T22" fmla="*/ 0 h 49"/>
                    <a:gd name="T23" fmla="*/ 28 w 28"/>
                    <a:gd name="T24" fmla="*/ 49 h 4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8" h="49">
                      <a:moveTo>
                        <a:pt x="0" y="0"/>
                      </a:moveTo>
                      <a:lnTo>
                        <a:pt x="0" y="18"/>
                      </a:lnTo>
                      <a:lnTo>
                        <a:pt x="10" y="49"/>
                      </a:lnTo>
                      <a:lnTo>
                        <a:pt x="28" y="49"/>
                      </a:lnTo>
                      <a:lnTo>
                        <a:pt x="28" y="26"/>
                      </a:lnTo>
                      <a:lnTo>
                        <a:pt x="14" y="6"/>
                      </a:lnTo>
                      <a:lnTo>
                        <a:pt x="0" y="0"/>
                      </a:lnTo>
                      <a:close/>
                    </a:path>
                  </a:pathLst>
                </a:custGeom>
                <a:solidFill>
                  <a:srgbClr val="F49E70"/>
                </a:solidFill>
                <a:ln w="9525">
                  <a:noFill/>
                  <a:round/>
                  <a:headEnd/>
                  <a:tailEnd/>
                </a:ln>
              </p:spPr>
              <p:txBody>
                <a:bodyPr/>
                <a:lstStyle/>
                <a:p>
                  <a:pPr eaLnBrk="0" hangingPunct="0">
                    <a:lnSpc>
                      <a:spcPct val="90000"/>
                    </a:lnSpc>
                    <a:spcBef>
                      <a:spcPct val="20000"/>
                    </a:spcBef>
                    <a:buClr>
                      <a:schemeClr val="folHlink"/>
                    </a:buClr>
                    <a:buSzPct val="75000"/>
                    <a:buFont typeface="Monotype Sorts" pitchFamily="1" charset="2"/>
                    <a:buChar char="n"/>
                    <a:defRPr/>
                  </a:pPr>
                  <a:endParaRPr lang="en-US">
                    <a:latin typeface="+mj-lt"/>
                    <a:ea typeface="宋体" pitchFamily="1" charset="-122"/>
                    <a:cs typeface="+mn-cs"/>
                  </a:endParaRPr>
                </a:p>
              </p:txBody>
            </p:sp>
            <p:sp>
              <p:nvSpPr>
                <p:cNvPr id="167" name="Freeform 61"/>
                <p:cNvSpPr>
                  <a:spLocks/>
                </p:cNvSpPr>
                <p:nvPr/>
              </p:nvSpPr>
              <p:spPr bwMode="auto">
                <a:xfrm>
                  <a:off x="3046" y="2260"/>
                  <a:ext cx="14" cy="18"/>
                </a:xfrm>
                <a:custGeom>
                  <a:avLst/>
                  <a:gdLst>
                    <a:gd name="T0" fmla="*/ 0 w 25"/>
                    <a:gd name="T1" fmla="*/ 1 h 35"/>
                    <a:gd name="T2" fmla="*/ 0 w 25"/>
                    <a:gd name="T3" fmla="*/ 5 h 35"/>
                    <a:gd name="T4" fmla="*/ 2 w 25"/>
                    <a:gd name="T5" fmla="*/ 5 h 35"/>
                    <a:gd name="T6" fmla="*/ 4 w 25"/>
                    <a:gd name="T7" fmla="*/ 3 h 35"/>
                    <a:gd name="T8" fmla="*/ 3 w 25"/>
                    <a:gd name="T9" fmla="*/ 0 h 35"/>
                    <a:gd name="T10" fmla="*/ 0 w 25"/>
                    <a:gd name="T11" fmla="*/ 1 h 35"/>
                    <a:gd name="T12" fmla="*/ 0 60000 65536"/>
                    <a:gd name="T13" fmla="*/ 0 60000 65536"/>
                    <a:gd name="T14" fmla="*/ 0 60000 65536"/>
                    <a:gd name="T15" fmla="*/ 0 60000 65536"/>
                    <a:gd name="T16" fmla="*/ 0 60000 65536"/>
                    <a:gd name="T17" fmla="*/ 0 60000 65536"/>
                    <a:gd name="T18" fmla="*/ 0 w 25"/>
                    <a:gd name="T19" fmla="*/ 0 h 35"/>
                    <a:gd name="T20" fmla="*/ 25 w 25"/>
                    <a:gd name="T21" fmla="*/ 35 h 35"/>
                  </a:gdLst>
                  <a:ahLst/>
                  <a:cxnLst>
                    <a:cxn ang="T12">
                      <a:pos x="T0" y="T1"/>
                    </a:cxn>
                    <a:cxn ang="T13">
                      <a:pos x="T2" y="T3"/>
                    </a:cxn>
                    <a:cxn ang="T14">
                      <a:pos x="T4" y="T5"/>
                    </a:cxn>
                    <a:cxn ang="T15">
                      <a:pos x="T6" y="T7"/>
                    </a:cxn>
                    <a:cxn ang="T16">
                      <a:pos x="T8" y="T9"/>
                    </a:cxn>
                    <a:cxn ang="T17">
                      <a:pos x="T10" y="T11"/>
                    </a:cxn>
                  </a:cxnLst>
                  <a:rect l="T18" t="T19" r="T20" b="T21"/>
                  <a:pathLst>
                    <a:path w="25" h="35">
                      <a:moveTo>
                        <a:pt x="0" y="8"/>
                      </a:moveTo>
                      <a:lnTo>
                        <a:pt x="0" y="34"/>
                      </a:lnTo>
                      <a:lnTo>
                        <a:pt x="15" y="35"/>
                      </a:lnTo>
                      <a:lnTo>
                        <a:pt x="25" y="22"/>
                      </a:lnTo>
                      <a:lnTo>
                        <a:pt x="21" y="0"/>
                      </a:lnTo>
                      <a:lnTo>
                        <a:pt x="0" y="8"/>
                      </a:lnTo>
                      <a:close/>
                    </a:path>
                  </a:pathLst>
                </a:custGeom>
                <a:solidFill>
                  <a:srgbClr val="F49E70"/>
                </a:solidFill>
                <a:ln w="9525">
                  <a:noFill/>
                  <a:round/>
                  <a:headEnd/>
                  <a:tailEnd/>
                </a:ln>
              </p:spPr>
              <p:txBody>
                <a:bodyPr/>
                <a:lstStyle/>
                <a:p>
                  <a:pPr eaLnBrk="0" hangingPunct="0">
                    <a:lnSpc>
                      <a:spcPct val="90000"/>
                    </a:lnSpc>
                    <a:spcBef>
                      <a:spcPct val="20000"/>
                    </a:spcBef>
                    <a:buClr>
                      <a:schemeClr val="folHlink"/>
                    </a:buClr>
                    <a:buSzPct val="75000"/>
                    <a:buFont typeface="Monotype Sorts" pitchFamily="1" charset="2"/>
                    <a:buChar char="n"/>
                    <a:defRPr/>
                  </a:pPr>
                  <a:endParaRPr lang="en-US">
                    <a:latin typeface="+mj-lt"/>
                    <a:ea typeface="宋体" pitchFamily="1" charset="-122"/>
                    <a:cs typeface="+mn-cs"/>
                  </a:endParaRPr>
                </a:p>
              </p:txBody>
            </p:sp>
            <p:sp>
              <p:nvSpPr>
                <p:cNvPr id="168" name="Freeform 62"/>
                <p:cNvSpPr>
                  <a:spLocks/>
                </p:cNvSpPr>
                <p:nvPr/>
              </p:nvSpPr>
              <p:spPr bwMode="auto">
                <a:xfrm>
                  <a:off x="2849" y="2284"/>
                  <a:ext cx="189" cy="448"/>
                </a:xfrm>
                <a:custGeom>
                  <a:avLst/>
                  <a:gdLst>
                    <a:gd name="T0" fmla="*/ 45 w 378"/>
                    <a:gd name="T1" fmla="*/ 0 h 896"/>
                    <a:gd name="T2" fmla="*/ 12 w 378"/>
                    <a:gd name="T3" fmla="*/ 108 h 896"/>
                    <a:gd name="T4" fmla="*/ 3 w 378"/>
                    <a:gd name="T5" fmla="*/ 108 h 896"/>
                    <a:gd name="T6" fmla="*/ 0 w 378"/>
                    <a:gd name="T7" fmla="*/ 112 h 896"/>
                    <a:gd name="T8" fmla="*/ 20 w 378"/>
                    <a:gd name="T9" fmla="*/ 112 h 896"/>
                    <a:gd name="T10" fmla="*/ 22 w 378"/>
                    <a:gd name="T11" fmla="*/ 107 h 896"/>
                    <a:gd name="T12" fmla="*/ 17 w 378"/>
                    <a:gd name="T13" fmla="*/ 107 h 896"/>
                    <a:gd name="T14" fmla="*/ 47 w 378"/>
                    <a:gd name="T15" fmla="*/ 0 h 896"/>
                    <a:gd name="T16" fmla="*/ 45 w 378"/>
                    <a:gd name="T17" fmla="*/ 0 h 89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78"/>
                    <a:gd name="T28" fmla="*/ 0 h 896"/>
                    <a:gd name="T29" fmla="*/ 378 w 378"/>
                    <a:gd name="T30" fmla="*/ 896 h 89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78" h="896">
                      <a:moveTo>
                        <a:pt x="359" y="0"/>
                      </a:moveTo>
                      <a:lnTo>
                        <a:pt x="100" y="857"/>
                      </a:lnTo>
                      <a:lnTo>
                        <a:pt x="29" y="857"/>
                      </a:lnTo>
                      <a:lnTo>
                        <a:pt x="0" y="896"/>
                      </a:lnTo>
                      <a:lnTo>
                        <a:pt x="153" y="896"/>
                      </a:lnTo>
                      <a:lnTo>
                        <a:pt x="172" y="852"/>
                      </a:lnTo>
                      <a:lnTo>
                        <a:pt x="130" y="856"/>
                      </a:lnTo>
                      <a:lnTo>
                        <a:pt x="378" y="0"/>
                      </a:lnTo>
                      <a:lnTo>
                        <a:pt x="359" y="0"/>
                      </a:lnTo>
                      <a:close/>
                    </a:path>
                  </a:pathLst>
                </a:custGeom>
                <a:solidFill>
                  <a:srgbClr val="1C0000"/>
                </a:solidFill>
                <a:ln w="9525">
                  <a:noFill/>
                  <a:round/>
                  <a:headEnd/>
                  <a:tailEnd/>
                </a:ln>
              </p:spPr>
              <p:txBody>
                <a:bodyPr/>
                <a:lstStyle/>
                <a:p>
                  <a:pPr eaLnBrk="0" hangingPunct="0">
                    <a:lnSpc>
                      <a:spcPct val="90000"/>
                    </a:lnSpc>
                    <a:spcBef>
                      <a:spcPct val="20000"/>
                    </a:spcBef>
                    <a:buClr>
                      <a:schemeClr val="folHlink"/>
                    </a:buClr>
                    <a:buSzPct val="75000"/>
                    <a:buFont typeface="Monotype Sorts" pitchFamily="1" charset="2"/>
                    <a:buChar char="n"/>
                    <a:defRPr/>
                  </a:pPr>
                  <a:endParaRPr lang="en-US">
                    <a:latin typeface="+mj-lt"/>
                    <a:ea typeface="宋体" pitchFamily="1" charset="-122"/>
                    <a:cs typeface="+mn-cs"/>
                  </a:endParaRPr>
                </a:p>
              </p:txBody>
            </p:sp>
            <p:sp>
              <p:nvSpPr>
                <p:cNvPr id="169" name="Freeform 63"/>
                <p:cNvSpPr>
                  <a:spLocks/>
                </p:cNvSpPr>
                <p:nvPr/>
              </p:nvSpPr>
              <p:spPr bwMode="auto">
                <a:xfrm>
                  <a:off x="3046" y="1973"/>
                  <a:ext cx="59" cy="202"/>
                </a:xfrm>
                <a:custGeom>
                  <a:avLst/>
                  <a:gdLst>
                    <a:gd name="T0" fmla="*/ 11 w 118"/>
                    <a:gd name="T1" fmla="*/ 1 h 404"/>
                    <a:gd name="T2" fmla="*/ 12 w 118"/>
                    <a:gd name="T3" fmla="*/ 6 h 404"/>
                    <a:gd name="T4" fmla="*/ 12 w 118"/>
                    <a:gd name="T5" fmla="*/ 7 h 404"/>
                    <a:gd name="T6" fmla="*/ 10 w 118"/>
                    <a:gd name="T7" fmla="*/ 11 h 404"/>
                    <a:gd name="T8" fmla="*/ 10 w 118"/>
                    <a:gd name="T9" fmla="*/ 13 h 404"/>
                    <a:gd name="T10" fmla="*/ 14 w 118"/>
                    <a:gd name="T11" fmla="*/ 13 h 404"/>
                    <a:gd name="T12" fmla="*/ 13 w 118"/>
                    <a:gd name="T13" fmla="*/ 14 h 404"/>
                    <a:gd name="T14" fmla="*/ 11 w 118"/>
                    <a:gd name="T15" fmla="*/ 17 h 404"/>
                    <a:gd name="T16" fmla="*/ 10 w 118"/>
                    <a:gd name="T17" fmla="*/ 18 h 404"/>
                    <a:gd name="T18" fmla="*/ 9 w 118"/>
                    <a:gd name="T19" fmla="*/ 22 h 404"/>
                    <a:gd name="T20" fmla="*/ 9 w 118"/>
                    <a:gd name="T21" fmla="*/ 25 h 404"/>
                    <a:gd name="T22" fmla="*/ 7 w 118"/>
                    <a:gd name="T23" fmla="*/ 35 h 404"/>
                    <a:gd name="T24" fmla="*/ 5 w 118"/>
                    <a:gd name="T25" fmla="*/ 40 h 404"/>
                    <a:gd name="T26" fmla="*/ 5 w 118"/>
                    <a:gd name="T27" fmla="*/ 44 h 404"/>
                    <a:gd name="T28" fmla="*/ 3 w 118"/>
                    <a:gd name="T29" fmla="*/ 46 h 404"/>
                    <a:gd name="T30" fmla="*/ 0 w 118"/>
                    <a:gd name="T31" fmla="*/ 48 h 404"/>
                    <a:gd name="T32" fmla="*/ 2 w 118"/>
                    <a:gd name="T33" fmla="*/ 48 h 404"/>
                    <a:gd name="T34" fmla="*/ 4 w 118"/>
                    <a:gd name="T35" fmla="*/ 49 h 404"/>
                    <a:gd name="T36" fmla="*/ 4 w 118"/>
                    <a:gd name="T37" fmla="*/ 51 h 404"/>
                    <a:gd name="T38" fmla="*/ 5 w 118"/>
                    <a:gd name="T39" fmla="*/ 51 h 404"/>
                    <a:gd name="T40" fmla="*/ 7 w 118"/>
                    <a:gd name="T41" fmla="*/ 48 h 404"/>
                    <a:gd name="T42" fmla="*/ 7 w 118"/>
                    <a:gd name="T43" fmla="*/ 43 h 404"/>
                    <a:gd name="T44" fmla="*/ 10 w 118"/>
                    <a:gd name="T45" fmla="*/ 39 h 404"/>
                    <a:gd name="T46" fmla="*/ 12 w 118"/>
                    <a:gd name="T47" fmla="*/ 33 h 404"/>
                    <a:gd name="T48" fmla="*/ 15 w 118"/>
                    <a:gd name="T49" fmla="*/ 25 h 404"/>
                    <a:gd name="T50" fmla="*/ 15 w 118"/>
                    <a:gd name="T51" fmla="*/ 23 h 404"/>
                    <a:gd name="T52" fmla="*/ 15 w 118"/>
                    <a:gd name="T53" fmla="*/ 17 h 404"/>
                    <a:gd name="T54" fmla="*/ 14 w 118"/>
                    <a:gd name="T55" fmla="*/ 18 h 404"/>
                    <a:gd name="T56" fmla="*/ 14 w 118"/>
                    <a:gd name="T57" fmla="*/ 21 h 404"/>
                    <a:gd name="T58" fmla="*/ 13 w 118"/>
                    <a:gd name="T59" fmla="*/ 25 h 404"/>
                    <a:gd name="T60" fmla="*/ 12 w 118"/>
                    <a:gd name="T61" fmla="*/ 29 h 404"/>
                    <a:gd name="T62" fmla="*/ 8 w 118"/>
                    <a:gd name="T63" fmla="*/ 33 h 404"/>
                    <a:gd name="T64" fmla="*/ 11 w 118"/>
                    <a:gd name="T65" fmla="*/ 26 h 404"/>
                    <a:gd name="T66" fmla="*/ 12 w 118"/>
                    <a:gd name="T67" fmla="*/ 23 h 404"/>
                    <a:gd name="T68" fmla="*/ 13 w 118"/>
                    <a:gd name="T69" fmla="*/ 17 h 404"/>
                    <a:gd name="T70" fmla="*/ 14 w 118"/>
                    <a:gd name="T71" fmla="*/ 14 h 404"/>
                    <a:gd name="T72" fmla="*/ 15 w 118"/>
                    <a:gd name="T73" fmla="*/ 13 h 404"/>
                    <a:gd name="T74" fmla="*/ 14 w 118"/>
                    <a:gd name="T75" fmla="*/ 11 h 404"/>
                    <a:gd name="T76" fmla="*/ 15 w 118"/>
                    <a:gd name="T77" fmla="*/ 7 h 404"/>
                    <a:gd name="T78" fmla="*/ 15 w 118"/>
                    <a:gd name="T79" fmla="*/ 6 h 404"/>
                    <a:gd name="T80" fmla="*/ 13 w 118"/>
                    <a:gd name="T81" fmla="*/ 0 h 404"/>
                    <a:gd name="T82" fmla="*/ 13 w 118"/>
                    <a:gd name="T83" fmla="*/ 1 h 404"/>
                    <a:gd name="T84" fmla="*/ 12 w 118"/>
                    <a:gd name="T85" fmla="*/ 1 h 404"/>
                    <a:gd name="T86" fmla="*/ 11 w 118"/>
                    <a:gd name="T87" fmla="*/ 1 h 404"/>
                    <a:gd name="T88" fmla="*/ 11 w 118"/>
                    <a:gd name="T89" fmla="*/ 1 h 404"/>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18"/>
                    <a:gd name="T136" fmla="*/ 0 h 404"/>
                    <a:gd name="T137" fmla="*/ 118 w 118"/>
                    <a:gd name="T138" fmla="*/ 404 h 404"/>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18" h="404">
                      <a:moveTo>
                        <a:pt x="83" y="6"/>
                      </a:moveTo>
                      <a:lnTo>
                        <a:pt x="96" y="43"/>
                      </a:lnTo>
                      <a:lnTo>
                        <a:pt x="96" y="63"/>
                      </a:lnTo>
                      <a:lnTo>
                        <a:pt x="80" y="83"/>
                      </a:lnTo>
                      <a:lnTo>
                        <a:pt x="80" y="100"/>
                      </a:lnTo>
                      <a:lnTo>
                        <a:pt x="105" y="100"/>
                      </a:lnTo>
                      <a:lnTo>
                        <a:pt x="100" y="114"/>
                      </a:lnTo>
                      <a:lnTo>
                        <a:pt x="86" y="130"/>
                      </a:lnTo>
                      <a:lnTo>
                        <a:pt x="80" y="144"/>
                      </a:lnTo>
                      <a:lnTo>
                        <a:pt x="69" y="173"/>
                      </a:lnTo>
                      <a:lnTo>
                        <a:pt x="69" y="205"/>
                      </a:lnTo>
                      <a:lnTo>
                        <a:pt x="54" y="273"/>
                      </a:lnTo>
                      <a:lnTo>
                        <a:pt x="34" y="316"/>
                      </a:lnTo>
                      <a:lnTo>
                        <a:pt x="34" y="346"/>
                      </a:lnTo>
                      <a:lnTo>
                        <a:pt x="18" y="366"/>
                      </a:lnTo>
                      <a:lnTo>
                        <a:pt x="0" y="380"/>
                      </a:lnTo>
                      <a:lnTo>
                        <a:pt x="16" y="380"/>
                      </a:lnTo>
                      <a:lnTo>
                        <a:pt x="29" y="385"/>
                      </a:lnTo>
                      <a:lnTo>
                        <a:pt x="29" y="401"/>
                      </a:lnTo>
                      <a:lnTo>
                        <a:pt x="38" y="404"/>
                      </a:lnTo>
                      <a:lnTo>
                        <a:pt x="50" y="382"/>
                      </a:lnTo>
                      <a:lnTo>
                        <a:pt x="60" y="337"/>
                      </a:lnTo>
                      <a:lnTo>
                        <a:pt x="78" y="305"/>
                      </a:lnTo>
                      <a:lnTo>
                        <a:pt x="96" y="264"/>
                      </a:lnTo>
                      <a:lnTo>
                        <a:pt x="113" y="193"/>
                      </a:lnTo>
                      <a:lnTo>
                        <a:pt x="118" y="178"/>
                      </a:lnTo>
                      <a:lnTo>
                        <a:pt x="116" y="135"/>
                      </a:lnTo>
                      <a:lnTo>
                        <a:pt x="110" y="144"/>
                      </a:lnTo>
                      <a:lnTo>
                        <a:pt x="110" y="167"/>
                      </a:lnTo>
                      <a:lnTo>
                        <a:pt x="102" y="202"/>
                      </a:lnTo>
                      <a:lnTo>
                        <a:pt x="93" y="234"/>
                      </a:lnTo>
                      <a:lnTo>
                        <a:pt x="64" y="260"/>
                      </a:lnTo>
                      <a:lnTo>
                        <a:pt x="83" y="213"/>
                      </a:lnTo>
                      <a:lnTo>
                        <a:pt x="93" y="178"/>
                      </a:lnTo>
                      <a:lnTo>
                        <a:pt x="102" y="130"/>
                      </a:lnTo>
                      <a:lnTo>
                        <a:pt x="108" y="116"/>
                      </a:lnTo>
                      <a:lnTo>
                        <a:pt x="116" y="101"/>
                      </a:lnTo>
                      <a:lnTo>
                        <a:pt x="110" y="82"/>
                      </a:lnTo>
                      <a:lnTo>
                        <a:pt x="113" y="63"/>
                      </a:lnTo>
                      <a:lnTo>
                        <a:pt x="113" y="45"/>
                      </a:lnTo>
                      <a:lnTo>
                        <a:pt x="102" y="0"/>
                      </a:lnTo>
                      <a:lnTo>
                        <a:pt x="99" y="1"/>
                      </a:lnTo>
                      <a:lnTo>
                        <a:pt x="93" y="2"/>
                      </a:lnTo>
                      <a:lnTo>
                        <a:pt x="86" y="5"/>
                      </a:lnTo>
                      <a:lnTo>
                        <a:pt x="83" y="6"/>
                      </a:lnTo>
                      <a:close/>
                    </a:path>
                  </a:pathLst>
                </a:custGeom>
                <a:solidFill>
                  <a:srgbClr val="E87F56"/>
                </a:solidFill>
                <a:ln w="9525">
                  <a:noFill/>
                  <a:round/>
                  <a:headEnd/>
                  <a:tailEnd/>
                </a:ln>
              </p:spPr>
              <p:txBody>
                <a:bodyPr/>
                <a:lstStyle/>
                <a:p>
                  <a:pPr eaLnBrk="0" hangingPunct="0">
                    <a:lnSpc>
                      <a:spcPct val="90000"/>
                    </a:lnSpc>
                    <a:spcBef>
                      <a:spcPct val="20000"/>
                    </a:spcBef>
                    <a:buClr>
                      <a:schemeClr val="folHlink"/>
                    </a:buClr>
                    <a:buSzPct val="75000"/>
                    <a:buFont typeface="Monotype Sorts" pitchFamily="1" charset="2"/>
                    <a:buChar char="n"/>
                    <a:defRPr/>
                  </a:pPr>
                  <a:endParaRPr lang="en-US">
                    <a:latin typeface="+mj-lt"/>
                    <a:ea typeface="宋体" pitchFamily="1" charset="-122"/>
                    <a:cs typeface="+mn-cs"/>
                  </a:endParaRPr>
                </a:p>
              </p:txBody>
            </p:sp>
            <p:sp>
              <p:nvSpPr>
                <p:cNvPr id="170" name="Freeform 64"/>
                <p:cNvSpPr>
                  <a:spLocks/>
                </p:cNvSpPr>
                <p:nvPr/>
              </p:nvSpPr>
              <p:spPr bwMode="auto">
                <a:xfrm>
                  <a:off x="3037" y="1993"/>
                  <a:ext cx="34" cy="177"/>
                </a:xfrm>
                <a:custGeom>
                  <a:avLst/>
                  <a:gdLst>
                    <a:gd name="T0" fmla="*/ 2 w 68"/>
                    <a:gd name="T1" fmla="*/ 0 h 355"/>
                    <a:gd name="T2" fmla="*/ 4 w 68"/>
                    <a:gd name="T3" fmla="*/ 2 h 355"/>
                    <a:gd name="T4" fmla="*/ 5 w 68"/>
                    <a:gd name="T5" fmla="*/ 4 h 355"/>
                    <a:gd name="T6" fmla="*/ 7 w 68"/>
                    <a:gd name="T7" fmla="*/ 4 h 355"/>
                    <a:gd name="T8" fmla="*/ 9 w 68"/>
                    <a:gd name="T9" fmla="*/ 6 h 355"/>
                    <a:gd name="T10" fmla="*/ 6 w 68"/>
                    <a:gd name="T11" fmla="*/ 10 h 355"/>
                    <a:gd name="T12" fmla="*/ 4 w 68"/>
                    <a:gd name="T13" fmla="*/ 16 h 355"/>
                    <a:gd name="T14" fmla="*/ 4 w 68"/>
                    <a:gd name="T15" fmla="*/ 21 h 355"/>
                    <a:gd name="T16" fmla="*/ 3 w 68"/>
                    <a:gd name="T17" fmla="*/ 29 h 355"/>
                    <a:gd name="T18" fmla="*/ 3 w 68"/>
                    <a:gd name="T19" fmla="*/ 32 h 355"/>
                    <a:gd name="T20" fmla="*/ 3 w 68"/>
                    <a:gd name="T21" fmla="*/ 37 h 355"/>
                    <a:gd name="T22" fmla="*/ 2 w 68"/>
                    <a:gd name="T23" fmla="*/ 42 h 355"/>
                    <a:gd name="T24" fmla="*/ 0 w 68"/>
                    <a:gd name="T25" fmla="*/ 44 h 355"/>
                    <a:gd name="T26" fmla="*/ 1 w 68"/>
                    <a:gd name="T27" fmla="*/ 39 h 355"/>
                    <a:gd name="T28" fmla="*/ 1 w 68"/>
                    <a:gd name="T29" fmla="*/ 33 h 355"/>
                    <a:gd name="T30" fmla="*/ 3 w 68"/>
                    <a:gd name="T31" fmla="*/ 25 h 355"/>
                    <a:gd name="T32" fmla="*/ 3 w 68"/>
                    <a:gd name="T33" fmla="*/ 20 h 355"/>
                    <a:gd name="T34" fmla="*/ 4 w 68"/>
                    <a:gd name="T35" fmla="*/ 13 h 355"/>
                    <a:gd name="T36" fmla="*/ 5 w 68"/>
                    <a:gd name="T37" fmla="*/ 9 h 355"/>
                    <a:gd name="T38" fmla="*/ 6 w 68"/>
                    <a:gd name="T39" fmla="*/ 6 h 355"/>
                    <a:gd name="T40" fmla="*/ 3 w 68"/>
                    <a:gd name="T41" fmla="*/ 5 h 355"/>
                    <a:gd name="T42" fmla="*/ 1 w 68"/>
                    <a:gd name="T43" fmla="*/ 1 h 355"/>
                    <a:gd name="T44" fmla="*/ 2 w 68"/>
                    <a:gd name="T45" fmla="*/ 0 h 35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68"/>
                    <a:gd name="T70" fmla="*/ 0 h 355"/>
                    <a:gd name="T71" fmla="*/ 68 w 68"/>
                    <a:gd name="T72" fmla="*/ 355 h 355"/>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68" h="355">
                      <a:moveTo>
                        <a:pt x="22" y="0"/>
                      </a:moveTo>
                      <a:lnTo>
                        <a:pt x="34" y="20"/>
                      </a:lnTo>
                      <a:lnTo>
                        <a:pt x="47" y="32"/>
                      </a:lnTo>
                      <a:lnTo>
                        <a:pt x="60" y="35"/>
                      </a:lnTo>
                      <a:lnTo>
                        <a:pt x="68" y="48"/>
                      </a:lnTo>
                      <a:lnTo>
                        <a:pt x="48" y="81"/>
                      </a:lnTo>
                      <a:lnTo>
                        <a:pt x="36" y="130"/>
                      </a:lnTo>
                      <a:lnTo>
                        <a:pt x="34" y="168"/>
                      </a:lnTo>
                      <a:lnTo>
                        <a:pt x="28" y="235"/>
                      </a:lnTo>
                      <a:lnTo>
                        <a:pt x="28" y="259"/>
                      </a:lnTo>
                      <a:lnTo>
                        <a:pt x="26" y="298"/>
                      </a:lnTo>
                      <a:lnTo>
                        <a:pt x="18" y="339"/>
                      </a:lnTo>
                      <a:lnTo>
                        <a:pt x="0" y="355"/>
                      </a:lnTo>
                      <a:lnTo>
                        <a:pt x="12" y="319"/>
                      </a:lnTo>
                      <a:lnTo>
                        <a:pt x="14" y="270"/>
                      </a:lnTo>
                      <a:lnTo>
                        <a:pt x="24" y="203"/>
                      </a:lnTo>
                      <a:lnTo>
                        <a:pt x="24" y="160"/>
                      </a:lnTo>
                      <a:lnTo>
                        <a:pt x="34" y="105"/>
                      </a:lnTo>
                      <a:lnTo>
                        <a:pt x="44" y="73"/>
                      </a:lnTo>
                      <a:lnTo>
                        <a:pt x="52" y="51"/>
                      </a:lnTo>
                      <a:lnTo>
                        <a:pt x="26" y="40"/>
                      </a:lnTo>
                      <a:lnTo>
                        <a:pt x="9" y="8"/>
                      </a:lnTo>
                      <a:lnTo>
                        <a:pt x="22" y="0"/>
                      </a:lnTo>
                      <a:close/>
                    </a:path>
                  </a:pathLst>
                </a:custGeom>
                <a:solidFill>
                  <a:srgbClr val="E87F56"/>
                </a:solidFill>
                <a:ln w="9525">
                  <a:noFill/>
                  <a:round/>
                  <a:headEnd/>
                  <a:tailEnd/>
                </a:ln>
              </p:spPr>
              <p:txBody>
                <a:bodyPr/>
                <a:lstStyle/>
                <a:p>
                  <a:pPr eaLnBrk="0" hangingPunct="0">
                    <a:lnSpc>
                      <a:spcPct val="90000"/>
                    </a:lnSpc>
                    <a:spcBef>
                      <a:spcPct val="20000"/>
                    </a:spcBef>
                    <a:buClr>
                      <a:schemeClr val="folHlink"/>
                    </a:buClr>
                    <a:buSzPct val="75000"/>
                    <a:buFont typeface="Monotype Sorts" pitchFamily="1" charset="2"/>
                    <a:buChar char="n"/>
                    <a:defRPr/>
                  </a:pPr>
                  <a:endParaRPr lang="en-US">
                    <a:latin typeface="+mj-lt"/>
                    <a:ea typeface="宋体" pitchFamily="1" charset="-122"/>
                    <a:cs typeface="+mn-cs"/>
                  </a:endParaRPr>
                </a:p>
              </p:txBody>
            </p:sp>
            <p:sp>
              <p:nvSpPr>
                <p:cNvPr id="171" name="Freeform 65"/>
                <p:cNvSpPr>
                  <a:spLocks/>
                </p:cNvSpPr>
                <p:nvPr/>
              </p:nvSpPr>
              <p:spPr bwMode="auto">
                <a:xfrm>
                  <a:off x="3027" y="2175"/>
                  <a:ext cx="38" cy="76"/>
                </a:xfrm>
                <a:custGeom>
                  <a:avLst/>
                  <a:gdLst>
                    <a:gd name="T0" fmla="*/ 3 w 76"/>
                    <a:gd name="T1" fmla="*/ 1 h 152"/>
                    <a:gd name="T2" fmla="*/ 1 w 76"/>
                    <a:gd name="T3" fmla="*/ 2 h 152"/>
                    <a:gd name="T4" fmla="*/ 1 w 76"/>
                    <a:gd name="T5" fmla="*/ 5 h 152"/>
                    <a:gd name="T6" fmla="*/ 0 w 76"/>
                    <a:gd name="T7" fmla="*/ 10 h 152"/>
                    <a:gd name="T8" fmla="*/ 0 w 76"/>
                    <a:gd name="T9" fmla="*/ 12 h 152"/>
                    <a:gd name="T10" fmla="*/ 1 w 76"/>
                    <a:gd name="T11" fmla="*/ 17 h 152"/>
                    <a:gd name="T12" fmla="*/ 1 w 76"/>
                    <a:gd name="T13" fmla="*/ 19 h 152"/>
                    <a:gd name="T14" fmla="*/ 2 w 76"/>
                    <a:gd name="T15" fmla="*/ 19 h 152"/>
                    <a:gd name="T16" fmla="*/ 2 w 76"/>
                    <a:gd name="T17" fmla="*/ 17 h 152"/>
                    <a:gd name="T18" fmla="*/ 2 w 76"/>
                    <a:gd name="T19" fmla="*/ 13 h 152"/>
                    <a:gd name="T20" fmla="*/ 2 w 76"/>
                    <a:gd name="T21" fmla="*/ 12 h 152"/>
                    <a:gd name="T22" fmla="*/ 5 w 76"/>
                    <a:gd name="T23" fmla="*/ 12 h 152"/>
                    <a:gd name="T24" fmla="*/ 5 w 76"/>
                    <a:gd name="T25" fmla="*/ 12 h 152"/>
                    <a:gd name="T26" fmla="*/ 5 w 76"/>
                    <a:gd name="T27" fmla="*/ 10 h 152"/>
                    <a:gd name="T28" fmla="*/ 7 w 76"/>
                    <a:gd name="T29" fmla="*/ 11 h 152"/>
                    <a:gd name="T30" fmla="*/ 8 w 76"/>
                    <a:gd name="T31" fmla="*/ 10 h 152"/>
                    <a:gd name="T32" fmla="*/ 8 w 76"/>
                    <a:gd name="T33" fmla="*/ 7 h 152"/>
                    <a:gd name="T34" fmla="*/ 10 w 76"/>
                    <a:gd name="T35" fmla="*/ 9 h 152"/>
                    <a:gd name="T36" fmla="*/ 10 w 76"/>
                    <a:gd name="T37" fmla="*/ 5 h 152"/>
                    <a:gd name="T38" fmla="*/ 6 w 76"/>
                    <a:gd name="T39" fmla="*/ 5 h 152"/>
                    <a:gd name="T40" fmla="*/ 6 w 76"/>
                    <a:gd name="T41" fmla="*/ 1 h 152"/>
                    <a:gd name="T42" fmla="*/ 5 w 76"/>
                    <a:gd name="T43" fmla="*/ 0 h 152"/>
                    <a:gd name="T44" fmla="*/ 5 w 76"/>
                    <a:gd name="T45" fmla="*/ 1 h 152"/>
                    <a:gd name="T46" fmla="*/ 5 w 76"/>
                    <a:gd name="T47" fmla="*/ 1 h 152"/>
                    <a:gd name="T48" fmla="*/ 3 w 76"/>
                    <a:gd name="T49" fmla="*/ 1 h 152"/>
                    <a:gd name="T50" fmla="*/ 3 w 76"/>
                    <a:gd name="T51" fmla="*/ 1 h 152"/>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76"/>
                    <a:gd name="T79" fmla="*/ 0 h 152"/>
                    <a:gd name="T80" fmla="*/ 76 w 76"/>
                    <a:gd name="T81" fmla="*/ 152 h 152"/>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76" h="152">
                      <a:moveTo>
                        <a:pt x="26" y="12"/>
                      </a:moveTo>
                      <a:lnTo>
                        <a:pt x="14" y="17"/>
                      </a:lnTo>
                      <a:lnTo>
                        <a:pt x="5" y="34"/>
                      </a:lnTo>
                      <a:lnTo>
                        <a:pt x="0" y="78"/>
                      </a:lnTo>
                      <a:lnTo>
                        <a:pt x="0" y="100"/>
                      </a:lnTo>
                      <a:lnTo>
                        <a:pt x="5" y="129"/>
                      </a:lnTo>
                      <a:lnTo>
                        <a:pt x="11" y="152"/>
                      </a:lnTo>
                      <a:lnTo>
                        <a:pt x="22" y="152"/>
                      </a:lnTo>
                      <a:lnTo>
                        <a:pt x="22" y="136"/>
                      </a:lnTo>
                      <a:lnTo>
                        <a:pt x="16" y="108"/>
                      </a:lnTo>
                      <a:lnTo>
                        <a:pt x="23" y="100"/>
                      </a:lnTo>
                      <a:lnTo>
                        <a:pt x="33" y="100"/>
                      </a:lnTo>
                      <a:lnTo>
                        <a:pt x="44" y="100"/>
                      </a:lnTo>
                      <a:lnTo>
                        <a:pt x="45" y="74"/>
                      </a:lnTo>
                      <a:lnTo>
                        <a:pt x="56" y="95"/>
                      </a:lnTo>
                      <a:lnTo>
                        <a:pt x="64" y="83"/>
                      </a:lnTo>
                      <a:lnTo>
                        <a:pt x="64" y="63"/>
                      </a:lnTo>
                      <a:lnTo>
                        <a:pt x="76" y="67"/>
                      </a:lnTo>
                      <a:lnTo>
                        <a:pt x="74" y="47"/>
                      </a:lnTo>
                      <a:lnTo>
                        <a:pt x="51" y="40"/>
                      </a:lnTo>
                      <a:lnTo>
                        <a:pt x="48" y="7"/>
                      </a:lnTo>
                      <a:lnTo>
                        <a:pt x="41" y="0"/>
                      </a:lnTo>
                      <a:lnTo>
                        <a:pt x="39" y="2"/>
                      </a:lnTo>
                      <a:lnTo>
                        <a:pt x="34" y="6"/>
                      </a:lnTo>
                      <a:lnTo>
                        <a:pt x="29" y="9"/>
                      </a:lnTo>
                      <a:lnTo>
                        <a:pt x="26" y="12"/>
                      </a:lnTo>
                      <a:close/>
                    </a:path>
                  </a:pathLst>
                </a:custGeom>
                <a:solidFill>
                  <a:srgbClr val="F4BC9E"/>
                </a:solidFill>
                <a:ln w="9525">
                  <a:noFill/>
                  <a:round/>
                  <a:headEnd/>
                  <a:tailEnd/>
                </a:ln>
              </p:spPr>
              <p:txBody>
                <a:bodyPr/>
                <a:lstStyle/>
                <a:p>
                  <a:pPr eaLnBrk="0" hangingPunct="0">
                    <a:lnSpc>
                      <a:spcPct val="90000"/>
                    </a:lnSpc>
                    <a:spcBef>
                      <a:spcPct val="20000"/>
                    </a:spcBef>
                    <a:buClr>
                      <a:schemeClr val="folHlink"/>
                    </a:buClr>
                    <a:buSzPct val="75000"/>
                    <a:buFont typeface="Monotype Sorts" pitchFamily="1" charset="2"/>
                    <a:buChar char="n"/>
                    <a:defRPr/>
                  </a:pPr>
                  <a:endParaRPr lang="en-US">
                    <a:latin typeface="+mj-lt"/>
                    <a:ea typeface="宋体" pitchFamily="1" charset="-122"/>
                    <a:cs typeface="+mn-cs"/>
                  </a:endParaRPr>
                </a:p>
              </p:txBody>
            </p:sp>
            <p:sp>
              <p:nvSpPr>
                <p:cNvPr id="172" name="Freeform 66"/>
                <p:cNvSpPr>
                  <a:spLocks/>
                </p:cNvSpPr>
                <p:nvPr/>
              </p:nvSpPr>
              <p:spPr bwMode="auto">
                <a:xfrm>
                  <a:off x="3000" y="2115"/>
                  <a:ext cx="21" cy="152"/>
                </a:xfrm>
                <a:custGeom>
                  <a:avLst/>
                  <a:gdLst>
                    <a:gd name="T0" fmla="*/ 2 w 41"/>
                    <a:gd name="T1" fmla="*/ 1 h 304"/>
                    <a:gd name="T2" fmla="*/ 2 w 41"/>
                    <a:gd name="T3" fmla="*/ 2 h 304"/>
                    <a:gd name="T4" fmla="*/ 3 w 41"/>
                    <a:gd name="T5" fmla="*/ 5 h 304"/>
                    <a:gd name="T6" fmla="*/ 5 w 41"/>
                    <a:gd name="T7" fmla="*/ 5 h 304"/>
                    <a:gd name="T8" fmla="*/ 4 w 41"/>
                    <a:gd name="T9" fmla="*/ 6 h 304"/>
                    <a:gd name="T10" fmla="*/ 3 w 41"/>
                    <a:gd name="T11" fmla="*/ 10 h 304"/>
                    <a:gd name="T12" fmla="*/ 4 w 41"/>
                    <a:gd name="T13" fmla="*/ 16 h 304"/>
                    <a:gd name="T14" fmla="*/ 4 w 41"/>
                    <a:gd name="T15" fmla="*/ 19 h 304"/>
                    <a:gd name="T16" fmla="*/ 6 w 41"/>
                    <a:gd name="T17" fmla="*/ 19 h 304"/>
                    <a:gd name="T18" fmla="*/ 6 w 41"/>
                    <a:gd name="T19" fmla="*/ 20 h 304"/>
                    <a:gd name="T20" fmla="*/ 5 w 41"/>
                    <a:gd name="T21" fmla="*/ 24 h 304"/>
                    <a:gd name="T22" fmla="*/ 5 w 41"/>
                    <a:gd name="T23" fmla="*/ 30 h 304"/>
                    <a:gd name="T24" fmla="*/ 4 w 41"/>
                    <a:gd name="T25" fmla="*/ 34 h 304"/>
                    <a:gd name="T26" fmla="*/ 2 w 41"/>
                    <a:gd name="T27" fmla="*/ 36 h 304"/>
                    <a:gd name="T28" fmla="*/ 1 w 41"/>
                    <a:gd name="T29" fmla="*/ 38 h 304"/>
                    <a:gd name="T30" fmla="*/ 2 w 41"/>
                    <a:gd name="T31" fmla="*/ 34 h 304"/>
                    <a:gd name="T32" fmla="*/ 3 w 41"/>
                    <a:gd name="T33" fmla="*/ 28 h 304"/>
                    <a:gd name="T34" fmla="*/ 3 w 41"/>
                    <a:gd name="T35" fmla="*/ 24 h 304"/>
                    <a:gd name="T36" fmla="*/ 3 w 41"/>
                    <a:gd name="T37" fmla="*/ 18 h 304"/>
                    <a:gd name="T38" fmla="*/ 3 w 41"/>
                    <a:gd name="T39" fmla="*/ 13 h 304"/>
                    <a:gd name="T40" fmla="*/ 3 w 41"/>
                    <a:gd name="T41" fmla="*/ 7 h 304"/>
                    <a:gd name="T42" fmla="*/ 1 w 41"/>
                    <a:gd name="T43" fmla="*/ 5 h 304"/>
                    <a:gd name="T44" fmla="*/ 0 w 41"/>
                    <a:gd name="T45" fmla="*/ 0 h 304"/>
                    <a:gd name="T46" fmla="*/ 2 w 41"/>
                    <a:gd name="T47" fmla="*/ 1 h 304"/>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41"/>
                    <a:gd name="T73" fmla="*/ 0 h 304"/>
                    <a:gd name="T74" fmla="*/ 41 w 41"/>
                    <a:gd name="T75" fmla="*/ 304 h 304"/>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41" h="304">
                      <a:moveTo>
                        <a:pt x="12" y="1"/>
                      </a:moveTo>
                      <a:lnTo>
                        <a:pt x="12" y="20"/>
                      </a:lnTo>
                      <a:lnTo>
                        <a:pt x="21" y="34"/>
                      </a:lnTo>
                      <a:lnTo>
                        <a:pt x="37" y="34"/>
                      </a:lnTo>
                      <a:lnTo>
                        <a:pt x="27" y="50"/>
                      </a:lnTo>
                      <a:lnTo>
                        <a:pt x="21" y="82"/>
                      </a:lnTo>
                      <a:lnTo>
                        <a:pt x="30" y="128"/>
                      </a:lnTo>
                      <a:lnTo>
                        <a:pt x="32" y="152"/>
                      </a:lnTo>
                      <a:lnTo>
                        <a:pt x="41" y="155"/>
                      </a:lnTo>
                      <a:lnTo>
                        <a:pt x="41" y="165"/>
                      </a:lnTo>
                      <a:lnTo>
                        <a:pt x="35" y="197"/>
                      </a:lnTo>
                      <a:lnTo>
                        <a:pt x="35" y="240"/>
                      </a:lnTo>
                      <a:lnTo>
                        <a:pt x="27" y="265"/>
                      </a:lnTo>
                      <a:lnTo>
                        <a:pt x="14" y="281"/>
                      </a:lnTo>
                      <a:lnTo>
                        <a:pt x="6" y="304"/>
                      </a:lnTo>
                      <a:lnTo>
                        <a:pt x="10" y="269"/>
                      </a:lnTo>
                      <a:lnTo>
                        <a:pt x="23" y="230"/>
                      </a:lnTo>
                      <a:lnTo>
                        <a:pt x="23" y="192"/>
                      </a:lnTo>
                      <a:lnTo>
                        <a:pt x="17" y="144"/>
                      </a:lnTo>
                      <a:lnTo>
                        <a:pt x="17" y="106"/>
                      </a:lnTo>
                      <a:lnTo>
                        <a:pt x="18" y="63"/>
                      </a:lnTo>
                      <a:lnTo>
                        <a:pt x="7" y="36"/>
                      </a:lnTo>
                      <a:lnTo>
                        <a:pt x="0" y="0"/>
                      </a:lnTo>
                      <a:lnTo>
                        <a:pt x="12" y="1"/>
                      </a:lnTo>
                      <a:close/>
                    </a:path>
                  </a:pathLst>
                </a:custGeom>
                <a:solidFill>
                  <a:srgbClr val="E87F56"/>
                </a:solidFill>
                <a:ln w="9525">
                  <a:noFill/>
                  <a:round/>
                  <a:headEnd/>
                  <a:tailEnd/>
                </a:ln>
              </p:spPr>
              <p:txBody>
                <a:bodyPr/>
                <a:lstStyle/>
                <a:p>
                  <a:pPr eaLnBrk="0" hangingPunct="0">
                    <a:lnSpc>
                      <a:spcPct val="90000"/>
                    </a:lnSpc>
                    <a:spcBef>
                      <a:spcPct val="20000"/>
                    </a:spcBef>
                    <a:buClr>
                      <a:schemeClr val="folHlink"/>
                    </a:buClr>
                    <a:buSzPct val="75000"/>
                    <a:buFont typeface="Monotype Sorts" pitchFamily="1" charset="2"/>
                    <a:buChar char="n"/>
                    <a:defRPr/>
                  </a:pPr>
                  <a:endParaRPr lang="en-US">
                    <a:latin typeface="+mj-lt"/>
                    <a:ea typeface="宋体" pitchFamily="1" charset="-122"/>
                    <a:cs typeface="+mn-cs"/>
                  </a:endParaRPr>
                </a:p>
              </p:txBody>
            </p:sp>
            <p:sp>
              <p:nvSpPr>
                <p:cNvPr id="173" name="Freeform 67"/>
                <p:cNvSpPr>
                  <a:spLocks/>
                </p:cNvSpPr>
                <p:nvPr/>
              </p:nvSpPr>
              <p:spPr bwMode="auto">
                <a:xfrm>
                  <a:off x="3020" y="2122"/>
                  <a:ext cx="18" cy="55"/>
                </a:xfrm>
                <a:custGeom>
                  <a:avLst/>
                  <a:gdLst>
                    <a:gd name="T0" fmla="*/ 1 w 37"/>
                    <a:gd name="T1" fmla="*/ 0 h 112"/>
                    <a:gd name="T2" fmla="*/ 0 w 37"/>
                    <a:gd name="T3" fmla="*/ 0 h 112"/>
                    <a:gd name="T4" fmla="*/ 0 w 37"/>
                    <a:gd name="T5" fmla="*/ 3 h 112"/>
                    <a:gd name="T6" fmla="*/ 2 w 37"/>
                    <a:gd name="T7" fmla="*/ 4 h 112"/>
                    <a:gd name="T8" fmla="*/ 2 w 37"/>
                    <a:gd name="T9" fmla="*/ 8 h 112"/>
                    <a:gd name="T10" fmla="*/ 3 w 37"/>
                    <a:gd name="T11" fmla="*/ 13 h 112"/>
                    <a:gd name="T12" fmla="*/ 4 w 37"/>
                    <a:gd name="T13" fmla="*/ 9 h 112"/>
                    <a:gd name="T14" fmla="*/ 4 w 37"/>
                    <a:gd name="T15" fmla="*/ 5 h 112"/>
                    <a:gd name="T16" fmla="*/ 4 w 37"/>
                    <a:gd name="T17" fmla="*/ 2 h 112"/>
                    <a:gd name="T18" fmla="*/ 2 w 37"/>
                    <a:gd name="T19" fmla="*/ 1 h 112"/>
                    <a:gd name="T20" fmla="*/ 1 w 37"/>
                    <a:gd name="T21" fmla="*/ 0 h 11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7"/>
                    <a:gd name="T34" fmla="*/ 0 h 112"/>
                    <a:gd name="T35" fmla="*/ 37 w 37"/>
                    <a:gd name="T36" fmla="*/ 112 h 11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7" h="112">
                      <a:moveTo>
                        <a:pt x="15" y="0"/>
                      </a:moveTo>
                      <a:lnTo>
                        <a:pt x="0" y="7"/>
                      </a:lnTo>
                      <a:lnTo>
                        <a:pt x="0" y="27"/>
                      </a:lnTo>
                      <a:lnTo>
                        <a:pt x="17" y="36"/>
                      </a:lnTo>
                      <a:lnTo>
                        <a:pt x="21" y="66"/>
                      </a:lnTo>
                      <a:lnTo>
                        <a:pt x="24" y="112"/>
                      </a:lnTo>
                      <a:lnTo>
                        <a:pt x="37" y="78"/>
                      </a:lnTo>
                      <a:lnTo>
                        <a:pt x="37" y="45"/>
                      </a:lnTo>
                      <a:lnTo>
                        <a:pt x="37" y="22"/>
                      </a:lnTo>
                      <a:lnTo>
                        <a:pt x="18" y="13"/>
                      </a:lnTo>
                      <a:lnTo>
                        <a:pt x="15" y="0"/>
                      </a:lnTo>
                      <a:close/>
                    </a:path>
                  </a:pathLst>
                </a:custGeom>
                <a:solidFill>
                  <a:srgbClr val="E87F56"/>
                </a:solidFill>
                <a:ln w="9525">
                  <a:noFill/>
                  <a:round/>
                  <a:headEnd/>
                  <a:tailEnd/>
                </a:ln>
              </p:spPr>
              <p:txBody>
                <a:bodyPr/>
                <a:lstStyle/>
                <a:p>
                  <a:pPr eaLnBrk="0" hangingPunct="0">
                    <a:lnSpc>
                      <a:spcPct val="90000"/>
                    </a:lnSpc>
                    <a:spcBef>
                      <a:spcPct val="20000"/>
                    </a:spcBef>
                    <a:buClr>
                      <a:schemeClr val="folHlink"/>
                    </a:buClr>
                    <a:buSzPct val="75000"/>
                    <a:buFont typeface="Monotype Sorts" pitchFamily="1" charset="2"/>
                    <a:buChar char="n"/>
                    <a:defRPr/>
                  </a:pPr>
                  <a:endParaRPr lang="en-US">
                    <a:latin typeface="+mj-lt"/>
                    <a:ea typeface="宋体" pitchFamily="1" charset="-122"/>
                    <a:cs typeface="+mn-cs"/>
                  </a:endParaRPr>
                </a:p>
              </p:txBody>
            </p:sp>
            <p:sp>
              <p:nvSpPr>
                <p:cNvPr id="174" name="Freeform 68"/>
                <p:cNvSpPr>
                  <a:spLocks/>
                </p:cNvSpPr>
                <p:nvPr/>
              </p:nvSpPr>
              <p:spPr bwMode="auto">
                <a:xfrm>
                  <a:off x="3009" y="2109"/>
                  <a:ext cx="15" cy="11"/>
                </a:xfrm>
                <a:custGeom>
                  <a:avLst/>
                  <a:gdLst>
                    <a:gd name="T0" fmla="*/ 0 w 30"/>
                    <a:gd name="T1" fmla="*/ 1 h 23"/>
                    <a:gd name="T2" fmla="*/ 3 w 30"/>
                    <a:gd name="T3" fmla="*/ 0 h 23"/>
                    <a:gd name="T4" fmla="*/ 4 w 30"/>
                    <a:gd name="T5" fmla="*/ 0 h 23"/>
                    <a:gd name="T6" fmla="*/ 4 w 30"/>
                    <a:gd name="T7" fmla="*/ 1 h 23"/>
                    <a:gd name="T8" fmla="*/ 3 w 30"/>
                    <a:gd name="T9" fmla="*/ 2 h 23"/>
                    <a:gd name="T10" fmla="*/ 1 w 30"/>
                    <a:gd name="T11" fmla="*/ 2 h 23"/>
                    <a:gd name="T12" fmla="*/ 0 w 30"/>
                    <a:gd name="T13" fmla="*/ 1 h 23"/>
                    <a:gd name="T14" fmla="*/ 0 60000 65536"/>
                    <a:gd name="T15" fmla="*/ 0 60000 65536"/>
                    <a:gd name="T16" fmla="*/ 0 60000 65536"/>
                    <a:gd name="T17" fmla="*/ 0 60000 65536"/>
                    <a:gd name="T18" fmla="*/ 0 60000 65536"/>
                    <a:gd name="T19" fmla="*/ 0 60000 65536"/>
                    <a:gd name="T20" fmla="*/ 0 60000 65536"/>
                    <a:gd name="T21" fmla="*/ 0 w 30"/>
                    <a:gd name="T22" fmla="*/ 0 h 23"/>
                    <a:gd name="T23" fmla="*/ 30 w 30"/>
                    <a:gd name="T24" fmla="*/ 23 h 2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0" h="23">
                      <a:moveTo>
                        <a:pt x="0" y="8"/>
                      </a:moveTo>
                      <a:lnTo>
                        <a:pt x="18" y="0"/>
                      </a:lnTo>
                      <a:lnTo>
                        <a:pt x="30" y="0"/>
                      </a:lnTo>
                      <a:lnTo>
                        <a:pt x="30" y="15"/>
                      </a:lnTo>
                      <a:lnTo>
                        <a:pt x="22" y="23"/>
                      </a:lnTo>
                      <a:lnTo>
                        <a:pt x="4" y="23"/>
                      </a:lnTo>
                      <a:lnTo>
                        <a:pt x="0" y="8"/>
                      </a:lnTo>
                      <a:close/>
                    </a:path>
                  </a:pathLst>
                </a:custGeom>
                <a:solidFill>
                  <a:srgbClr val="F4BC9E"/>
                </a:solidFill>
                <a:ln w="9525">
                  <a:noFill/>
                  <a:round/>
                  <a:headEnd/>
                  <a:tailEnd/>
                </a:ln>
              </p:spPr>
              <p:txBody>
                <a:bodyPr/>
                <a:lstStyle/>
                <a:p>
                  <a:pPr eaLnBrk="0" hangingPunct="0">
                    <a:lnSpc>
                      <a:spcPct val="90000"/>
                    </a:lnSpc>
                    <a:spcBef>
                      <a:spcPct val="20000"/>
                    </a:spcBef>
                    <a:buClr>
                      <a:schemeClr val="folHlink"/>
                    </a:buClr>
                    <a:buSzPct val="75000"/>
                    <a:buFont typeface="Monotype Sorts" pitchFamily="1" charset="2"/>
                    <a:buChar char="n"/>
                    <a:defRPr/>
                  </a:pPr>
                  <a:endParaRPr lang="en-US">
                    <a:latin typeface="+mj-lt"/>
                    <a:ea typeface="宋体" pitchFamily="1" charset="-122"/>
                    <a:cs typeface="+mn-cs"/>
                  </a:endParaRPr>
                </a:p>
              </p:txBody>
            </p:sp>
            <p:sp>
              <p:nvSpPr>
                <p:cNvPr id="175" name="Freeform 69"/>
                <p:cNvSpPr>
                  <a:spLocks/>
                </p:cNvSpPr>
                <p:nvPr/>
              </p:nvSpPr>
              <p:spPr bwMode="auto">
                <a:xfrm>
                  <a:off x="2934" y="1843"/>
                  <a:ext cx="36" cy="71"/>
                </a:xfrm>
                <a:custGeom>
                  <a:avLst/>
                  <a:gdLst>
                    <a:gd name="T0" fmla="*/ 8 w 73"/>
                    <a:gd name="T1" fmla="*/ 5 h 140"/>
                    <a:gd name="T2" fmla="*/ 5 w 73"/>
                    <a:gd name="T3" fmla="*/ 4 h 140"/>
                    <a:gd name="T4" fmla="*/ 3 w 73"/>
                    <a:gd name="T5" fmla="*/ 4 h 140"/>
                    <a:gd name="T6" fmla="*/ 3 w 73"/>
                    <a:gd name="T7" fmla="*/ 5 h 140"/>
                    <a:gd name="T8" fmla="*/ 3 w 73"/>
                    <a:gd name="T9" fmla="*/ 7 h 140"/>
                    <a:gd name="T10" fmla="*/ 4 w 73"/>
                    <a:gd name="T11" fmla="*/ 11 h 140"/>
                    <a:gd name="T12" fmla="*/ 5 w 73"/>
                    <a:gd name="T13" fmla="*/ 16 h 140"/>
                    <a:gd name="T14" fmla="*/ 6 w 73"/>
                    <a:gd name="T15" fmla="*/ 18 h 140"/>
                    <a:gd name="T16" fmla="*/ 4 w 73"/>
                    <a:gd name="T17" fmla="*/ 18 h 140"/>
                    <a:gd name="T18" fmla="*/ 2 w 73"/>
                    <a:gd name="T19" fmla="*/ 12 h 140"/>
                    <a:gd name="T20" fmla="*/ 1 w 73"/>
                    <a:gd name="T21" fmla="*/ 8 h 140"/>
                    <a:gd name="T22" fmla="*/ 0 w 73"/>
                    <a:gd name="T23" fmla="*/ 4 h 140"/>
                    <a:gd name="T24" fmla="*/ 0 w 73"/>
                    <a:gd name="T25" fmla="*/ 2 h 140"/>
                    <a:gd name="T26" fmla="*/ 0 w 73"/>
                    <a:gd name="T27" fmla="*/ 0 h 140"/>
                    <a:gd name="T28" fmla="*/ 1 w 73"/>
                    <a:gd name="T29" fmla="*/ 0 h 140"/>
                    <a:gd name="T30" fmla="*/ 4 w 73"/>
                    <a:gd name="T31" fmla="*/ 1 h 140"/>
                    <a:gd name="T32" fmla="*/ 9 w 73"/>
                    <a:gd name="T33" fmla="*/ 3 h 140"/>
                    <a:gd name="T34" fmla="*/ 8 w 73"/>
                    <a:gd name="T35" fmla="*/ 5 h 14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73"/>
                    <a:gd name="T55" fmla="*/ 0 h 140"/>
                    <a:gd name="T56" fmla="*/ 73 w 73"/>
                    <a:gd name="T57" fmla="*/ 140 h 140"/>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73" h="140">
                      <a:moveTo>
                        <a:pt x="71" y="40"/>
                      </a:moveTo>
                      <a:lnTo>
                        <a:pt x="43" y="27"/>
                      </a:lnTo>
                      <a:lnTo>
                        <a:pt x="25" y="27"/>
                      </a:lnTo>
                      <a:lnTo>
                        <a:pt x="26" y="38"/>
                      </a:lnTo>
                      <a:lnTo>
                        <a:pt x="31" y="53"/>
                      </a:lnTo>
                      <a:lnTo>
                        <a:pt x="36" y="83"/>
                      </a:lnTo>
                      <a:lnTo>
                        <a:pt x="42" y="124"/>
                      </a:lnTo>
                      <a:lnTo>
                        <a:pt x="54" y="140"/>
                      </a:lnTo>
                      <a:lnTo>
                        <a:pt x="34" y="136"/>
                      </a:lnTo>
                      <a:lnTo>
                        <a:pt x="16" y="90"/>
                      </a:lnTo>
                      <a:lnTo>
                        <a:pt x="13" y="59"/>
                      </a:lnTo>
                      <a:lnTo>
                        <a:pt x="0" y="29"/>
                      </a:lnTo>
                      <a:lnTo>
                        <a:pt x="0" y="16"/>
                      </a:lnTo>
                      <a:lnTo>
                        <a:pt x="0" y="0"/>
                      </a:lnTo>
                      <a:lnTo>
                        <a:pt x="14" y="0"/>
                      </a:lnTo>
                      <a:lnTo>
                        <a:pt x="33" y="3"/>
                      </a:lnTo>
                      <a:lnTo>
                        <a:pt x="73" y="22"/>
                      </a:lnTo>
                      <a:lnTo>
                        <a:pt x="71" y="40"/>
                      </a:lnTo>
                      <a:close/>
                    </a:path>
                  </a:pathLst>
                </a:custGeom>
                <a:solidFill>
                  <a:srgbClr val="E87F56"/>
                </a:solidFill>
                <a:ln w="9525">
                  <a:noFill/>
                  <a:round/>
                  <a:headEnd/>
                  <a:tailEnd/>
                </a:ln>
              </p:spPr>
              <p:txBody>
                <a:bodyPr/>
                <a:lstStyle/>
                <a:p>
                  <a:pPr eaLnBrk="0" hangingPunct="0">
                    <a:lnSpc>
                      <a:spcPct val="90000"/>
                    </a:lnSpc>
                    <a:spcBef>
                      <a:spcPct val="20000"/>
                    </a:spcBef>
                    <a:buClr>
                      <a:schemeClr val="folHlink"/>
                    </a:buClr>
                    <a:buSzPct val="75000"/>
                    <a:buFont typeface="Monotype Sorts" pitchFamily="1" charset="2"/>
                    <a:buChar char="n"/>
                    <a:defRPr/>
                  </a:pPr>
                  <a:endParaRPr lang="en-US">
                    <a:latin typeface="+mj-lt"/>
                    <a:ea typeface="宋体" pitchFamily="1" charset="-122"/>
                    <a:cs typeface="+mn-cs"/>
                  </a:endParaRPr>
                </a:p>
              </p:txBody>
            </p:sp>
            <p:sp>
              <p:nvSpPr>
                <p:cNvPr id="176" name="Freeform 70"/>
                <p:cNvSpPr>
                  <a:spLocks/>
                </p:cNvSpPr>
                <p:nvPr/>
              </p:nvSpPr>
              <p:spPr bwMode="auto">
                <a:xfrm>
                  <a:off x="2909" y="1835"/>
                  <a:ext cx="15" cy="12"/>
                </a:xfrm>
                <a:custGeom>
                  <a:avLst/>
                  <a:gdLst>
                    <a:gd name="T0" fmla="*/ 0 w 30"/>
                    <a:gd name="T1" fmla="*/ 1 h 23"/>
                    <a:gd name="T2" fmla="*/ 1 w 30"/>
                    <a:gd name="T3" fmla="*/ 1 h 23"/>
                    <a:gd name="T4" fmla="*/ 2 w 30"/>
                    <a:gd name="T5" fmla="*/ 0 h 23"/>
                    <a:gd name="T6" fmla="*/ 3 w 30"/>
                    <a:gd name="T7" fmla="*/ 1 h 23"/>
                    <a:gd name="T8" fmla="*/ 4 w 30"/>
                    <a:gd name="T9" fmla="*/ 3 h 23"/>
                    <a:gd name="T10" fmla="*/ 3 w 30"/>
                    <a:gd name="T11" fmla="*/ 2 h 23"/>
                    <a:gd name="T12" fmla="*/ 2 w 30"/>
                    <a:gd name="T13" fmla="*/ 2 h 23"/>
                    <a:gd name="T14" fmla="*/ 2 w 30"/>
                    <a:gd name="T15" fmla="*/ 3 h 23"/>
                    <a:gd name="T16" fmla="*/ 2 w 30"/>
                    <a:gd name="T17" fmla="*/ 3 h 23"/>
                    <a:gd name="T18" fmla="*/ 1 w 30"/>
                    <a:gd name="T19" fmla="*/ 3 h 23"/>
                    <a:gd name="T20" fmla="*/ 1 w 30"/>
                    <a:gd name="T21" fmla="*/ 3 h 23"/>
                    <a:gd name="T22" fmla="*/ 1 w 30"/>
                    <a:gd name="T23" fmla="*/ 2 h 23"/>
                    <a:gd name="T24" fmla="*/ 0 w 30"/>
                    <a:gd name="T25" fmla="*/ 2 h 23"/>
                    <a:gd name="T26" fmla="*/ 0 w 30"/>
                    <a:gd name="T27" fmla="*/ 1 h 23"/>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0"/>
                    <a:gd name="T43" fmla="*/ 0 h 23"/>
                    <a:gd name="T44" fmla="*/ 30 w 30"/>
                    <a:gd name="T45" fmla="*/ 23 h 23"/>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0" h="23">
                      <a:moveTo>
                        <a:pt x="0" y="5"/>
                      </a:moveTo>
                      <a:lnTo>
                        <a:pt x="3" y="1"/>
                      </a:lnTo>
                      <a:lnTo>
                        <a:pt x="14" y="0"/>
                      </a:lnTo>
                      <a:lnTo>
                        <a:pt x="23" y="3"/>
                      </a:lnTo>
                      <a:lnTo>
                        <a:pt x="30" y="18"/>
                      </a:lnTo>
                      <a:lnTo>
                        <a:pt x="18" y="11"/>
                      </a:lnTo>
                      <a:lnTo>
                        <a:pt x="10" y="10"/>
                      </a:lnTo>
                      <a:lnTo>
                        <a:pt x="10" y="17"/>
                      </a:lnTo>
                      <a:lnTo>
                        <a:pt x="14" y="20"/>
                      </a:lnTo>
                      <a:lnTo>
                        <a:pt x="2" y="23"/>
                      </a:lnTo>
                      <a:lnTo>
                        <a:pt x="2" y="20"/>
                      </a:lnTo>
                      <a:lnTo>
                        <a:pt x="1" y="15"/>
                      </a:lnTo>
                      <a:lnTo>
                        <a:pt x="0" y="9"/>
                      </a:lnTo>
                      <a:lnTo>
                        <a:pt x="0" y="5"/>
                      </a:lnTo>
                      <a:close/>
                    </a:path>
                  </a:pathLst>
                </a:custGeom>
                <a:solidFill>
                  <a:srgbClr val="822800"/>
                </a:solidFill>
                <a:ln w="9525">
                  <a:noFill/>
                  <a:round/>
                  <a:headEnd/>
                  <a:tailEnd/>
                </a:ln>
              </p:spPr>
              <p:txBody>
                <a:bodyPr/>
                <a:lstStyle/>
                <a:p>
                  <a:pPr eaLnBrk="0" hangingPunct="0">
                    <a:lnSpc>
                      <a:spcPct val="90000"/>
                    </a:lnSpc>
                    <a:spcBef>
                      <a:spcPct val="20000"/>
                    </a:spcBef>
                    <a:buClr>
                      <a:schemeClr val="folHlink"/>
                    </a:buClr>
                    <a:buSzPct val="75000"/>
                    <a:buFont typeface="Monotype Sorts" pitchFamily="1" charset="2"/>
                    <a:buChar char="n"/>
                    <a:defRPr/>
                  </a:pPr>
                  <a:endParaRPr lang="en-US">
                    <a:latin typeface="+mj-lt"/>
                    <a:ea typeface="宋体" pitchFamily="1" charset="-122"/>
                    <a:cs typeface="+mn-cs"/>
                  </a:endParaRPr>
                </a:p>
              </p:txBody>
            </p:sp>
            <p:sp>
              <p:nvSpPr>
                <p:cNvPr id="177" name="Freeform 71"/>
                <p:cNvSpPr>
                  <a:spLocks/>
                </p:cNvSpPr>
                <p:nvPr/>
              </p:nvSpPr>
              <p:spPr bwMode="auto">
                <a:xfrm>
                  <a:off x="2884" y="1884"/>
                  <a:ext cx="45" cy="23"/>
                </a:xfrm>
                <a:custGeom>
                  <a:avLst/>
                  <a:gdLst>
                    <a:gd name="T0" fmla="*/ 1 w 90"/>
                    <a:gd name="T1" fmla="*/ 1 h 48"/>
                    <a:gd name="T2" fmla="*/ 1 w 90"/>
                    <a:gd name="T3" fmla="*/ 2 h 48"/>
                    <a:gd name="T4" fmla="*/ 3 w 90"/>
                    <a:gd name="T5" fmla="*/ 2 h 48"/>
                    <a:gd name="T6" fmla="*/ 5 w 90"/>
                    <a:gd name="T7" fmla="*/ 3 h 48"/>
                    <a:gd name="T8" fmla="*/ 6 w 90"/>
                    <a:gd name="T9" fmla="*/ 4 h 48"/>
                    <a:gd name="T10" fmla="*/ 9 w 90"/>
                    <a:gd name="T11" fmla="*/ 4 h 48"/>
                    <a:gd name="T12" fmla="*/ 10 w 90"/>
                    <a:gd name="T13" fmla="*/ 4 h 48"/>
                    <a:gd name="T14" fmla="*/ 11 w 90"/>
                    <a:gd name="T15" fmla="*/ 5 h 48"/>
                    <a:gd name="T16" fmla="*/ 10 w 90"/>
                    <a:gd name="T17" fmla="*/ 5 h 48"/>
                    <a:gd name="T18" fmla="*/ 7 w 90"/>
                    <a:gd name="T19" fmla="*/ 5 h 48"/>
                    <a:gd name="T20" fmla="*/ 5 w 90"/>
                    <a:gd name="T21" fmla="*/ 5 h 48"/>
                    <a:gd name="T22" fmla="*/ 3 w 90"/>
                    <a:gd name="T23" fmla="*/ 4 h 48"/>
                    <a:gd name="T24" fmla="*/ 0 w 90"/>
                    <a:gd name="T25" fmla="*/ 2 h 48"/>
                    <a:gd name="T26" fmla="*/ 0 w 90"/>
                    <a:gd name="T27" fmla="*/ 1 h 48"/>
                    <a:gd name="T28" fmla="*/ 1 w 90"/>
                    <a:gd name="T29" fmla="*/ 0 h 48"/>
                    <a:gd name="T30" fmla="*/ 1 w 90"/>
                    <a:gd name="T31" fmla="*/ 1 h 4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90"/>
                    <a:gd name="T49" fmla="*/ 0 h 48"/>
                    <a:gd name="T50" fmla="*/ 90 w 90"/>
                    <a:gd name="T51" fmla="*/ 48 h 48"/>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90" h="48">
                      <a:moveTo>
                        <a:pt x="7" y="12"/>
                      </a:moveTo>
                      <a:lnTo>
                        <a:pt x="11" y="20"/>
                      </a:lnTo>
                      <a:lnTo>
                        <a:pt x="24" y="20"/>
                      </a:lnTo>
                      <a:lnTo>
                        <a:pt x="36" y="29"/>
                      </a:lnTo>
                      <a:lnTo>
                        <a:pt x="47" y="33"/>
                      </a:lnTo>
                      <a:lnTo>
                        <a:pt x="65" y="33"/>
                      </a:lnTo>
                      <a:lnTo>
                        <a:pt x="75" y="40"/>
                      </a:lnTo>
                      <a:lnTo>
                        <a:pt x="90" y="48"/>
                      </a:lnTo>
                      <a:lnTo>
                        <a:pt x="74" y="45"/>
                      </a:lnTo>
                      <a:lnTo>
                        <a:pt x="60" y="41"/>
                      </a:lnTo>
                      <a:lnTo>
                        <a:pt x="34" y="41"/>
                      </a:lnTo>
                      <a:lnTo>
                        <a:pt x="19" y="33"/>
                      </a:lnTo>
                      <a:lnTo>
                        <a:pt x="0" y="21"/>
                      </a:lnTo>
                      <a:lnTo>
                        <a:pt x="0" y="8"/>
                      </a:lnTo>
                      <a:lnTo>
                        <a:pt x="8" y="0"/>
                      </a:lnTo>
                      <a:lnTo>
                        <a:pt x="7" y="12"/>
                      </a:lnTo>
                      <a:close/>
                    </a:path>
                  </a:pathLst>
                </a:custGeom>
                <a:solidFill>
                  <a:srgbClr val="E87F56"/>
                </a:solidFill>
                <a:ln w="9525">
                  <a:noFill/>
                  <a:round/>
                  <a:headEnd/>
                  <a:tailEnd/>
                </a:ln>
              </p:spPr>
              <p:txBody>
                <a:bodyPr/>
                <a:lstStyle/>
                <a:p>
                  <a:pPr eaLnBrk="0" hangingPunct="0">
                    <a:lnSpc>
                      <a:spcPct val="90000"/>
                    </a:lnSpc>
                    <a:spcBef>
                      <a:spcPct val="20000"/>
                    </a:spcBef>
                    <a:buClr>
                      <a:schemeClr val="folHlink"/>
                    </a:buClr>
                    <a:buSzPct val="75000"/>
                    <a:buFont typeface="Monotype Sorts" pitchFamily="1" charset="2"/>
                    <a:buChar char="n"/>
                    <a:defRPr/>
                  </a:pPr>
                  <a:endParaRPr lang="en-US">
                    <a:latin typeface="+mj-lt"/>
                    <a:ea typeface="宋体" pitchFamily="1" charset="-122"/>
                    <a:cs typeface="+mn-cs"/>
                  </a:endParaRPr>
                </a:p>
              </p:txBody>
            </p:sp>
            <p:sp>
              <p:nvSpPr>
                <p:cNvPr id="178" name="Freeform 72"/>
                <p:cNvSpPr>
                  <a:spLocks/>
                </p:cNvSpPr>
                <p:nvPr/>
              </p:nvSpPr>
              <p:spPr bwMode="auto">
                <a:xfrm>
                  <a:off x="2869" y="1851"/>
                  <a:ext cx="32" cy="31"/>
                </a:xfrm>
                <a:custGeom>
                  <a:avLst/>
                  <a:gdLst>
                    <a:gd name="T0" fmla="*/ 3 w 64"/>
                    <a:gd name="T1" fmla="*/ 0 h 62"/>
                    <a:gd name="T2" fmla="*/ 2 w 64"/>
                    <a:gd name="T3" fmla="*/ 2 h 62"/>
                    <a:gd name="T4" fmla="*/ 1 w 64"/>
                    <a:gd name="T5" fmla="*/ 4 h 62"/>
                    <a:gd name="T6" fmla="*/ 0 w 64"/>
                    <a:gd name="T7" fmla="*/ 6 h 62"/>
                    <a:gd name="T8" fmla="*/ 0 w 64"/>
                    <a:gd name="T9" fmla="*/ 7 h 62"/>
                    <a:gd name="T10" fmla="*/ 1 w 64"/>
                    <a:gd name="T11" fmla="*/ 5 h 62"/>
                    <a:gd name="T12" fmla="*/ 3 w 64"/>
                    <a:gd name="T13" fmla="*/ 4 h 62"/>
                    <a:gd name="T14" fmla="*/ 5 w 64"/>
                    <a:gd name="T15" fmla="*/ 5 h 62"/>
                    <a:gd name="T16" fmla="*/ 6 w 64"/>
                    <a:gd name="T17" fmla="*/ 6 h 62"/>
                    <a:gd name="T18" fmla="*/ 6 w 64"/>
                    <a:gd name="T19" fmla="*/ 7 h 62"/>
                    <a:gd name="T20" fmla="*/ 7 w 64"/>
                    <a:gd name="T21" fmla="*/ 8 h 62"/>
                    <a:gd name="T22" fmla="*/ 8 w 64"/>
                    <a:gd name="T23" fmla="*/ 7 h 62"/>
                    <a:gd name="T24" fmla="*/ 8 w 64"/>
                    <a:gd name="T25" fmla="*/ 5 h 62"/>
                    <a:gd name="T26" fmla="*/ 6 w 64"/>
                    <a:gd name="T27" fmla="*/ 4 h 62"/>
                    <a:gd name="T28" fmla="*/ 7 w 64"/>
                    <a:gd name="T29" fmla="*/ 2 h 62"/>
                    <a:gd name="T30" fmla="*/ 5 w 64"/>
                    <a:gd name="T31" fmla="*/ 1 h 62"/>
                    <a:gd name="T32" fmla="*/ 3 w 64"/>
                    <a:gd name="T33" fmla="*/ 0 h 6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64"/>
                    <a:gd name="T52" fmla="*/ 0 h 62"/>
                    <a:gd name="T53" fmla="*/ 64 w 64"/>
                    <a:gd name="T54" fmla="*/ 62 h 6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64" h="62">
                      <a:moveTo>
                        <a:pt x="29" y="0"/>
                      </a:moveTo>
                      <a:lnTo>
                        <a:pt x="23" y="9"/>
                      </a:lnTo>
                      <a:lnTo>
                        <a:pt x="12" y="25"/>
                      </a:lnTo>
                      <a:lnTo>
                        <a:pt x="0" y="42"/>
                      </a:lnTo>
                      <a:lnTo>
                        <a:pt x="0" y="53"/>
                      </a:lnTo>
                      <a:lnTo>
                        <a:pt x="14" y="34"/>
                      </a:lnTo>
                      <a:lnTo>
                        <a:pt x="28" y="30"/>
                      </a:lnTo>
                      <a:lnTo>
                        <a:pt x="44" y="34"/>
                      </a:lnTo>
                      <a:lnTo>
                        <a:pt x="52" y="44"/>
                      </a:lnTo>
                      <a:lnTo>
                        <a:pt x="52" y="53"/>
                      </a:lnTo>
                      <a:lnTo>
                        <a:pt x="60" y="62"/>
                      </a:lnTo>
                      <a:lnTo>
                        <a:pt x="64" y="50"/>
                      </a:lnTo>
                      <a:lnTo>
                        <a:pt x="64" y="34"/>
                      </a:lnTo>
                      <a:lnTo>
                        <a:pt x="55" y="25"/>
                      </a:lnTo>
                      <a:lnTo>
                        <a:pt x="62" y="10"/>
                      </a:lnTo>
                      <a:lnTo>
                        <a:pt x="47" y="2"/>
                      </a:lnTo>
                      <a:lnTo>
                        <a:pt x="29" y="0"/>
                      </a:lnTo>
                      <a:close/>
                    </a:path>
                  </a:pathLst>
                </a:custGeom>
                <a:solidFill>
                  <a:srgbClr val="F4BC9E"/>
                </a:solidFill>
                <a:ln w="9525">
                  <a:noFill/>
                  <a:round/>
                  <a:headEnd/>
                  <a:tailEnd/>
                </a:ln>
              </p:spPr>
              <p:txBody>
                <a:bodyPr/>
                <a:lstStyle/>
                <a:p>
                  <a:pPr eaLnBrk="0" hangingPunct="0">
                    <a:lnSpc>
                      <a:spcPct val="90000"/>
                    </a:lnSpc>
                    <a:spcBef>
                      <a:spcPct val="20000"/>
                    </a:spcBef>
                    <a:buClr>
                      <a:schemeClr val="folHlink"/>
                    </a:buClr>
                    <a:buSzPct val="75000"/>
                    <a:buFont typeface="Monotype Sorts" pitchFamily="1" charset="2"/>
                    <a:buChar char="n"/>
                    <a:defRPr/>
                  </a:pPr>
                  <a:endParaRPr lang="en-US">
                    <a:latin typeface="+mj-lt"/>
                    <a:ea typeface="宋体" pitchFamily="1" charset="-122"/>
                    <a:cs typeface="+mn-cs"/>
                  </a:endParaRPr>
                </a:p>
              </p:txBody>
            </p:sp>
            <p:sp>
              <p:nvSpPr>
                <p:cNvPr id="179" name="Freeform 73"/>
                <p:cNvSpPr>
                  <a:spLocks/>
                </p:cNvSpPr>
                <p:nvPr/>
              </p:nvSpPr>
              <p:spPr bwMode="auto">
                <a:xfrm>
                  <a:off x="2864" y="1901"/>
                  <a:ext cx="12" cy="9"/>
                </a:xfrm>
                <a:custGeom>
                  <a:avLst/>
                  <a:gdLst>
                    <a:gd name="T0" fmla="*/ 0 w 24"/>
                    <a:gd name="T1" fmla="*/ 1 h 18"/>
                    <a:gd name="T2" fmla="*/ 1 w 24"/>
                    <a:gd name="T3" fmla="*/ 0 h 18"/>
                    <a:gd name="T4" fmla="*/ 2 w 24"/>
                    <a:gd name="T5" fmla="*/ 1 h 18"/>
                    <a:gd name="T6" fmla="*/ 3 w 24"/>
                    <a:gd name="T7" fmla="*/ 1 h 18"/>
                    <a:gd name="T8" fmla="*/ 3 w 24"/>
                    <a:gd name="T9" fmla="*/ 2 h 18"/>
                    <a:gd name="T10" fmla="*/ 2 w 24"/>
                    <a:gd name="T11" fmla="*/ 2 h 18"/>
                    <a:gd name="T12" fmla="*/ 2 w 24"/>
                    <a:gd name="T13" fmla="*/ 1 h 18"/>
                    <a:gd name="T14" fmla="*/ 1 w 24"/>
                    <a:gd name="T15" fmla="*/ 2 h 18"/>
                    <a:gd name="T16" fmla="*/ 0 w 24"/>
                    <a:gd name="T17" fmla="*/ 1 h 1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4"/>
                    <a:gd name="T28" fmla="*/ 0 h 18"/>
                    <a:gd name="T29" fmla="*/ 24 w 24"/>
                    <a:gd name="T30" fmla="*/ 18 h 1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4" h="18">
                      <a:moveTo>
                        <a:pt x="0" y="9"/>
                      </a:moveTo>
                      <a:lnTo>
                        <a:pt x="7" y="0"/>
                      </a:lnTo>
                      <a:lnTo>
                        <a:pt x="16" y="2"/>
                      </a:lnTo>
                      <a:lnTo>
                        <a:pt x="24" y="13"/>
                      </a:lnTo>
                      <a:lnTo>
                        <a:pt x="22" y="18"/>
                      </a:lnTo>
                      <a:lnTo>
                        <a:pt x="15" y="18"/>
                      </a:lnTo>
                      <a:lnTo>
                        <a:pt x="10" y="14"/>
                      </a:lnTo>
                      <a:lnTo>
                        <a:pt x="3" y="16"/>
                      </a:lnTo>
                      <a:lnTo>
                        <a:pt x="0" y="9"/>
                      </a:lnTo>
                      <a:close/>
                    </a:path>
                  </a:pathLst>
                </a:custGeom>
                <a:solidFill>
                  <a:srgbClr val="602600"/>
                </a:solidFill>
                <a:ln w="9525">
                  <a:noFill/>
                  <a:round/>
                  <a:headEnd/>
                  <a:tailEnd/>
                </a:ln>
              </p:spPr>
              <p:txBody>
                <a:bodyPr/>
                <a:lstStyle/>
                <a:p>
                  <a:pPr eaLnBrk="0" hangingPunct="0">
                    <a:lnSpc>
                      <a:spcPct val="90000"/>
                    </a:lnSpc>
                    <a:spcBef>
                      <a:spcPct val="20000"/>
                    </a:spcBef>
                    <a:buClr>
                      <a:schemeClr val="folHlink"/>
                    </a:buClr>
                    <a:buSzPct val="75000"/>
                    <a:buFont typeface="Monotype Sorts" pitchFamily="1" charset="2"/>
                    <a:buChar char="n"/>
                    <a:defRPr/>
                  </a:pPr>
                  <a:endParaRPr lang="en-US">
                    <a:latin typeface="+mj-lt"/>
                    <a:ea typeface="宋体" pitchFamily="1" charset="-122"/>
                    <a:cs typeface="+mn-cs"/>
                  </a:endParaRPr>
                </a:p>
              </p:txBody>
            </p:sp>
            <p:sp>
              <p:nvSpPr>
                <p:cNvPr id="180" name="Freeform 74"/>
                <p:cNvSpPr>
                  <a:spLocks/>
                </p:cNvSpPr>
                <p:nvPr/>
              </p:nvSpPr>
              <p:spPr bwMode="auto">
                <a:xfrm>
                  <a:off x="2869" y="1879"/>
                  <a:ext cx="20" cy="16"/>
                </a:xfrm>
                <a:custGeom>
                  <a:avLst/>
                  <a:gdLst>
                    <a:gd name="T0" fmla="*/ 1 w 41"/>
                    <a:gd name="T1" fmla="*/ 0 h 32"/>
                    <a:gd name="T2" fmla="*/ 0 w 41"/>
                    <a:gd name="T3" fmla="*/ 2 h 32"/>
                    <a:gd name="T4" fmla="*/ 0 w 41"/>
                    <a:gd name="T5" fmla="*/ 2 h 32"/>
                    <a:gd name="T6" fmla="*/ 1 w 41"/>
                    <a:gd name="T7" fmla="*/ 3 h 32"/>
                    <a:gd name="T8" fmla="*/ 1 w 41"/>
                    <a:gd name="T9" fmla="*/ 4 h 32"/>
                    <a:gd name="T10" fmla="*/ 2 w 41"/>
                    <a:gd name="T11" fmla="*/ 4 h 32"/>
                    <a:gd name="T12" fmla="*/ 3 w 41"/>
                    <a:gd name="T13" fmla="*/ 3 h 32"/>
                    <a:gd name="T14" fmla="*/ 3 w 41"/>
                    <a:gd name="T15" fmla="*/ 2 h 32"/>
                    <a:gd name="T16" fmla="*/ 5 w 41"/>
                    <a:gd name="T17" fmla="*/ 1 h 32"/>
                    <a:gd name="T18" fmla="*/ 3 w 41"/>
                    <a:gd name="T19" fmla="*/ 1 h 32"/>
                    <a:gd name="T20" fmla="*/ 2 w 41"/>
                    <a:gd name="T21" fmla="*/ 1 h 32"/>
                    <a:gd name="T22" fmla="*/ 1 w 41"/>
                    <a:gd name="T23" fmla="*/ 0 h 3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1"/>
                    <a:gd name="T37" fmla="*/ 0 h 32"/>
                    <a:gd name="T38" fmla="*/ 41 w 41"/>
                    <a:gd name="T39" fmla="*/ 32 h 3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1" h="32">
                      <a:moveTo>
                        <a:pt x="12" y="0"/>
                      </a:moveTo>
                      <a:lnTo>
                        <a:pt x="0" y="18"/>
                      </a:lnTo>
                      <a:lnTo>
                        <a:pt x="0" y="23"/>
                      </a:lnTo>
                      <a:lnTo>
                        <a:pt x="12" y="27"/>
                      </a:lnTo>
                      <a:lnTo>
                        <a:pt x="14" y="32"/>
                      </a:lnTo>
                      <a:lnTo>
                        <a:pt x="21" y="32"/>
                      </a:lnTo>
                      <a:lnTo>
                        <a:pt x="26" y="24"/>
                      </a:lnTo>
                      <a:lnTo>
                        <a:pt x="30" y="16"/>
                      </a:lnTo>
                      <a:lnTo>
                        <a:pt x="41" y="1"/>
                      </a:lnTo>
                      <a:lnTo>
                        <a:pt x="24" y="7"/>
                      </a:lnTo>
                      <a:lnTo>
                        <a:pt x="16" y="14"/>
                      </a:lnTo>
                      <a:lnTo>
                        <a:pt x="12" y="0"/>
                      </a:lnTo>
                      <a:close/>
                    </a:path>
                  </a:pathLst>
                </a:custGeom>
                <a:solidFill>
                  <a:srgbClr val="602600"/>
                </a:solidFill>
                <a:ln w="9525">
                  <a:noFill/>
                  <a:round/>
                  <a:headEnd/>
                  <a:tailEnd/>
                </a:ln>
              </p:spPr>
              <p:txBody>
                <a:bodyPr/>
                <a:lstStyle/>
                <a:p>
                  <a:pPr eaLnBrk="0" hangingPunct="0">
                    <a:lnSpc>
                      <a:spcPct val="90000"/>
                    </a:lnSpc>
                    <a:spcBef>
                      <a:spcPct val="20000"/>
                    </a:spcBef>
                    <a:buClr>
                      <a:schemeClr val="folHlink"/>
                    </a:buClr>
                    <a:buSzPct val="75000"/>
                    <a:buFont typeface="Monotype Sorts" pitchFamily="1" charset="2"/>
                    <a:buChar char="n"/>
                    <a:defRPr/>
                  </a:pPr>
                  <a:endParaRPr lang="en-US">
                    <a:latin typeface="+mj-lt"/>
                    <a:ea typeface="宋体" pitchFamily="1" charset="-122"/>
                    <a:cs typeface="+mn-cs"/>
                  </a:endParaRPr>
                </a:p>
              </p:txBody>
            </p:sp>
            <p:sp>
              <p:nvSpPr>
                <p:cNvPr id="181" name="Freeform 75"/>
                <p:cNvSpPr>
                  <a:spLocks/>
                </p:cNvSpPr>
                <p:nvPr/>
              </p:nvSpPr>
              <p:spPr bwMode="auto">
                <a:xfrm>
                  <a:off x="2846" y="1838"/>
                  <a:ext cx="38" cy="68"/>
                </a:xfrm>
                <a:custGeom>
                  <a:avLst/>
                  <a:gdLst>
                    <a:gd name="T0" fmla="*/ 8 w 77"/>
                    <a:gd name="T1" fmla="*/ 2 h 135"/>
                    <a:gd name="T2" fmla="*/ 6 w 77"/>
                    <a:gd name="T3" fmla="*/ 6 h 135"/>
                    <a:gd name="T4" fmla="*/ 4 w 77"/>
                    <a:gd name="T5" fmla="*/ 11 h 135"/>
                    <a:gd name="T6" fmla="*/ 4 w 77"/>
                    <a:gd name="T7" fmla="*/ 13 h 135"/>
                    <a:gd name="T8" fmla="*/ 5 w 77"/>
                    <a:gd name="T9" fmla="*/ 15 h 135"/>
                    <a:gd name="T10" fmla="*/ 4 w 77"/>
                    <a:gd name="T11" fmla="*/ 16 h 135"/>
                    <a:gd name="T12" fmla="*/ 3 w 77"/>
                    <a:gd name="T13" fmla="*/ 17 h 135"/>
                    <a:gd name="T14" fmla="*/ 1 w 77"/>
                    <a:gd name="T15" fmla="*/ 16 h 135"/>
                    <a:gd name="T16" fmla="*/ 0 w 77"/>
                    <a:gd name="T17" fmla="*/ 14 h 135"/>
                    <a:gd name="T18" fmla="*/ 1 w 77"/>
                    <a:gd name="T19" fmla="*/ 13 h 135"/>
                    <a:gd name="T20" fmla="*/ 3 w 77"/>
                    <a:gd name="T21" fmla="*/ 10 h 135"/>
                    <a:gd name="T22" fmla="*/ 4 w 77"/>
                    <a:gd name="T23" fmla="*/ 7 h 135"/>
                    <a:gd name="T24" fmla="*/ 5 w 77"/>
                    <a:gd name="T25" fmla="*/ 3 h 135"/>
                    <a:gd name="T26" fmla="*/ 9 w 77"/>
                    <a:gd name="T27" fmla="*/ 0 h 135"/>
                    <a:gd name="T28" fmla="*/ 9 w 77"/>
                    <a:gd name="T29" fmla="*/ 2 h 135"/>
                    <a:gd name="T30" fmla="*/ 8 w 77"/>
                    <a:gd name="T31" fmla="*/ 3 h 135"/>
                    <a:gd name="T32" fmla="*/ 8 w 77"/>
                    <a:gd name="T33" fmla="*/ 2 h 13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77"/>
                    <a:gd name="T52" fmla="*/ 0 h 135"/>
                    <a:gd name="T53" fmla="*/ 77 w 77"/>
                    <a:gd name="T54" fmla="*/ 135 h 135"/>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77" h="135">
                      <a:moveTo>
                        <a:pt x="67" y="11"/>
                      </a:moveTo>
                      <a:lnTo>
                        <a:pt x="51" y="43"/>
                      </a:lnTo>
                      <a:lnTo>
                        <a:pt x="37" y="81"/>
                      </a:lnTo>
                      <a:lnTo>
                        <a:pt x="35" y="101"/>
                      </a:lnTo>
                      <a:lnTo>
                        <a:pt x="43" y="118"/>
                      </a:lnTo>
                      <a:lnTo>
                        <a:pt x="33" y="126"/>
                      </a:lnTo>
                      <a:lnTo>
                        <a:pt x="26" y="135"/>
                      </a:lnTo>
                      <a:lnTo>
                        <a:pt x="12" y="126"/>
                      </a:lnTo>
                      <a:lnTo>
                        <a:pt x="0" y="112"/>
                      </a:lnTo>
                      <a:lnTo>
                        <a:pt x="14" y="99"/>
                      </a:lnTo>
                      <a:lnTo>
                        <a:pt x="26" y="79"/>
                      </a:lnTo>
                      <a:lnTo>
                        <a:pt x="39" y="52"/>
                      </a:lnTo>
                      <a:lnTo>
                        <a:pt x="45" y="20"/>
                      </a:lnTo>
                      <a:lnTo>
                        <a:pt x="77" y="0"/>
                      </a:lnTo>
                      <a:lnTo>
                        <a:pt x="77" y="11"/>
                      </a:lnTo>
                      <a:lnTo>
                        <a:pt x="67" y="17"/>
                      </a:lnTo>
                      <a:lnTo>
                        <a:pt x="67" y="11"/>
                      </a:lnTo>
                      <a:close/>
                    </a:path>
                  </a:pathLst>
                </a:custGeom>
                <a:solidFill>
                  <a:srgbClr val="602600"/>
                </a:solidFill>
                <a:ln w="9525">
                  <a:noFill/>
                  <a:round/>
                  <a:headEnd/>
                  <a:tailEnd/>
                </a:ln>
              </p:spPr>
              <p:txBody>
                <a:bodyPr/>
                <a:lstStyle/>
                <a:p>
                  <a:pPr eaLnBrk="0" hangingPunct="0">
                    <a:lnSpc>
                      <a:spcPct val="90000"/>
                    </a:lnSpc>
                    <a:spcBef>
                      <a:spcPct val="20000"/>
                    </a:spcBef>
                    <a:buClr>
                      <a:schemeClr val="folHlink"/>
                    </a:buClr>
                    <a:buSzPct val="75000"/>
                    <a:buFont typeface="Monotype Sorts" pitchFamily="1" charset="2"/>
                    <a:buChar char="n"/>
                    <a:defRPr/>
                  </a:pPr>
                  <a:endParaRPr lang="en-US">
                    <a:latin typeface="+mj-lt"/>
                    <a:ea typeface="宋体" pitchFamily="1" charset="-122"/>
                    <a:cs typeface="+mn-cs"/>
                  </a:endParaRPr>
                </a:p>
              </p:txBody>
            </p:sp>
            <p:sp>
              <p:nvSpPr>
                <p:cNvPr id="182" name="Freeform 76"/>
                <p:cNvSpPr>
                  <a:spLocks/>
                </p:cNvSpPr>
                <p:nvPr/>
              </p:nvSpPr>
              <p:spPr bwMode="auto">
                <a:xfrm>
                  <a:off x="2921" y="1796"/>
                  <a:ext cx="18" cy="13"/>
                </a:xfrm>
                <a:custGeom>
                  <a:avLst/>
                  <a:gdLst>
                    <a:gd name="T0" fmla="*/ 0 w 37"/>
                    <a:gd name="T1" fmla="*/ 0 h 28"/>
                    <a:gd name="T2" fmla="*/ 1 w 37"/>
                    <a:gd name="T3" fmla="*/ 2 h 28"/>
                    <a:gd name="T4" fmla="*/ 4 w 37"/>
                    <a:gd name="T5" fmla="*/ 3 h 28"/>
                    <a:gd name="T6" fmla="*/ 2 w 37"/>
                    <a:gd name="T7" fmla="*/ 0 h 28"/>
                    <a:gd name="T8" fmla="*/ 0 w 37"/>
                    <a:gd name="T9" fmla="*/ 0 h 28"/>
                    <a:gd name="T10" fmla="*/ 0 60000 65536"/>
                    <a:gd name="T11" fmla="*/ 0 60000 65536"/>
                    <a:gd name="T12" fmla="*/ 0 60000 65536"/>
                    <a:gd name="T13" fmla="*/ 0 60000 65536"/>
                    <a:gd name="T14" fmla="*/ 0 60000 65536"/>
                    <a:gd name="T15" fmla="*/ 0 w 37"/>
                    <a:gd name="T16" fmla="*/ 0 h 28"/>
                    <a:gd name="T17" fmla="*/ 37 w 37"/>
                    <a:gd name="T18" fmla="*/ 28 h 28"/>
                  </a:gdLst>
                  <a:ahLst/>
                  <a:cxnLst>
                    <a:cxn ang="T10">
                      <a:pos x="T0" y="T1"/>
                    </a:cxn>
                    <a:cxn ang="T11">
                      <a:pos x="T2" y="T3"/>
                    </a:cxn>
                    <a:cxn ang="T12">
                      <a:pos x="T4" y="T5"/>
                    </a:cxn>
                    <a:cxn ang="T13">
                      <a:pos x="T6" y="T7"/>
                    </a:cxn>
                    <a:cxn ang="T14">
                      <a:pos x="T8" y="T9"/>
                    </a:cxn>
                  </a:cxnLst>
                  <a:rect l="T15" t="T16" r="T17" b="T18"/>
                  <a:pathLst>
                    <a:path w="37" h="28">
                      <a:moveTo>
                        <a:pt x="0" y="0"/>
                      </a:moveTo>
                      <a:lnTo>
                        <a:pt x="9" y="24"/>
                      </a:lnTo>
                      <a:lnTo>
                        <a:pt x="37" y="28"/>
                      </a:lnTo>
                      <a:lnTo>
                        <a:pt x="19" y="0"/>
                      </a:lnTo>
                      <a:lnTo>
                        <a:pt x="0" y="0"/>
                      </a:lnTo>
                      <a:close/>
                    </a:path>
                  </a:pathLst>
                </a:custGeom>
                <a:solidFill>
                  <a:srgbClr val="FF2B3F"/>
                </a:solidFill>
                <a:ln w="9525">
                  <a:noFill/>
                  <a:round/>
                  <a:headEnd/>
                  <a:tailEnd/>
                </a:ln>
              </p:spPr>
              <p:txBody>
                <a:bodyPr/>
                <a:lstStyle/>
                <a:p>
                  <a:pPr eaLnBrk="0" hangingPunct="0">
                    <a:lnSpc>
                      <a:spcPct val="90000"/>
                    </a:lnSpc>
                    <a:spcBef>
                      <a:spcPct val="20000"/>
                    </a:spcBef>
                    <a:buClr>
                      <a:schemeClr val="folHlink"/>
                    </a:buClr>
                    <a:buSzPct val="75000"/>
                    <a:buFont typeface="Monotype Sorts" pitchFamily="1" charset="2"/>
                    <a:buChar char="n"/>
                    <a:defRPr/>
                  </a:pPr>
                  <a:endParaRPr lang="en-US">
                    <a:latin typeface="+mj-lt"/>
                    <a:ea typeface="宋体" pitchFamily="1" charset="-122"/>
                    <a:cs typeface="+mn-cs"/>
                  </a:endParaRPr>
                </a:p>
              </p:txBody>
            </p:sp>
            <p:sp>
              <p:nvSpPr>
                <p:cNvPr id="183" name="Freeform 77"/>
                <p:cNvSpPr>
                  <a:spLocks/>
                </p:cNvSpPr>
                <p:nvPr/>
              </p:nvSpPr>
              <p:spPr bwMode="auto">
                <a:xfrm>
                  <a:off x="2832" y="1784"/>
                  <a:ext cx="82" cy="86"/>
                </a:xfrm>
                <a:custGeom>
                  <a:avLst/>
                  <a:gdLst>
                    <a:gd name="T0" fmla="*/ 21 w 163"/>
                    <a:gd name="T1" fmla="*/ 5 h 172"/>
                    <a:gd name="T2" fmla="*/ 17 w 163"/>
                    <a:gd name="T3" fmla="*/ 9 h 172"/>
                    <a:gd name="T4" fmla="*/ 14 w 163"/>
                    <a:gd name="T5" fmla="*/ 13 h 172"/>
                    <a:gd name="T6" fmla="*/ 10 w 163"/>
                    <a:gd name="T7" fmla="*/ 15 h 172"/>
                    <a:gd name="T8" fmla="*/ 6 w 163"/>
                    <a:gd name="T9" fmla="*/ 19 h 172"/>
                    <a:gd name="T10" fmla="*/ 3 w 163"/>
                    <a:gd name="T11" fmla="*/ 22 h 172"/>
                    <a:gd name="T12" fmla="*/ 5 w 163"/>
                    <a:gd name="T13" fmla="*/ 15 h 172"/>
                    <a:gd name="T14" fmla="*/ 9 w 163"/>
                    <a:gd name="T15" fmla="*/ 13 h 172"/>
                    <a:gd name="T16" fmla="*/ 5 w 163"/>
                    <a:gd name="T17" fmla="*/ 12 h 172"/>
                    <a:gd name="T18" fmla="*/ 0 w 163"/>
                    <a:gd name="T19" fmla="*/ 11 h 172"/>
                    <a:gd name="T20" fmla="*/ 3 w 163"/>
                    <a:gd name="T21" fmla="*/ 11 h 172"/>
                    <a:gd name="T22" fmla="*/ 9 w 163"/>
                    <a:gd name="T23" fmla="*/ 11 h 172"/>
                    <a:gd name="T24" fmla="*/ 9 w 163"/>
                    <a:gd name="T25" fmla="*/ 6 h 172"/>
                    <a:gd name="T26" fmla="*/ 5 w 163"/>
                    <a:gd name="T27" fmla="*/ 3 h 172"/>
                    <a:gd name="T28" fmla="*/ 8 w 163"/>
                    <a:gd name="T29" fmla="*/ 0 h 172"/>
                    <a:gd name="T30" fmla="*/ 14 w 163"/>
                    <a:gd name="T31" fmla="*/ 0 h 172"/>
                    <a:gd name="T32" fmla="*/ 18 w 163"/>
                    <a:gd name="T33" fmla="*/ 3 h 172"/>
                    <a:gd name="T34" fmla="*/ 19 w 163"/>
                    <a:gd name="T35" fmla="*/ 3 h 172"/>
                    <a:gd name="T36" fmla="*/ 20 w 163"/>
                    <a:gd name="T37" fmla="*/ 5 h 172"/>
                    <a:gd name="T38" fmla="*/ 21 w 163"/>
                    <a:gd name="T39" fmla="*/ 5 h 172"/>
                    <a:gd name="T40" fmla="*/ 21 w 163"/>
                    <a:gd name="T41" fmla="*/ 5 h 17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63"/>
                    <a:gd name="T64" fmla="*/ 0 h 172"/>
                    <a:gd name="T65" fmla="*/ 163 w 163"/>
                    <a:gd name="T66" fmla="*/ 172 h 172"/>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63" h="172">
                      <a:moveTo>
                        <a:pt x="163" y="47"/>
                      </a:moveTo>
                      <a:lnTo>
                        <a:pt x="133" y="70"/>
                      </a:lnTo>
                      <a:lnTo>
                        <a:pt x="110" y="104"/>
                      </a:lnTo>
                      <a:lnTo>
                        <a:pt x="80" y="125"/>
                      </a:lnTo>
                      <a:lnTo>
                        <a:pt x="47" y="145"/>
                      </a:lnTo>
                      <a:lnTo>
                        <a:pt x="23" y="172"/>
                      </a:lnTo>
                      <a:lnTo>
                        <a:pt x="33" y="125"/>
                      </a:lnTo>
                      <a:lnTo>
                        <a:pt x="66" y="107"/>
                      </a:lnTo>
                      <a:lnTo>
                        <a:pt x="36" y="98"/>
                      </a:lnTo>
                      <a:lnTo>
                        <a:pt x="0" y="84"/>
                      </a:lnTo>
                      <a:lnTo>
                        <a:pt x="23" y="81"/>
                      </a:lnTo>
                      <a:lnTo>
                        <a:pt x="70" y="81"/>
                      </a:lnTo>
                      <a:lnTo>
                        <a:pt x="66" y="51"/>
                      </a:lnTo>
                      <a:lnTo>
                        <a:pt x="40" y="30"/>
                      </a:lnTo>
                      <a:lnTo>
                        <a:pt x="63" y="0"/>
                      </a:lnTo>
                      <a:lnTo>
                        <a:pt x="110" y="0"/>
                      </a:lnTo>
                      <a:lnTo>
                        <a:pt x="140" y="20"/>
                      </a:lnTo>
                      <a:lnTo>
                        <a:pt x="145" y="25"/>
                      </a:lnTo>
                      <a:lnTo>
                        <a:pt x="153" y="36"/>
                      </a:lnTo>
                      <a:lnTo>
                        <a:pt x="161" y="46"/>
                      </a:lnTo>
                      <a:lnTo>
                        <a:pt x="163" y="47"/>
                      </a:lnTo>
                      <a:close/>
                    </a:path>
                  </a:pathLst>
                </a:custGeom>
                <a:solidFill>
                  <a:srgbClr val="FF5968"/>
                </a:solidFill>
                <a:ln w="9525">
                  <a:noFill/>
                  <a:round/>
                  <a:headEnd/>
                  <a:tailEnd/>
                </a:ln>
              </p:spPr>
              <p:txBody>
                <a:bodyPr/>
                <a:lstStyle/>
                <a:p>
                  <a:pPr eaLnBrk="0" hangingPunct="0">
                    <a:lnSpc>
                      <a:spcPct val="90000"/>
                    </a:lnSpc>
                    <a:spcBef>
                      <a:spcPct val="20000"/>
                    </a:spcBef>
                    <a:buClr>
                      <a:schemeClr val="folHlink"/>
                    </a:buClr>
                    <a:buSzPct val="75000"/>
                    <a:buFont typeface="Monotype Sorts" pitchFamily="1" charset="2"/>
                    <a:buChar char="n"/>
                    <a:defRPr/>
                  </a:pPr>
                  <a:endParaRPr lang="en-US">
                    <a:latin typeface="+mj-lt"/>
                    <a:ea typeface="宋体" pitchFamily="1" charset="-122"/>
                    <a:cs typeface="+mn-cs"/>
                  </a:endParaRPr>
                </a:p>
              </p:txBody>
            </p:sp>
            <p:sp>
              <p:nvSpPr>
                <p:cNvPr id="184" name="Freeform 78"/>
                <p:cNvSpPr>
                  <a:spLocks/>
                </p:cNvSpPr>
                <p:nvPr/>
              </p:nvSpPr>
              <p:spPr bwMode="auto">
                <a:xfrm>
                  <a:off x="2821" y="1861"/>
                  <a:ext cx="45" cy="56"/>
                </a:xfrm>
                <a:custGeom>
                  <a:avLst/>
                  <a:gdLst>
                    <a:gd name="T0" fmla="*/ 11 w 90"/>
                    <a:gd name="T1" fmla="*/ 0 h 112"/>
                    <a:gd name="T2" fmla="*/ 11 w 90"/>
                    <a:gd name="T3" fmla="*/ 5 h 112"/>
                    <a:gd name="T4" fmla="*/ 8 w 90"/>
                    <a:gd name="T5" fmla="*/ 9 h 112"/>
                    <a:gd name="T6" fmla="*/ 3 w 90"/>
                    <a:gd name="T7" fmla="*/ 11 h 112"/>
                    <a:gd name="T8" fmla="*/ 0 w 90"/>
                    <a:gd name="T9" fmla="*/ 14 h 112"/>
                    <a:gd name="T10" fmla="*/ 3 w 90"/>
                    <a:gd name="T11" fmla="*/ 9 h 112"/>
                    <a:gd name="T12" fmla="*/ 7 w 90"/>
                    <a:gd name="T13" fmla="*/ 4 h 112"/>
                    <a:gd name="T14" fmla="*/ 11 w 90"/>
                    <a:gd name="T15" fmla="*/ 0 h 112"/>
                    <a:gd name="T16" fmla="*/ 0 60000 65536"/>
                    <a:gd name="T17" fmla="*/ 0 60000 65536"/>
                    <a:gd name="T18" fmla="*/ 0 60000 65536"/>
                    <a:gd name="T19" fmla="*/ 0 60000 65536"/>
                    <a:gd name="T20" fmla="*/ 0 60000 65536"/>
                    <a:gd name="T21" fmla="*/ 0 60000 65536"/>
                    <a:gd name="T22" fmla="*/ 0 60000 65536"/>
                    <a:gd name="T23" fmla="*/ 0 60000 65536"/>
                    <a:gd name="T24" fmla="*/ 0 w 90"/>
                    <a:gd name="T25" fmla="*/ 0 h 112"/>
                    <a:gd name="T26" fmla="*/ 90 w 90"/>
                    <a:gd name="T27" fmla="*/ 112 h 11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90" h="112">
                      <a:moveTo>
                        <a:pt x="90" y="0"/>
                      </a:moveTo>
                      <a:lnTo>
                        <a:pt x="83" y="35"/>
                      </a:lnTo>
                      <a:lnTo>
                        <a:pt x="64" y="65"/>
                      </a:lnTo>
                      <a:lnTo>
                        <a:pt x="20" y="88"/>
                      </a:lnTo>
                      <a:lnTo>
                        <a:pt x="0" y="112"/>
                      </a:lnTo>
                      <a:lnTo>
                        <a:pt x="17" y="68"/>
                      </a:lnTo>
                      <a:lnTo>
                        <a:pt x="60" y="25"/>
                      </a:lnTo>
                      <a:lnTo>
                        <a:pt x="90" y="0"/>
                      </a:lnTo>
                      <a:close/>
                    </a:path>
                  </a:pathLst>
                </a:custGeom>
                <a:solidFill>
                  <a:srgbClr val="FF5968"/>
                </a:solidFill>
                <a:ln w="9525">
                  <a:noFill/>
                  <a:round/>
                  <a:headEnd/>
                  <a:tailEnd/>
                </a:ln>
              </p:spPr>
              <p:txBody>
                <a:bodyPr/>
                <a:lstStyle/>
                <a:p>
                  <a:pPr eaLnBrk="0" hangingPunct="0">
                    <a:lnSpc>
                      <a:spcPct val="90000"/>
                    </a:lnSpc>
                    <a:spcBef>
                      <a:spcPct val="20000"/>
                    </a:spcBef>
                    <a:buClr>
                      <a:schemeClr val="folHlink"/>
                    </a:buClr>
                    <a:buSzPct val="75000"/>
                    <a:buFont typeface="Monotype Sorts" pitchFamily="1" charset="2"/>
                    <a:buChar char="n"/>
                    <a:defRPr/>
                  </a:pPr>
                  <a:endParaRPr lang="en-US">
                    <a:latin typeface="+mj-lt"/>
                    <a:ea typeface="宋体" pitchFamily="1" charset="-122"/>
                    <a:cs typeface="+mn-cs"/>
                  </a:endParaRPr>
                </a:p>
              </p:txBody>
            </p:sp>
            <p:sp>
              <p:nvSpPr>
                <p:cNvPr id="185" name="Freeform 79"/>
                <p:cNvSpPr>
                  <a:spLocks/>
                </p:cNvSpPr>
                <p:nvPr/>
              </p:nvSpPr>
              <p:spPr bwMode="auto">
                <a:xfrm>
                  <a:off x="3132" y="2363"/>
                  <a:ext cx="50" cy="342"/>
                </a:xfrm>
                <a:custGeom>
                  <a:avLst/>
                  <a:gdLst>
                    <a:gd name="T0" fmla="*/ 4 w 101"/>
                    <a:gd name="T1" fmla="*/ 0 h 683"/>
                    <a:gd name="T2" fmla="*/ 8 w 101"/>
                    <a:gd name="T3" fmla="*/ 2 h 683"/>
                    <a:gd name="T4" fmla="*/ 5 w 101"/>
                    <a:gd name="T5" fmla="*/ 9 h 683"/>
                    <a:gd name="T6" fmla="*/ 3 w 101"/>
                    <a:gd name="T7" fmla="*/ 14 h 683"/>
                    <a:gd name="T8" fmla="*/ 0 w 101"/>
                    <a:gd name="T9" fmla="*/ 20 h 683"/>
                    <a:gd name="T10" fmla="*/ 0 w 101"/>
                    <a:gd name="T11" fmla="*/ 24 h 683"/>
                    <a:gd name="T12" fmla="*/ 0 w 101"/>
                    <a:gd name="T13" fmla="*/ 26 h 683"/>
                    <a:gd name="T14" fmla="*/ 1 w 101"/>
                    <a:gd name="T15" fmla="*/ 29 h 683"/>
                    <a:gd name="T16" fmla="*/ 2 w 101"/>
                    <a:gd name="T17" fmla="*/ 32 h 683"/>
                    <a:gd name="T18" fmla="*/ 2 w 101"/>
                    <a:gd name="T19" fmla="*/ 40 h 683"/>
                    <a:gd name="T20" fmla="*/ 3 w 101"/>
                    <a:gd name="T21" fmla="*/ 52 h 683"/>
                    <a:gd name="T22" fmla="*/ 2 w 101"/>
                    <a:gd name="T23" fmla="*/ 64 h 683"/>
                    <a:gd name="T24" fmla="*/ 2 w 101"/>
                    <a:gd name="T25" fmla="*/ 73 h 683"/>
                    <a:gd name="T26" fmla="*/ 2 w 101"/>
                    <a:gd name="T27" fmla="*/ 76 h 683"/>
                    <a:gd name="T28" fmla="*/ 2 w 101"/>
                    <a:gd name="T29" fmla="*/ 79 h 683"/>
                    <a:gd name="T30" fmla="*/ 2 w 101"/>
                    <a:gd name="T31" fmla="*/ 83 h 683"/>
                    <a:gd name="T32" fmla="*/ 1 w 101"/>
                    <a:gd name="T33" fmla="*/ 86 h 683"/>
                    <a:gd name="T34" fmla="*/ 3 w 101"/>
                    <a:gd name="T35" fmla="*/ 85 h 683"/>
                    <a:gd name="T36" fmla="*/ 4 w 101"/>
                    <a:gd name="T37" fmla="*/ 82 h 683"/>
                    <a:gd name="T38" fmla="*/ 4 w 101"/>
                    <a:gd name="T39" fmla="*/ 79 h 683"/>
                    <a:gd name="T40" fmla="*/ 7 w 101"/>
                    <a:gd name="T41" fmla="*/ 63 h 683"/>
                    <a:gd name="T42" fmla="*/ 9 w 101"/>
                    <a:gd name="T43" fmla="*/ 52 h 683"/>
                    <a:gd name="T44" fmla="*/ 8 w 101"/>
                    <a:gd name="T45" fmla="*/ 41 h 683"/>
                    <a:gd name="T46" fmla="*/ 6 w 101"/>
                    <a:gd name="T47" fmla="*/ 34 h 683"/>
                    <a:gd name="T48" fmla="*/ 5 w 101"/>
                    <a:gd name="T49" fmla="*/ 26 h 683"/>
                    <a:gd name="T50" fmla="*/ 4 w 101"/>
                    <a:gd name="T51" fmla="*/ 29 h 683"/>
                    <a:gd name="T52" fmla="*/ 5 w 101"/>
                    <a:gd name="T53" fmla="*/ 39 h 683"/>
                    <a:gd name="T54" fmla="*/ 7 w 101"/>
                    <a:gd name="T55" fmla="*/ 48 h 683"/>
                    <a:gd name="T56" fmla="*/ 7 w 101"/>
                    <a:gd name="T57" fmla="*/ 53 h 683"/>
                    <a:gd name="T58" fmla="*/ 6 w 101"/>
                    <a:gd name="T59" fmla="*/ 57 h 683"/>
                    <a:gd name="T60" fmla="*/ 5 w 101"/>
                    <a:gd name="T61" fmla="*/ 60 h 683"/>
                    <a:gd name="T62" fmla="*/ 5 w 101"/>
                    <a:gd name="T63" fmla="*/ 49 h 683"/>
                    <a:gd name="T64" fmla="*/ 3 w 101"/>
                    <a:gd name="T65" fmla="*/ 34 h 683"/>
                    <a:gd name="T66" fmla="*/ 2 w 101"/>
                    <a:gd name="T67" fmla="*/ 26 h 683"/>
                    <a:gd name="T68" fmla="*/ 1 w 101"/>
                    <a:gd name="T69" fmla="*/ 23 h 683"/>
                    <a:gd name="T70" fmla="*/ 3 w 101"/>
                    <a:gd name="T71" fmla="*/ 19 h 683"/>
                    <a:gd name="T72" fmla="*/ 8 w 101"/>
                    <a:gd name="T73" fmla="*/ 14 h 683"/>
                    <a:gd name="T74" fmla="*/ 11 w 101"/>
                    <a:gd name="T75" fmla="*/ 6 h 683"/>
                    <a:gd name="T76" fmla="*/ 12 w 101"/>
                    <a:gd name="T77" fmla="*/ 1 h 683"/>
                    <a:gd name="T78" fmla="*/ 4 w 101"/>
                    <a:gd name="T79" fmla="*/ 0 h 683"/>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101"/>
                    <a:gd name="T121" fmla="*/ 0 h 683"/>
                    <a:gd name="T122" fmla="*/ 101 w 101"/>
                    <a:gd name="T123" fmla="*/ 683 h 683"/>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101" h="683">
                      <a:moveTo>
                        <a:pt x="39" y="0"/>
                      </a:moveTo>
                      <a:lnTo>
                        <a:pt x="66" y="16"/>
                      </a:lnTo>
                      <a:lnTo>
                        <a:pt x="43" y="70"/>
                      </a:lnTo>
                      <a:lnTo>
                        <a:pt x="27" y="109"/>
                      </a:lnTo>
                      <a:lnTo>
                        <a:pt x="0" y="155"/>
                      </a:lnTo>
                      <a:lnTo>
                        <a:pt x="0" y="189"/>
                      </a:lnTo>
                      <a:lnTo>
                        <a:pt x="3" y="207"/>
                      </a:lnTo>
                      <a:lnTo>
                        <a:pt x="12" y="225"/>
                      </a:lnTo>
                      <a:lnTo>
                        <a:pt x="23" y="252"/>
                      </a:lnTo>
                      <a:lnTo>
                        <a:pt x="23" y="316"/>
                      </a:lnTo>
                      <a:lnTo>
                        <a:pt x="26" y="416"/>
                      </a:lnTo>
                      <a:lnTo>
                        <a:pt x="21" y="509"/>
                      </a:lnTo>
                      <a:lnTo>
                        <a:pt x="19" y="577"/>
                      </a:lnTo>
                      <a:lnTo>
                        <a:pt x="19" y="602"/>
                      </a:lnTo>
                      <a:lnTo>
                        <a:pt x="21" y="628"/>
                      </a:lnTo>
                      <a:lnTo>
                        <a:pt x="23" y="660"/>
                      </a:lnTo>
                      <a:lnTo>
                        <a:pt x="13" y="683"/>
                      </a:lnTo>
                      <a:lnTo>
                        <a:pt x="30" y="678"/>
                      </a:lnTo>
                      <a:lnTo>
                        <a:pt x="36" y="654"/>
                      </a:lnTo>
                      <a:lnTo>
                        <a:pt x="35" y="627"/>
                      </a:lnTo>
                      <a:lnTo>
                        <a:pt x="58" y="502"/>
                      </a:lnTo>
                      <a:lnTo>
                        <a:pt x="73" y="411"/>
                      </a:lnTo>
                      <a:lnTo>
                        <a:pt x="66" y="328"/>
                      </a:lnTo>
                      <a:lnTo>
                        <a:pt x="53" y="265"/>
                      </a:lnTo>
                      <a:lnTo>
                        <a:pt x="42" y="203"/>
                      </a:lnTo>
                      <a:lnTo>
                        <a:pt x="38" y="228"/>
                      </a:lnTo>
                      <a:lnTo>
                        <a:pt x="45" y="307"/>
                      </a:lnTo>
                      <a:lnTo>
                        <a:pt x="56" y="379"/>
                      </a:lnTo>
                      <a:lnTo>
                        <a:pt x="56" y="419"/>
                      </a:lnTo>
                      <a:lnTo>
                        <a:pt x="53" y="454"/>
                      </a:lnTo>
                      <a:lnTo>
                        <a:pt x="43" y="477"/>
                      </a:lnTo>
                      <a:lnTo>
                        <a:pt x="43" y="388"/>
                      </a:lnTo>
                      <a:lnTo>
                        <a:pt x="30" y="271"/>
                      </a:lnTo>
                      <a:lnTo>
                        <a:pt x="23" y="205"/>
                      </a:lnTo>
                      <a:lnTo>
                        <a:pt x="13" y="180"/>
                      </a:lnTo>
                      <a:lnTo>
                        <a:pt x="28" y="152"/>
                      </a:lnTo>
                      <a:lnTo>
                        <a:pt x="64" y="105"/>
                      </a:lnTo>
                      <a:lnTo>
                        <a:pt x="90" y="44"/>
                      </a:lnTo>
                      <a:lnTo>
                        <a:pt x="101" y="1"/>
                      </a:lnTo>
                      <a:lnTo>
                        <a:pt x="39" y="0"/>
                      </a:lnTo>
                      <a:close/>
                    </a:path>
                  </a:pathLst>
                </a:custGeom>
                <a:solidFill>
                  <a:srgbClr val="E87F56"/>
                </a:solidFill>
                <a:ln w="9525">
                  <a:noFill/>
                  <a:round/>
                  <a:headEnd/>
                  <a:tailEnd/>
                </a:ln>
              </p:spPr>
              <p:txBody>
                <a:bodyPr/>
                <a:lstStyle/>
                <a:p>
                  <a:pPr eaLnBrk="0" hangingPunct="0">
                    <a:lnSpc>
                      <a:spcPct val="90000"/>
                    </a:lnSpc>
                    <a:spcBef>
                      <a:spcPct val="20000"/>
                    </a:spcBef>
                    <a:buClr>
                      <a:schemeClr val="folHlink"/>
                    </a:buClr>
                    <a:buSzPct val="75000"/>
                    <a:buFont typeface="Monotype Sorts" pitchFamily="1" charset="2"/>
                    <a:buChar char="n"/>
                    <a:defRPr/>
                  </a:pPr>
                  <a:endParaRPr lang="en-US">
                    <a:latin typeface="+mj-lt"/>
                    <a:ea typeface="宋体" pitchFamily="1" charset="-122"/>
                    <a:cs typeface="+mn-cs"/>
                  </a:endParaRPr>
                </a:p>
              </p:txBody>
            </p:sp>
            <p:sp>
              <p:nvSpPr>
                <p:cNvPr id="186" name="Freeform 80"/>
                <p:cNvSpPr>
                  <a:spLocks/>
                </p:cNvSpPr>
                <p:nvPr/>
              </p:nvSpPr>
              <p:spPr bwMode="auto">
                <a:xfrm>
                  <a:off x="3139" y="2462"/>
                  <a:ext cx="18" cy="39"/>
                </a:xfrm>
                <a:custGeom>
                  <a:avLst/>
                  <a:gdLst>
                    <a:gd name="T0" fmla="*/ 0 w 38"/>
                    <a:gd name="T1" fmla="*/ 0 h 78"/>
                    <a:gd name="T2" fmla="*/ 2 w 38"/>
                    <a:gd name="T3" fmla="*/ 1 h 78"/>
                    <a:gd name="T4" fmla="*/ 5 w 38"/>
                    <a:gd name="T5" fmla="*/ 10 h 78"/>
                    <a:gd name="T6" fmla="*/ 1 w 38"/>
                    <a:gd name="T7" fmla="*/ 7 h 78"/>
                    <a:gd name="T8" fmla="*/ 0 w 38"/>
                    <a:gd name="T9" fmla="*/ 0 h 78"/>
                    <a:gd name="T10" fmla="*/ 0 60000 65536"/>
                    <a:gd name="T11" fmla="*/ 0 60000 65536"/>
                    <a:gd name="T12" fmla="*/ 0 60000 65536"/>
                    <a:gd name="T13" fmla="*/ 0 60000 65536"/>
                    <a:gd name="T14" fmla="*/ 0 60000 65536"/>
                    <a:gd name="T15" fmla="*/ 0 w 38"/>
                    <a:gd name="T16" fmla="*/ 0 h 78"/>
                    <a:gd name="T17" fmla="*/ 38 w 38"/>
                    <a:gd name="T18" fmla="*/ 78 h 78"/>
                  </a:gdLst>
                  <a:ahLst/>
                  <a:cxnLst>
                    <a:cxn ang="T10">
                      <a:pos x="T0" y="T1"/>
                    </a:cxn>
                    <a:cxn ang="T11">
                      <a:pos x="T2" y="T3"/>
                    </a:cxn>
                    <a:cxn ang="T12">
                      <a:pos x="T4" y="T5"/>
                    </a:cxn>
                    <a:cxn ang="T13">
                      <a:pos x="T6" y="T7"/>
                    </a:cxn>
                    <a:cxn ang="T14">
                      <a:pos x="T8" y="T9"/>
                    </a:cxn>
                  </a:cxnLst>
                  <a:rect l="T15" t="T16" r="T17" b="T18"/>
                  <a:pathLst>
                    <a:path w="38" h="78">
                      <a:moveTo>
                        <a:pt x="0" y="0"/>
                      </a:moveTo>
                      <a:lnTo>
                        <a:pt x="23" y="10"/>
                      </a:lnTo>
                      <a:lnTo>
                        <a:pt x="38" y="78"/>
                      </a:lnTo>
                      <a:lnTo>
                        <a:pt x="13" y="61"/>
                      </a:lnTo>
                      <a:lnTo>
                        <a:pt x="0" y="0"/>
                      </a:lnTo>
                      <a:close/>
                    </a:path>
                  </a:pathLst>
                </a:custGeom>
                <a:solidFill>
                  <a:srgbClr val="E87F56"/>
                </a:solidFill>
                <a:ln w="9525">
                  <a:noFill/>
                  <a:round/>
                  <a:headEnd/>
                  <a:tailEnd/>
                </a:ln>
              </p:spPr>
              <p:txBody>
                <a:bodyPr/>
                <a:lstStyle/>
                <a:p>
                  <a:pPr eaLnBrk="0" hangingPunct="0">
                    <a:lnSpc>
                      <a:spcPct val="90000"/>
                    </a:lnSpc>
                    <a:spcBef>
                      <a:spcPct val="20000"/>
                    </a:spcBef>
                    <a:buClr>
                      <a:schemeClr val="folHlink"/>
                    </a:buClr>
                    <a:buSzPct val="75000"/>
                    <a:buFont typeface="Monotype Sorts" pitchFamily="1" charset="2"/>
                    <a:buChar char="n"/>
                    <a:defRPr/>
                  </a:pPr>
                  <a:endParaRPr lang="en-US">
                    <a:latin typeface="+mj-lt"/>
                    <a:ea typeface="宋体" pitchFamily="1" charset="-122"/>
                    <a:cs typeface="+mn-cs"/>
                  </a:endParaRPr>
                </a:p>
              </p:txBody>
            </p:sp>
            <p:sp>
              <p:nvSpPr>
                <p:cNvPr id="187" name="Freeform 81"/>
                <p:cNvSpPr>
                  <a:spLocks/>
                </p:cNvSpPr>
                <p:nvPr/>
              </p:nvSpPr>
              <p:spPr bwMode="auto">
                <a:xfrm>
                  <a:off x="3082" y="2366"/>
                  <a:ext cx="44" cy="331"/>
                </a:xfrm>
                <a:custGeom>
                  <a:avLst/>
                  <a:gdLst>
                    <a:gd name="T0" fmla="*/ 5 w 88"/>
                    <a:gd name="T1" fmla="*/ 0 h 661"/>
                    <a:gd name="T2" fmla="*/ 3 w 88"/>
                    <a:gd name="T3" fmla="*/ 5 h 661"/>
                    <a:gd name="T4" fmla="*/ 3 w 88"/>
                    <a:gd name="T5" fmla="*/ 9 h 661"/>
                    <a:gd name="T6" fmla="*/ 6 w 88"/>
                    <a:gd name="T7" fmla="*/ 11 h 661"/>
                    <a:gd name="T8" fmla="*/ 7 w 88"/>
                    <a:gd name="T9" fmla="*/ 11 h 661"/>
                    <a:gd name="T10" fmla="*/ 7 w 88"/>
                    <a:gd name="T11" fmla="*/ 14 h 661"/>
                    <a:gd name="T12" fmla="*/ 3 w 88"/>
                    <a:gd name="T13" fmla="*/ 14 h 661"/>
                    <a:gd name="T14" fmla="*/ 3 w 88"/>
                    <a:gd name="T15" fmla="*/ 15 h 661"/>
                    <a:gd name="T16" fmla="*/ 3 w 88"/>
                    <a:gd name="T17" fmla="*/ 18 h 661"/>
                    <a:gd name="T18" fmla="*/ 5 w 88"/>
                    <a:gd name="T19" fmla="*/ 19 h 661"/>
                    <a:gd name="T20" fmla="*/ 7 w 88"/>
                    <a:gd name="T21" fmla="*/ 19 h 661"/>
                    <a:gd name="T22" fmla="*/ 7 w 88"/>
                    <a:gd name="T23" fmla="*/ 21 h 661"/>
                    <a:gd name="T24" fmla="*/ 6 w 88"/>
                    <a:gd name="T25" fmla="*/ 22 h 661"/>
                    <a:gd name="T26" fmla="*/ 5 w 88"/>
                    <a:gd name="T27" fmla="*/ 25 h 661"/>
                    <a:gd name="T28" fmla="*/ 6 w 88"/>
                    <a:gd name="T29" fmla="*/ 27 h 661"/>
                    <a:gd name="T30" fmla="*/ 7 w 88"/>
                    <a:gd name="T31" fmla="*/ 24 h 661"/>
                    <a:gd name="T32" fmla="*/ 11 w 88"/>
                    <a:gd name="T33" fmla="*/ 26 h 661"/>
                    <a:gd name="T34" fmla="*/ 11 w 88"/>
                    <a:gd name="T35" fmla="*/ 27 h 661"/>
                    <a:gd name="T36" fmla="*/ 11 w 88"/>
                    <a:gd name="T37" fmla="*/ 30 h 661"/>
                    <a:gd name="T38" fmla="*/ 9 w 88"/>
                    <a:gd name="T39" fmla="*/ 34 h 661"/>
                    <a:gd name="T40" fmla="*/ 9 w 88"/>
                    <a:gd name="T41" fmla="*/ 39 h 661"/>
                    <a:gd name="T42" fmla="*/ 10 w 88"/>
                    <a:gd name="T43" fmla="*/ 48 h 661"/>
                    <a:gd name="T44" fmla="*/ 10 w 88"/>
                    <a:gd name="T45" fmla="*/ 55 h 661"/>
                    <a:gd name="T46" fmla="*/ 10 w 88"/>
                    <a:gd name="T47" fmla="*/ 62 h 661"/>
                    <a:gd name="T48" fmla="*/ 10 w 88"/>
                    <a:gd name="T49" fmla="*/ 75 h 661"/>
                    <a:gd name="T50" fmla="*/ 10 w 88"/>
                    <a:gd name="T51" fmla="*/ 83 h 661"/>
                    <a:gd name="T52" fmla="*/ 7 w 88"/>
                    <a:gd name="T53" fmla="*/ 80 h 661"/>
                    <a:gd name="T54" fmla="*/ 7 w 88"/>
                    <a:gd name="T55" fmla="*/ 68 h 661"/>
                    <a:gd name="T56" fmla="*/ 6 w 88"/>
                    <a:gd name="T57" fmla="*/ 54 h 661"/>
                    <a:gd name="T58" fmla="*/ 6 w 88"/>
                    <a:gd name="T59" fmla="*/ 44 h 661"/>
                    <a:gd name="T60" fmla="*/ 6 w 88"/>
                    <a:gd name="T61" fmla="*/ 32 h 661"/>
                    <a:gd name="T62" fmla="*/ 6 w 88"/>
                    <a:gd name="T63" fmla="*/ 29 h 661"/>
                    <a:gd name="T64" fmla="*/ 5 w 88"/>
                    <a:gd name="T65" fmla="*/ 29 h 661"/>
                    <a:gd name="T66" fmla="*/ 3 w 88"/>
                    <a:gd name="T67" fmla="*/ 27 h 661"/>
                    <a:gd name="T68" fmla="*/ 3 w 88"/>
                    <a:gd name="T69" fmla="*/ 21 h 661"/>
                    <a:gd name="T70" fmla="*/ 5 w 88"/>
                    <a:gd name="T71" fmla="*/ 20 h 661"/>
                    <a:gd name="T72" fmla="*/ 3 w 88"/>
                    <a:gd name="T73" fmla="*/ 20 h 661"/>
                    <a:gd name="T74" fmla="*/ 1 w 88"/>
                    <a:gd name="T75" fmla="*/ 19 h 661"/>
                    <a:gd name="T76" fmla="*/ 1 w 88"/>
                    <a:gd name="T77" fmla="*/ 18 h 661"/>
                    <a:gd name="T78" fmla="*/ 0 w 88"/>
                    <a:gd name="T79" fmla="*/ 17 h 661"/>
                    <a:gd name="T80" fmla="*/ 1 w 88"/>
                    <a:gd name="T81" fmla="*/ 16 h 661"/>
                    <a:gd name="T82" fmla="*/ 1 w 88"/>
                    <a:gd name="T83" fmla="*/ 14 h 661"/>
                    <a:gd name="T84" fmla="*/ 1 w 88"/>
                    <a:gd name="T85" fmla="*/ 13 h 661"/>
                    <a:gd name="T86" fmla="*/ 1 w 88"/>
                    <a:gd name="T87" fmla="*/ 11 h 661"/>
                    <a:gd name="T88" fmla="*/ 1 w 88"/>
                    <a:gd name="T89" fmla="*/ 0 h 661"/>
                    <a:gd name="T90" fmla="*/ 5 w 88"/>
                    <a:gd name="T91" fmla="*/ 0 h 661"/>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88"/>
                    <a:gd name="T139" fmla="*/ 0 h 661"/>
                    <a:gd name="T140" fmla="*/ 88 w 88"/>
                    <a:gd name="T141" fmla="*/ 661 h 661"/>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88" h="661">
                      <a:moveTo>
                        <a:pt x="35" y="0"/>
                      </a:moveTo>
                      <a:lnTo>
                        <a:pt x="30" y="33"/>
                      </a:lnTo>
                      <a:lnTo>
                        <a:pt x="30" y="71"/>
                      </a:lnTo>
                      <a:lnTo>
                        <a:pt x="43" y="86"/>
                      </a:lnTo>
                      <a:lnTo>
                        <a:pt x="60" y="88"/>
                      </a:lnTo>
                      <a:lnTo>
                        <a:pt x="58" y="106"/>
                      </a:lnTo>
                      <a:lnTo>
                        <a:pt x="30" y="106"/>
                      </a:lnTo>
                      <a:lnTo>
                        <a:pt x="21" y="118"/>
                      </a:lnTo>
                      <a:lnTo>
                        <a:pt x="21" y="139"/>
                      </a:lnTo>
                      <a:lnTo>
                        <a:pt x="35" y="146"/>
                      </a:lnTo>
                      <a:lnTo>
                        <a:pt x="58" y="146"/>
                      </a:lnTo>
                      <a:lnTo>
                        <a:pt x="60" y="167"/>
                      </a:lnTo>
                      <a:lnTo>
                        <a:pt x="43" y="176"/>
                      </a:lnTo>
                      <a:lnTo>
                        <a:pt x="37" y="197"/>
                      </a:lnTo>
                      <a:lnTo>
                        <a:pt x="43" y="212"/>
                      </a:lnTo>
                      <a:lnTo>
                        <a:pt x="62" y="191"/>
                      </a:lnTo>
                      <a:lnTo>
                        <a:pt x="82" y="204"/>
                      </a:lnTo>
                      <a:lnTo>
                        <a:pt x="84" y="216"/>
                      </a:lnTo>
                      <a:lnTo>
                        <a:pt x="88" y="237"/>
                      </a:lnTo>
                      <a:lnTo>
                        <a:pt x="65" y="272"/>
                      </a:lnTo>
                      <a:lnTo>
                        <a:pt x="65" y="307"/>
                      </a:lnTo>
                      <a:lnTo>
                        <a:pt x="77" y="377"/>
                      </a:lnTo>
                      <a:lnTo>
                        <a:pt x="74" y="435"/>
                      </a:lnTo>
                      <a:lnTo>
                        <a:pt x="74" y="494"/>
                      </a:lnTo>
                      <a:lnTo>
                        <a:pt x="77" y="593"/>
                      </a:lnTo>
                      <a:lnTo>
                        <a:pt x="77" y="661"/>
                      </a:lnTo>
                      <a:lnTo>
                        <a:pt x="56" y="638"/>
                      </a:lnTo>
                      <a:lnTo>
                        <a:pt x="62" y="539"/>
                      </a:lnTo>
                      <a:lnTo>
                        <a:pt x="44" y="427"/>
                      </a:lnTo>
                      <a:lnTo>
                        <a:pt x="44" y="348"/>
                      </a:lnTo>
                      <a:lnTo>
                        <a:pt x="41" y="252"/>
                      </a:lnTo>
                      <a:lnTo>
                        <a:pt x="51" y="232"/>
                      </a:lnTo>
                      <a:lnTo>
                        <a:pt x="38" y="231"/>
                      </a:lnTo>
                      <a:lnTo>
                        <a:pt x="27" y="213"/>
                      </a:lnTo>
                      <a:lnTo>
                        <a:pt x="27" y="163"/>
                      </a:lnTo>
                      <a:lnTo>
                        <a:pt x="38" y="154"/>
                      </a:lnTo>
                      <a:lnTo>
                        <a:pt x="21" y="153"/>
                      </a:lnTo>
                      <a:lnTo>
                        <a:pt x="10" y="149"/>
                      </a:lnTo>
                      <a:lnTo>
                        <a:pt x="3" y="144"/>
                      </a:lnTo>
                      <a:lnTo>
                        <a:pt x="0" y="134"/>
                      </a:lnTo>
                      <a:lnTo>
                        <a:pt x="1" y="124"/>
                      </a:lnTo>
                      <a:lnTo>
                        <a:pt x="4" y="111"/>
                      </a:lnTo>
                      <a:lnTo>
                        <a:pt x="7" y="98"/>
                      </a:lnTo>
                      <a:lnTo>
                        <a:pt x="12" y="83"/>
                      </a:lnTo>
                      <a:lnTo>
                        <a:pt x="15" y="0"/>
                      </a:lnTo>
                      <a:lnTo>
                        <a:pt x="35" y="0"/>
                      </a:lnTo>
                      <a:close/>
                    </a:path>
                  </a:pathLst>
                </a:custGeom>
                <a:solidFill>
                  <a:srgbClr val="E87F56"/>
                </a:solidFill>
                <a:ln w="9525">
                  <a:noFill/>
                  <a:round/>
                  <a:headEnd/>
                  <a:tailEnd/>
                </a:ln>
              </p:spPr>
              <p:txBody>
                <a:bodyPr/>
                <a:lstStyle/>
                <a:p>
                  <a:pPr eaLnBrk="0" hangingPunct="0">
                    <a:lnSpc>
                      <a:spcPct val="90000"/>
                    </a:lnSpc>
                    <a:spcBef>
                      <a:spcPct val="20000"/>
                    </a:spcBef>
                    <a:buClr>
                      <a:schemeClr val="folHlink"/>
                    </a:buClr>
                    <a:buSzPct val="75000"/>
                    <a:buFont typeface="Monotype Sorts" pitchFamily="1" charset="2"/>
                    <a:buChar char="n"/>
                    <a:defRPr/>
                  </a:pPr>
                  <a:endParaRPr lang="en-US">
                    <a:latin typeface="+mj-lt"/>
                    <a:ea typeface="宋体" pitchFamily="1" charset="-122"/>
                    <a:cs typeface="+mn-cs"/>
                  </a:endParaRPr>
                </a:p>
              </p:txBody>
            </p:sp>
            <p:sp>
              <p:nvSpPr>
                <p:cNvPr id="188" name="Freeform 82"/>
                <p:cNvSpPr>
                  <a:spLocks/>
                </p:cNvSpPr>
                <p:nvPr/>
              </p:nvSpPr>
              <p:spPr bwMode="auto">
                <a:xfrm>
                  <a:off x="3105" y="2363"/>
                  <a:ext cx="46" cy="32"/>
                </a:xfrm>
                <a:custGeom>
                  <a:avLst/>
                  <a:gdLst>
                    <a:gd name="T0" fmla="*/ 0 w 93"/>
                    <a:gd name="T1" fmla="*/ 1 h 64"/>
                    <a:gd name="T2" fmla="*/ 9 w 93"/>
                    <a:gd name="T3" fmla="*/ 0 h 64"/>
                    <a:gd name="T4" fmla="*/ 11 w 93"/>
                    <a:gd name="T5" fmla="*/ 1 h 64"/>
                    <a:gd name="T6" fmla="*/ 11 w 93"/>
                    <a:gd name="T7" fmla="*/ 3 h 64"/>
                    <a:gd name="T8" fmla="*/ 9 w 93"/>
                    <a:gd name="T9" fmla="*/ 5 h 64"/>
                    <a:gd name="T10" fmla="*/ 7 w 93"/>
                    <a:gd name="T11" fmla="*/ 7 h 64"/>
                    <a:gd name="T12" fmla="*/ 5 w 93"/>
                    <a:gd name="T13" fmla="*/ 8 h 64"/>
                    <a:gd name="T14" fmla="*/ 0 w 93"/>
                    <a:gd name="T15" fmla="*/ 8 h 64"/>
                    <a:gd name="T16" fmla="*/ 0 w 93"/>
                    <a:gd name="T17" fmla="*/ 6 h 64"/>
                    <a:gd name="T18" fmla="*/ 2 w 93"/>
                    <a:gd name="T19" fmla="*/ 4 h 64"/>
                    <a:gd name="T20" fmla="*/ 0 w 93"/>
                    <a:gd name="T21" fmla="*/ 3 h 64"/>
                    <a:gd name="T22" fmla="*/ 0 w 93"/>
                    <a:gd name="T23" fmla="*/ 1 h 6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93"/>
                    <a:gd name="T37" fmla="*/ 0 h 64"/>
                    <a:gd name="T38" fmla="*/ 93 w 93"/>
                    <a:gd name="T39" fmla="*/ 64 h 6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93" h="64">
                      <a:moveTo>
                        <a:pt x="0" y="6"/>
                      </a:moveTo>
                      <a:lnTo>
                        <a:pt x="76" y="0"/>
                      </a:lnTo>
                      <a:lnTo>
                        <a:pt x="93" y="11"/>
                      </a:lnTo>
                      <a:lnTo>
                        <a:pt x="90" y="27"/>
                      </a:lnTo>
                      <a:lnTo>
                        <a:pt x="74" y="45"/>
                      </a:lnTo>
                      <a:lnTo>
                        <a:pt x="60" y="62"/>
                      </a:lnTo>
                      <a:lnTo>
                        <a:pt x="42" y="64"/>
                      </a:lnTo>
                      <a:lnTo>
                        <a:pt x="6" y="64"/>
                      </a:lnTo>
                      <a:lnTo>
                        <a:pt x="6" y="48"/>
                      </a:lnTo>
                      <a:lnTo>
                        <a:pt x="20" y="37"/>
                      </a:lnTo>
                      <a:lnTo>
                        <a:pt x="3" y="27"/>
                      </a:lnTo>
                      <a:lnTo>
                        <a:pt x="0" y="6"/>
                      </a:lnTo>
                      <a:close/>
                    </a:path>
                  </a:pathLst>
                </a:custGeom>
                <a:solidFill>
                  <a:srgbClr val="F4A58E"/>
                </a:solidFill>
                <a:ln w="9525">
                  <a:noFill/>
                  <a:round/>
                  <a:headEnd/>
                  <a:tailEnd/>
                </a:ln>
              </p:spPr>
              <p:txBody>
                <a:bodyPr/>
                <a:lstStyle/>
                <a:p>
                  <a:pPr eaLnBrk="0" hangingPunct="0">
                    <a:lnSpc>
                      <a:spcPct val="90000"/>
                    </a:lnSpc>
                    <a:spcBef>
                      <a:spcPct val="20000"/>
                    </a:spcBef>
                    <a:buClr>
                      <a:schemeClr val="folHlink"/>
                    </a:buClr>
                    <a:buSzPct val="75000"/>
                    <a:buFont typeface="Monotype Sorts" pitchFamily="1" charset="2"/>
                    <a:buChar char="n"/>
                    <a:defRPr/>
                  </a:pPr>
                  <a:endParaRPr lang="en-US">
                    <a:latin typeface="+mj-lt"/>
                    <a:ea typeface="宋体" pitchFamily="1" charset="-122"/>
                    <a:cs typeface="+mn-cs"/>
                  </a:endParaRPr>
                </a:p>
              </p:txBody>
            </p:sp>
            <p:sp>
              <p:nvSpPr>
                <p:cNvPr id="189" name="Freeform 83"/>
                <p:cNvSpPr>
                  <a:spLocks/>
                </p:cNvSpPr>
                <p:nvPr/>
              </p:nvSpPr>
              <p:spPr bwMode="auto">
                <a:xfrm>
                  <a:off x="3105" y="2427"/>
                  <a:ext cx="22" cy="38"/>
                </a:xfrm>
                <a:custGeom>
                  <a:avLst/>
                  <a:gdLst>
                    <a:gd name="T0" fmla="*/ 0 w 45"/>
                    <a:gd name="T1" fmla="*/ 1 h 76"/>
                    <a:gd name="T2" fmla="*/ 2 w 45"/>
                    <a:gd name="T3" fmla="*/ 0 h 76"/>
                    <a:gd name="T4" fmla="*/ 4 w 45"/>
                    <a:gd name="T5" fmla="*/ 1 h 76"/>
                    <a:gd name="T6" fmla="*/ 4 w 45"/>
                    <a:gd name="T7" fmla="*/ 2 h 76"/>
                    <a:gd name="T8" fmla="*/ 3 w 45"/>
                    <a:gd name="T9" fmla="*/ 5 h 76"/>
                    <a:gd name="T10" fmla="*/ 5 w 45"/>
                    <a:gd name="T11" fmla="*/ 7 h 76"/>
                    <a:gd name="T12" fmla="*/ 5 w 45"/>
                    <a:gd name="T13" fmla="*/ 10 h 76"/>
                    <a:gd name="T14" fmla="*/ 3 w 45"/>
                    <a:gd name="T15" fmla="*/ 9 h 76"/>
                    <a:gd name="T16" fmla="*/ 3 w 45"/>
                    <a:gd name="T17" fmla="*/ 7 h 76"/>
                    <a:gd name="T18" fmla="*/ 0 w 45"/>
                    <a:gd name="T19" fmla="*/ 7 h 76"/>
                    <a:gd name="T20" fmla="*/ 1 w 45"/>
                    <a:gd name="T21" fmla="*/ 6 h 76"/>
                    <a:gd name="T22" fmla="*/ 2 w 45"/>
                    <a:gd name="T23" fmla="*/ 3 h 76"/>
                    <a:gd name="T24" fmla="*/ 2 w 45"/>
                    <a:gd name="T25" fmla="*/ 1 h 76"/>
                    <a:gd name="T26" fmla="*/ 0 w 45"/>
                    <a:gd name="T27" fmla="*/ 2 h 76"/>
                    <a:gd name="T28" fmla="*/ 0 w 45"/>
                    <a:gd name="T29" fmla="*/ 1 h 7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45"/>
                    <a:gd name="T46" fmla="*/ 0 h 76"/>
                    <a:gd name="T47" fmla="*/ 45 w 45"/>
                    <a:gd name="T48" fmla="*/ 76 h 7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45" h="76">
                      <a:moveTo>
                        <a:pt x="3" y="9"/>
                      </a:moveTo>
                      <a:lnTo>
                        <a:pt x="23" y="0"/>
                      </a:lnTo>
                      <a:lnTo>
                        <a:pt x="37" y="6"/>
                      </a:lnTo>
                      <a:lnTo>
                        <a:pt x="39" y="23"/>
                      </a:lnTo>
                      <a:lnTo>
                        <a:pt x="28" y="37"/>
                      </a:lnTo>
                      <a:lnTo>
                        <a:pt x="45" y="60"/>
                      </a:lnTo>
                      <a:lnTo>
                        <a:pt x="45" y="76"/>
                      </a:lnTo>
                      <a:lnTo>
                        <a:pt x="31" y="71"/>
                      </a:lnTo>
                      <a:lnTo>
                        <a:pt x="24" y="56"/>
                      </a:lnTo>
                      <a:lnTo>
                        <a:pt x="5" y="63"/>
                      </a:lnTo>
                      <a:lnTo>
                        <a:pt x="13" y="48"/>
                      </a:lnTo>
                      <a:lnTo>
                        <a:pt x="20" y="31"/>
                      </a:lnTo>
                      <a:lnTo>
                        <a:pt x="20" y="15"/>
                      </a:lnTo>
                      <a:lnTo>
                        <a:pt x="0" y="21"/>
                      </a:lnTo>
                      <a:lnTo>
                        <a:pt x="3" y="9"/>
                      </a:lnTo>
                      <a:close/>
                    </a:path>
                  </a:pathLst>
                </a:custGeom>
                <a:solidFill>
                  <a:srgbClr val="F4A58E"/>
                </a:solidFill>
                <a:ln w="9525">
                  <a:noFill/>
                  <a:round/>
                  <a:headEnd/>
                  <a:tailEnd/>
                </a:ln>
              </p:spPr>
              <p:txBody>
                <a:bodyPr/>
                <a:lstStyle/>
                <a:p>
                  <a:pPr eaLnBrk="0" hangingPunct="0">
                    <a:lnSpc>
                      <a:spcPct val="90000"/>
                    </a:lnSpc>
                    <a:spcBef>
                      <a:spcPct val="20000"/>
                    </a:spcBef>
                    <a:buClr>
                      <a:schemeClr val="folHlink"/>
                    </a:buClr>
                    <a:buSzPct val="75000"/>
                    <a:buFont typeface="Monotype Sorts" pitchFamily="1" charset="2"/>
                    <a:buChar char="n"/>
                    <a:defRPr/>
                  </a:pPr>
                  <a:endParaRPr lang="en-US">
                    <a:latin typeface="+mj-lt"/>
                    <a:ea typeface="宋体" pitchFamily="1" charset="-122"/>
                    <a:cs typeface="+mn-cs"/>
                  </a:endParaRPr>
                </a:p>
              </p:txBody>
            </p:sp>
            <p:sp>
              <p:nvSpPr>
                <p:cNvPr id="190" name="Freeform 84"/>
                <p:cNvSpPr>
                  <a:spLocks/>
                </p:cNvSpPr>
                <p:nvPr/>
              </p:nvSpPr>
              <p:spPr bwMode="auto">
                <a:xfrm>
                  <a:off x="3051" y="2366"/>
                  <a:ext cx="58" cy="315"/>
                </a:xfrm>
                <a:custGeom>
                  <a:avLst/>
                  <a:gdLst>
                    <a:gd name="T0" fmla="*/ 4 w 115"/>
                    <a:gd name="T1" fmla="*/ 4 h 631"/>
                    <a:gd name="T2" fmla="*/ 2 w 115"/>
                    <a:gd name="T3" fmla="*/ 8 h 631"/>
                    <a:gd name="T4" fmla="*/ 0 w 115"/>
                    <a:gd name="T5" fmla="*/ 12 h 631"/>
                    <a:gd name="T6" fmla="*/ 1 w 115"/>
                    <a:gd name="T7" fmla="*/ 17 h 631"/>
                    <a:gd name="T8" fmla="*/ 3 w 115"/>
                    <a:gd name="T9" fmla="*/ 20 h 631"/>
                    <a:gd name="T10" fmla="*/ 4 w 115"/>
                    <a:gd name="T11" fmla="*/ 27 h 631"/>
                    <a:gd name="T12" fmla="*/ 4 w 115"/>
                    <a:gd name="T13" fmla="*/ 33 h 631"/>
                    <a:gd name="T14" fmla="*/ 5 w 115"/>
                    <a:gd name="T15" fmla="*/ 50 h 631"/>
                    <a:gd name="T16" fmla="*/ 6 w 115"/>
                    <a:gd name="T17" fmla="*/ 65 h 631"/>
                    <a:gd name="T18" fmla="*/ 8 w 115"/>
                    <a:gd name="T19" fmla="*/ 78 h 631"/>
                    <a:gd name="T20" fmla="*/ 14 w 115"/>
                    <a:gd name="T21" fmla="*/ 77 h 631"/>
                    <a:gd name="T22" fmla="*/ 14 w 115"/>
                    <a:gd name="T23" fmla="*/ 57 h 631"/>
                    <a:gd name="T24" fmla="*/ 13 w 115"/>
                    <a:gd name="T25" fmla="*/ 43 h 631"/>
                    <a:gd name="T26" fmla="*/ 10 w 115"/>
                    <a:gd name="T27" fmla="*/ 30 h 631"/>
                    <a:gd name="T28" fmla="*/ 11 w 115"/>
                    <a:gd name="T29" fmla="*/ 24 h 631"/>
                    <a:gd name="T30" fmla="*/ 8 w 115"/>
                    <a:gd name="T31" fmla="*/ 19 h 631"/>
                    <a:gd name="T32" fmla="*/ 8 w 115"/>
                    <a:gd name="T33" fmla="*/ 13 h 631"/>
                    <a:gd name="T34" fmla="*/ 10 w 115"/>
                    <a:gd name="T35" fmla="*/ 0 h 631"/>
                    <a:gd name="T36" fmla="*/ 8 w 115"/>
                    <a:gd name="T37" fmla="*/ 3 h 631"/>
                    <a:gd name="T38" fmla="*/ 8 w 115"/>
                    <a:gd name="T39" fmla="*/ 11 h 631"/>
                    <a:gd name="T40" fmla="*/ 5 w 115"/>
                    <a:gd name="T41" fmla="*/ 13 h 631"/>
                    <a:gd name="T42" fmla="*/ 6 w 115"/>
                    <a:gd name="T43" fmla="*/ 22 h 631"/>
                    <a:gd name="T44" fmla="*/ 8 w 115"/>
                    <a:gd name="T45" fmla="*/ 26 h 631"/>
                    <a:gd name="T46" fmla="*/ 6 w 115"/>
                    <a:gd name="T47" fmla="*/ 30 h 631"/>
                    <a:gd name="T48" fmla="*/ 9 w 115"/>
                    <a:gd name="T49" fmla="*/ 30 h 631"/>
                    <a:gd name="T50" fmla="*/ 10 w 115"/>
                    <a:gd name="T51" fmla="*/ 43 h 631"/>
                    <a:gd name="T52" fmla="*/ 11 w 115"/>
                    <a:gd name="T53" fmla="*/ 62 h 631"/>
                    <a:gd name="T54" fmla="*/ 12 w 115"/>
                    <a:gd name="T55" fmla="*/ 74 h 631"/>
                    <a:gd name="T56" fmla="*/ 9 w 115"/>
                    <a:gd name="T57" fmla="*/ 70 h 631"/>
                    <a:gd name="T58" fmla="*/ 9 w 115"/>
                    <a:gd name="T59" fmla="*/ 39 h 631"/>
                    <a:gd name="T60" fmla="*/ 5 w 115"/>
                    <a:gd name="T61" fmla="*/ 32 h 631"/>
                    <a:gd name="T62" fmla="*/ 5 w 115"/>
                    <a:gd name="T63" fmla="*/ 22 h 631"/>
                    <a:gd name="T64" fmla="*/ 3 w 115"/>
                    <a:gd name="T65" fmla="*/ 16 h 631"/>
                    <a:gd name="T66" fmla="*/ 2 w 115"/>
                    <a:gd name="T67" fmla="*/ 14 h 631"/>
                    <a:gd name="T68" fmla="*/ 3 w 115"/>
                    <a:gd name="T69" fmla="*/ 12 h 631"/>
                    <a:gd name="T70" fmla="*/ 4 w 115"/>
                    <a:gd name="T71" fmla="*/ 10 h 631"/>
                    <a:gd name="T72" fmla="*/ 7 w 115"/>
                    <a:gd name="T73" fmla="*/ 0 h 631"/>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15"/>
                    <a:gd name="T112" fmla="*/ 0 h 631"/>
                    <a:gd name="T113" fmla="*/ 115 w 115"/>
                    <a:gd name="T114" fmla="*/ 631 h 631"/>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15" h="631">
                      <a:moveTo>
                        <a:pt x="32" y="9"/>
                      </a:moveTo>
                      <a:lnTo>
                        <a:pt x="27" y="33"/>
                      </a:lnTo>
                      <a:lnTo>
                        <a:pt x="24" y="49"/>
                      </a:lnTo>
                      <a:lnTo>
                        <a:pt x="16" y="65"/>
                      </a:lnTo>
                      <a:lnTo>
                        <a:pt x="5" y="84"/>
                      </a:lnTo>
                      <a:lnTo>
                        <a:pt x="0" y="102"/>
                      </a:lnTo>
                      <a:lnTo>
                        <a:pt x="1" y="120"/>
                      </a:lnTo>
                      <a:lnTo>
                        <a:pt x="7" y="142"/>
                      </a:lnTo>
                      <a:lnTo>
                        <a:pt x="23" y="154"/>
                      </a:lnTo>
                      <a:lnTo>
                        <a:pt x="23" y="167"/>
                      </a:lnTo>
                      <a:lnTo>
                        <a:pt x="19" y="192"/>
                      </a:lnTo>
                      <a:lnTo>
                        <a:pt x="29" y="221"/>
                      </a:lnTo>
                      <a:lnTo>
                        <a:pt x="29" y="243"/>
                      </a:lnTo>
                      <a:lnTo>
                        <a:pt x="27" y="270"/>
                      </a:lnTo>
                      <a:lnTo>
                        <a:pt x="30" y="337"/>
                      </a:lnTo>
                      <a:lnTo>
                        <a:pt x="34" y="400"/>
                      </a:lnTo>
                      <a:lnTo>
                        <a:pt x="39" y="463"/>
                      </a:lnTo>
                      <a:lnTo>
                        <a:pt x="48" y="527"/>
                      </a:lnTo>
                      <a:lnTo>
                        <a:pt x="48" y="611"/>
                      </a:lnTo>
                      <a:lnTo>
                        <a:pt x="57" y="631"/>
                      </a:lnTo>
                      <a:lnTo>
                        <a:pt x="80" y="631"/>
                      </a:lnTo>
                      <a:lnTo>
                        <a:pt x="107" y="618"/>
                      </a:lnTo>
                      <a:lnTo>
                        <a:pt x="115" y="527"/>
                      </a:lnTo>
                      <a:lnTo>
                        <a:pt x="106" y="459"/>
                      </a:lnTo>
                      <a:lnTo>
                        <a:pt x="98" y="385"/>
                      </a:lnTo>
                      <a:lnTo>
                        <a:pt x="98" y="346"/>
                      </a:lnTo>
                      <a:lnTo>
                        <a:pt x="93" y="266"/>
                      </a:lnTo>
                      <a:lnTo>
                        <a:pt x="76" y="246"/>
                      </a:lnTo>
                      <a:lnTo>
                        <a:pt x="76" y="222"/>
                      </a:lnTo>
                      <a:lnTo>
                        <a:pt x="83" y="199"/>
                      </a:lnTo>
                      <a:lnTo>
                        <a:pt x="68" y="177"/>
                      </a:lnTo>
                      <a:lnTo>
                        <a:pt x="58" y="152"/>
                      </a:lnTo>
                      <a:lnTo>
                        <a:pt x="57" y="130"/>
                      </a:lnTo>
                      <a:lnTo>
                        <a:pt x="60" y="105"/>
                      </a:lnTo>
                      <a:lnTo>
                        <a:pt x="66" y="73"/>
                      </a:lnTo>
                      <a:lnTo>
                        <a:pt x="74" y="0"/>
                      </a:lnTo>
                      <a:lnTo>
                        <a:pt x="60" y="0"/>
                      </a:lnTo>
                      <a:lnTo>
                        <a:pt x="60" y="31"/>
                      </a:lnTo>
                      <a:lnTo>
                        <a:pt x="59" y="69"/>
                      </a:lnTo>
                      <a:lnTo>
                        <a:pt x="57" y="93"/>
                      </a:lnTo>
                      <a:lnTo>
                        <a:pt x="43" y="96"/>
                      </a:lnTo>
                      <a:lnTo>
                        <a:pt x="40" y="110"/>
                      </a:lnTo>
                      <a:lnTo>
                        <a:pt x="40" y="131"/>
                      </a:lnTo>
                      <a:lnTo>
                        <a:pt x="48" y="178"/>
                      </a:lnTo>
                      <a:lnTo>
                        <a:pt x="60" y="196"/>
                      </a:lnTo>
                      <a:lnTo>
                        <a:pt x="60" y="210"/>
                      </a:lnTo>
                      <a:lnTo>
                        <a:pt x="48" y="232"/>
                      </a:lnTo>
                      <a:lnTo>
                        <a:pt x="48" y="244"/>
                      </a:lnTo>
                      <a:lnTo>
                        <a:pt x="60" y="230"/>
                      </a:lnTo>
                      <a:lnTo>
                        <a:pt x="72" y="244"/>
                      </a:lnTo>
                      <a:lnTo>
                        <a:pt x="72" y="268"/>
                      </a:lnTo>
                      <a:lnTo>
                        <a:pt x="78" y="350"/>
                      </a:lnTo>
                      <a:lnTo>
                        <a:pt x="84" y="423"/>
                      </a:lnTo>
                      <a:lnTo>
                        <a:pt x="88" y="499"/>
                      </a:lnTo>
                      <a:lnTo>
                        <a:pt x="98" y="571"/>
                      </a:lnTo>
                      <a:lnTo>
                        <a:pt x="92" y="596"/>
                      </a:lnTo>
                      <a:lnTo>
                        <a:pt x="76" y="607"/>
                      </a:lnTo>
                      <a:lnTo>
                        <a:pt x="72" y="560"/>
                      </a:lnTo>
                      <a:lnTo>
                        <a:pt x="68" y="380"/>
                      </a:lnTo>
                      <a:lnTo>
                        <a:pt x="66" y="317"/>
                      </a:lnTo>
                      <a:lnTo>
                        <a:pt x="44" y="284"/>
                      </a:lnTo>
                      <a:lnTo>
                        <a:pt x="40" y="258"/>
                      </a:lnTo>
                      <a:lnTo>
                        <a:pt x="38" y="213"/>
                      </a:lnTo>
                      <a:lnTo>
                        <a:pt x="38" y="177"/>
                      </a:lnTo>
                      <a:lnTo>
                        <a:pt x="32" y="140"/>
                      </a:lnTo>
                      <a:lnTo>
                        <a:pt x="24" y="130"/>
                      </a:lnTo>
                      <a:lnTo>
                        <a:pt x="19" y="122"/>
                      </a:lnTo>
                      <a:lnTo>
                        <a:pt x="16" y="114"/>
                      </a:lnTo>
                      <a:lnTo>
                        <a:pt x="16" y="107"/>
                      </a:lnTo>
                      <a:lnTo>
                        <a:pt x="19" y="100"/>
                      </a:lnTo>
                      <a:lnTo>
                        <a:pt x="23" y="93"/>
                      </a:lnTo>
                      <a:lnTo>
                        <a:pt x="31" y="86"/>
                      </a:lnTo>
                      <a:lnTo>
                        <a:pt x="43" y="79"/>
                      </a:lnTo>
                      <a:lnTo>
                        <a:pt x="51" y="3"/>
                      </a:lnTo>
                      <a:lnTo>
                        <a:pt x="32" y="9"/>
                      </a:lnTo>
                      <a:close/>
                    </a:path>
                  </a:pathLst>
                </a:custGeom>
                <a:solidFill>
                  <a:srgbClr val="E87F56"/>
                </a:solidFill>
                <a:ln w="9525">
                  <a:noFill/>
                  <a:round/>
                  <a:headEnd/>
                  <a:tailEnd/>
                </a:ln>
              </p:spPr>
              <p:txBody>
                <a:bodyPr/>
                <a:lstStyle/>
                <a:p>
                  <a:pPr eaLnBrk="0" hangingPunct="0">
                    <a:lnSpc>
                      <a:spcPct val="90000"/>
                    </a:lnSpc>
                    <a:spcBef>
                      <a:spcPct val="20000"/>
                    </a:spcBef>
                    <a:buClr>
                      <a:schemeClr val="folHlink"/>
                    </a:buClr>
                    <a:buSzPct val="75000"/>
                    <a:buFont typeface="Monotype Sorts" pitchFamily="1" charset="2"/>
                    <a:buChar char="n"/>
                    <a:defRPr/>
                  </a:pPr>
                  <a:endParaRPr lang="en-US">
                    <a:latin typeface="+mj-lt"/>
                    <a:ea typeface="宋体" pitchFamily="1" charset="-122"/>
                    <a:cs typeface="+mn-cs"/>
                  </a:endParaRPr>
                </a:p>
              </p:txBody>
            </p:sp>
            <p:sp>
              <p:nvSpPr>
                <p:cNvPr id="191" name="Freeform 85"/>
                <p:cNvSpPr>
                  <a:spLocks/>
                </p:cNvSpPr>
                <p:nvPr/>
              </p:nvSpPr>
              <p:spPr bwMode="auto">
                <a:xfrm>
                  <a:off x="3080" y="2695"/>
                  <a:ext cx="86" cy="68"/>
                </a:xfrm>
                <a:custGeom>
                  <a:avLst/>
                  <a:gdLst>
                    <a:gd name="T0" fmla="*/ 7 w 171"/>
                    <a:gd name="T1" fmla="*/ 0 h 137"/>
                    <a:gd name="T2" fmla="*/ 5 w 171"/>
                    <a:gd name="T3" fmla="*/ 0 h 137"/>
                    <a:gd name="T4" fmla="*/ 5 w 171"/>
                    <a:gd name="T5" fmla="*/ 2 h 137"/>
                    <a:gd name="T6" fmla="*/ 6 w 171"/>
                    <a:gd name="T7" fmla="*/ 4 h 137"/>
                    <a:gd name="T8" fmla="*/ 5 w 171"/>
                    <a:gd name="T9" fmla="*/ 6 h 137"/>
                    <a:gd name="T10" fmla="*/ 4 w 171"/>
                    <a:gd name="T11" fmla="*/ 3 h 137"/>
                    <a:gd name="T12" fmla="*/ 2 w 171"/>
                    <a:gd name="T13" fmla="*/ 4 h 137"/>
                    <a:gd name="T14" fmla="*/ 2 w 171"/>
                    <a:gd name="T15" fmla="*/ 6 h 137"/>
                    <a:gd name="T16" fmla="*/ 3 w 171"/>
                    <a:gd name="T17" fmla="*/ 8 h 137"/>
                    <a:gd name="T18" fmla="*/ 0 w 171"/>
                    <a:gd name="T19" fmla="*/ 7 h 137"/>
                    <a:gd name="T20" fmla="*/ 0 w 171"/>
                    <a:gd name="T21" fmla="*/ 9 h 137"/>
                    <a:gd name="T22" fmla="*/ 3 w 171"/>
                    <a:gd name="T23" fmla="*/ 12 h 137"/>
                    <a:gd name="T24" fmla="*/ 12 w 171"/>
                    <a:gd name="T25" fmla="*/ 12 h 137"/>
                    <a:gd name="T26" fmla="*/ 13 w 171"/>
                    <a:gd name="T27" fmla="*/ 17 h 137"/>
                    <a:gd name="T28" fmla="*/ 21 w 171"/>
                    <a:gd name="T29" fmla="*/ 16 h 137"/>
                    <a:gd name="T30" fmla="*/ 22 w 171"/>
                    <a:gd name="T31" fmla="*/ 14 h 137"/>
                    <a:gd name="T32" fmla="*/ 20 w 171"/>
                    <a:gd name="T33" fmla="*/ 4 h 137"/>
                    <a:gd name="T34" fmla="*/ 17 w 171"/>
                    <a:gd name="T35" fmla="*/ 4 h 137"/>
                    <a:gd name="T36" fmla="*/ 15 w 171"/>
                    <a:gd name="T37" fmla="*/ 4 h 137"/>
                    <a:gd name="T38" fmla="*/ 13 w 171"/>
                    <a:gd name="T39" fmla="*/ 4 h 137"/>
                    <a:gd name="T40" fmla="*/ 11 w 171"/>
                    <a:gd name="T41" fmla="*/ 3 h 137"/>
                    <a:gd name="T42" fmla="*/ 13 w 171"/>
                    <a:gd name="T43" fmla="*/ 5 h 137"/>
                    <a:gd name="T44" fmla="*/ 16 w 171"/>
                    <a:gd name="T45" fmla="*/ 6 h 137"/>
                    <a:gd name="T46" fmla="*/ 14 w 171"/>
                    <a:gd name="T47" fmla="*/ 8 h 137"/>
                    <a:gd name="T48" fmla="*/ 10 w 171"/>
                    <a:gd name="T49" fmla="*/ 6 h 137"/>
                    <a:gd name="T50" fmla="*/ 9 w 171"/>
                    <a:gd name="T51" fmla="*/ 3 h 137"/>
                    <a:gd name="T52" fmla="*/ 9 w 171"/>
                    <a:gd name="T53" fmla="*/ 1 h 137"/>
                    <a:gd name="T54" fmla="*/ 7 w 171"/>
                    <a:gd name="T55" fmla="*/ 0 h 137"/>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71"/>
                    <a:gd name="T85" fmla="*/ 0 h 137"/>
                    <a:gd name="T86" fmla="*/ 171 w 171"/>
                    <a:gd name="T87" fmla="*/ 137 h 137"/>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71" h="137">
                      <a:moveTo>
                        <a:pt x="54" y="0"/>
                      </a:moveTo>
                      <a:lnTo>
                        <a:pt x="37" y="7"/>
                      </a:lnTo>
                      <a:lnTo>
                        <a:pt x="37" y="22"/>
                      </a:lnTo>
                      <a:lnTo>
                        <a:pt x="48" y="37"/>
                      </a:lnTo>
                      <a:lnTo>
                        <a:pt x="36" y="52"/>
                      </a:lnTo>
                      <a:lnTo>
                        <a:pt x="27" y="30"/>
                      </a:lnTo>
                      <a:lnTo>
                        <a:pt x="13" y="36"/>
                      </a:lnTo>
                      <a:lnTo>
                        <a:pt x="13" y="52"/>
                      </a:lnTo>
                      <a:lnTo>
                        <a:pt x="24" y="66"/>
                      </a:lnTo>
                      <a:lnTo>
                        <a:pt x="0" y="62"/>
                      </a:lnTo>
                      <a:lnTo>
                        <a:pt x="0" y="75"/>
                      </a:lnTo>
                      <a:lnTo>
                        <a:pt x="21" y="96"/>
                      </a:lnTo>
                      <a:lnTo>
                        <a:pt x="90" y="103"/>
                      </a:lnTo>
                      <a:lnTo>
                        <a:pt x="99" y="137"/>
                      </a:lnTo>
                      <a:lnTo>
                        <a:pt x="168" y="135"/>
                      </a:lnTo>
                      <a:lnTo>
                        <a:pt x="171" y="114"/>
                      </a:lnTo>
                      <a:lnTo>
                        <a:pt x="160" y="34"/>
                      </a:lnTo>
                      <a:lnTo>
                        <a:pt x="136" y="39"/>
                      </a:lnTo>
                      <a:lnTo>
                        <a:pt x="117" y="39"/>
                      </a:lnTo>
                      <a:lnTo>
                        <a:pt x="100" y="34"/>
                      </a:lnTo>
                      <a:lnTo>
                        <a:pt x="87" y="30"/>
                      </a:lnTo>
                      <a:lnTo>
                        <a:pt x="97" y="43"/>
                      </a:lnTo>
                      <a:lnTo>
                        <a:pt x="124" y="54"/>
                      </a:lnTo>
                      <a:lnTo>
                        <a:pt x="106" y="69"/>
                      </a:lnTo>
                      <a:lnTo>
                        <a:pt x="78" y="54"/>
                      </a:lnTo>
                      <a:lnTo>
                        <a:pt x="69" y="24"/>
                      </a:lnTo>
                      <a:lnTo>
                        <a:pt x="69" y="9"/>
                      </a:lnTo>
                      <a:lnTo>
                        <a:pt x="54" y="0"/>
                      </a:lnTo>
                      <a:close/>
                    </a:path>
                  </a:pathLst>
                </a:custGeom>
                <a:solidFill>
                  <a:srgbClr val="F2EDE8"/>
                </a:solidFill>
                <a:ln w="9525">
                  <a:noFill/>
                  <a:round/>
                  <a:headEnd/>
                  <a:tailEnd/>
                </a:ln>
              </p:spPr>
              <p:txBody>
                <a:bodyPr/>
                <a:lstStyle/>
                <a:p>
                  <a:pPr eaLnBrk="0" hangingPunct="0">
                    <a:lnSpc>
                      <a:spcPct val="90000"/>
                    </a:lnSpc>
                    <a:spcBef>
                      <a:spcPct val="20000"/>
                    </a:spcBef>
                    <a:buClr>
                      <a:schemeClr val="folHlink"/>
                    </a:buClr>
                    <a:buSzPct val="75000"/>
                    <a:buFont typeface="Monotype Sorts" pitchFamily="1" charset="2"/>
                    <a:buChar char="n"/>
                    <a:defRPr/>
                  </a:pPr>
                  <a:endParaRPr lang="en-US">
                    <a:latin typeface="+mj-lt"/>
                    <a:ea typeface="宋体" pitchFamily="1" charset="-122"/>
                    <a:cs typeface="+mn-cs"/>
                  </a:endParaRPr>
                </a:p>
              </p:txBody>
            </p:sp>
            <p:sp>
              <p:nvSpPr>
                <p:cNvPr id="192" name="Freeform 86"/>
                <p:cNvSpPr>
                  <a:spLocks/>
                </p:cNvSpPr>
                <p:nvPr/>
              </p:nvSpPr>
              <p:spPr bwMode="auto">
                <a:xfrm>
                  <a:off x="3007" y="2734"/>
                  <a:ext cx="114" cy="34"/>
                </a:xfrm>
                <a:custGeom>
                  <a:avLst/>
                  <a:gdLst>
                    <a:gd name="T0" fmla="*/ 15 w 228"/>
                    <a:gd name="T1" fmla="*/ 0 h 68"/>
                    <a:gd name="T2" fmla="*/ 13 w 228"/>
                    <a:gd name="T3" fmla="*/ 1 h 68"/>
                    <a:gd name="T4" fmla="*/ 7 w 228"/>
                    <a:gd name="T5" fmla="*/ 2 h 68"/>
                    <a:gd name="T6" fmla="*/ 1 w 228"/>
                    <a:gd name="T7" fmla="*/ 3 h 68"/>
                    <a:gd name="T8" fmla="*/ 0 w 228"/>
                    <a:gd name="T9" fmla="*/ 7 h 68"/>
                    <a:gd name="T10" fmla="*/ 5 w 228"/>
                    <a:gd name="T11" fmla="*/ 7 h 68"/>
                    <a:gd name="T12" fmla="*/ 14 w 228"/>
                    <a:gd name="T13" fmla="*/ 9 h 68"/>
                    <a:gd name="T14" fmla="*/ 24 w 228"/>
                    <a:gd name="T15" fmla="*/ 7 h 68"/>
                    <a:gd name="T16" fmla="*/ 29 w 228"/>
                    <a:gd name="T17" fmla="*/ 7 h 68"/>
                    <a:gd name="T18" fmla="*/ 28 w 228"/>
                    <a:gd name="T19" fmla="*/ 4 h 68"/>
                    <a:gd name="T20" fmla="*/ 24 w 228"/>
                    <a:gd name="T21" fmla="*/ 4 h 68"/>
                    <a:gd name="T22" fmla="*/ 18 w 228"/>
                    <a:gd name="T23" fmla="*/ 2 h 68"/>
                    <a:gd name="T24" fmla="*/ 15 w 228"/>
                    <a:gd name="T25" fmla="*/ 0 h 6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28"/>
                    <a:gd name="T40" fmla="*/ 0 h 68"/>
                    <a:gd name="T41" fmla="*/ 228 w 228"/>
                    <a:gd name="T42" fmla="*/ 68 h 6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28" h="68">
                      <a:moveTo>
                        <a:pt x="125" y="0"/>
                      </a:moveTo>
                      <a:lnTo>
                        <a:pt x="101" y="13"/>
                      </a:lnTo>
                      <a:lnTo>
                        <a:pt x="50" y="20"/>
                      </a:lnTo>
                      <a:lnTo>
                        <a:pt x="8" y="30"/>
                      </a:lnTo>
                      <a:lnTo>
                        <a:pt x="0" y="56"/>
                      </a:lnTo>
                      <a:lnTo>
                        <a:pt x="36" y="58"/>
                      </a:lnTo>
                      <a:lnTo>
                        <a:pt x="118" y="68"/>
                      </a:lnTo>
                      <a:lnTo>
                        <a:pt x="188" y="62"/>
                      </a:lnTo>
                      <a:lnTo>
                        <a:pt x="228" y="56"/>
                      </a:lnTo>
                      <a:lnTo>
                        <a:pt x="221" y="38"/>
                      </a:lnTo>
                      <a:lnTo>
                        <a:pt x="187" y="34"/>
                      </a:lnTo>
                      <a:lnTo>
                        <a:pt x="139" y="17"/>
                      </a:lnTo>
                      <a:lnTo>
                        <a:pt x="125" y="0"/>
                      </a:lnTo>
                      <a:close/>
                    </a:path>
                  </a:pathLst>
                </a:custGeom>
                <a:solidFill>
                  <a:srgbClr val="F2EDE8"/>
                </a:solidFill>
                <a:ln w="9525">
                  <a:noFill/>
                  <a:round/>
                  <a:headEnd/>
                  <a:tailEnd/>
                </a:ln>
              </p:spPr>
              <p:txBody>
                <a:bodyPr/>
                <a:lstStyle/>
                <a:p>
                  <a:pPr eaLnBrk="0" hangingPunct="0">
                    <a:lnSpc>
                      <a:spcPct val="90000"/>
                    </a:lnSpc>
                    <a:spcBef>
                      <a:spcPct val="20000"/>
                    </a:spcBef>
                    <a:buClr>
                      <a:schemeClr val="folHlink"/>
                    </a:buClr>
                    <a:buSzPct val="75000"/>
                    <a:buFont typeface="Monotype Sorts" pitchFamily="1" charset="2"/>
                    <a:buChar char="n"/>
                    <a:defRPr/>
                  </a:pPr>
                  <a:endParaRPr lang="en-US">
                    <a:latin typeface="+mj-lt"/>
                    <a:ea typeface="宋体" pitchFamily="1" charset="-122"/>
                    <a:cs typeface="+mn-cs"/>
                  </a:endParaRPr>
                </a:p>
              </p:txBody>
            </p:sp>
            <p:sp>
              <p:nvSpPr>
                <p:cNvPr id="193" name="Freeform 87"/>
                <p:cNvSpPr>
                  <a:spLocks/>
                </p:cNvSpPr>
                <p:nvPr/>
              </p:nvSpPr>
              <p:spPr bwMode="auto">
                <a:xfrm>
                  <a:off x="3003" y="2765"/>
                  <a:ext cx="166" cy="11"/>
                </a:xfrm>
                <a:custGeom>
                  <a:avLst/>
                  <a:gdLst>
                    <a:gd name="T0" fmla="*/ 0 w 334"/>
                    <a:gd name="T1" fmla="*/ 0 h 23"/>
                    <a:gd name="T2" fmla="*/ 0 w 334"/>
                    <a:gd name="T3" fmla="*/ 1 h 23"/>
                    <a:gd name="T4" fmla="*/ 10 w 334"/>
                    <a:gd name="T5" fmla="*/ 2 h 23"/>
                    <a:gd name="T6" fmla="*/ 20 w 334"/>
                    <a:gd name="T7" fmla="*/ 2 h 23"/>
                    <a:gd name="T8" fmla="*/ 26 w 334"/>
                    <a:gd name="T9" fmla="*/ 2 h 23"/>
                    <a:gd name="T10" fmla="*/ 42 w 334"/>
                    <a:gd name="T11" fmla="*/ 2 h 23"/>
                    <a:gd name="T12" fmla="*/ 42 w 334"/>
                    <a:gd name="T13" fmla="*/ 0 h 23"/>
                    <a:gd name="T14" fmla="*/ 29 w 334"/>
                    <a:gd name="T15" fmla="*/ 0 h 23"/>
                    <a:gd name="T16" fmla="*/ 19 w 334"/>
                    <a:gd name="T17" fmla="*/ 1 h 23"/>
                    <a:gd name="T18" fmla="*/ 5 w 334"/>
                    <a:gd name="T19" fmla="*/ 1 h 23"/>
                    <a:gd name="T20" fmla="*/ 0 w 334"/>
                    <a:gd name="T21" fmla="*/ 0 h 2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34"/>
                    <a:gd name="T34" fmla="*/ 0 h 23"/>
                    <a:gd name="T35" fmla="*/ 334 w 334"/>
                    <a:gd name="T36" fmla="*/ 23 h 2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34" h="23">
                      <a:moveTo>
                        <a:pt x="0" y="2"/>
                      </a:moveTo>
                      <a:lnTo>
                        <a:pt x="0" y="15"/>
                      </a:lnTo>
                      <a:lnTo>
                        <a:pt x="73" y="23"/>
                      </a:lnTo>
                      <a:lnTo>
                        <a:pt x="156" y="23"/>
                      </a:lnTo>
                      <a:lnTo>
                        <a:pt x="214" y="22"/>
                      </a:lnTo>
                      <a:lnTo>
                        <a:pt x="330" y="17"/>
                      </a:lnTo>
                      <a:lnTo>
                        <a:pt x="334" y="0"/>
                      </a:lnTo>
                      <a:lnTo>
                        <a:pt x="236" y="6"/>
                      </a:lnTo>
                      <a:lnTo>
                        <a:pt x="148" y="11"/>
                      </a:lnTo>
                      <a:lnTo>
                        <a:pt x="43" y="9"/>
                      </a:lnTo>
                      <a:lnTo>
                        <a:pt x="0" y="2"/>
                      </a:lnTo>
                      <a:close/>
                    </a:path>
                  </a:pathLst>
                </a:custGeom>
                <a:solidFill>
                  <a:srgbClr val="3A4F00"/>
                </a:solidFill>
                <a:ln w="9525">
                  <a:noFill/>
                  <a:round/>
                  <a:headEnd/>
                  <a:tailEnd/>
                </a:ln>
              </p:spPr>
              <p:txBody>
                <a:bodyPr/>
                <a:lstStyle/>
                <a:p>
                  <a:pPr eaLnBrk="0" hangingPunct="0">
                    <a:lnSpc>
                      <a:spcPct val="90000"/>
                    </a:lnSpc>
                    <a:spcBef>
                      <a:spcPct val="20000"/>
                    </a:spcBef>
                    <a:buClr>
                      <a:schemeClr val="folHlink"/>
                    </a:buClr>
                    <a:buSzPct val="75000"/>
                    <a:buFont typeface="Monotype Sorts" pitchFamily="1" charset="2"/>
                    <a:buChar char="n"/>
                    <a:defRPr/>
                  </a:pPr>
                  <a:endParaRPr lang="en-US">
                    <a:latin typeface="+mj-lt"/>
                    <a:ea typeface="宋体" pitchFamily="1" charset="-122"/>
                    <a:cs typeface="+mn-cs"/>
                  </a:endParaRPr>
                </a:p>
              </p:txBody>
            </p:sp>
            <p:sp>
              <p:nvSpPr>
                <p:cNvPr id="194" name="Freeform 88"/>
                <p:cNvSpPr>
                  <a:spLocks/>
                </p:cNvSpPr>
                <p:nvPr/>
              </p:nvSpPr>
              <p:spPr bwMode="auto">
                <a:xfrm>
                  <a:off x="3042" y="2680"/>
                  <a:ext cx="55" cy="43"/>
                </a:xfrm>
                <a:custGeom>
                  <a:avLst/>
                  <a:gdLst>
                    <a:gd name="T0" fmla="*/ 7 w 109"/>
                    <a:gd name="T1" fmla="*/ 0 h 87"/>
                    <a:gd name="T2" fmla="*/ 5 w 109"/>
                    <a:gd name="T3" fmla="*/ 2 h 87"/>
                    <a:gd name="T4" fmla="*/ 6 w 109"/>
                    <a:gd name="T5" fmla="*/ 4 h 87"/>
                    <a:gd name="T6" fmla="*/ 6 w 109"/>
                    <a:gd name="T7" fmla="*/ 6 h 87"/>
                    <a:gd name="T8" fmla="*/ 4 w 109"/>
                    <a:gd name="T9" fmla="*/ 5 h 87"/>
                    <a:gd name="T10" fmla="*/ 3 w 109"/>
                    <a:gd name="T11" fmla="*/ 4 h 87"/>
                    <a:gd name="T12" fmla="*/ 0 w 109"/>
                    <a:gd name="T13" fmla="*/ 5 h 87"/>
                    <a:gd name="T14" fmla="*/ 2 w 109"/>
                    <a:gd name="T15" fmla="*/ 7 h 87"/>
                    <a:gd name="T16" fmla="*/ 7 w 109"/>
                    <a:gd name="T17" fmla="*/ 10 h 87"/>
                    <a:gd name="T18" fmla="*/ 8 w 109"/>
                    <a:gd name="T19" fmla="*/ 9 h 87"/>
                    <a:gd name="T20" fmla="*/ 8 w 109"/>
                    <a:gd name="T21" fmla="*/ 7 h 87"/>
                    <a:gd name="T22" fmla="*/ 10 w 109"/>
                    <a:gd name="T23" fmla="*/ 7 h 87"/>
                    <a:gd name="T24" fmla="*/ 12 w 109"/>
                    <a:gd name="T25" fmla="*/ 4 h 87"/>
                    <a:gd name="T26" fmla="*/ 14 w 109"/>
                    <a:gd name="T27" fmla="*/ 1 h 87"/>
                    <a:gd name="T28" fmla="*/ 10 w 109"/>
                    <a:gd name="T29" fmla="*/ 1 h 87"/>
                    <a:gd name="T30" fmla="*/ 7 w 109"/>
                    <a:gd name="T31" fmla="*/ 0 h 8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09"/>
                    <a:gd name="T49" fmla="*/ 0 h 87"/>
                    <a:gd name="T50" fmla="*/ 109 w 109"/>
                    <a:gd name="T51" fmla="*/ 87 h 87"/>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09" h="87">
                      <a:moveTo>
                        <a:pt x="56" y="0"/>
                      </a:moveTo>
                      <a:lnTo>
                        <a:pt x="38" y="18"/>
                      </a:lnTo>
                      <a:lnTo>
                        <a:pt x="46" y="35"/>
                      </a:lnTo>
                      <a:lnTo>
                        <a:pt x="46" y="48"/>
                      </a:lnTo>
                      <a:lnTo>
                        <a:pt x="30" y="45"/>
                      </a:lnTo>
                      <a:lnTo>
                        <a:pt x="19" y="35"/>
                      </a:lnTo>
                      <a:lnTo>
                        <a:pt x="0" y="41"/>
                      </a:lnTo>
                      <a:lnTo>
                        <a:pt x="10" y="63"/>
                      </a:lnTo>
                      <a:lnTo>
                        <a:pt x="54" y="87"/>
                      </a:lnTo>
                      <a:lnTo>
                        <a:pt x="62" y="74"/>
                      </a:lnTo>
                      <a:lnTo>
                        <a:pt x="64" y="59"/>
                      </a:lnTo>
                      <a:lnTo>
                        <a:pt x="80" y="59"/>
                      </a:lnTo>
                      <a:lnTo>
                        <a:pt x="94" y="38"/>
                      </a:lnTo>
                      <a:lnTo>
                        <a:pt x="109" y="15"/>
                      </a:lnTo>
                      <a:lnTo>
                        <a:pt x="79" y="11"/>
                      </a:lnTo>
                      <a:lnTo>
                        <a:pt x="56" y="0"/>
                      </a:lnTo>
                      <a:close/>
                    </a:path>
                  </a:pathLst>
                </a:custGeom>
                <a:solidFill>
                  <a:srgbClr val="F2EDE8"/>
                </a:solidFill>
                <a:ln w="9525">
                  <a:noFill/>
                  <a:round/>
                  <a:headEnd/>
                  <a:tailEnd/>
                </a:ln>
              </p:spPr>
              <p:txBody>
                <a:bodyPr/>
                <a:lstStyle/>
                <a:p>
                  <a:pPr eaLnBrk="0" hangingPunct="0">
                    <a:lnSpc>
                      <a:spcPct val="90000"/>
                    </a:lnSpc>
                    <a:spcBef>
                      <a:spcPct val="20000"/>
                    </a:spcBef>
                    <a:buClr>
                      <a:schemeClr val="folHlink"/>
                    </a:buClr>
                    <a:buSzPct val="75000"/>
                    <a:buFont typeface="Monotype Sorts" pitchFamily="1" charset="2"/>
                    <a:buChar char="n"/>
                    <a:defRPr/>
                  </a:pPr>
                  <a:endParaRPr lang="en-US">
                    <a:latin typeface="+mj-lt"/>
                    <a:ea typeface="宋体" pitchFamily="1" charset="-122"/>
                    <a:cs typeface="+mn-cs"/>
                  </a:endParaRPr>
                </a:p>
              </p:txBody>
            </p:sp>
            <p:sp>
              <p:nvSpPr>
                <p:cNvPr id="195" name="Freeform 89"/>
                <p:cNvSpPr>
                  <a:spLocks/>
                </p:cNvSpPr>
                <p:nvPr/>
              </p:nvSpPr>
              <p:spPr bwMode="auto">
                <a:xfrm>
                  <a:off x="2973" y="2708"/>
                  <a:ext cx="87" cy="28"/>
                </a:xfrm>
                <a:custGeom>
                  <a:avLst/>
                  <a:gdLst>
                    <a:gd name="T0" fmla="*/ 15 w 175"/>
                    <a:gd name="T1" fmla="*/ 0 h 55"/>
                    <a:gd name="T2" fmla="*/ 11 w 175"/>
                    <a:gd name="T3" fmla="*/ 3 h 55"/>
                    <a:gd name="T4" fmla="*/ 7 w 175"/>
                    <a:gd name="T5" fmla="*/ 3 h 55"/>
                    <a:gd name="T6" fmla="*/ 3 w 175"/>
                    <a:gd name="T7" fmla="*/ 3 h 55"/>
                    <a:gd name="T8" fmla="*/ 0 w 175"/>
                    <a:gd name="T9" fmla="*/ 4 h 55"/>
                    <a:gd name="T10" fmla="*/ 0 w 175"/>
                    <a:gd name="T11" fmla="*/ 7 h 55"/>
                    <a:gd name="T12" fmla="*/ 10 w 175"/>
                    <a:gd name="T13" fmla="*/ 7 h 55"/>
                    <a:gd name="T14" fmla="*/ 14 w 175"/>
                    <a:gd name="T15" fmla="*/ 7 h 55"/>
                    <a:gd name="T16" fmla="*/ 18 w 175"/>
                    <a:gd name="T17" fmla="*/ 7 h 55"/>
                    <a:gd name="T18" fmla="*/ 21 w 175"/>
                    <a:gd name="T19" fmla="*/ 5 h 55"/>
                    <a:gd name="T20" fmla="*/ 18 w 175"/>
                    <a:gd name="T21" fmla="*/ 3 h 55"/>
                    <a:gd name="T22" fmla="*/ 15 w 175"/>
                    <a:gd name="T23" fmla="*/ 0 h 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75"/>
                    <a:gd name="T37" fmla="*/ 0 h 55"/>
                    <a:gd name="T38" fmla="*/ 175 w 175"/>
                    <a:gd name="T39" fmla="*/ 55 h 5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75" h="55">
                      <a:moveTo>
                        <a:pt x="123" y="0"/>
                      </a:moveTo>
                      <a:lnTo>
                        <a:pt x="90" y="17"/>
                      </a:lnTo>
                      <a:lnTo>
                        <a:pt x="63" y="17"/>
                      </a:lnTo>
                      <a:lnTo>
                        <a:pt x="25" y="21"/>
                      </a:lnTo>
                      <a:lnTo>
                        <a:pt x="4" y="30"/>
                      </a:lnTo>
                      <a:lnTo>
                        <a:pt x="0" y="51"/>
                      </a:lnTo>
                      <a:lnTo>
                        <a:pt x="80" y="53"/>
                      </a:lnTo>
                      <a:lnTo>
                        <a:pt x="117" y="53"/>
                      </a:lnTo>
                      <a:lnTo>
                        <a:pt x="150" y="55"/>
                      </a:lnTo>
                      <a:lnTo>
                        <a:pt x="175" y="39"/>
                      </a:lnTo>
                      <a:lnTo>
                        <a:pt x="150" y="17"/>
                      </a:lnTo>
                      <a:lnTo>
                        <a:pt x="123" y="0"/>
                      </a:lnTo>
                      <a:close/>
                    </a:path>
                  </a:pathLst>
                </a:custGeom>
                <a:solidFill>
                  <a:srgbClr val="F2EDE8"/>
                </a:solidFill>
                <a:ln w="9525">
                  <a:noFill/>
                  <a:round/>
                  <a:headEnd/>
                  <a:tailEnd/>
                </a:ln>
              </p:spPr>
              <p:txBody>
                <a:bodyPr/>
                <a:lstStyle/>
                <a:p>
                  <a:pPr eaLnBrk="0" hangingPunct="0">
                    <a:lnSpc>
                      <a:spcPct val="90000"/>
                    </a:lnSpc>
                    <a:spcBef>
                      <a:spcPct val="20000"/>
                    </a:spcBef>
                    <a:buClr>
                      <a:schemeClr val="folHlink"/>
                    </a:buClr>
                    <a:buSzPct val="75000"/>
                    <a:buFont typeface="Monotype Sorts" pitchFamily="1" charset="2"/>
                    <a:buChar char="n"/>
                    <a:defRPr/>
                  </a:pPr>
                  <a:endParaRPr lang="en-US">
                    <a:latin typeface="+mj-lt"/>
                    <a:ea typeface="宋体" pitchFamily="1" charset="-122"/>
                    <a:cs typeface="+mn-cs"/>
                  </a:endParaRPr>
                </a:p>
              </p:txBody>
            </p:sp>
            <p:sp>
              <p:nvSpPr>
                <p:cNvPr id="196" name="Freeform 90"/>
                <p:cNvSpPr>
                  <a:spLocks/>
                </p:cNvSpPr>
                <p:nvPr/>
              </p:nvSpPr>
              <p:spPr bwMode="auto">
                <a:xfrm>
                  <a:off x="2970" y="2738"/>
                  <a:ext cx="71" cy="10"/>
                </a:xfrm>
                <a:custGeom>
                  <a:avLst/>
                  <a:gdLst>
                    <a:gd name="T0" fmla="*/ 1 w 140"/>
                    <a:gd name="T1" fmla="*/ 0 h 19"/>
                    <a:gd name="T2" fmla="*/ 18 w 140"/>
                    <a:gd name="T3" fmla="*/ 1 h 19"/>
                    <a:gd name="T4" fmla="*/ 14 w 140"/>
                    <a:gd name="T5" fmla="*/ 2 h 19"/>
                    <a:gd name="T6" fmla="*/ 11 w 140"/>
                    <a:gd name="T7" fmla="*/ 3 h 19"/>
                    <a:gd name="T8" fmla="*/ 1 w 140"/>
                    <a:gd name="T9" fmla="*/ 2 h 19"/>
                    <a:gd name="T10" fmla="*/ 1 w 140"/>
                    <a:gd name="T11" fmla="*/ 2 h 19"/>
                    <a:gd name="T12" fmla="*/ 1 w 140"/>
                    <a:gd name="T13" fmla="*/ 1 h 19"/>
                    <a:gd name="T14" fmla="*/ 0 w 140"/>
                    <a:gd name="T15" fmla="*/ 1 h 19"/>
                    <a:gd name="T16" fmla="*/ 1 w 140"/>
                    <a:gd name="T17" fmla="*/ 0 h 1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40"/>
                    <a:gd name="T28" fmla="*/ 0 h 19"/>
                    <a:gd name="T29" fmla="*/ 140 w 140"/>
                    <a:gd name="T30" fmla="*/ 19 h 1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40" h="19">
                      <a:moveTo>
                        <a:pt x="1" y="0"/>
                      </a:moveTo>
                      <a:lnTo>
                        <a:pt x="140" y="1"/>
                      </a:lnTo>
                      <a:lnTo>
                        <a:pt x="107" y="14"/>
                      </a:lnTo>
                      <a:lnTo>
                        <a:pt x="84" y="19"/>
                      </a:lnTo>
                      <a:lnTo>
                        <a:pt x="3" y="14"/>
                      </a:lnTo>
                      <a:lnTo>
                        <a:pt x="2" y="11"/>
                      </a:lnTo>
                      <a:lnTo>
                        <a:pt x="1" y="7"/>
                      </a:lnTo>
                      <a:lnTo>
                        <a:pt x="0" y="2"/>
                      </a:lnTo>
                      <a:lnTo>
                        <a:pt x="1" y="0"/>
                      </a:lnTo>
                      <a:close/>
                    </a:path>
                  </a:pathLst>
                </a:custGeom>
                <a:solidFill>
                  <a:srgbClr val="3A4F00"/>
                </a:solidFill>
                <a:ln w="9525">
                  <a:noFill/>
                  <a:round/>
                  <a:headEnd/>
                  <a:tailEnd/>
                </a:ln>
              </p:spPr>
              <p:txBody>
                <a:bodyPr/>
                <a:lstStyle/>
                <a:p>
                  <a:pPr eaLnBrk="0" hangingPunct="0">
                    <a:lnSpc>
                      <a:spcPct val="90000"/>
                    </a:lnSpc>
                    <a:spcBef>
                      <a:spcPct val="20000"/>
                    </a:spcBef>
                    <a:buClr>
                      <a:schemeClr val="folHlink"/>
                    </a:buClr>
                    <a:buSzPct val="75000"/>
                    <a:buFont typeface="Monotype Sorts" pitchFamily="1" charset="2"/>
                    <a:buChar char="n"/>
                    <a:defRPr/>
                  </a:pPr>
                  <a:endParaRPr lang="en-US">
                    <a:latin typeface="+mj-lt"/>
                    <a:ea typeface="宋体" pitchFamily="1" charset="-122"/>
                    <a:cs typeface="+mn-cs"/>
                  </a:endParaRPr>
                </a:p>
              </p:txBody>
            </p:sp>
            <p:sp>
              <p:nvSpPr>
                <p:cNvPr id="197" name="Freeform 91"/>
                <p:cNvSpPr>
                  <a:spLocks/>
                </p:cNvSpPr>
                <p:nvPr/>
              </p:nvSpPr>
              <p:spPr bwMode="auto">
                <a:xfrm>
                  <a:off x="2875" y="2753"/>
                  <a:ext cx="33" cy="23"/>
                </a:xfrm>
                <a:custGeom>
                  <a:avLst/>
                  <a:gdLst>
                    <a:gd name="T0" fmla="*/ 5 w 64"/>
                    <a:gd name="T1" fmla="*/ 0 h 45"/>
                    <a:gd name="T2" fmla="*/ 6 w 64"/>
                    <a:gd name="T3" fmla="*/ 1 h 45"/>
                    <a:gd name="T4" fmla="*/ 7 w 64"/>
                    <a:gd name="T5" fmla="*/ 1 h 45"/>
                    <a:gd name="T6" fmla="*/ 9 w 64"/>
                    <a:gd name="T7" fmla="*/ 2 h 45"/>
                    <a:gd name="T8" fmla="*/ 9 w 64"/>
                    <a:gd name="T9" fmla="*/ 3 h 45"/>
                    <a:gd name="T10" fmla="*/ 9 w 64"/>
                    <a:gd name="T11" fmla="*/ 4 h 45"/>
                    <a:gd name="T12" fmla="*/ 7 w 64"/>
                    <a:gd name="T13" fmla="*/ 5 h 45"/>
                    <a:gd name="T14" fmla="*/ 6 w 64"/>
                    <a:gd name="T15" fmla="*/ 6 h 45"/>
                    <a:gd name="T16" fmla="*/ 5 w 64"/>
                    <a:gd name="T17" fmla="*/ 6 h 45"/>
                    <a:gd name="T18" fmla="*/ 3 w 64"/>
                    <a:gd name="T19" fmla="*/ 6 h 45"/>
                    <a:gd name="T20" fmla="*/ 2 w 64"/>
                    <a:gd name="T21" fmla="*/ 5 h 45"/>
                    <a:gd name="T22" fmla="*/ 1 w 64"/>
                    <a:gd name="T23" fmla="*/ 4 h 45"/>
                    <a:gd name="T24" fmla="*/ 0 w 64"/>
                    <a:gd name="T25" fmla="*/ 3 h 45"/>
                    <a:gd name="T26" fmla="*/ 1 w 64"/>
                    <a:gd name="T27" fmla="*/ 2 h 45"/>
                    <a:gd name="T28" fmla="*/ 2 w 64"/>
                    <a:gd name="T29" fmla="*/ 1 h 45"/>
                    <a:gd name="T30" fmla="*/ 3 w 64"/>
                    <a:gd name="T31" fmla="*/ 1 h 45"/>
                    <a:gd name="T32" fmla="*/ 5 w 64"/>
                    <a:gd name="T33" fmla="*/ 0 h 4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64"/>
                    <a:gd name="T52" fmla="*/ 0 h 45"/>
                    <a:gd name="T53" fmla="*/ 64 w 64"/>
                    <a:gd name="T54" fmla="*/ 45 h 45"/>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64" h="45">
                      <a:moveTo>
                        <a:pt x="32" y="0"/>
                      </a:moveTo>
                      <a:lnTo>
                        <a:pt x="45" y="2"/>
                      </a:lnTo>
                      <a:lnTo>
                        <a:pt x="55" y="7"/>
                      </a:lnTo>
                      <a:lnTo>
                        <a:pt x="62" y="14"/>
                      </a:lnTo>
                      <a:lnTo>
                        <a:pt x="64" y="22"/>
                      </a:lnTo>
                      <a:lnTo>
                        <a:pt x="62" y="31"/>
                      </a:lnTo>
                      <a:lnTo>
                        <a:pt x="55" y="38"/>
                      </a:lnTo>
                      <a:lnTo>
                        <a:pt x="45" y="42"/>
                      </a:lnTo>
                      <a:lnTo>
                        <a:pt x="32" y="45"/>
                      </a:lnTo>
                      <a:lnTo>
                        <a:pt x="19" y="42"/>
                      </a:lnTo>
                      <a:lnTo>
                        <a:pt x="9" y="38"/>
                      </a:lnTo>
                      <a:lnTo>
                        <a:pt x="2" y="31"/>
                      </a:lnTo>
                      <a:lnTo>
                        <a:pt x="0" y="22"/>
                      </a:lnTo>
                      <a:lnTo>
                        <a:pt x="2" y="14"/>
                      </a:lnTo>
                      <a:lnTo>
                        <a:pt x="9" y="7"/>
                      </a:lnTo>
                      <a:lnTo>
                        <a:pt x="19" y="2"/>
                      </a:lnTo>
                      <a:lnTo>
                        <a:pt x="32" y="0"/>
                      </a:lnTo>
                      <a:close/>
                    </a:path>
                  </a:pathLst>
                </a:custGeom>
                <a:solidFill>
                  <a:srgbClr val="006651"/>
                </a:solidFill>
                <a:ln w="9525">
                  <a:noFill/>
                  <a:round/>
                  <a:headEnd/>
                  <a:tailEnd/>
                </a:ln>
              </p:spPr>
              <p:txBody>
                <a:bodyPr/>
                <a:lstStyle/>
                <a:p>
                  <a:pPr eaLnBrk="0" hangingPunct="0">
                    <a:lnSpc>
                      <a:spcPct val="90000"/>
                    </a:lnSpc>
                    <a:spcBef>
                      <a:spcPct val="20000"/>
                    </a:spcBef>
                    <a:buClr>
                      <a:schemeClr val="folHlink"/>
                    </a:buClr>
                    <a:buSzPct val="75000"/>
                    <a:buFont typeface="Monotype Sorts" pitchFamily="1" charset="2"/>
                    <a:buChar char="n"/>
                    <a:defRPr/>
                  </a:pPr>
                  <a:endParaRPr lang="en-US">
                    <a:latin typeface="+mj-lt"/>
                    <a:ea typeface="宋体" pitchFamily="1" charset="-122"/>
                    <a:cs typeface="+mn-cs"/>
                  </a:endParaRPr>
                </a:p>
              </p:txBody>
            </p:sp>
            <p:sp>
              <p:nvSpPr>
                <p:cNvPr id="198" name="Freeform 92"/>
                <p:cNvSpPr>
                  <a:spLocks/>
                </p:cNvSpPr>
                <p:nvPr/>
              </p:nvSpPr>
              <p:spPr bwMode="auto">
                <a:xfrm>
                  <a:off x="2889" y="2741"/>
                  <a:ext cx="33" cy="35"/>
                </a:xfrm>
                <a:custGeom>
                  <a:avLst/>
                  <a:gdLst>
                    <a:gd name="T0" fmla="*/ 5 w 65"/>
                    <a:gd name="T1" fmla="*/ 0 h 71"/>
                    <a:gd name="T2" fmla="*/ 6 w 65"/>
                    <a:gd name="T3" fmla="*/ 0 h 71"/>
                    <a:gd name="T4" fmla="*/ 7 w 65"/>
                    <a:gd name="T5" fmla="*/ 1 h 71"/>
                    <a:gd name="T6" fmla="*/ 8 w 65"/>
                    <a:gd name="T7" fmla="*/ 2 h 71"/>
                    <a:gd name="T8" fmla="*/ 9 w 65"/>
                    <a:gd name="T9" fmla="*/ 4 h 71"/>
                    <a:gd name="T10" fmla="*/ 8 w 65"/>
                    <a:gd name="T11" fmla="*/ 6 h 71"/>
                    <a:gd name="T12" fmla="*/ 7 w 65"/>
                    <a:gd name="T13" fmla="*/ 7 h 71"/>
                    <a:gd name="T14" fmla="*/ 6 w 65"/>
                    <a:gd name="T15" fmla="*/ 8 h 71"/>
                    <a:gd name="T16" fmla="*/ 5 w 65"/>
                    <a:gd name="T17" fmla="*/ 8 h 71"/>
                    <a:gd name="T18" fmla="*/ 3 w 65"/>
                    <a:gd name="T19" fmla="*/ 8 h 71"/>
                    <a:gd name="T20" fmla="*/ 2 w 65"/>
                    <a:gd name="T21" fmla="*/ 7 h 71"/>
                    <a:gd name="T22" fmla="*/ 1 w 65"/>
                    <a:gd name="T23" fmla="*/ 6 h 71"/>
                    <a:gd name="T24" fmla="*/ 0 w 65"/>
                    <a:gd name="T25" fmla="*/ 4 h 71"/>
                    <a:gd name="T26" fmla="*/ 1 w 65"/>
                    <a:gd name="T27" fmla="*/ 2 h 71"/>
                    <a:gd name="T28" fmla="*/ 2 w 65"/>
                    <a:gd name="T29" fmla="*/ 1 h 71"/>
                    <a:gd name="T30" fmla="*/ 3 w 65"/>
                    <a:gd name="T31" fmla="*/ 0 h 71"/>
                    <a:gd name="T32" fmla="*/ 5 w 65"/>
                    <a:gd name="T33" fmla="*/ 0 h 71"/>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65"/>
                    <a:gd name="T52" fmla="*/ 0 h 71"/>
                    <a:gd name="T53" fmla="*/ 65 w 65"/>
                    <a:gd name="T54" fmla="*/ 71 h 71"/>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65" h="71">
                      <a:moveTo>
                        <a:pt x="33" y="0"/>
                      </a:moveTo>
                      <a:lnTo>
                        <a:pt x="46" y="3"/>
                      </a:lnTo>
                      <a:lnTo>
                        <a:pt x="56" y="11"/>
                      </a:lnTo>
                      <a:lnTo>
                        <a:pt x="63" y="22"/>
                      </a:lnTo>
                      <a:lnTo>
                        <a:pt x="65" y="36"/>
                      </a:lnTo>
                      <a:lnTo>
                        <a:pt x="63" y="49"/>
                      </a:lnTo>
                      <a:lnTo>
                        <a:pt x="56" y="60"/>
                      </a:lnTo>
                      <a:lnTo>
                        <a:pt x="46" y="68"/>
                      </a:lnTo>
                      <a:lnTo>
                        <a:pt x="33" y="71"/>
                      </a:lnTo>
                      <a:lnTo>
                        <a:pt x="20" y="68"/>
                      </a:lnTo>
                      <a:lnTo>
                        <a:pt x="10" y="60"/>
                      </a:lnTo>
                      <a:lnTo>
                        <a:pt x="2" y="49"/>
                      </a:lnTo>
                      <a:lnTo>
                        <a:pt x="0" y="36"/>
                      </a:lnTo>
                      <a:lnTo>
                        <a:pt x="2" y="22"/>
                      </a:lnTo>
                      <a:lnTo>
                        <a:pt x="10" y="11"/>
                      </a:lnTo>
                      <a:lnTo>
                        <a:pt x="20" y="3"/>
                      </a:lnTo>
                      <a:lnTo>
                        <a:pt x="33" y="0"/>
                      </a:lnTo>
                      <a:close/>
                    </a:path>
                  </a:pathLst>
                </a:custGeom>
                <a:solidFill>
                  <a:srgbClr val="FFFFFF"/>
                </a:solidFill>
                <a:ln w="9525">
                  <a:noFill/>
                  <a:round/>
                  <a:headEnd/>
                  <a:tailEnd/>
                </a:ln>
              </p:spPr>
              <p:txBody>
                <a:bodyPr/>
                <a:lstStyle/>
                <a:p>
                  <a:pPr eaLnBrk="0" hangingPunct="0">
                    <a:lnSpc>
                      <a:spcPct val="90000"/>
                    </a:lnSpc>
                    <a:spcBef>
                      <a:spcPct val="20000"/>
                    </a:spcBef>
                    <a:buClr>
                      <a:schemeClr val="folHlink"/>
                    </a:buClr>
                    <a:buSzPct val="75000"/>
                    <a:buFont typeface="Monotype Sorts" pitchFamily="1" charset="2"/>
                    <a:buChar char="n"/>
                    <a:defRPr/>
                  </a:pPr>
                  <a:endParaRPr lang="en-US">
                    <a:latin typeface="+mj-lt"/>
                    <a:ea typeface="宋体" pitchFamily="1" charset="-122"/>
                    <a:cs typeface="+mn-cs"/>
                  </a:endParaRPr>
                </a:p>
              </p:txBody>
            </p:sp>
          </p:grpSp>
          <p:sp>
            <p:nvSpPr>
              <p:cNvPr id="132" name="Freeform 93"/>
              <p:cNvSpPr>
                <a:spLocks/>
              </p:cNvSpPr>
              <p:nvPr/>
            </p:nvSpPr>
            <p:spPr bwMode="auto">
              <a:xfrm>
                <a:off x="2127" y="1802"/>
                <a:ext cx="702" cy="72"/>
              </a:xfrm>
              <a:custGeom>
                <a:avLst/>
                <a:gdLst>
                  <a:gd name="T0" fmla="*/ 1 w 1404"/>
                  <a:gd name="T1" fmla="*/ 18 h 143"/>
                  <a:gd name="T2" fmla="*/ 6 w 1404"/>
                  <a:gd name="T3" fmla="*/ 17 h 143"/>
                  <a:gd name="T4" fmla="*/ 17 w 1404"/>
                  <a:gd name="T5" fmla="*/ 14 h 143"/>
                  <a:gd name="T6" fmla="*/ 30 w 1404"/>
                  <a:gd name="T7" fmla="*/ 11 h 143"/>
                  <a:gd name="T8" fmla="*/ 47 w 1404"/>
                  <a:gd name="T9" fmla="*/ 8 h 143"/>
                  <a:gd name="T10" fmla="*/ 67 w 1404"/>
                  <a:gd name="T11" fmla="*/ 6 h 143"/>
                  <a:gd name="T12" fmla="*/ 87 w 1404"/>
                  <a:gd name="T13" fmla="*/ 5 h 143"/>
                  <a:gd name="T14" fmla="*/ 107 w 1404"/>
                  <a:gd name="T15" fmla="*/ 6 h 143"/>
                  <a:gd name="T16" fmla="*/ 126 w 1404"/>
                  <a:gd name="T17" fmla="*/ 8 h 143"/>
                  <a:gd name="T18" fmla="*/ 143 w 1404"/>
                  <a:gd name="T19" fmla="*/ 11 h 143"/>
                  <a:gd name="T20" fmla="*/ 155 w 1404"/>
                  <a:gd name="T21" fmla="*/ 12 h 143"/>
                  <a:gd name="T22" fmla="*/ 164 w 1404"/>
                  <a:gd name="T23" fmla="*/ 14 h 143"/>
                  <a:gd name="T24" fmla="*/ 169 w 1404"/>
                  <a:gd name="T25" fmla="*/ 15 h 143"/>
                  <a:gd name="T26" fmla="*/ 173 w 1404"/>
                  <a:gd name="T27" fmla="*/ 16 h 143"/>
                  <a:gd name="T28" fmla="*/ 175 w 1404"/>
                  <a:gd name="T29" fmla="*/ 17 h 143"/>
                  <a:gd name="T30" fmla="*/ 176 w 1404"/>
                  <a:gd name="T31" fmla="*/ 17 h 143"/>
                  <a:gd name="T32" fmla="*/ 176 w 1404"/>
                  <a:gd name="T33" fmla="*/ 17 h 143"/>
                  <a:gd name="T34" fmla="*/ 172 w 1404"/>
                  <a:gd name="T35" fmla="*/ 15 h 143"/>
                  <a:gd name="T36" fmla="*/ 166 w 1404"/>
                  <a:gd name="T37" fmla="*/ 13 h 143"/>
                  <a:gd name="T38" fmla="*/ 157 w 1404"/>
                  <a:gd name="T39" fmla="*/ 10 h 143"/>
                  <a:gd name="T40" fmla="*/ 145 w 1404"/>
                  <a:gd name="T41" fmla="*/ 7 h 143"/>
                  <a:gd name="T42" fmla="*/ 131 w 1404"/>
                  <a:gd name="T43" fmla="*/ 4 h 143"/>
                  <a:gd name="T44" fmla="*/ 115 w 1404"/>
                  <a:gd name="T45" fmla="*/ 2 h 143"/>
                  <a:gd name="T46" fmla="*/ 98 w 1404"/>
                  <a:gd name="T47" fmla="*/ 0 h 143"/>
                  <a:gd name="T48" fmla="*/ 81 w 1404"/>
                  <a:gd name="T49" fmla="*/ 1 h 143"/>
                  <a:gd name="T50" fmla="*/ 63 w 1404"/>
                  <a:gd name="T51" fmla="*/ 3 h 143"/>
                  <a:gd name="T52" fmla="*/ 47 w 1404"/>
                  <a:gd name="T53" fmla="*/ 5 h 143"/>
                  <a:gd name="T54" fmla="*/ 34 w 1404"/>
                  <a:gd name="T55" fmla="*/ 8 h 143"/>
                  <a:gd name="T56" fmla="*/ 22 w 1404"/>
                  <a:gd name="T57" fmla="*/ 11 h 143"/>
                  <a:gd name="T58" fmla="*/ 11 w 1404"/>
                  <a:gd name="T59" fmla="*/ 14 h 143"/>
                  <a:gd name="T60" fmla="*/ 5 w 1404"/>
                  <a:gd name="T61" fmla="*/ 17 h 143"/>
                  <a:gd name="T62" fmla="*/ 1 w 1404"/>
                  <a:gd name="T63" fmla="*/ 18 h 143"/>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404"/>
                  <a:gd name="T97" fmla="*/ 0 h 143"/>
                  <a:gd name="T98" fmla="*/ 1404 w 1404"/>
                  <a:gd name="T99" fmla="*/ 143 h 143"/>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404" h="143">
                    <a:moveTo>
                      <a:pt x="0" y="143"/>
                    </a:moveTo>
                    <a:lnTo>
                      <a:pt x="7" y="141"/>
                    </a:lnTo>
                    <a:lnTo>
                      <a:pt x="24" y="136"/>
                    </a:lnTo>
                    <a:lnTo>
                      <a:pt x="51" y="130"/>
                    </a:lnTo>
                    <a:lnTo>
                      <a:pt x="88" y="120"/>
                    </a:lnTo>
                    <a:lnTo>
                      <a:pt x="133" y="109"/>
                    </a:lnTo>
                    <a:lnTo>
                      <a:pt x="185" y="98"/>
                    </a:lnTo>
                    <a:lnTo>
                      <a:pt x="246" y="86"/>
                    </a:lnTo>
                    <a:lnTo>
                      <a:pt x="312" y="74"/>
                    </a:lnTo>
                    <a:lnTo>
                      <a:pt x="382" y="62"/>
                    </a:lnTo>
                    <a:lnTo>
                      <a:pt x="456" y="54"/>
                    </a:lnTo>
                    <a:lnTo>
                      <a:pt x="533" y="46"/>
                    </a:lnTo>
                    <a:lnTo>
                      <a:pt x="614" y="39"/>
                    </a:lnTo>
                    <a:lnTo>
                      <a:pt x="695" y="37"/>
                    </a:lnTo>
                    <a:lnTo>
                      <a:pt x="777" y="37"/>
                    </a:lnTo>
                    <a:lnTo>
                      <a:pt x="858" y="42"/>
                    </a:lnTo>
                    <a:lnTo>
                      <a:pt x="939" y="51"/>
                    </a:lnTo>
                    <a:lnTo>
                      <a:pt x="1014" y="61"/>
                    </a:lnTo>
                    <a:lnTo>
                      <a:pt x="1082" y="71"/>
                    </a:lnTo>
                    <a:lnTo>
                      <a:pt x="1140" y="81"/>
                    </a:lnTo>
                    <a:lnTo>
                      <a:pt x="1191" y="89"/>
                    </a:lnTo>
                    <a:lnTo>
                      <a:pt x="1235" y="96"/>
                    </a:lnTo>
                    <a:lnTo>
                      <a:pt x="1273" y="103"/>
                    </a:lnTo>
                    <a:lnTo>
                      <a:pt x="1305" y="109"/>
                    </a:lnTo>
                    <a:lnTo>
                      <a:pt x="1330" y="115"/>
                    </a:lnTo>
                    <a:lnTo>
                      <a:pt x="1352" y="120"/>
                    </a:lnTo>
                    <a:lnTo>
                      <a:pt x="1369" y="123"/>
                    </a:lnTo>
                    <a:lnTo>
                      <a:pt x="1383" y="126"/>
                    </a:lnTo>
                    <a:lnTo>
                      <a:pt x="1391" y="128"/>
                    </a:lnTo>
                    <a:lnTo>
                      <a:pt x="1398" y="131"/>
                    </a:lnTo>
                    <a:lnTo>
                      <a:pt x="1401" y="131"/>
                    </a:lnTo>
                    <a:lnTo>
                      <a:pt x="1404" y="133"/>
                    </a:lnTo>
                    <a:lnTo>
                      <a:pt x="1401" y="131"/>
                    </a:lnTo>
                    <a:lnTo>
                      <a:pt x="1391" y="126"/>
                    </a:lnTo>
                    <a:lnTo>
                      <a:pt x="1374" y="120"/>
                    </a:lnTo>
                    <a:lnTo>
                      <a:pt x="1351" y="111"/>
                    </a:lnTo>
                    <a:lnTo>
                      <a:pt x="1322" y="99"/>
                    </a:lnTo>
                    <a:lnTo>
                      <a:pt x="1288" y="88"/>
                    </a:lnTo>
                    <a:lnTo>
                      <a:pt x="1250" y="76"/>
                    </a:lnTo>
                    <a:lnTo>
                      <a:pt x="1206" y="62"/>
                    </a:lnTo>
                    <a:lnTo>
                      <a:pt x="1157" y="51"/>
                    </a:lnTo>
                    <a:lnTo>
                      <a:pt x="1103" y="37"/>
                    </a:lnTo>
                    <a:lnTo>
                      <a:pt x="1048" y="27"/>
                    </a:lnTo>
                    <a:lnTo>
                      <a:pt x="987" y="17"/>
                    </a:lnTo>
                    <a:lnTo>
                      <a:pt x="924" y="9"/>
                    </a:lnTo>
                    <a:lnTo>
                      <a:pt x="858" y="4"/>
                    </a:lnTo>
                    <a:lnTo>
                      <a:pt x="789" y="0"/>
                    </a:lnTo>
                    <a:lnTo>
                      <a:pt x="718" y="0"/>
                    </a:lnTo>
                    <a:lnTo>
                      <a:pt x="646" y="4"/>
                    </a:lnTo>
                    <a:lnTo>
                      <a:pt x="577" y="9"/>
                    </a:lnTo>
                    <a:lnTo>
                      <a:pt x="510" y="17"/>
                    </a:lnTo>
                    <a:lnTo>
                      <a:pt x="444" y="27"/>
                    </a:lnTo>
                    <a:lnTo>
                      <a:pt x="380" y="37"/>
                    </a:lnTo>
                    <a:lnTo>
                      <a:pt x="322" y="51"/>
                    </a:lnTo>
                    <a:lnTo>
                      <a:pt x="266" y="62"/>
                    </a:lnTo>
                    <a:lnTo>
                      <a:pt x="216" y="76"/>
                    </a:lnTo>
                    <a:lnTo>
                      <a:pt x="169" y="88"/>
                    </a:lnTo>
                    <a:lnTo>
                      <a:pt x="127" y="101"/>
                    </a:lnTo>
                    <a:lnTo>
                      <a:pt x="90" y="111"/>
                    </a:lnTo>
                    <a:lnTo>
                      <a:pt x="59" y="123"/>
                    </a:lnTo>
                    <a:lnTo>
                      <a:pt x="34" y="131"/>
                    </a:lnTo>
                    <a:lnTo>
                      <a:pt x="16" y="138"/>
                    </a:lnTo>
                    <a:lnTo>
                      <a:pt x="4" y="141"/>
                    </a:lnTo>
                    <a:lnTo>
                      <a:pt x="0" y="143"/>
                    </a:lnTo>
                    <a:close/>
                  </a:path>
                </a:pathLst>
              </a:custGeom>
              <a:solidFill>
                <a:srgbClr val="000000"/>
              </a:solidFill>
              <a:ln w="9525">
                <a:noFill/>
                <a:round/>
                <a:headEnd/>
                <a:tailEnd/>
              </a:ln>
            </p:spPr>
            <p:txBody>
              <a:bodyPr/>
              <a:lstStyle/>
              <a:p>
                <a:pPr eaLnBrk="0" hangingPunct="0">
                  <a:lnSpc>
                    <a:spcPct val="90000"/>
                  </a:lnSpc>
                  <a:spcBef>
                    <a:spcPct val="20000"/>
                  </a:spcBef>
                  <a:buClr>
                    <a:schemeClr val="folHlink"/>
                  </a:buClr>
                  <a:buSzPct val="75000"/>
                  <a:buFont typeface="Monotype Sorts" pitchFamily="1" charset="2"/>
                  <a:buChar char="n"/>
                  <a:defRPr/>
                </a:pPr>
                <a:endParaRPr lang="en-US">
                  <a:latin typeface="+mj-lt"/>
                  <a:ea typeface="宋体" pitchFamily="1" charset="-122"/>
                  <a:cs typeface="+mn-cs"/>
                </a:endParaRPr>
              </a:p>
            </p:txBody>
          </p:sp>
          <p:sp>
            <p:nvSpPr>
              <p:cNvPr id="133" name="Freeform 94"/>
              <p:cNvSpPr>
                <a:spLocks/>
              </p:cNvSpPr>
              <p:nvPr/>
            </p:nvSpPr>
            <p:spPr bwMode="auto">
              <a:xfrm>
                <a:off x="1928" y="2147"/>
                <a:ext cx="229" cy="43"/>
              </a:xfrm>
              <a:custGeom>
                <a:avLst/>
                <a:gdLst>
                  <a:gd name="T0" fmla="*/ 29 w 457"/>
                  <a:gd name="T1" fmla="*/ 0 h 85"/>
                  <a:gd name="T2" fmla="*/ 23 w 457"/>
                  <a:gd name="T3" fmla="*/ 1 h 85"/>
                  <a:gd name="T4" fmla="*/ 18 w 457"/>
                  <a:gd name="T5" fmla="*/ 1 h 85"/>
                  <a:gd name="T6" fmla="*/ 13 w 457"/>
                  <a:gd name="T7" fmla="*/ 1 h 85"/>
                  <a:gd name="T8" fmla="*/ 9 w 457"/>
                  <a:gd name="T9" fmla="*/ 2 h 85"/>
                  <a:gd name="T10" fmla="*/ 5 w 457"/>
                  <a:gd name="T11" fmla="*/ 3 h 85"/>
                  <a:gd name="T12" fmla="*/ 3 w 457"/>
                  <a:gd name="T13" fmla="*/ 4 h 85"/>
                  <a:gd name="T14" fmla="*/ 1 w 457"/>
                  <a:gd name="T15" fmla="*/ 5 h 85"/>
                  <a:gd name="T16" fmla="*/ 0 w 457"/>
                  <a:gd name="T17" fmla="*/ 6 h 85"/>
                  <a:gd name="T18" fmla="*/ 1 w 457"/>
                  <a:gd name="T19" fmla="*/ 7 h 85"/>
                  <a:gd name="T20" fmla="*/ 3 w 457"/>
                  <a:gd name="T21" fmla="*/ 8 h 85"/>
                  <a:gd name="T22" fmla="*/ 5 w 457"/>
                  <a:gd name="T23" fmla="*/ 9 h 85"/>
                  <a:gd name="T24" fmla="*/ 9 w 457"/>
                  <a:gd name="T25" fmla="*/ 10 h 85"/>
                  <a:gd name="T26" fmla="*/ 13 w 457"/>
                  <a:gd name="T27" fmla="*/ 10 h 85"/>
                  <a:gd name="T28" fmla="*/ 18 w 457"/>
                  <a:gd name="T29" fmla="*/ 11 h 85"/>
                  <a:gd name="T30" fmla="*/ 23 w 457"/>
                  <a:gd name="T31" fmla="*/ 11 h 85"/>
                  <a:gd name="T32" fmla="*/ 29 w 457"/>
                  <a:gd name="T33" fmla="*/ 11 h 85"/>
                  <a:gd name="T34" fmla="*/ 35 w 457"/>
                  <a:gd name="T35" fmla="*/ 11 h 85"/>
                  <a:gd name="T36" fmla="*/ 40 w 457"/>
                  <a:gd name="T37" fmla="*/ 11 h 85"/>
                  <a:gd name="T38" fmla="*/ 45 w 457"/>
                  <a:gd name="T39" fmla="*/ 10 h 85"/>
                  <a:gd name="T40" fmla="*/ 49 w 457"/>
                  <a:gd name="T41" fmla="*/ 10 h 85"/>
                  <a:gd name="T42" fmla="*/ 53 w 457"/>
                  <a:gd name="T43" fmla="*/ 9 h 85"/>
                  <a:gd name="T44" fmla="*/ 55 w 457"/>
                  <a:gd name="T45" fmla="*/ 8 h 85"/>
                  <a:gd name="T46" fmla="*/ 57 w 457"/>
                  <a:gd name="T47" fmla="*/ 7 h 85"/>
                  <a:gd name="T48" fmla="*/ 58 w 457"/>
                  <a:gd name="T49" fmla="*/ 6 h 85"/>
                  <a:gd name="T50" fmla="*/ 57 w 457"/>
                  <a:gd name="T51" fmla="*/ 5 h 85"/>
                  <a:gd name="T52" fmla="*/ 55 w 457"/>
                  <a:gd name="T53" fmla="*/ 4 h 85"/>
                  <a:gd name="T54" fmla="*/ 53 w 457"/>
                  <a:gd name="T55" fmla="*/ 3 h 85"/>
                  <a:gd name="T56" fmla="*/ 49 w 457"/>
                  <a:gd name="T57" fmla="*/ 2 h 85"/>
                  <a:gd name="T58" fmla="*/ 45 w 457"/>
                  <a:gd name="T59" fmla="*/ 1 h 85"/>
                  <a:gd name="T60" fmla="*/ 40 w 457"/>
                  <a:gd name="T61" fmla="*/ 1 h 85"/>
                  <a:gd name="T62" fmla="*/ 35 w 457"/>
                  <a:gd name="T63" fmla="*/ 1 h 85"/>
                  <a:gd name="T64" fmla="*/ 29 w 457"/>
                  <a:gd name="T65" fmla="*/ 0 h 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457"/>
                  <a:gd name="T100" fmla="*/ 0 h 85"/>
                  <a:gd name="T101" fmla="*/ 457 w 457"/>
                  <a:gd name="T102" fmla="*/ 85 h 85"/>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457" h="85">
                    <a:moveTo>
                      <a:pt x="229" y="0"/>
                    </a:moveTo>
                    <a:lnTo>
                      <a:pt x="183" y="1"/>
                    </a:lnTo>
                    <a:lnTo>
                      <a:pt x="140" y="3"/>
                    </a:lnTo>
                    <a:lnTo>
                      <a:pt x="101" y="8"/>
                    </a:lnTo>
                    <a:lnTo>
                      <a:pt x="67" y="13"/>
                    </a:lnTo>
                    <a:lnTo>
                      <a:pt x="39" y="20"/>
                    </a:lnTo>
                    <a:lnTo>
                      <a:pt x="18" y="27"/>
                    </a:lnTo>
                    <a:lnTo>
                      <a:pt x="5" y="35"/>
                    </a:lnTo>
                    <a:lnTo>
                      <a:pt x="0" y="43"/>
                    </a:lnTo>
                    <a:lnTo>
                      <a:pt x="5" y="52"/>
                    </a:lnTo>
                    <a:lnTo>
                      <a:pt x="18" y="60"/>
                    </a:lnTo>
                    <a:lnTo>
                      <a:pt x="39" y="67"/>
                    </a:lnTo>
                    <a:lnTo>
                      <a:pt x="67" y="74"/>
                    </a:lnTo>
                    <a:lnTo>
                      <a:pt x="101" y="79"/>
                    </a:lnTo>
                    <a:lnTo>
                      <a:pt x="140" y="82"/>
                    </a:lnTo>
                    <a:lnTo>
                      <a:pt x="183" y="84"/>
                    </a:lnTo>
                    <a:lnTo>
                      <a:pt x="229" y="85"/>
                    </a:lnTo>
                    <a:lnTo>
                      <a:pt x="274" y="84"/>
                    </a:lnTo>
                    <a:lnTo>
                      <a:pt x="318" y="82"/>
                    </a:lnTo>
                    <a:lnTo>
                      <a:pt x="356" y="79"/>
                    </a:lnTo>
                    <a:lnTo>
                      <a:pt x="390" y="74"/>
                    </a:lnTo>
                    <a:lnTo>
                      <a:pt x="419" y="67"/>
                    </a:lnTo>
                    <a:lnTo>
                      <a:pt x="439" y="60"/>
                    </a:lnTo>
                    <a:lnTo>
                      <a:pt x="452" y="52"/>
                    </a:lnTo>
                    <a:lnTo>
                      <a:pt x="457" y="43"/>
                    </a:lnTo>
                    <a:lnTo>
                      <a:pt x="452" y="35"/>
                    </a:lnTo>
                    <a:lnTo>
                      <a:pt x="439" y="27"/>
                    </a:lnTo>
                    <a:lnTo>
                      <a:pt x="419" y="20"/>
                    </a:lnTo>
                    <a:lnTo>
                      <a:pt x="390" y="13"/>
                    </a:lnTo>
                    <a:lnTo>
                      <a:pt x="356" y="8"/>
                    </a:lnTo>
                    <a:lnTo>
                      <a:pt x="318" y="3"/>
                    </a:lnTo>
                    <a:lnTo>
                      <a:pt x="274" y="1"/>
                    </a:lnTo>
                    <a:lnTo>
                      <a:pt x="229" y="0"/>
                    </a:lnTo>
                    <a:close/>
                  </a:path>
                </a:pathLst>
              </a:custGeom>
              <a:solidFill>
                <a:srgbClr val="000000"/>
              </a:solidFill>
              <a:ln w="9525">
                <a:noFill/>
                <a:round/>
                <a:headEnd/>
                <a:tailEnd/>
              </a:ln>
            </p:spPr>
            <p:txBody>
              <a:bodyPr/>
              <a:lstStyle/>
              <a:p>
                <a:pPr eaLnBrk="0" hangingPunct="0">
                  <a:lnSpc>
                    <a:spcPct val="90000"/>
                  </a:lnSpc>
                  <a:spcBef>
                    <a:spcPct val="20000"/>
                  </a:spcBef>
                  <a:buClr>
                    <a:schemeClr val="folHlink"/>
                  </a:buClr>
                  <a:buSzPct val="75000"/>
                  <a:buFont typeface="Monotype Sorts" pitchFamily="1" charset="2"/>
                  <a:buChar char="n"/>
                  <a:defRPr/>
                </a:pPr>
                <a:endParaRPr lang="en-US">
                  <a:latin typeface="+mj-lt"/>
                  <a:ea typeface="宋体" pitchFamily="1" charset="-122"/>
                  <a:cs typeface="+mn-cs"/>
                </a:endParaRPr>
              </a:p>
            </p:txBody>
          </p:sp>
          <p:sp>
            <p:nvSpPr>
              <p:cNvPr id="134" name="Freeform 95"/>
              <p:cNvSpPr>
                <a:spLocks/>
              </p:cNvSpPr>
              <p:nvPr/>
            </p:nvSpPr>
            <p:spPr bwMode="auto">
              <a:xfrm>
                <a:off x="1950" y="2156"/>
                <a:ext cx="180" cy="25"/>
              </a:xfrm>
              <a:custGeom>
                <a:avLst/>
                <a:gdLst>
                  <a:gd name="T0" fmla="*/ 0 w 360"/>
                  <a:gd name="T1" fmla="*/ 2 h 51"/>
                  <a:gd name="T2" fmla="*/ 1 w 360"/>
                  <a:gd name="T3" fmla="*/ 2 h 51"/>
                  <a:gd name="T4" fmla="*/ 1 w 360"/>
                  <a:gd name="T5" fmla="*/ 2 h 51"/>
                  <a:gd name="T6" fmla="*/ 5 w 360"/>
                  <a:gd name="T7" fmla="*/ 1 h 51"/>
                  <a:gd name="T8" fmla="*/ 6 w 360"/>
                  <a:gd name="T9" fmla="*/ 1 h 51"/>
                  <a:gd name="T10" fmla="*/ 11 w 360"/>
                  <a:gd name="T11" fmla="*/ 0 h 51"/>
                  <a:gd name="T12" fmla="*/ 14 w 360"/>
                  <a:gd name="T13" fmla="*/ 0 h 51"/>
                  <a:gd name="T14" fmla="*/ 18 w 360"/>
                  <a:gd name="T15" fmla="*/ 0 h 51"/>
                  <a:gd name="T16" fmla="*/ 22 w 360"/>
                  <a:gd name="T17" fmla="*/ 0 h 51"/>
                  <a:gd name="T18" fmla="*/ 26 w 360"/>
                  <a:gd name="T19" fmla="*/ 0 h 51"/>
                  <a:gd name="T20" fmla="*/ 30 w 360"/>
                  <a:gd name="T21" fmla="*/ 0 h 51"/>
                  <a:gd name="T22" fmla="*/ 34 w 360"/>
                  <a:gd name="T23" fmla="*/ 0 h 51"/>
                  <a:gd name="T24" fmla="*/ 38 w 360"/>
                  <a:gd name="T25" fmla="*/ 1 h 51"/>
                  <a:gd name="T26" fmla="*/ 41 w 360"/>
                  <a:gd name="T27" fmla="*/ 1 h 51"/>
                  <a:gd name="T28" fmla="*/ 43 w 360"/>
                  <a:gd name="T29" fmla="*/ 2 h 51"/>
                  <a:gd name="T30" fmla="*/ 45 w 360"/>
                  <a:gd name="T31" fmla="*/ 2 h 51"/>
                  <a:gd name="T32" fmla="*/ 45 w 360"/>
                  <a:gd name="T33" fmla="*/ 2 h 51"/>
                  <a:gd name="T34" fmla="*/ 25 w 360"/>
                  <a:gd name="T35" fmla="*/ 2 h 51"/>
                  <a:gd name="T36" fmla="*/ 41 w 360"/>
                  <a:gd name="T37" fmla="*/ 4 h 51"/>
                  <a:gd name="T38" fmla="*/ 25 w 360"/>
                  <a:gd name="T39" fmla="*/ 4 h 51"/>
                  <a:gd name="T40" fmla="*/ 37 w 360"/>
                  <a:gd name="T41" fmla="*/ 5 h 51"/>
                  <a:gd name="T42" fmla="*/ 36 w 360"/>
                  <a:gd name="T43" fmla="*/ 5 h 51"/>
                  <a:gd name="T44" fmla="*/ 35 w 360"/>
                  <a:gd name="T45" fmla="*/ 5 h 51"/>
                  <a:gd name="T46" fmla="*/ 33 w 360"/>
                  <a:gd name="T47" fmla="*/ 5 h 51"/>
                  <a:gd name="T48" fmla="*/ 29 w 360"/>
                  <a:gd name="T49" fmla="*/ 6 h 51"/>
                  <a:gd name="T50" fmla="*/ 26 w 360"/>
                  <a:gd name="T51" fmla="*/ 6 h 51"/>
                  <a:gd name="T52" fmla="*/ 23 w 360"/>
                  <a:gd name="T53" fmla="*/ 6 h 51"/>
                  <a:gd name="T54" fmla="*/ 20 w 360"/>
                  <a:gd name="T55" fmla="*/ 6 h 51"/>
                  <a:gd name="T56" fmla="*/ 15 w 360"/>
                  <a:gd name="T57" fmla="*/ 5 h 51"/>
                  <a:gd name="T58" fmla="*/ 12 w 360"/>
                  <a:gd name="T59" fmla="*/ 5 h 51"/>
                  <a:gd name="T60" fmla="*/ 10 w 360"/>
                  <a:gd name="T61" fmla="*/ 5 h 51"/>
                  <a:gd name="T62" fmla="*/ 6 w 360"/>
                  <a:gd name="T63" fmla="*/ 4 h 51"/>
                  <a:gd name="T64" fmla="*/ 5 w 360"/>
                  <a:gd name="T65" fmla="*/ 3 h 51"/>
                  <a:gd name="T66" fmla="*/ 3 w 360"/>
                  <a:gd name="T67" fmla="*/ 3 h 51"/>
                  <a:gd name="T68" fmla="*/ 1 w 360"/>
                  <a:gd name="T69" fmla="*/ 3 h 51"/>
                  <a:gd name="T70" fmla="*/ 1 w 360"/>
                  <a:gd name="T71" fmla="*/ 2 h 51"/>
                  <a:gd name="T72" fmla="*/ 0 w 360"/>
                  <a:gd name="T73" fmla="*/ 2 h 51"/>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360"/>
                  <a:gd name="T112" fmla="*/ 0 h 51"/>
                  <a:gd name="T113" fmla="*/ 360 w 360"/>
                  <a:gd name="T114" fmla="*/ 51 h 51"/>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360" h="51">
                    <a:moveTo>
                      <a:pt x="0" y="20"/>
                    </a:moveTo>
                    <a:lnTo>
                      <a:pt x="3" y="19"/>
                    </a:lnTo>
                    <a:lnTo>
                      <a:pt x="15" y="17"/>
                    </a:lnTo>
                    <a:lnTo>
                      <a:pt x="33" y="14"/>
                    </a:lnTo>
                    <a:lnTo>
                      <a:pt x="55" y="10"/>
                    </a:lnTo>
                    <a:lnTo>
                      <a:pt x="82" y="7"/>
                    </a:lnTo>
                    <a:lnTo>
                      <a:pt x="112" y="3"/>
                    </a:lnTo>
                    <a:lnTo>
                      <a:pt x="144" y="2"/>
                    </a:lnTo>
                    <a:lnTo>
                      <a:pt x="176" y="0"/>
                    </a:lnTo>
                    <a:lnTo>
                      <a:pt x="208" y="2"/>
                    </a:lnTo>
                    <a:lnTo>
                      <a:pt x="242" y="3"/>
                    </a:lnTo>
                    <a:lnTo>
                      <a:pt x="272" y="7"/>
                    </a:lnTo>
                    <a:lnTo>
                      <a:pt x="301" y="10"/>
                    </a:lnTo>
                    <a:lnTo>
                      <a:pt x="324" y="14"/>
                    </a:lnTo>
                    <a:lnTo>
                      <a:pt x="343" y="17"/>
                    </a:lnTo>
                    <a:lnTo>
                      <a:pt x="354" y="19"/>
                    </a:lnTo>
                    <a:lnTo>
                      <a:pt x="360" y="20"/>
                    </a:lnTo>
                    <a:lnTo>
                      <a:pt x="203" y="19"/>
                    </a:lnTo>
                    <a:lnTo>
                      <a:pt x="323" y="37"/>
                    </a:lnTo>
                    <a:lnTo>
                      <a:pt x="201" y="34"/>
                    </a:lnTo>
                    <a:lnTo>
                      <a:pt x="291" y="46"/>
                    </a:lnTo>
                    <a:lnTo>
                      <a:pt x="287" y="46"/>
                    </a:lnTo>
                    <a:lnTo>
                      <a:pt x="275" y="47"/>
                    </a:lnTo>
                    <a:lnTo>
                      <a:pt x="259" y="47"/>
                    </a:lnTo>
                    <a:lnTo>
                      <a:pt x="235" y="49"/>
                    </a:lnTo>
                    <a:lnTo>
                      <a:pt x="210" y="49"/>
                    </a:lnTo>
                    <a:lnTo>
                      <a:pt x="181" y="51"/>
                    </a:lnTo>
                    <a:lnTo>
                      <a:pt x="153" y="49"/>
                    </a:lnTo>
                    <a:lnTo>
                      <a:pt x="124" y="47"/>
                    </a:lnTo>
                    <a:lnTo>
                      <a:pt x="97" y="44"/>
                    </a:lnTo>
                    <a:lnTo>
                      <a:pt x="74" y="40"/>
                    </a:lnTo>
                    <a:lnTo>
                      <a:pt x="52" y="35"/>
                    </a:lnTo>
                    <a:lnTo>
                      <a:pt x="35" y="30"/>
                    </a:lnTo>
                    <a:lnTo>
                      <a:pt x="20" y="27"/>
                    </a:lnTo>
                    <a:lnTo>
                      <a:pt x="8" y="24"/>
                    </a:lnTo>
                    <a:lnTo>
                      <a:pt x="1" y="22"/>
                    </a:lnTo>
                    <a:lnTo>
                      <a:pt x="0" y="20"/>
                    </a:lnTo>
                    <a:close/>
                  </a:path>
                </a:pathLst>
              </a:custGeom>
              <a:solidFill>
                <a:srgbClr val="FFFFFF"/>
              </a:solidFill>
              <a:ln w="9525">
                <a:noFill/>
                <a:round/>
                <a:headEnd/>
                <a:tailEnd/>
              </a:ln>
            </p:spPr>
            <p:txBody>
              <a:bodyPr/>
              <a:lstStyle/>
              <a:p>
                <a:pPr eaLnBrk="0" hangingPunct="0">
                  <a:lnSpc>
                    <a:spcPct val="90000"/>
                  </a:lnSpc>
                  <a:spcBef>
                    <a:spcPct val="20000"/>
                  </a:spcBef>
                  <a:buClr>
                    <a:schemeClr val="folHlink"/>
                  </a:buClr>
                  <a:buSzPct val="75000"/>
                  <a:buFont typeface="Monotype Sorts" pitchFamily="1" charset="2"/>
                  <a:buChar char="n"/>
                  <a:defRPr/>
                </a:pPr>
                <a:endParaRPr lang="en-US">
                  <a:latin typeface="+mj-lt"/>
                  <a:ea typeface="宋体" pitchFamily="1" charset="-122"/>
                  <a:cs typeface="+mn-cs"/>
                </a:endParaRPr>
              </a:p>
            </p:txBody>
          </p:sp>
        </p:grpSp>
        <p:sp>
          <p:nvSpPr>
            <p:cNvPr id="125" name="Freeform 96"/>
            <p:cNvSpPr>
              <a:spLocks/>
            </p:cNvSpPr>
            <p:nvPr/>
          </p:nvSpPr>
          <p:spPr bwMode="auto">
            <a:xfrm>
              <a:off x="2800350" y="2174875"/>
              <a:ext cx="368300" cy="2005013"/>
            </a:xfrm>
            <a:custGeom>
              <a:avLst/>
              <a:gdLst>
                <a:gd name="T0" fmla="*/ 2147483647 w 383"/>
                <a:gd name="T1" fmla="*/ 2147483647 h 2909"/>
                <a:gd name="T2" fmla="*/ 0 w 383"/>
                <a:gd name="T3" fmla="*/ 982420544 h 2909"/>
                <a:gd name="T4" fmla="*/ 1778218666 w 383"/>
                <a:gd name="T5" fmla="*/ 982420544 h 2909"/>
                <a:gd name="T6" fmla="*/ 2147483647 w 383"/>
                <a:gd name="T7" fmla="*/ 654630149 h 2909"/>
                <a:gd name="T8" fmla="*/ 2147483647 w 383"/>
                <a:gd name="T9" fmla="*/ 0 h 2909"/>
                <a:gd name="T10" fmla="*/ 2147483647 w 383"/>
                <a:gd name="T11" fmla="*/ 0 h 2909"/>
                <a:gd name="T12" fmla="*/ 2147483647 w 383"/>
                <a:gd name="T13" fmla="*/ 0 h 2909"/>
                <a:gd name="T14" fmla="*/ 2147483647 w 383"/>
                <a:gd name="T15" fmla="*/ 654630149 h 2909"/>
                <a:gd name="T16" fmla="*/ 2147483647 w 383"/>
                <a:gd name="T17" fmla="*/ 982420544 h 2909"/>
                <a:gd name="T18" fmla="*/ 2147483647 w 383"/>
                <a:gd name="T19" fmla="*/ 982420544 h 2909"/>
                <a:gd name="T20" fmla="*/ 2147483647 w 383"/>
                <a:gd name="T21" fmla="*/ 2147483647 h 2909"/>
                <a:gd name="T22" fmla="*/ 2147483647 w 383"/>
                <a:gd name="T23" fmla="*/ 2147483647 h 290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83"/>
                <a:gd name="T37" fmla="*/ 0 h 2909"/>
                <a:gd name="T38" fmla="*/ 383 w 383"/>
                <a:gd name="T39" fmla="*/ 2909 h 290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83" h="2909">
                  <a:moveTo>
                    <a:pt x="338" y="2902"/>
                  </a:moveTo>
                  <a:lnTo>
                    <a:pt x="0" y="3"/>
                  </a:lnTo>
                  <a:lnTo>
                    <a:pt x="2" y="3"/>
                  </a:lnTo>
                  <a:lnTo>
                    <a:pt x="5" y="2"/>
                  </a:lnTo>
                  <a:lnTo>
                    <a:pt x="13" y="0"/>
                  </a:lnTo>
                  <a:lnTo>
                    <a:pt x="27" y="0"/>
                  </a:lnTo>
                  <a:lnTo>
                    <a:pt x="44" y="0"/>
                  </a:lnTo>
                  <a:lnTo>
                    <a:pt x="56" y="2"/>
                  </a:lnTo>
                  <a:lnTo>
                    <a:pt x="62" y="3"/>
                  </a:lnTo>
                  <a:lnTo>
                    <a:pt x="66" y="3"/>
                  </a:lnTo>
                  <a:lnTo>
                    <a:pt x="383" y="2909"/>
                  </a:lnTo>
                  <a:lnTo>
                    <a:pt x="338" y="2902"/>
                  </a:lnTo>
                  <a:close/>
                </a:path>
              </a:pathLst>
            </a:custGeom>
            <a:solidFill>
              <a:srgbClr val="000000"/>
            </a:solidFill>
            <a:ln w="9525">
              <a:noFill/>
              <a:round/>
              <a:headEnd/>
              <a:tailEnd/>
            </a:ln>
          </p:spPr>
          <p:txBody>
            <a:bodyPr/>
            <a:lstStyle/>
            <a:p>
              <a:pPr eaLnBrk="0" hangingPunct="0">
                <a:lnSpc>
                  <a:spcPct val="90000"/>
                </a:lnSpc>
                <a:spcBef>
                  <a:spcPct val="20000"/>
                </a:spcBef>
                <a:buClr>
                  <a:schemeClr val="folHlink"/>
                </a:buClr>
                <a:buSzPct val="75000"/>
                <a:buFont typeface="Monotype Sorts" pitchFamily="1" charset="2"/>
                <a:buChar char="n"/>
                <a:defRPr/>
              </a:pPr>
              <a:endParaRPr lang="en-US">
                <a:latin typeface="+mj-lt"/>
                <a:ea typeface="宋体" pitchFamily="1" charset="-122"/>
                <a:cs typeface="+mn-cs"/>
              </a:endParaRPr>
            </a:p>
          </p:txBody>
        </p:sp>
        <p:sp>
          <p:nvSpPr>
            <p:cNvPr id="126" name="Freeform 97"/>
            <p:cNvSpPr>
              <a:spLocks/>
            </p:cNvSpPr>
            <p:nvPr/>
          </p:nvSpPr>
          <p:spPr bwMode="auto">
            <a:xfrm>
              <a:off x="2800350" y="2101850"/>
              <a:ext cx="1077913" cy="301625"/>
            </a:xfrm>
            <a:custGeom>
              <a:avLst/>
              <a:gdLst>
                <a:gd name="T0" fmla="*/ 0 w 1086"/>
                <a:gd name="T1" fmla="*/ 0 h 380"/>
                <a:gd name="T2" fmla="*/ 2147483647 w 1086"/>
                <a:gd name="T3" fmla="*/ 2147483647 h 380"/>
                <a:gd name="T4" fmla="*/ 2147483647 w 1086"/>
                <a:gd name="T5" fmla="*/ 2147483647 h 380"/>
                <a:gd name="T6" fmla="*/ 0 w 1086"/>
                <a:gd name="T7" fmla="*/ 0 h 380"/>
                <a:gd name="T8" fmla="*/ 0 60000 65536"/>
                <a:gd name="T9" fmla="*/ 0 60000 65536"/>
                <a:gd name="T10" fmla="*/ 0 60000 65536"/>
                <a:gd name="T11" fmla="*/ 0 60000 65536"/>
                <a:gd name="T12" fmla="*/ 0 w 1086"/>
                <a:gd name="T13" fmla="*/ 0 h 380"/>
                <a:gd name="T14" fmla="*/ 1086 w 1086"/>
                <a:gd name="T15" fmla="*/ 380 h 380"/>
              </a:gdLst>
              <a:ahLst/>
              <a:cxnLst>
                <a:cxn ang="T8">
                  <a:pos x="T0" y="T1"/>
                </a:cxn>
                <a:cxn ang="T9">
                  <a:pos x="T2" y="T3"/>
                </a:cxn>
                <a:cxn ang="T10">
                  <a:pos x="T4" y="T5"/>
                </a:cxn>
                <a:cxn ang="T11">
                  <a:pos x="T6" y="T7"/>
                </a:cxn>
              </a:cxnLst>
              <a:rect l="T12" t="T13" r="T14" b="T15"/>
              <a:pathLst>
                <a:path w="1086" h="380">
                  <a:moveTo>
                    <a:pt x="0" y="0"/>
                  </a:moveTo>
                  <a:lnTo>
                    <a:pt x="1086" y="38"/>
                  </a:lnTo>
                  <a:lnTo>
                    <a:pt x="46" y="380"/>
                  </a:lnTo>
                  <a:lnTo>
                    <a:pt x="0" y="0"/>
                  </a:lnTo>
                  <a:close/>
                </a:path>
              </a:pathLst>
            </a:custGeom>
            <a:solidFill>
              <a:srgbClr val="D80000"/>
            </a:solidFill>
            <a:ln w="9525">
              <a:noFill/>
              <a:round/>
              <a:headEnd/>
              <a:tailEnd/>
            </a:ln>
          </p:spPr>
          <p:txBody>
            <a:bodyPr/>
            <a:lstStyle/>
            <a:p>
              <a:pPr eaLnBrk="0" hangingPunct="0">
                <a:lnSpc>
                  <a:spcPct val="90000"/>
                </a:lnSpc>
                <a:spcBef>
                  <a:spcPct val="20000"/>
                </a:spcBef>
                <a:buClr>
                  <a:schemeClr val="folHlink"/>
                </a:buClr>
                <a:buSzPct val="75000"/>
                <a:buFont typeface="Monotype Sorts" pitchFamily="1" charset="2"/>
                <a:buChar char="n"/>
                <a:defRPr/>
              </a:pPr>
              <a:endParaRPr lang="en-US">
                <a:latin typeface="+mj-lt"/>
                <a:ea typeface="宋体" pitchFamily="1" charset="-122"/>
                <a:cs typeface="+mn-cs"/>
              </a:endParaRPr>
            </a:p>
          </p:txBody>
        </p:sp>
        <p:sp>
          <p:nvSpPr>
            <p:cNvPr id="127" name="Freeform 98"/>
            <p:cNvSpPr>
              <a:spLocks/>
            </p:cNvSpPr>
            <p:nvPr/>
          </p:nvSpPr>
          <p:spPr bwMode="auto">
            <a:xfrm>
              <a:off x="2844800" y="2098675"/>
              <a:ext cx="1136650" cy="295275"/>
            </a:xfrm>
            <a:custGeom>
              <a:avLst/>
              <a:gdLst>
                <a:gd name="T0" fmla="*/ 2147483647 w 1147"/>
                <a:gd name="T1" fmla="*/ 2147483647 h 371"/>
                <a:gd name="T2" fmla="*/ 2147483647 w 1147"/>
                <a:gd name="T3" fmla="*/ 2147483647 h 371"/>
                <a:gd name="T4" fmla="*/ 2147483647 w 1147"/>
                <a:gd name="T5" fmla="*/ 1512654727 h 371"/>
                <a:gd name="T6" fmla="*/ 2147483647 w 1147"/>
                <a:gd name="T7" fmla="*/ 0 h 371"/>
                <a:gd name="T8" fmla="*/ 2147483647 w 1147"/>
                <a:gd name="T9" fmla="*/ 504218309 h 371"/>
                <a:gd name="T10" fmla="*/ 2147483647 w 1147"/>
                <a:gd name="T11" fmla="*/ 2147483647 h 371"/>
                <a:gd name="T12" fmla="*/ 2147483647 w 1147"/>
                <a:gd name="T13" fmla="*/ 2147483647 h 371"/>
                <a:gd name="T14" fmla="*/ 2147483647 w 1147"/>
                <a:gd name="T15" fmla="*/ 2147483647 h 371"/>
                <a:gd name="T16" fmla="*/ 2147483647 w 1147"/>
                <a:gd name="T17" fmla="*/ 2147483647 h 371"/>
                <a:gd name="T18" fmla="*/ 2147483647 w 1147"/>
                <a:gd name="T19" fmla="*/ 2147483647 h 371"/>
                <a:gd name="T20" fmla="*/ 2147483647 w 1147"/>
                <a:gd name="T21" fmla="*/ 2147483647 h 371"/>
                <a:gd name="T22" fmla="*/ 2147483647 w 1147"/>
                <a:gd name="T23" fmla="*/ 2147483647 h 371"/>
                <a:gd name="T24" fmla="*/ 2147483647 w 1147"/>
                <a:gd name="T25" fmla="*/ 2147483647 h 371"/>
                <a:gd name="T26" fmla="*/ 2147483647 w 1147"/>
                <a:gd name="T27" fmla="*/ 2147483647 h 371"/>
                <a:gd name="T28" fmla="*/ 2147483647 w 1147"/>
                <a:gd name="T29" fmla="*/ 2147483647 h 371"/>
                <a:gd name="T30" fmla="*/ 2147483647 w 1147"/>
                <a:gd name="T31" fmla="*/ 2147483647 h 371"/>
                <a:gd name="T32" fmla="*/ 2147483647 w 1147"/>
                <a:gd name="T33" fmla="*/ 2147483647 h 371"/>
                <a:gd name="T34" fmla="*/ 2147483647 w 1147"/>
                <a:gd name="T35" fmla="*/ 2147483647 h 371"/>
                <a:gd name="T36" fmla="*/ 2147483647 w 1147"/>
                <a:gd name="T37" fmla="*/ 2147483647 h 371"/>
                <a:gd name="T38" fmla="*/ 2147483647 w 1147"/>
                <a:gd name="T39" fmla="*/ 2147483647 h 371"/>
                <a:gd name="T40" fmla="*/ 2147483647 w 1147"/>
                <a:gd name="T41" fmla="*/ 2147483647 h 371"/>
                <a:gd name="T42" fmla="*/ 2147483647 w 1147"/>
                <a:gd name="T43" fmla="*/ 2147483647 h 371"/>
                <a:gd name="T44" fmla="*/ 2147483647 w 1147"/>
                <a:gd name="T45" fmla="*/ 2147483647 h 371"/>
                <a:gd name="T46" fmla="*/ 2147483647 w 1147"/>
                <a:gd name="T47" fmla="*/ 2147483647 h 371"/>
                <a:gd name="T48" fmla="*/ 2147483647 w 1147"/>
                <a:gd name="T49" fmla="*/ 2147483647 h 371"/>
                <a:gd name="T50" fmla="*/ 2147483647 w 1147"/>
                <a:gd name="T51" fmla="*/ 2147483647 h 371"/>
                <a:gd name="T52" fmla="*/ 2147483647 w 1147"/>
                <a:gd name="T53" fmla="*/ 2147483647 h 371"/>
                <a:gd name="T54" fmla="*/ 2147483647 w 1147"/>
                <a:gd name="T55" fmla="*/ 2147483647 h 371"/>
                <a:gd name="T56" fmla="*/ 2147483647 w 1147"/>
                <a:gd name="T57" fmla="*/ 2147483647 h 371"/>
                <a:gd name="T58" fmla="*/ 2147483647 w 1147"/>
                <a:gd name="T59" fmla="*/ 2147483647 h 371"/>
                <a:gd name="T60" fmla="*/ 2147483647 w 1147"/>
                <a:gd name="T61" fmla="*/ 2147483647 h 371"/>
                <a:gd name="T62" fmla="*/ 2147483647 w 1147"/>
                <a:gd name="T63" fmla="*/ 2147483647 h 371"/>
                <a:gd name="T64" fmla="*/ 2147483647 w 1147"/>
                <a:gd name="T65" fmla="*/ 2147483647 h 371"/>
                <a:gd name="T66" fmla="*/ 2147483647 w 1147"/>
                <a:gd name="T67" fmla="*/ 2147483647 h 371"/>
                <a:gd name="T68" fmla="*/ 2147483647 w 1147"/>
                <a:gd name="T69" fmla="*/ 2147483647 h 371"/>
                <a:gd name="T70" fmla="*/ 2147483647 w 1147"/>
                <a:gd name="T71" fmla="*/ 2147483647 h 371"/>
                <a:gd name="T72" fmla="*/ 2147483647 w 1147"/>
                <a:gd name="T73" fmla="*/ 2147483647 h 371"/>
                <a:gd name="T74" fmla="*/ 2147483647 w 1147"/>
                <a:gd name="T75" fmla="*/ 2147483647 h 371"/>
                <a:gd name="T76" fmla="*/ 2147483647 w 1147"/>
                <a:gd name="T77" fmla="*/ 2147483647 h 371"/>
                <a:gd name="T78" fmla="*/ 2147483647 w 1147"/>
                <a:gd name="T79" fmla="*/ 2147483647 h 371"/>
                <a:gd name="T80" fmla="*/ 2147483647 w 1147"/>
                <a:gd name="T81" fmla="*/ 2147483647 h 371"/>
                <a:gd name="T82" fmla="*/ 2147483647 w 1147"/>
                <a:gd name="T83" fmla="*/ 2147483647 h 371"/>
                <a:gd name="T84" fmla="*/ 2147483647 w 1147"/>
                <a:gd name="T85" fmla="*/ 2147483647 h 371"/>
                <a:gd name="T86" fmla="*/ 2147483647 w 1147"/>
                <a:gd name="T87" fmla="*/ 2147483647 h 371"/>
                <a:gd name="T88" fmla="*/ 2147483647 w 1147"/>
                <a:gd name="T89" fmla="*/ 2147483647 h 371"/>
                <a:gd name="T90" fmla="*/ 2147483647 w 1147"/>
                <a:gd name="T91" fmla="*/ 2147483647 h 371"/>
                <a:gd name="T92" fmla="*/ 2147483647 w 1147"/>
                <a:gd name="T93" fmla="*/ 2147483647 h 371"/>
                <a:gd name="T94" fmla="*/ 2147483647 w 1147"/>
                <a:gd name="T95" fmla="*/ 2147483647 h 371"/>
                <a:gd name="T96" fmla="*/ 2147483647 w 1147"/>
                <a:gd name="T97" fmla="*/ 2147483647 h 371"/>
                <a:gd name="T98" fmla="*/ 2147483647 w 1147"/>
                <a:gd name="T99" fmla="*/ 2147483647 h 371"/>
                <a:gd name="T100" fmla="*/ 2147483647 w 1147"/>
                <a:gd name="T101" fmla="*/ 2147483647 h 371"/>
                <a:gd name="T102" fmla="*/ 2147483647 w 1147"/>
                <a:gd name="T103" fmla="*/ 2147483647 h 371"/>
                <a:gd name="T104" fmla="*/ 2147483647 w 1147"/>
                <a:gd name="T105" fmla="*/ 2147483647 h 371"/>
                <a:gd name="T106" fmla="*/ 0 w 1147"/>
                <a:gd name="T107" fmla="*/ 2147483647 h 371"/>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1147"/>
                <a:gd name="T163" fmla="*/ 0 h 371"/>
                <a:gd name="T164" fmla="*/ 1147 w 1147"/>
                <a:gd name="T165" fmla="*/ 371 h 371"/>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1147" h="371">
                  <a:moveTo>
                    <a:pt x="0" y="15"/>
                  </a:moveTo>
                  <a:lnTo>
                    <a:pt x="2" y="15"/>
                  </a:lnTo>
                  <a:lnTo>
                    <a:pt x="5" y="13"/>
                  </a:lnTo>
                  <a:lnTo>
                    <a:pt x="12" y="11"/>
                  </a:lnTo>
                  <a:lnTo>
                    <a:pt x="20" y="10"/>
                  </a:lnTo>
                  <a:lnTo>
                    <a:pt x="32" y="8"/>
                  </a:lnTo>
                  <a:lnTo>
                    <a:pt x="47" y="6"/>
                  </a:lnTo>
                  <a:lnTo>
                    <a:pt x="66" y="5"/>
                  </a:lnTo>
                  <a:lnTo>
                    <a:pt x="88" y="3"/>
                  </a:lnTo>
                  <a:lnTo>
                    <a:pt x="111" y="1"/>
                  </a:lnTo>
                  <a:lnTo>
                    <a:pt x="140" y="0"/>
                  </a:lnTo>
                  <a:lnTo>
                    <a:pt x="173" y="0"/>
                  </a:lnTo>
                  <a:lnTo>
                    <a:pt x="209" y="0"/>
                  </a:lnTo>
                  <a:lnTo>
                    <a:pt x="249" y="0"/>
                  </a:lnTo>
                  <a:lnTo>
                    <a:pt x="293" y="1"/>
                  </a:lnTo>
                  <a:lnTo>
                    <a:pt x="342" y="5"/>
                  </a:lnTo>
                  <a:lnTo>
                    <a:pt x="395" y="8"/>
                  </a:lnTo>
                  <a:lnTo>
                    <a:pt x="447" y="13"/>
                  </a:lnTo>
                  <a:lnTo>
                    <a:pt x="495" y="16"/>
                  </a:lnTo>
                  <a:lnTo>
                    <a:pt x="537" y="21"/>
                  </a:lnTo>
                  <a:lnTo>
                    <a:pt x="574" y="26"/>
                  </a:lnTo>
                  <a:lnTo>
                    <a:pt x="607" y="32"/>
                  </a:lnTo>
                  <a:lnTo>
                    <a:pt x="637" y="37"/>
                  </a:lnTo>
                  <a:lnTo>
                    <a:pt x="664" y="42"/>
                  </a:lnTo>
                  <a:lnTo>
                    <a:pt x="690" y="47"/>
                  </a:lnTo>
                  <a:lnTo>
                    <a:pt x="711" y="52"/>
                  </a:lnTo>
                  <a:lnTo>
                    <a:pt x="732" y="55"/>
                  </a:lnTo>
                  <a:lnTo>
                    <a:pt x="752" y="58"/>
                  </a:lnTo>
                  <a:lnTo>
                    <a:pt x="770" y="62"/>
                  </a:lnTo>
                  <a:lnTo>
                    <a:pt x="789" y="65"/>
                  </a:lnTo>
                  <a:lnTo>
                    <a:pt x="809" y="67"/>
                  </a:lnTo>
                  <a:lnTo>
                    <a:pt x="829" y="69"/>
                  </a:lnTo>
                  <a:lnTo>
                    <a:pt x="851" y="69"/>
                  </a:lnTo>
                  <a:lnTo>
                    <a:pt x="875" y="69"/>
                  </a:lnTo>
                  <a:lnTo>
                    <a:pt x="898" y="67"/>
                  </a:lnTo>
                  <a:lnTo>
                    <a:pt x="923" y="67"/>
                  </a:lnTo>
                  <a:lnTo>
                    <a:pt x="949" y="65"/>
                  </a:lnTo>
                  <a:lnTo>
                    <a:pt x="974" y="63"/>
                  </a:lnTo>
                  <a:lnTo>
                    <a:pt x="997" y="62"/>
                  </a:lnTo>
                  <a:lnTo>
                    <a:pt x="1021" y="58"/>
                  </a:lnTo>
                  <a:lnTo>
                    <a:pt x="1044" y="57"/>
                  </a:lnTo>
                  <a:lnTo>
                    <a:pt x="1066" y="55"/>
                  </a:lnTo>
                  <a:lnTo>
                    <a:pt x="1085" y="52"/>
                  </a:lnTo>
                  <a:lnTo>
                    <a:pt x="1103" y="50"/>
                  </a:lnTo>
                  <a:lnTo>
                    <a:pt x="1118" y="48"/>
                  </a:lnTo>
                  <a:lnTo>
                    <a:pt x="1130" y="47"/>
                  </a:lnTo>
                  <a:lnTo>
                    <a:pt x="1139" y="47"/>
                  </a:lnTo>
                  <a:lnTo>
                    <a:pt x="1145" y="45"/>
                  </a:lnTo>
                  <a:lnTo>
                    <a:pt x="1147" y="45"/>
                  </a:lnTo>
                  <a:lnTo>
                    <a:pt x="1144" y="47"/>
                  </a:lnTo>
                  <a:lnTo>
                    <a:pt x="1137" y="53"/>
                  </a:lnTo>
                  <a:lnTo>
                    <a:pt x="1123" y="63"/>
                  </a:lnTo>
                  <a:lnTo>
                    <a:pt x="1107" y="75"/>
                  </a:lnTo>
                  <a:lnTo>
                    <a:pt x="1085" y="90"/>
                  </a:lnTo>
                  <a:lnTo>
                    <a:pt x="1058" y="107"/>
                  </a:lnTo>
                  <a:lnTo>
                    <a:pt x="1028" y="127"/>
                  </a:lnTo>
                  <a:lnTo>
                    <a:pt x="991" y="146"/>
                  </a:lnTo>
                  <a:lnTo>
                    <a:pt x="952" y="168"/>
                  </a:lnTo>
                  <a:lnTo>
                    <a:pt x="906" y="188"/>
                  </a:lnTo>
                  <a:lnTo>
                    <a:pt x="859" y="208"/>
                  </a:lnTo>
                  <a:lnTo>
                    <a:pt x="807" y="228"/>
                  </a:lnTo>
                  <a:lnTo>
                    <a:pt x="752" y="247"/>
                  </a:lnTo>
                  <a:lnTo>
                    <a:pt x="691" y="264"/>
                  </a:lnTo>
                  <a:lnTo>
                    <a:pt x="629" y="277"/>
                  </a:lnTo>
                  <a:lnTo>
                    <a:pt x="562" y="289"/>
                  </a:lnTo>
                  <a:lnTo>
                    <a:pt x="496" y="299"/>
                  </a:lnTo>
                  <a:lnTo>
                    <a:pt x="437" y="306"/>
                  </a:lnTo>
                  <a:lnTo>
                    <a:pt x="384" y="314"/>
                  </a:lnTo>
                  <a:lnTo>
                    <a:pt x="335" y="321"/>
                  </a:lnTo>
                  <a:lnTo>
                    <a:pt x="289" y="326"/>
                  </a:lnTo>
                  <a:lnTo>
                    <a:pt x="251" y="331"/>
                  </a:lnTo>
                  <a:lnTo>
                    <a:pt x="217" y="336"/>
                  </a:lnTo>
                  <a:lnTo>
                    <a:pt x="187" y="339"/>
                  </a:lnTo>
                  <a:lnTo>
                    <a:pt x="162" y="341"/>
                  </a:lnTo>
                  <a:lnTo>
                    <a:pt x="140" y="344"/>
                  </a:lnTo>
                  <a:lnTo>
                    <a:pt x="121" y="346"/>
                  </a:lnTo>
                  <a:lnTo>
                    <a:pt x="108" y="348"/>
                  </a:lnTo>
                  <a:lnTo>
                    <a:pt x="98" y="348"/>
                  </a:lnTo>
                  <a:lnTo>
                    <a:pt x="89" y="349"/>
                  </a:lnTo>
                  <a:lnTo>
                    <a:pt x="86" y="349"/>
                  </a:lnTo>
                  <a:lnTo>
                    <a:pt x="84" y="349"/>
                  </a:lnTo>
                  <a:lnTo>
                    <a:pt x="61" y="371"/>
                  </a:lnTo>
                  <a:lnTo>
                    <a:pt x="62" y="370"/>
                  </a:lnTo>
                  <a:lnTo>
                    <a:pt x="67" y="368"/>
                  </a:lnTo>
                  <a:lnTo>
                    <a:pt x="76" y="364"/>
                  </a:lnTo>
                  <a:lnTo>
                    <a:pt x="88" y="359"/>
                  </a:lnTo>
                  <a:lnTo>
                    <a:pt x="103" y="353"/>
                  </a:lnTo>
                  <a:lnTo>
                    <a:pt x="120" y="346"/>
                  </a:lnTo>
                  <a:lnTo>
                    <a:pt x="138" y="339"/>
                  </a:lnTo>
                  <a:lnTo>
                    <a:pt x="162" y="331"/>
                  </a:lnTo>
                  <a:lnTo>
                    <a:pt x="185" y="322"/>
                  </a:lnTo>
                  <a:lnTo>
                    <a:pt x="212" y="314"/>
                  </a:lnTo>
                  <a:lnTo>
                    <a:pt x="241" y="306"/>
                  </a:lnTo>
                  <a:lnTo>
                    <a:pt x="269" y="299"/>
                  </a:lnTo>
                  <a:lnTo>
                    <a:pt x="301" y="290"/>
                  </a:lnTo>
                  <a:lnTo>
                    <a:pt x="335" y="284"/>
                  </a:lnTo>
                  <a:lnTo>
                    <a:pt x="368" y="279"/>
                  </a:lnTo>
                  <a:lnTo>
                    <a:pt x="404" y="274"/>
                  </a:lnTo>
                  <a:lnTo>
                    <a:pt x="439" y="269"/>
                  </a:lnTo>
                  <a:lnTo>
                    <a:pt x="473" y="264"/>
                  </a:lnTo>
                  <a:lnTo>
                    <a:pt x="506" y="259"/>
                  </a:lnTo>
                  <a:lnTo>
                    <a:pt x="538" y="253"/>
                  </a:lnTo>
                  <a:lnTo>
                    <a:pt x="570" y="247"/>
                  </a:lnTo>
                  <a:lnTo>
                    <a:pt x="600" y="242"/>
                  </a:lnTo>
                  <a:lnTo>
                    <a:pt x="631" y="235"/>
                  </a:lnTo>
                  <a:lnTo>
                    <a:pt x="661" y="227"/>
                  </a:lnTo>
                  <a:lnTo>
                    <a:pt x="688" y="220"/>
                  </a:lnTo>
                  <a:lnTo>
                    <a:pt x="716" y="211"/>
                  </a:lnTo>
                  <a:lnTo>
                    <a:pt x="743" y="205"/>
                  </a:lnTo>
                  <a:lnTo>
                    <a:pt x="769" y="196"/>
                  </a:lnTo>
                  <a:lnTo>
                    <a:pt x="794" y="188"/>
                  </a:lnTo>
                  <a:lnTo>
                    <a:pt x="819" y="178"/>
                  </a:lnTo>
                  <a:lnTo>
                    <a:pt x="843" y="169"/>
                  </a:lnTo>
                  <a:lnTo>
                    <a:pt x="866" y="159"/>
                  </a:lnTo>
                  <a:lnTo>
                    <a:pt x="908" y="141"/>
                  </a:lnTo>
                  <a:lnTo>
                    <a:pt x="943" y="124"/>
                  </a:lnTo>
                  <a:lnTo>
                    <a:pt x="972" y="112"/>
                  </a:lnTo>
                  <a:lnTo>
                    <a:pt x="996" y="100"/>
                  </a:lnTo>
                  <a:lnTo>
                    <a:pt x="1012" y="94"/>
                  </a:lnTo>
                  <a:lnTo>
                    <a:pt x="1024" y="89"/>
                  </a:lnTo>
                  <a:lnTo>
                    <a:pt x="1031" y="85"/>
                  </a:lnTo>
                  <a:lnTo>
                    <a:pt x="1033" y="84"/>
                  </a:lnTo>
                  <a:lnTo>
                    <a:pt x="1031" y="84"/>
                  </a:lnTo>
                  <a:lnTo>
                    <a:pt x="1028" y="85"/>
                  </a:lnTo>
                  <a:lnTo>
                    <a:pt x="1019" y="87"/>
                  </a:lnTo>
                  <a:lnTo>
                    <a:pt x="1009" y="89"/>
                  </a:lnTo>
                  <a:lnTo>
                    <a:pt x="997" y="90"/>
                  </a:lnTo>
                  <a:lnTo>
                    <a:pt x="980" y="92"/>
                  </a:lnTo>
                  <a:lnTo>
                    <a:pt x="962" y="94"/>
                  </a:lnTo>
                  <a:lnTo>
                    <a:pt x="940" y="95"/>
                  </a:lnTo>
                  <a:lnTo>
                    <a:pt x="915" y="95"/>
                  </a:lnTo>
                  <a:lnTo>
                    <a:pt x="886" y="97"/>
                  </a:lnTo>
                  <a:lnTo>
                    <a:pt x="856" y="97"/>
                  </a:lnTo>
                  <a:lnTo>
                    <a:pt x="822" y="97"/>
                  </a:lnTo>
                  <a:lnTo>
                    <a:pt x="785" y="95"/>
                  </a:lnTo>
                  <a:lnTo>
                    <a:pt x="745" y="92"/>
                  </a:lnTo>
                  <a:lnTo>
                    <a:pt x="701" y="89"/>
                  </a:lnTo>
                  <a:lnTo>
                    <a:pt x="654" y="84"/>
                  </a:lnTo>
                  <a:lnTo>
                    <a:pt x="607" y="79"/>
                  </a:lnTo>
                  <a:lnTo>
                    <a:pt x="563" y="72"/>
                  </a:lnTo>
                  <a:lnTo>
                    <a:pt x="523" y="67"/>
                  </a:lnTo>
                  <a:lnTo>
                    <a:pt x="484" y="62"/>
                  </a:lnTo>
                  <a:lnTo>
                    <a:pt x="449" y="58"/>
                  </a:lnTo>
                  <a:lnTo>
                    <a:pt x="417" y="53"/>
                  </a:lnTo>
                  <a:lnTo>
                    <a:pt x="385" y="50"/>
                  </a:lnTo>
                  <a:lnTo>
                    <a:pt x="357" y="45"/>
                  </a:lnTo>
                  <a:lnTo>
                    <a:pt x="330" y="42"/>
                  </a:lnTo>
                  <a:lnTo>
                    <a:pt x="305" y="38"/>
                  </a:lnTo>
                  <a:lnTo>
                    <a:pt x="281" y="37"/>
                  </a:lnTo>
                  <a:lnTo>
                    <a:pt x="257" y="33"/>
                  </a:lnTo>
                  <a:lnTo>
                    <a:pt x="236" y="32"/>
                  </a:lnTo>
                  <a:lnTo>
                    <a:pt x="215" y="32"/>
                  </a:lnTo>
                  <a:lnTo>
                    <a:pt x="195" y="30"/>
                  </a:lnTo>
                  <a:lnTo>
                    <a:pt x="175" y="30"/>
                  </a:lnTo>
                  <a:lnTo>
                    <a:pt x="136" y="30"/>
                  </a:lnTo>
                  <a:lnTo>
                    <a:pt x="103" y="28"/>
                  </a:lnTo>
                  <a:lnTo>
                    <a:pt x="72" y="25"/>
                  </a:lnTo>
                  <a:lnTo>
                    <a:pt x="47" y="21"/>
                  </a:lnTo>
                  <a:lnTo>
                    <a:pt x="27" y="20"/>
                  </a:lnTo>
                  <a:lnTo>
                    <a:pt x="12" y="16"/>
                  </a:lnTo>
                  <a:lnTo>
                    <a:pt x="4" y="15"/>
                  </a:lnTo>
                  <a:lnTo>
                    <a:pt x="0" y="15"/>
                  </a:lnTo>
                  <a:close/>
                </a:path>
              </a:pathLst>
            </a:custGeom>
            <a:solidFill>
              <a:srgbClr val="000000"/>
            </a:solidFill>
            <a:ln w="9525">
              <a:noFill/>
              <a:round/>
              <a:headEnd/>
              <a:tailEnd/>
            </a:ln>
          </p:spPr>
          <p:txBody>
            <a:bodyPr/>
            <a:lstStyle/>
            <a:p>
              <a:pPr eaLnBrk="0" hangingPunct="0">
                <a:lnSpc>
                  <a:spcPct val="90000"/>
                </a:lnSpc>
                <a:spcBef>
                  <a:spcPct val="20000"/>
                </a:spcBef>
                <a:buClr>
                  <a:schemeClr val="folHlink"/>
                </a:buClr>
                <a:buSzPct val="75000"/>
                <a:buFont typeface="Monotype Sorts" pitchFamily="1" charset="2"/>
                <a:buChar char="n"/>
                <a:defRPr/>
              </a:pPr>
              <a:endParaRPr lang="en-US">
                <a:latin typeface="+mj-lt"/>
                <a:ea typeface="宋体" pitchFamily="1" charset="-122"/>
                <a:cs typeface="+mn-cs"/>
              </a:endParaRPr>
            </a:p>
          </p:txBody>
        </p:sp>
      </p:gr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Underground Pipeline Monitoring</a:t>
            </a:r>
            <a:endParaRPr lang="zh-CN" altLang="en-US" dirty="0"/>
          </a:p>
        </p:txBody>
      </p:sp>
      <p:grpSp>
        <p:nvGrpSpPr>
          <p:cNvPr id="3" name="组合 5"/>
          <p:cNvGrpSpPr/>
          <p:nvPr/>
        </p:nvGrpSpPr>
        <p:grpSpPr>
          <a:xfrm>
            <a:off x="296416" y="1700808"/>
            <a:ext cx="8596064" cy="4170664"/>
            <a:chOff x="152400" y="1981200"/>
            <a:chExt cx="10439400" cy="4791689"/>
          </a:xfrm>
        </p:grpSpPr>
        <p:pic>
          <p:nvPicPr>
            <p:cNvPr id="7" name="Picture 2"/>
            <p:cNvPicPr>
              <a:picLocks noChangeAspect="1" noChangeArrowheads="1"/>
            </p:cNvPicPr>
            <p:nvPr/>
          </p:nvPicPr>
          <p:blipFill>
            <a:blip r:embed="rId2" cstate="print"/>
            <a:srcRect/>
            <a:stretch>
              <a:fillRect/>
            </a:stretch>
          </p:blipFill>
          <p:spPr bwMode="auto">
            <a:xfrm>
              <a:off x="152400" y="1981200"/>
              <a:ext cx="10439400" cy="4724400"/>
            </a:xfrm>
            <a:prstGeom prst="rect">
              <a:avLst/>
            </a:prstGeom>
            <a:noFill/>
            <a:ln w="9525">
              <a:noFill/>
              <a:miter lim="800000"/>
              <a:headEnd/>
              <a:tailEnd/>
            </a:ln>
          </p:spPr>
        </p:pic>
        <p:sp>
          <p:nvSpPr>
            <p:cNvPr id="8" name="Text Box 3"/>
            <p:cNvSpPr txBox="1">
              <a:spLocks noChangeArrowheads="1"/>
            </p:cNvSpPr>
            <p:nvPr/>
          </p:nvSpPr>
          <p:spPr bwMode="auto">
            <a:xfrm>
              <a:off x="5181601" y="3352800"/>
              <a:ext cx="1354138" cy="487976"/>
            </a:xfrm>
            <a:prstGeom prst="rect">
              <a:avLst/>
            </a:prstGeom>
            <a:noFill/>
            <a:ln w="9525">
              <a:noFill/>
              <a:miter lim="800000"/>
              <a:headEnd/>
              <a:tailEnd/>
            </a:ln>
          </p:spPr>
          <p:txBody>
            <a:bodyPr>
              <a:spAutoFit/>
            </a:bodyPr>
            <a:lstStyle/>
            <a:p>
              <a:pPr marL="342900" indent="-342900" algn="ctr" eaLnBrk="0" hangingPunct="0">
                <a:lnSpc>
                  <a:spcPct val="90000"/>
                </a:lnSpc>
                <a:spcBef>
                  <a:spcPct val="50000"/>
                </a:spcBef>
                <a:buClr>
                  <a:schemeClr val="folHlink"/>
                </a:buClr>
                <a:buSzPct val="75000"/>
                <a:buFont typeface="Monotype Sorts" pitchFamily="1" charset="2"/>
                <a:buNone/>
                <a:defRPr/>
              </a:pPr>
              <a:r>
                <a:rPr lang="en-US" sz="2400" dirty="0">
                  <a:solidFill>
                    <a:schemeClr val="tx1"/>
                  </a:solidFill>
                  <a:latin typeface="+mj-lt"/>
                  <a:ea typeface="宋体" pitchFamily="1" charset="-122"/>
                  <a:cs typeface="+mn-cs"/>
                </a:rPr>
                <a:t>Sink</a:t>
              </a:r>
            </a:p>
          </p:txBody>
        </p:sp>
        <p:sp>
          <p:nvSpPr>
            <p:cNvPr id="9" name="Line 4"/>
            <p:cNvSpPr>
              <a:spLocks noChangeShapeType="1"/>
            </p:cNvSpPr>
            <p:nvPr/>
          </p:nvSpPr>
          <p:spPr bwMode="auto">
            <a:xfrm flipV="1">
              <a:off x="4344988" y="3962400"/>
              <a:ext cx="1370012" cy="1219200"/>
            </a:xfrm>
            <a:prstGeom prst="line">
              <a:avLst/>
            </a:prstGeom>
            <a:noFill/>
            <a:ln w="38100">
              <a:solidFill>
                <a:srgbClr val="0000FF"/>
              </a:solidFill>
              <a:prstDash val="dash"/>
              <a:round/>
              <a:headEnd/>
              <a:tailEnd/>
            </a:ln>
          </p:spPr>
          <p:txBody>
            <a:bodyPr/>
            <a:lstStyle/>
            <a:p>
              <a:pPr eaLnBrk="0" hangingPunct="0">
                <a:lnSpc>
                  <a:spcPct val="90000"/>
                </a:lnSpc>
                <a:spcBef>
                  <a:spcPct val="20000"/>
                </a:spcBef>
                <a:buClr>
                  <a:schemeClr val="folHlink"/>
                </a:buClr>
                <a:buSzPct val="75000"/>
                <a:buFont typeface="Monotype Sorts" pitchFamily="1" charset="2"/>
                <a:buChar char="n"/>
                <a:defRPr/>
              </a:pPr>
              <a:endParaRPr lang="en-US">
                <a:latin typeface="+mj-lt"/>
                <a:ea typeface="宋体" pitchFamily="1" charset="-122"/>
                <a:cs typeface="+mn-cs"/>
              </a:endParaRPr>
            </a:p>
          </p:txBody>
        </p:sp>
        <p:sp>
          <p:nvSpPr>
            <p:cNvPr id="10" name="Line 5"/>
            <p:cNvSpPr>
              <a:spLocks noChangeShapeType="1"/>
            </p:cNvSpPr>
            <p:nvPr/>
          </p:nvSpPr>
          <p:spPr bwMode="auto">
            <a:xfrm flipH="1" flipV="1">
              <a:off x="5715000" y="3962400"/>
              <a:ext cx="990600" cy="1219200"/>
            </a:xfrm>
            <a:prstGeom prst="line">
              <a:avLst/>
            </a:prstGeom>
            <a:noFill/>
            <a:ln w="38100">
              <a:solidFill>
                <a:srgbClr val="0000FF"/>
              </a:solidFill>
              <a:prstDash val="dash"/>
              <a:round/>
              <a:headEnd/>
              <a:tailEnd/>
            </a:ln>
          </p:spPr>
          <p:txBody>
            <a:bodyPr/>
            <a:lstStyle/>
            <a:p>
              <a:pPr eaLnBrk="0" hangingPunct="0">
                <a:lnSpc>
                  <a:spcPct val="90000"/>
                </a:lnSpc>
                <a:spcBef>
                  <a:spcPct val="20000"/>
                </a:spcBef>
                <a:buClr>
                  <a:schemeClr val="folHlink"/>
                </a:buClr>
                <a:buSzPct val="75000"/>
                <a:buFont typeface="Monotype Sorts" pitchFamily="1" charset="2"/>
                <a:buChar char="n"/>
                <a:defRPr/>
              </a:pPr>
              <a:endParaRPr lang="en-US">
                <a:latin typeface="+mj-lt"/>
                <a:ea typeface="宋体" pitchFamily="1" charset="-122"/>
                <a:cs typeface="+mn-cs"/>
              </a:endParaRPr>
            </a:p>
          </p:txBody>
        </p:sp>
        <p:sp>
          <p:nvSpPr>
            <p:cNvPr id="11" name="AutoShape 6"/>
            <p:cNvSpPr>
              <a:spLocks noChangeArrowheads="1"/>
            </p:cNvSpPr>
            <p:nvPr/>
          </p:nvSpPr>
          <p:spPr bwMode="auto">
            <a:xfrm>
              <a:off x="1219200" y="5791200"/>
              <a:ext cx="458788" cy="152400"/>
            </a:xfrm>
            <a:prstGeom prst="rightArrow">
              <a:avLst>
                <a:gd name="adj1" fmla="val 50000"/>
                <a:gd name="adj2" fmla="val 75260"/>
              </a:avLst>
            </a:prstGeom>
            <a:solidFill>
              <a:srgbClr val="000066"/>
            </a:solidFill>
            <a:ln w="9525">
              <a:noFill/>
              <a:miter lim="800000"/>
              <a:headEnd/>
              <a:tailEnd/>
            </a:ln>
          </p:spPr>
          <p:txBody>
            <a:bodyPr wrap="none" anchor="ctr"/>
            <a:lstStyle/>
            <a:p>
              <a:pPr eaLnBrk="0" hangingPunct="0">
                <a:lnSpc>
                  <a:spcPct val="90000"/>
                </a:lnSpc>
                <a:spcBef>
                  <a:spcPct val="20000"/>
                </a:spcBef>
                <a:buClr>
                  <a:schemeClr val="folHlink"/>
                </a:buClr>
                <a:buSzPct val="75000"/>
                <a:buFont typeface="Monotype Sorts" pitchFamily="1" charset="2"/>
                <a:buChar char="n"/>
                <a:defRPr/>
              </a:pPr>
              <a:endParaRPr lang="en-US">
                <a:latin typeface="+mj-lt"/>
                <a:ea typeface="宋体" pitchFamily="1" charset="-122"/>
                <a:cs typeface="+mn-cs"/>
              </a:endParaRPr>
            </a:p>
          </p:txBody>
        </p:sp>
        <p:sp>
          <p:nvSpPr>
            <p:cNvPr id="12" name="AutoShape 7"/>
            <p:cNvSpPr>
              <a:spLocks noChangeArrowheads="1"/>
            </p:cNvSpPr>
            <p:nvPr/>
          </p:nvSpPr>
          <p:spPr bwMode="auto">
            <a:xfrm>
              <a:off x="5638800" y="5791200"/>
              <a:ext cx="457200" cy="152400"/>
            </a:xfrm>
            <a:prstGeom prst="rightArrow">
              <a:avLst>
                <a:gd name="adj1" fmla="val 50000"/>
                <a:gd name="adj2" fmla="val 75000"/>
              </a:avLst>
            </a:prstGeom>
            <a:solidFill>
              <a:srgbClr val="000066"/>
            </a:solidFill>
            <a:ln w="9525">
              <a:noFill/>
              <a:miter lim="800000"/>
              <a:headEnd/>
              <a:tailEnd/>
            </a:ln>
          </p:spPr>
          <p:txBody>
            <a:bodyPr wrap="none" anchor="ctr"/>
            <a:lstStyle/>
            <a:p>
              <a:pPr eaLnBrk="0" hangingPunct="0">
                <a:lnSpc>
                  <a:spcPct val="90000"/>
                </a:lnSpc>
                <a:spcBef>
                  <a:spcPct val="20000"/>
                </a:spcBef>
                <a:buClr>
                  <a:schemeClr val="folHlink"/>
                </a:buClr>
                <a:buSzPct val="75000"/>
                <a:buFont typeface="Monotype Sorts" pitchFamily="1" charset="2"/>
                <a:buChar char="n"/>
                <a:defRPr/>
              </a:pPr>
              <a:endParaRPr lang="en-US">
                <a:latin typeface="+mj-lt"/>
                <a:ea typeface="宋体" pitchFamily="1" charset="-122"/>
                <a:cs typeface="+mn-cs"/>
              </a:endParaRPr>
            </a:p>
          </p:txBody>
        </p:sp>
        <p:sp>
          <p:nvSpPr>
            <p:cNvPr id="13" name="AutoShape 8"/>
            <p:cNvSpPr>
              <a:spLocks noChangeArrowheads="1"/>
            </p:cNvSpPr>
            <p:nvPr/>
          </p:nvSpPr>
          <p:spPr bwMode="auto">
            <a:xfrm>
              <a:off x="9220200" y="5791200"/>
              <a:ext cx="458788" cy="152400"/>
            </a:xfrm>
            <a:prstGeom prst="rightArrow">
              <a:avLst>
                <a:gd name="adj1" fmla="val 50000"/>
                <a:gd name="adj2" fmla="val 75260"/>
              </a:avLst>
            </a:prstGeom>
            <a:solidFill>
              <a:srgbClr val="000066"/>
            </a:solidFill>
            <a:ln w="9525">
              <a:noFill/>
              <a:miter lim="800000"/>
              <a:headEnd/>
              <a:tailEnd/>
            </a:ln>
          </p:spPr>
          <p:txBody>
            <a:bodyPr wrap="none" anchor="ctr"/>
            <a:lstStyle/>
            <a:p>
              <a:pPr eaLnBrk="0" hangingPunct="0">
                <a:lnSpc>
                  <a:spcPct val="90000"/>
                </a:lnSpc>
                <a:spcBef>
                  <a:spcPct val="20000"/>
                </a:spcBef>
                <a:buClr>
                  <a:schemeClr val="folHlink"/>
                </a:buClr>
                <a:buSzPct val="75000"/>
                <a:buFont typeface="Monotype Sorts" pitchFamily="1" charset="2"/>
                <a:buChar char="n"/>
                <a:defRPr/>
              </a:pPr>
              <a:endParaRPr lang="en-US">
                <a:latin typeface="+mj-lt"/>
                <a:ea typeface="宋体" pitchFamily="1" charset="-122"/>
                <a:cs typeface="+mn-cs"/>
              </a:endParaRPr>
            </a:p>
          </p:txBody>
        </p:sp>
        <p:grpSp>
          <p:nvGrpSpPr>
            <p:cNvPr id="5" name="Group 9"/>
            <p:cNvGrpSpPr>
              <a:grpSpLocks/>
            </p:cNvGrpSpPr>
            <p:nvPr/>
          </p:nvGrpSpPr>
          <p:grpSpPr bwMode="auto">
            <a:xfrm>
              <a:off x="685800" y="5029200"/>
              <a:ext cx="1828800" cy="152400"/>
              <a:chOff x="768" y="2928"/>
              <a:chExt cx="1152" cy="96"/>
            </a:xfrm>
          </p:grpSpPr>
          <p:sp>
            <p:nvSpPr>
              <p:cNvPr id="24" name="Line 10"/>
              <p:cNvSpPr>
                <a:spLocks noChangeShapeType="1"/>
              </p:cNvSpPr>
              <p:nvPr/>
            </p:nvSpPr>
            <p:spPr bwMode="auto">
              <a:xfrm flipV="1">
                <a:off x="768" y="2928"/>
                <a:ext cx="576" cy="96"/>
              </a:xfrm>
              <a:prstGeom prst="line">
                <a:avLst/>
              </a:prstGeom>
              <a:noFill/>
              <a:ln w="38100">
                <a:solidFill>
                  <a:srgbClr val="0000FF"/>
                </a:solidFill>
                <a:prstDash val="dash"/>
                <a:round/>
                <a:headEnd/>
                <a:tailEnd/>
              </a:ln>
            </p:spPr>
            <p:txBody>
              <a:bodyPr/>
              <a:lstStyle/>
              <a:p>
                <a:pPr eaLnBrk="0" hangingPunct="0">
                  <a:lnSpc>
                    <a:spcPct val="90000"/>
                  </a:lnSpc>
                  <a:spcBef>
                    <a:spcPct val="20000"/>
                  </a:spcBef>
                  <a:buClr>
                    <a:schemeClr val="folHlink"/>
                  </a:buClr>
                  <a:buSzPct val="75000"/>
                  <a:buFont typeface="Monotype Sorts" pitchFamily="1" charset="2"/>
                  <a:buChar char="n"/>
                  <a:defRPr/>
                </a:pPr>
                <a:endParaRPr lang="en-US">
                  <a:latin typeface="+mj-lt"/>
                  <a:ea typeface="宋体" pitchFamily="1" charset="-122"/>
                  <a:cs typeface="+mn-cs"/>
                </a:endParaRPr>
              </a:p>
            </p:txBody>
          </p:sp>
          <p:sp>
            <p:nvSpPr>
              <p:cNvPr id="25" name="Line 11"/>
              <p:cNvSpPr>
                <a:spLocks noChangeShapeType="1"/>
              </p:cNvSpPr>
              <p:nvPr/>
            </p:nvSpPr>
            <p:spPr bwMode="auto">
              <a:xfrm>
                <a:off x="1344" y="2928"/>
                <a:ext cx="576" cy="96"/>
              </a:xfrm>
              <a:prstGeom prst="line">
                <a:avLst/>
              </a:prstGeom>
              <a:noFill/>
              <a:ln w="38100">
                <a:solidFill>
                  <a:srgbClr val="0000FF"/>
                </a:solidFill>
                <a:prstDash val="dash"/>
                <a:round/>
                <a:headEnd/>
                <a:tailEnd/>
              </a:ln>
            </p:spPr>
            <p:txBody>
              <a:bodyPr/>
              <a:lstStyle/>
              <a:p>
                <a:pPr eaLnBrk="0" hangingPunct="0">
                  <a:lnSpc>
                    <a:spcPct val="90000"/>
                  </a:lnSpc>
                  <a:spcBef>
                    <a:spcPct val="20000"/>
                  </a:spcBef>
                  <a:buClr>
                    <a:schemeClr val="folHlink"/>
                  </a:buClr>
                  <a:buSzPct val="75000"/>
                  <a:buFont typeface="Monotype Sorts" pitchFamily="1" charset="2"/>
                  <a:buChar char="n"/>
                  <a:defRPr/>
                </a:pPr>
                <a:endParaRPr lang="en-US">
                  <a:latin typeface="+mj-lt"/>
                  <a:ea typeface="宋体" pitchFamily="1" charset="-122"/>
                  <a:cs typeface="+mn-cs"/>
                </a:endParaRPr>
              </a:p>
            </p:txBody>
          </p:sp>
        </p:grpSp>
        <p:grpSp>
          <p:nvGrpSpPr>
            <p:cNvPr id="6" name="Group 12"/>
            <p:cNvGrpSpPr>
              <a:grpSpLocks/>
            </p:cNvGrpSpPr>
            <p:nvPr/>
          </p:nvGrpSpPr>
          <p:grpSpPr bwMode="auto">
            <a:xfrm>
              <a:off x="8458200" y="5029200"/>
              <a:ext cx="1828800" cy="152400"/>
              <a:chOff x="768" y="2928"/>
              <a:chExt cx="1152" cy="96"/>
            </a:xfrm>
          </p:grpSpPr>
          <p:sp>
            <p:nvSpPr>
              <p:cNvPr id="22" name="Line 13"/>
              <p:cNvSpPr>
                <a:spLocks noChangeShapeType="1"/>
              </p:cNvSpPr>
              <p:nvPr/>
            </p:nvSpPr>
            <p:spPr bwMode="auto">
              <a:xfrm flipV="1">
                <a:off x="768" y="2928"/>
                <a:ext cx="576" cy="96"/>
              </a:xfrm>
              <a:prstGeom prst="line">
                <a:avLst/>
              </a:prstGeom>
              <a:noFill/>
              <a:ln w="38100">
                <a:solidFill>
                  <a:srgbClr val="0000FF"/>
                </a:solidFill>
                <a:prstDash val="dash"/>
                <a:round/>
                <a:headEnd/>
                <a:tailEnd/>
              </a:ln>
            </p:spPr>
            <p:txBody>
              <a:bodyPr/>
              <a:lstStyle/>
              <a:p>
                <a:pPr eaLnBrk="0" hangingPunct="0">
                  <a:lnSpc>
                    <a:spcPct val="90000"/>
                  </a:lnSpc>
                  <a:spcBef>
                    <a:spcPct val="20000"/>
                  </a:spcBef>
                  <a:buClr>
                    <a:schemeClr val="folHlink"/>
                  </a:buClr>
                  <a:buSzPct val="75000"/>
                  <a:buFont typeface="Monotype Sorts" pitchFamily="1" charset="2"/>
                  <a:buChar char="n"/>
                  <a:defRPr/>
                </a:pPr>
                <a:endParaRPr lang="en-US">
                  <a:latin typeface="+mj-lt"/>
                  <a:ea typeface="宋体" pitchFamily="1" charset="-122"/>
                  <a:cs typeface="+mn-cs"/>
                </a:endParaRPr>
              </a:p>
            </p:txBody>
          </p:sp>
          <p:sp>
            <p:nvSpPr>
              <p:cNvPr id="23" name="Line 14"/>
              <p:cNvSpPr>
                <a:spLocks noChangeShapeType="1"/>
              </p:cNvSpPr>
              <p:nvPr/>
            </p:nvSpPr>
            <p:spPr bwMode="auto">
              <a:xfrm>
                <a:off x="1344" y="2928"/>
                <a:ext cx="576" cy="96"/>
              </a:xfrm>
              <a:prstGeom prst="line">
                <a:avLst/>
              </a:prstGeom>
              <a:noFill/>
              <a:ln w="38100">
                <a:solidFill>
                  <a:srgbClr val="0000FF"/>
                </a:solidFill>
                <a:prstDash val="dash"/>
                <a:round/>
                <a:headEnd/>
                <a:tailEnd/>
              </a:ln>
            </p:spPr>
            <p:txBody>
              <a:bodyPr/>
              <a:lstStyle/>
              <a:p>
                <a:pPr eaLnBrk="0" hangingPunct="0">
                  <a:lnSpc>
                    <a:spcPct val="90000"/>
                  </a:lnSpc>
                  <a:spcBef>
                    <a:spcPct val="20000"/>
                  </a:spcBef>
                  <a:buClr>
                    <a:schemeClr val="folHlink"/>
                  </a:buClr>
                  <a:buSzPct val="75000"/>
                  <a:buFont typeface="Monotype Sorts" pitchFamily="1" charset="2"/>
                  <a:buChar char="n"/>
                  <a:defRPr/>
                </a:pPr>
                <a:endParaRPr lang="en-US">
                  <a:latin typeface="+mj-lt"/>
                  <a:ea typeface="宋体" pitchFamily="1" charset="-122"/>
                  <a:cs typeface="+mn-cs"/>
                </a:endParaRPr>
              </a:p>
            </p:txBody>
          </p:sp>
        </p:grpSp>
        <p:sp>
          <p:nvSpPr>
            <p:cNvPr id="16" name="Line 15"/>
            <p:cNvSpPr>
              <a:spLocks noChangeShapeType="1"/>
            </p:cNvSpPr>
            <p:nvPr/>
          </p:nvSpPr>
          <p:spPr bwMode="auto">
            <a:xfrm flipV="1">
              <a:off x="2514600" y="3962400"/>
              <a:ext cx="3124200" cy="1219200"/>
            </a:xfrm>
            <a:prstGeom prst="line">
              <a:avLst/>
            </a:prstGeom>
            <a:noFill/>
            <a:ln w="38100">
              <a:solidFill>
                <a:srgbClr val="0000FF"/>
              </a:solidFill>
              <a:prstDash val="dash"/>
              <a:round/>
              <a:headEnd/>
              <a:tailEnd/>
            </a:ln>
          </p:spPr>
          <p:txBody>
            <a:bodyPr/>
            <a:lstStyle/>
            <a:p>
              <a:pPr eaLnBrk="0" hangingPunct="0">
                <a:lnSpc>
                  <a:spcPct val="90000"/>
                </a:lnSpc>
                <a:spcBef>
                  <a:spcPct val="20000"/>
                </a:spcBef>
                <a:buClr>
                  <a:schemeClr val="folHlink"/>
                </a:buClr>
                <a:buSzPct val="75000"/>
                <a:buFont typeface="Monotype Sorts" pitchFamily="1" charset="2"/>
                <a:buChar char="n"/>
                <a:defRPr/>
              </a:pPr>
              <a:endParaRPr lang="en-US">
                <a:latin typeface="+mj-lt"/>
                <a:ea typeface="宋体" pitchFamily="1" charset="-122"/>
                <a:cs typeface="+mn-cs"/>
              </a:endParaRPr>
            </a:p>
          </p:txBody>
        </p:sp>
        <p:sp>
          <p:nvSpPr>
            <p:cNvPr id="17" name="Line 16"/>
            <p:cNvSpPr>
              <a:spLocks noChangeShapeType="1"/>
            </p:cNvSpPr>
            <p:nvPr/>
          </p:nvSpPr>
          <p:spPr bwMode="auto">
            <a:xfrm>
              <a:off x="5715000" y="3962400"/>
              <a:ext cx="2743200" cy="1219200"/>
            </a:xfrm>
            <a:prstGeom prst="line">
              <a:avLst/>
            </a:prstGeom>
            <a:noFill/>
            <a:ln w="38100">
              <a:solidFill>
                <a:srgbClr val="0000FF"/>
              </a:solidFill>
              <a:prstDash val="dash"/>
              <a:round/>
              <a:headEnd/>
              <a:tailEnd/>
            </a:ln>
          </p:spPr>
          <p:txBody>
            <a:bodyPr/>
            <a:lstStyle/>
            <a:p>
              <a:pPr eaLnBrk="0" hangingPunct="0">
                <a:lnSpc>
                  <a:spcPct val="90000"/>
                </a:lnSpc>
                <a:spcBef>
                  <a:spcPct val="20000"/>
                </a:spcBef>
                <a:buClr>
                  <a:schemeClr val="folHlink"/>
                </a:buClr>
                <a:buSzPct val="75000"/>
                <a:buFont typeface="Monotype Sorts" pitchFamily="1" charset="2"/>
                <a:buChar char="n"/>
                <a:defRPr/>
              </a:pPr>
              <a:endParaRPr lang="en-US">
                <a:latin typeface="+mj-lt"/>
                <a:ea typeface="宋体" pitchFamily="1" charset="-122"/>
                <a:cs typeface="+mn-cs"/>
              </a:endParaRPr>
            </a:p>
          </p:txBody>
        </p:sp>
        <p:sp>
          <p:nvSpPr>
            <p:cNvPr id="18" name="Text Box 18"/>
            <p:cNvSpPr txBox="1">
              <a:spLocks noChangeArrowheads="1"/>
            </p:cNvSpPr>
            <p:nvPr/>
          </p:nvSpPr>
          <p:spPr bwMode="auto">
            <a:xfrm>
              <a:off x="179880" y="6284913"/>
              <a:ext cx="2441770" cy="487976"/>
            </a:xfrm>
            <a:prstGeom prst="rect">
              <a:avLst/>
            </a:prstGeom>
            <a:noFill/>
            <a:ln w="9525">
              <a:noFill/>
              <a:miter lim="800000"/>
              <a:headEnd/>
              <a:tailEnd/>
            </a:ln>
          </p:spPr>
          <p:txBody>
            <a:bodyPr wrap="none">
              <a:spAutoFit/>
            </a:bodyPr>
            <a:lstStyle/>
            <a:p>
              <a:pPr marL="342900" indent="-342900" eaLnBrk="0" hangingPunct="0">
                <a:lnSpc>
                  <a:spcPct val="90000"/>
                </a:lnSpc>
                <a:spcBef>
                  <a:spcPct val="20000"/>
                </a:spcBef>
                <a:buClr>
                  <a:schemeClr val="folHlink"/>
                </a:buClr>
                <a:buSzPct val="75000"/>
                <a:buFont typeface="Monotype Sorts" pitchFamily="1" charset="2"/>
                <a:buNone/>
                <a:defRPr/>
              </a:pPr>
              <a:r>
                <a:rPr lang="en-US" sz="2400" dirty="0" smtClean="0">
                  <a:solidFill>
                    <a:schemeClr val="tx1"/>
                  </a:solidFill>
                  <a:latin typeface="+mj-lt"/>
                  <a:ea typeface="宋体" pitchFamily="1" charset="-122"/>
                  <a:cs typeface="+mn-cs"/>
                </a:rPr>
                <a:t>flow direction</a:t>
              </a:r>
              <a:endParaRPr lang="en-US" sz="2400" dirty="0">
                <a:solidFill>
                  <a:schemeClr val="tx1"/>
                </a:solidFill>
                <a:latin typeface="+mj-lt"/>
                <a:ea typeface="宋体" pitchFamily="1" charset="-122"/>
                <a:cs typeface="+mn-cs"/>
              </a:endParaRPr>
            </a:p>
          </p:txBody>
        </p:sp>
        <p:sp>
          <p:nvSpPr>
            <p:cNvPr id="19" name="Text Box 19"/>
            <p:cNvSpPr txBox="1">
              <a:spLocks noChangeArrowheads="1"/>
            </p:cNvSpPr>
            <p:nvPr/>
          </p:nvSpPr>
          <p:spPr bwMode="auto">
            <a:xfrm>
              <a:off x="4148665" y="6299038"/>
              <a:ext cx="4746625" cy="420688"/>
            </a:xfrm>
            <a:prstGeom prst="rect">
              <a:avLst/>
            </a:prstGeom>
            <a:noFill/>
            <a:ln w="9525">
              <a:noFill/>
              <a:miter lim="800000"/>
              <a:headEnd/>
              <a:tailEnd/>
            </a:ln>
          </p:spPr>
          <p:txBody>
            <a:bodyPr wrap="none">
              <a:spAutoFit/>
            </a:bodyPr>
            <a:lstStyle/>
            <a:p>
              <a:pPr marL="342900" indent="-342900" eaLnBrk="0" hangingPunct="0">
                <a:lnSpc>
                  <a:spcPct val="90000"/>
                </a:lnSpc>
                <a:spcBef>
                  <a:spcPct val="20000"/>
                </a:spcBef>
                <a:buClr>
                  <a:schemeClr val="folHlink"/>
                </a:buClr>
                <a:buSzPct val="75000"/>
                <a:buFont typeface="Monotype Sorts" pitchFamily="1" charset="2"/>
                <a:buNone/>
                <a:defRPr/>
              </a:pPr>
              <a:r>
                <a:rPr lang="en-US" sz="2400" dirty="0">
                  <a:solidFill>
                    <a:srgbClr val="000000"/>
                  </a:solidFill>
                  <a:latin typeface="+mj-lt"/>
                  <a:ea typeface="宋体" pitchFamily="1" charset="-122"/>
                  <a:cs typeface="+mn-cs"/>
                </a:rPr>
                <a:t>Sensor (powered by fluid flow)</a:t>
              </a:r>
            </a:p>
          </p:txBody>
        </p:sp>
        <p:sp>
          <p:nvSpPr>
            <p:cNvPr id="20" name="Line 20"/>
            <p:cNvSpPr>
              <a:spLocks noChangeShapeType="1"/>
            </p:cNvSpPr>
            <p:nvPr/>
          </p:nvSpPr>
          <p:spPr bwMode="auto">
            <a:xfrm flipH="1" flipV="1">
              <a:off x="4419600" y="5715000"/>
              <a:ext cx="1068388" cy="609600"/>
            </a:xfrm>
            <a:prstGeom prst="line">
              <a:avLst/>
            </a:prstGeom>
            <a:noFill/>
            <a:ln w="38100">
              <a:solidFill>
                <a:srgbClr val="000000"/>
              </a:solidFill>
              <a:round/>
              <a:headEnd/>
              <a:tailEnd type="triangle" w="med" len="med"/>
            </a:ln>
          </p:spPr>
          <p:txBody>
            <a:bodyPr/>
            <a:lstStyle/>
            <a:p>
              <a:pPr eaLnBrk="0" hangingPunct="0">
                <a:lnSpc>
                  <a:spcPct val="90000"/>
                </a:lnSpc>
                <a:spcBef>
                  <a:spcPct val="20000"/>
                </a:spcBef>
                <a:buClr>
                  <a:schemeClr val="folHlink"/>
                </a:buClr>
                <a:buSzPct val="75000"/>
                <a:buFont typeface="Monotype Sorts" pitchFamily="1" charset="2"/>
                <a:buChar char="n"/>
                <a:defRPr/>
              </a:pPr>
              <a:endParaRPr lang="en-US">
                <a:latin typeface="+mj-lt"/>
                <a:ea typeface="宋体" pitchFamily="1" charset="-122"/>
                <a:cs typeface="+mn-cs"/>
              </a:endParaRPr>
            </a:p>
          </p:txBody>
        </p:sp>
        <p:sp>
          <p:nvSpPr>
            <p:cNvPr id="21" name="Line 21"/>
            <p:cNvSpPr>
              <a:spLocks noChangeShapeType="1"/>
            </p:cNvSpPr>
            <p:nvPr/>
          </p:nvSpPr>
          <p:spPr bwMode="auto">
            <a:xfrm flipH="1" flipV="1">
              <a:off x="1371600" y="5943600"/>
              <a:ext cx="533400" cy="381000"/>
            </a:xfrm>
            <a:prstGeom prst="line">
              <a:avLst/>
            </a:prstGeom>
            <a:noFill/>
            <a:ln w="38100">
              <a:solidFill>
                <a:schemeClr val="bg2"/>
              </a:solidFill>
              <a:round/>
              <a:headEnd/>
              <a:tailEnd type="triangle" w="med" len="med"/>
            </a:ln>
          </p:spPr>
          <p:txBody>
            <a:bodyPr/>
            <a:lstStyle/>
            <a:p>
              <a:pPr eaLnBrk="0" hangingPunct="0">
                <a:lnSpc>
                  <a:spcPct val="90000"/>
                </a:lnSpc>
                <a:spcBef>
                  <a:spcPct val="20000"/>
                </a:spcBef>
                <a:buClr>
                  <a:schemeClr val="folHlink"/>
                </a:buClr>
                <a:buSzPct val="75000"/>
                <a:buFont typeface="Monotype Sorts" pitchFamily="1" charset="2"/>
                <a:buChar char="n"/>
                <a:defRPr/>
              </a:pPr>
              <a:endParaRPr lang="en-US">
                <a:latin typeface="+mj-lt"/>
                <a:ea typeface="宋体" pitchFamily="1" charset="-122"/>
                <a:cs typeface="+mn-cs"/>
              </a:endParaRPr>
            </a:p>
          </p:txBody>
        </p:sp>
      </p:gr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250825" y="188912"/>
            <a:ext cx="8569325" cy="719808"/>
          </a:xfrm>
        </p:spPr>
        <p:txBody>
          <a:bodyPr/>
          <a:lstStyle/>
          <a:p>
            <a:pPr eaLnBrk="1" hangingPunct="1"/>
            <a:r>
              <a:rPr lang="zh-CN" altLang="en-US" dirty="0" smtClean="0"/>
              <a:t>无线传感器网络主要的应用领域 </a:t>
            </a:r>
          </a:p>
        </p:txBody>
      </p:sp>
      <p:sp>
        <p:nvSpPr>
          <p:cNvPr id="19459" name="Rectangle 3"/>
          <p:cNvSpPr>
            <a:spLocks noGrp="1" noChangeArrowheads="1"/>
          </p:cNvSpPr>
          <p:nvPr>
            <p:ph idx="1"/>
          </p:nvPr>
        </p:nvSpPr>
        <p:spPr>
          <a:xfrm>
            <a:off x="323850" y="1000108"/>
            <a:ext cx="8496300" cy="5148262"/>
          </a:xfrm>
        </p:spPr>
        <p:txBody>
          <a:bodyPr/>
          <a:lstStyle/>
          <a:p>
            <a:pPr eaLnBrk="1" hangingPunct="1">
              <a:spcBef>
                <a:spcPts val="600"/>
              </a:spcBef>
            </a:pPr>
            <a:r>
              <a:rPr lang="zh-CN" altLang="en-US" dirty="0" smtClean="0"/>
              <a:t>环境监测与保护 </a:t>
            </a:r>
            <a:r>
              <a:rPr lang="en-US" altLang="zh-CN" dirty="0" smtClean="0"/>
              <a:t>(</a:t>
            </a:r>
            <a:r>
              <a:rPr lang="zh-CN" altLang="en-US" dirty="0" smtClean="0"/>
              <a:t>如洪水预报、动物栖息</a:t>
            </a:r>
            <a:r>
              <a:rPr lang="en-US" altLang="zh-CN" dirty="0" smtClean="0">
                <a:solidFill>
                  <a:srgbClr val="FF0000"/>
                </a:solidFill>
              </a:rPr>
              <a:t>habitat</a:t>
            </a:r>
            <a:r>
              <a:rPr lang="zh-CN" altLang="en-US" dirty="0" smtClean="0"/>
              <a:t>的监控</a:t>
            </a:r>
            <a:r>
              <a:rPr lang="en-US" altLang="zh-CN" dirty="0" smtClean="0"/>
              <a:t>)</a:t>
            </a:r>
            <a:r>
              <a:rPr lang="zh-CN" altLang="en-US" dirty="0" smtClean="0"/>
              <a:t>；</a:t>
            </a:r>
          </a:p>
          <a:p>
            <a:pPr eaLnBrk="1" hangingPunct="1">
              <a:spcBef>
                <a:spcPts val="600"/>
              </a:spcBef>
            </a:pPr>
            <a:endParaRPr lang="en-US" altLang="zh-CN" dirty="0" smtClean="0"/>
          </a:p>
          <a:p>
            <a:pPr eaLnBrk="1" hangingPunct="1">
              <a:spcBef>
                <a:spcPts val="600"/>
              </a:spcBef>
            </a:pPr>
            <a:r>
              <a:rPr lang="zh-CN" altLang="en-US" dirty="0" smtClean="0"/>
              <a:t>战争中对敌情的侦查和对兵力、装备、物资等的监控；</a:t>
            </a:r>
          </a:p>
          <a:p>
            <a:pPr eaLnBrk="1" hangingPunct="1">
              <a:spcBef>
                <a:spcPts val="600"/>
              </a:spcBef>
            </a:pPr>
            <a:endParaRPr lang="en-US" altLang="zh-CN" dirty="0" smtClean="0"/>
          </a:p>
          <a:p>
            <a:pPr eaLnBrk="1" hangingPunct="1">
              <a:spcBef>
                <a:spcPts val="600"/>
              </a:spcBef>
            </a:pPr>
            <a:r>
              <a:rPr lang="zh-CN" altLang="en-US" dirty="0" smtClean="0"/>
              <a:t>医疗中对病房的监测和对患者的护理；</a:t>
            </a:r>
          </a:p>
          <a:p>
            <a:pPr eaLnBrk="1" hangingPunct="1">
              <a:spcBef>
                <a:spcPts val="600"/>
              </a:spcBef>
            </a:pPr>
            <a:endParaRPr lang="en-US" altLang="zh-CN" dirty="0" smtClean="0"/>
          </a:p>
          <a:p>
            <a:pPr eaLnBrk="1" hangingPunct="1">
              <a:spcBef>
                <a:spcPts val="600"/>
              </a:spcBef>
            </a:pPr>
            <a:r>
              <a:rPr lang="zh-CN" altLang="en-US" dirty="0" smtClean="0"/>
              <a:t>在危险的工业环境 </a:t>
            </a:r>
            <a:r>
              <a:rPr lang="en-US" altLang="zh-CN" dirty="0" smtClean="0"/>
              <a:t>(</a:t>
            </a:r>
            <a:r>
              <a:rPr lang="zh-CN" altLang="en-US" dirty="0" smtClean="0"/>
              <a:t>如矿井、核电站等</a:t>
            </a:r>
            <a:r>
              <a:rPr lang="en-US" altLang="zh-CN" dirty="0" smtClean="0"/>
              <a:t>) </a:t>
            </a:r>
            <a:r>
              <a:rPr lang="zh-CN" altLang="en-US" dirty="0" smtClean="0"/>
              <a:t>中的安全监测；</a:t>
            </a:r>
          </a:p>
          <a:p>
            <a:pPr eaLnBrk="1" hangingPunct="1">
              <a:spcBef>
                <a:spcPts val="600"/>
              </a:spcBef>
            </a:pPr>
            <a:endParaRPr lang="en-US" altLang="zh-CN" dirty="0" smtClean="0"/>
          </a:p>
          <a:p>
            <a:pPr eaLnBrk="1" hangingPunct="1">
              <a:spcBef>
                <a:spcPts val="600"/>
              </a:spcBef>
            </a:pPr>
            <a:r>
              <a:rPr lang="zh-CN" altLang="en-US" dirty="0" smtClean="0"/>
              <a:t>城市交通管理、建筑内的温度</a:t>
            </a:r>
            <a:r>
              <a:rPr lang="en-US" altLang="zh-CN" dirty="0" smtClean="0"/>
              <a:t>/</a:t>
            </a:r>
            <a:r>
              <a:rPr lang="zh-CN" altLang="en-US" dirty="0" smtClean="0"/>
              <a:t>照明</a:t>
            </a:r>
            <a:r>
              <a:rPr lang="en-US" altLang="zh-CN" dirty="0" smtClean="0"/>
              <a:t>/</a:t>
            </a:r>
            <a:r>
              <a:rPr lang="zh-CN" altLang="en-US" dirty="0" smtClean="0"/>
              <a:t>安全控制等。 </a:t>
            </a: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918" name="Rectangle 6"/>
          <p:cNvSpPr>
            <a:spLocks noGrp="1" noChangeArrowheads="1"/>
          </p:cNvSpPr>
          <p:nvPr>
            <p:ph type="title"/>
          </p:nvPr>
        </p:nvSpPr>
        <p:spPr/>
        <p:txBody>
          <a:bodyPr/>
          <a:lstStyle/>
          <a:p>
            <a:r>
              <a:rPr lang="en-US" altLang="zh-CN" dirty="0" smtClean="0"/>
              <a:t>9.1.1  </a:t>
            </a:r>
            <a:r>
              <a:rPr lang="zh-CN" altLang="en-US" dirty="0"/>
              <a:t>无线局域网的组成</a:t>
            </a:r>
          </a:p>
        </p:txBody>
      </p:sp>
      <p:sp>
        <p:nvSpPr>
          <p:cNvPr id="3" name="内容占位符 2"/>
          <p:cNvSpPr>
            <a:spLocks noGrp="1"/>
          </p:cNvSpPr>
          <p:nvPr>
            <p:ph idx="1"/>
          </p:nvPr>
        </p:nvSpPr>
        <p:spPr/>
        <p:txBody>
          <a:bodyPr/>
          <a:lstStyle/>
          <a:p>
            <a:pPr>
              <a:spcBef>
                <a:spcPts val="600"/>
              </a:spcBef>
            </a:pPr>
            <a:r>
              <a:rPr lang="zh-CN" altLang="zh-CN" dirty="0"/>
              <a:t>无线</a:t>
            </a:r>
            <a:r>
              <a:rPr lang="zh-CN" altLang="zh-CN" dirty="0" smtClean="0"/>
              <a:t>局域网</a:t>
            </a:r>
            <a:r>
              <a:rPr lang="en-US" altLang="zh-CN" dirty="0" smtClean="0"/>
              <a:t>WLAN (Wireless </a:t>
            </a:r>
            <a:r>
              <a:rPr lang="en-US" altLang="zh-CN" dirty="0"/>
              <a:t>Local Area </a:t>
            </a:r>
            <a:r>
              <a:rPr lang="en-US" altLang="zh-CN" dirty="0" smtClean="0"/>
              <a:t>Network) </a:t>
            </a:r>
            <a:r>
              <a:rPr lang="zh-CN" altLang="zh-CN" dirty="0" smtClean="0"/>
              <a:t>可</a:t>
            </a:r>
            <a:r>
              <a:rPr lang="zh-CN" altLang="zh-CN" dirty="0"/>
              <a:t>分为两大</a:t>
            </a:r>
            <a:r>
              <a:rPr lang="zh-CN" altLang="zh-CN" dirty="0" smtClean="0"/>
              <a:t>类</a:t>
            </a:r>
            <a:r>
              <a:rPr lang="zh-CN" altLang="en-US" dirty="0" smtClean="0"/>
              <a:t>：</a:t>
            </a:r>
            <a:endParaRPr lang="en-US" altLang="zh-CN" dirty="0" smtClean="0"/>
          </a:p>
          <a:p>
            <a:pPr lvl="1">
              <a:spcBef>
                <a:spcPts val="600"/>
              </a:spcBef>
              <a:buBlip>
                <a:blip r:embed="rId3"/>
              </a:buBlip>
            </a:pPr>
            <a:r>
              <a:rPr lang="zh-CN" altLang="zh-CN" dirty="0" smtClean="0"/>
              <a:t>有</a:t>
            </a:r>
            <a:r>
              <a:rPr lang="zh-CN" altLang="zh-CN" dirty="0"/>
              <a:t>固定基础设施</a:t>
            </a:r>
            <a:r>
              <a:rPr lang="zh-CN" altLang="zh-CN" dirty="0" smtClean="0"/>
              <a:t>的</a:t>
            </a:r>
            <a:r>
              <a:rPr lang="en-US" altLang="zh-CN" dirty="0" smtClean="0"/>
              <a:t>WLAN</a:t>
            </a:r>
          </a:p>
          <a:p>
            <a:pPr lvl="1">
              <a:spcBef>
                <a:spcPts val="600"/>
              </a:spcBef>
              <a:buBlip>
                <a:blip r:embed="rId3"/>
              </a:buBlip>
            </a:pPr>
            <a:endParaRPr lang="en-US" altLang="zh-CN" dirty="0" smtClean="0"/>
          </a:p>
          <a:p>
            <a:pPr lvl="1">
              <a:spcBef>
                <a:spcPts val="600"/>
              </a:spcBef>
              <a:buBlip>
                <a:blip r:embed="rId3"/>
              </a:buBlip>
            </a:pPr>
            <a:r>
              <a:rPr lang="zh-CN" altLang="zh-CN" dirty="0" smtClean="0"/>
              <a:t>无</a:t>
            </a:r>
            <a:r>
              <a:rPr lang="zh-CN" altLang="zh-CN" dirty="0"/>
              <a:t>固定基础设施</a:t>
            </a:r>
            <a:r>
              <a:rPr lang="zh-CN" altLang="zh-CN" dirty="0" smtClean="0"/>
              <a:t>的</a:t>
            </a:r>
            <a:r>
              <a:rPr lang="en-US" altLang="zh-CN" dirty="0" smtClean="0"/>
              <a:t>WLAN</a:t>
            </a:r>
          </a:p>
          <a:p>
            <a:pPr>
              <a:spcBef>
                <a:spcPts val="600"/>
              </a:spcBef>
            </a:pPr>
            <a:endParaRPr lang="en-US" altLang="zh-CN" dirty="0" smtClean="0"/>
          </a:p>
          <a:p>
            <a:pPr>
              <a:spcBef>
                <a:spcPts val="600"/>
              </a:spcBef>
            </a:pPr>
            <a:r>
              <a:rPr lang="zh-CN" altLang="zh-CN" dirty="0" smtClean="0"/>
              <a:t>所谓</a:t>
            </a:r>
            <a:r>
              <a:rPr lang="zh-CN" altLang="zh-CN" dirty="0"/>
              <a:t>“固定基础设施”是指预先建立起来的、能够覆盖一定地理范围的</a:t>
            </a:r>
            <a:r>
              <a:rPr lang="zh-CN" altLang="zh-CN" dirty="0">
                <a:solidFill>
                  <a:srgbClr val="FF0000"/>
                </a:solidFill>
              </a:rPr>
              <a:t>一批</a:t>
            </a:r>
            <a:r>
              <a:rPr lang="zh-CN" altLang="zh-CN" dirty="0"/>
              <a:t>固定基站。</a:t>
            </a:r>
            <a:endParaRPr lang="zh-CN" altLang="en-US" dirty="0"/>
          </a:p>
        </p:txBody>
      </p:sp>
    </p:spTree>
    <p:extLst>
      <p:ext uri="{BB962C8B-B14F-4D97-AF65-F5344CB8AC3E}">
        <p14:creationId xmlns:p14="http://schemas.microsoft.com/office/powerpoint/2010/main" xmlns="" val="318295437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6"/>
          <p:cNvSpPr>
            <a:spLocks noGrp="1" noChangeArrowheads="1"/>
          </p:cNvSpPr>
          <p:nvPr>
            <p:ph type="title"/>
          </p:nvPr>
        </p:nvSpPr>
        <p:spPr>
          <a:xfrm>
            <a:off x="250825" y="188912"/>
            <a:ext cx="8569325" cy="719807"/>
          </a:xfrm>
        </p:spPr>
        <p:txBody>
          <a:bodyPr/>
          <a:lstStyle/>
          <a:p>
            <a:r>
              <a:rPr lang="zh-CN" altLang="en-US" dirty="0" smtClean="0"/>
              <a:t>移动自组网络和移动 </a:t>
            </a:r>
            <a:r>
              <a:rPr lang="en-US" altLang="zh-CN" dirty="0" smtClean="0"/>
              <a:t>IP </a:t>
            </a:r>
            <a:r>
              <a:rPr lang="zh-CN" altLang="en-US" dirty="0" smtClean="0"/>
              <a:t>并不相同 </a:t>
            </a:r>
          </a:p>
        </p:txBody>
      </p:sp>
      <p:sp>
        <p:nvSpPr>
          <p:cNvPr id="304137" name="Rectangle 9"/>
          <p:cNvSpPr>
            <a:spLocks noGrp="1" noChangeArrowheads="1"/>
          </p:cNvSpPr>
          <p:nvPr>
            <p:ph idx="1"/>
          </p:nvPr>
        </p:nvSpPr>
        <p:spPr/>
        <p:txBody>
          <a:bodyPr/>
          <a:lstStyle/>
          <a:p>
            <a:pPr>
              <a:spcBef>
                <a:spcPts val="600"/>
              </a:spcBef>
            </a:pPr>
            <a:r>
              <a:rPr lang="zh-CN" altLang="en-US" dirty="0" smtClean="0"/>
              <a:t>移动 </a:t>
            </a:r>
            <a:r>
              <a:rPr lang="en-US" altLang="zh-CN" dirty="0" smtClean="0"/>
              <a:t>IP </a:t>
            </a:r>
            <a:r>
              <a:rPr lang="zh-CN" altLang="en-US" dirty="0" smtClean="0"/>
              <a:t>技术使漫游的主机可以用多种方式连接到互联网。</a:t>
            </a:r>
          </a:p>
          <a:p>
            <a:pPr>
              <a:spcBef>
                <a:spcPts val="600"/>
              </a:spcBef>
            </a:pPr>
            <a:endParaRPr lang="en-US" altLang="zh-CN" dirty="0" smtClean="0"/>
          </a:p>
          <a:p>
            <a:pPr>
              <a:spcBef>
                <a:spcPts val="600"/>
              </a:spcBef>
            </a:pPr>
            <a:r>
              <a:rPr lang="zh-CN" altLang="en-US" dirty="0" smtClean="0"/>
              <a:t>移动 </a:t>
            </a:r>
            <a:r>
              <a:rPr lang="en-US" altLang="zh-CN" dirty="0" smtClean="0"/>
              <a:t>IP </a:t>
            </a:r>
            <a:r>
              <a:rPr lang="zh-CN" altLang="en-US" dirty="0" smtClean="0"/>
              <a:t>的核心网络功能</a:t>
            </a:r>
            <a:r>
              <a:rPr lang="zh-CN" altLang="en-US" dirty="0" smtClean="0">
                <a:solidFill>
                  <a:srgbClr val="FF0000"/>
                </a:solidFill>
              </a:rPr>
              <a:t>仍然是基于</a:t>
            </a:r>
            <a:r>
              <a:rPr lang="zh-CN" altLang="en-US" dirty="0" smtClean="0"/>
              <a:t>在固定互联网中一直在使用的各种路由选择协议。</a:t>
            </a:r>
          </a:p>
          <a:p>
            <a:pPr>
              <a:spcBef>
                <a:spcPts val="600"/>
              </a:spcBef>
            </a:pPr>
            <a:endParaRPr lang="en-US" altLang="zh-CN" dirty="0" smtClean="0"/>
          </a:p>
          <a:p>
            <a:pPr>
              <a:spcBef>
                <a:spcPts val="600"/>
              </a:spcBef>
            </a:pPr>
            <a:r>
              <a:rPr lang="zh-CN" altLang="en-US" dirty="0" smtClean="0">
                <a:solidFill>
                  <a:srgbClr val="FF0000"/>
                </a:solidFill>
              </a:rPr>
              <a:t>移动自组网络</a:t>
            </a:r>
            <a:r>
              <a:rPr lang="zh-CN" altLang="en-US" dirty="0" smtClean="0"/>
              <a:t>是将移动性</a:t>
            </a:r>
            <a:r>
              <a:rPr lang="zh-CN" altLang="en-US" dirty="0" smtClean="0">
                <a:solidFill>
                  <a:srgbClr val="FF0000"/>
                </a:solidFill>
              </a:rPr>
              <a:t>扩展到</a:t>
            </a:r>
            <a:r>
              <a:rPr lang="zh-CN" altLang="en-US" dirty="0" smtClean="0"/>
              <a:t>无线领域中的</a:t>
            </a:r>
            <a:r>
              <a:rPr lang="zh-CN" altLang="en-US" dirty="0" smtClean="0">
                <a:solidFill>
                  <a:srgbClr val="FF0000"/>
                </a:solidFill>
              </a:rPr>
              <a:t>自治系统</a:t>
            </a:r>
            <a:r>
              <a:rPr lang="zh-CN" altLang="en-US" dirty="0" smtClean="0"/>
              <a:t>，它具有自己特定的</a:t>
            </a:r>
            <a:r>
              <a:rPr lang="zh-CN" altLang="en-US" dirty="0" smtClean="0">
                <a:solidFill>
                  <a:srgbClr val="FF0000"/>
                </a:solidFill>
              </a:rPr>
              <a:t>路由选择协议</a:t>
            </a:r>
            <a:r>
              <a:rPr lang="zh-CN" altLang="en-US" dirty="0" smtClean="0"/>
              <a:t>，并且可以不和互联网相连。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413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0413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4137"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pPr eaLnBrk="1" hangingPunct="1"/>
            <a:r>
              <a:rPr lang="zh-CN" altLang="en-US" dirty="0" smtClean="0"/>
              <a:t>几种不同的接入</a:t>
            </a:r>
          </a:p>
        </p:txBody>
      </p:sp>
      <p:sp>
        <p:nvSpPr>
          <p:cNvPr id="21507" name="Rectangle 3"/>
          <p:cNvSpPr>
            <a:spLocks noGrp="1" noChangeArrowheads="1"/>
          </p:cNvSpPr>
          <p:nvPr>
            <p:ph type="body" idx="1"/>
          </p:nvPr>
        </p:nvSpPr>
        <p:spPr>
          <a:xfrm>
            <a:off x="356095" y="980728"/>
            <a:ext cx="8496300" cy="5184576"/>
          </a:xfrm>
        </p:spPr>
        <p:txBody>
          <a:bodyPr/>
          <a:lstStyle/>
          <a:p>
            <a:pPr eaLnBrk="1" hangingPunct="1">
              <a:buFontTx/>
              <a:buBlip>
                <a:blip r:embed="rId2"/>
              </a:buBlip>
            </a:pPr>
            <a:r>
              <a:rPr lang="zh-CN" altLang="en-US" dirty="0" smtClean="0"/>
              <a:t>固定接入 </a:t>
            </a:r>
            <a:r>
              <a:rPr lang="en-US" altLang="zh-CN" dirty="0" smtClean="0"/>
              <a:t>(fixed access) —— </a:t>
            </a:r>
            <a:r>
              <a:rPr lang="zh-CN" altLang="en-US" dirty="0" smtClean="0"/>
              <a:t>在作为网络用户期间，用户设置的地理位置保持不变。</a:t>
            </a:r>
          </a:p>
          <a:p>
            <a:pPr eaLnBrk="1" hangingPunct="1"/>
            <a:endParaRPr lang="en-US" altLang="zh-CN" dirty="0" smtClean="0"/>
          </a:p>
          <a:p>
            <a:pPr eaLnBrk="1" hangingPunct="1">
              <a:buFontTx/>
              <a:buBlip>
                <a:blip r:embed="rId2"/>
              </a:buBlip>
            </a:pPr>
            <a:r>
              <a:rPr lang="zh-CN" altLang="en-US" dirty="0" smtClean="0"/>
              <a:t>移动接入 </a:t>
            </a:r>
            <a:r>
              <a:rPr lang="en-US" altLang="zh-CN" dirty="0" smtClean="0"/>
              <a:t>(mobility access) —— </a:t>
            </a:r>
            <a:r>
              <a:rPr lang="zh-CN" altLang="en-US" dirty="0" smtClean="0"/>
              <a:t>用户设备能够以</a:t>
            </a:r>
            <a:r>
              <a:rPr lang="zh-CN" altLang="en-US" dirty="0" smtClean="0">
                <a:solidFill>
                  <a:srgbClr val="FF0000"/>
                </a:solidFill>
              </a:rPr>
              <a:t>车辆速度</a:t>
            </a:r>
            <a:r>
              <a:rPr lang="zh-CN" altLang="en-US" dirty="0" smtClean="0"/>
              <a:t>移动时进行网络通信。当发生切换时，通信仍然是连续的。</a:t>
            </a:r>
          </a:p>
          <a:p>
            <a:pPr eaLnBrk="1" hangingPunct="1"/>
            <a:endParaRPr lang="en-US" altLang="zh-CN" dirty="0" smtClean="0"/>
          </a:p>
          <a:p>
            <a:pPr eaLnBrk="1" hangingPunct="1">
              <a:buFontTx/>
              <a:buBlip>
                <a:blip r:embed="rId2"/>
              </a:buBlip>
            </a:pPr>
            <a:r>
              <a:rPr lang="zh-CN" altLang="en-US" dirty="0" smtClean="0"/>
              <a:t>便携接入 </a:t>
            </a:r>
            <a:r>
              <a:rPr lang="en-US" altLang="zh-CN" dirty="0" smtClean="0"/>
              <a:t>(portable access) —— </a:t>
            </a:r>
            <a:r>
              <a:rPr lang="zh-CN" altLang="en-US" dirty="0" smtClean="0"/>
              <a:t>在受限的网络覆盖面积中，用户设备能够在</a:t>
            </a:r>
            <a:r>
              <a:rPr lang="zh-CN" altLang="en-US" dirty="0" smtClean="0">
                <a:solidFill>
                  <a:srgbClr val="FF0000"/>
                </a:solidFill>
              </a:rPr>
              <a:t>以步行速度</a:t>
            </a:r>
            <a:r>
              <a:rPr lang="zh-CN" altLang="en-US" dirty="0" smtClean="0"/>
              <a:t>移动时进行网络通信，提供有限的切换能力。</a:t>
            </a:r>
          </a:p>
          <a:p>
            <a:pPr eaLnBrk="1" hangingPunct="1"/>
            <a:endParaRPr lang="en-US" altLang="zh-CN" dirty="0" smtClean="0"/>
          </a:p>
          <a:p>
            <a:pPr eaLnBrk="1" hangingPunct="1">
              <a:buFontTx/>
              <a:buBlip>
                <a:blip r:embed="rId2"/>
              </a:buBlip>
            </a:pPr>
            <a:r>
              <a:rPr lang="zh-CN" altLang="en-US" dirty="0" smtClean="0"/>
              <a:t>游牧接入 </a:t>
            </a:r>
            <a:r>
              <a:rPr lang="en-US" altLang="zh-CN" dirty="0" smtClean="0"/>
              <a:t>(nomadic access) —— </a:t>
            </a:r>
            <a:r>
              <a:rPr lang="zh-CN" altLang="en-US" dirty="0" smtClean="0"/>
              <a:t>用户设备的地理位置</a:t>
            </a:r>
            <a:r>
              <a:rPr lang="zh-CN" altLang="en-US" dirty="0" smtClean="0">
                <a:solidFill>
                  <a:srgbClr val="FF0000"/>
                </a:solidFill>
              </a:rPr>
              <a:t>至少在进行网络通信时</a:t>
            </a:r>
            <a:r>
              <a:rPr lang="zh-CN" altLang="en-US" dirty="0" smtClean="0"/>
              <a:t>保持不变。如用户设备移动了位置，那么再次进行通信时可能</a:t>
            </a:r>
            <a:r>
              <a:rPr lang="zh-CN" altLang="en-US" dirty="0" smtClean="0">
                <a:solidFill>
                  <a:srgbClr val="FF0000"/>
                </a:solidFill>
              </a:rPr>
              <a:t>还要寻找</a:t>
            </a:r>
            <a:r>
              <a:rPr lang="zh-CN" altLang="en-US" dirty="0" smtClean="0"/>
              <a:t>最佳的基站。 </a:t>
            </a: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pPr eaLnBrk="1" hangingPunct="1"/>
            <a:r>
              <a:rPr lang="zh-CN" altLang="en-US" dirty="0" smtClean="0"/>
              <a:t>第</a:t>
            </a:r>
            <a:r>
              <a:rPr lang="en-US" altLang="zh-CN" dirty="0" smtClean="0"/>
              <a:t>9</a:t>
            </a:r>
            <a:r>
              <a:rPr lang="zh-CN" altLang="en-US" dirty="0" smtClean="0"/>
              <a:t>章 无线网络和移动网络</a:t>
            </a:r>
          </a:p>
        </p:txBody>
      </p:sp>
      <p:sp>
        <p:nvSpPr>
          <p:cNvPr id="5123" name="Rectangle 3"/>
          <p:cNvSpPr>
            <a:spLocks noGrp="1" noChangeArrowheads="1"/>
          </p:cNvSpPr>
          <p:nvPr>
            <p:ph sz="half" idx="1"/>
          </p:nvPr>
        </p:nvSpPr>
        <p:spPr/>
        <p:txBody>
          <a:bodyPr/>
          <a:lstStyle/>
          <a:p>
            <a:pPr>
              <a:buFont typeface="Wingdings" panose="05000000000000000000" pitchFamily="2" charset="2"/>
              <a:buNone/>
            </a:pPr>
            <a:r>
              <a:rPr lang="en-US" altLang="zh-CN" sz="2400" dirty="0" smtClean="0"/>
              <a:t>9.1 </a:t>
            </a:r>
            <a:r>
              <a:rPr lang="zh-CN" altLang="en-US" sz="2400" dirty="0" smtClean="0"/>
              <a:t>无线局域网 </a:t>
            </a:r>
            <a:r>
              <a:rPr lang="en-US" altLang="zh-CN" sz="2400" dirty="0" smtClean="0"/>
              <a:t>WLAN</a:t>
            </a:r>
            <a:endParaRPr lang="en-US" altLang="zh-CN" sz="2400" dirty="0"/>
          </a:p>
          <a:p>
            <a:r>
              <a:rPr lang="zh-CN" altLang="en-US" sz="2400" dirty="0"/>
              <a:t>无线局域网的组成</a:t>
            </a:r>
          </a:p>
          <a:p>
            <a:r>
              <a:rPr lang="en-US" altLang="zh-CN" sz="2400" dirty="0">
                <a:solidFill>
                  <a:srgbClr val="C00000"/>
                </a:solidFill>
              </a:rPr>
              <a:t>802.11 </a:t>
            </a:r>
            <a:r>
              <a:rPr lang="zh-CN" altLang="en-US" sz="2400" dirty="0">
                <a:solidFill>
                  <a:srgbClr val="C00000"/>
                </a:solidFill>
              </a:rPr>
              <a:t>标准中的物理层</a:t>
            </a:r>
          </a:p>
          <a:p>
            <a:r>
              <a:rPr lang="en-US" altLang="zh-CN" sz="2400" dirty="0" smtClean="0"/>
              <a:t>802.11 </a:t>
            </a:r>
            <a:r>
              <a:rPr lang="zh-CN" altLang="en-US" sz="2400" dirty="0"/>
              <a:t>标准中的 </a:t>
            </a:r>
            <a:r>
              <a:rPr lang="en-US" altLang="zh-CN" sz="2400" dirty="0"/>
              <a:t>MAC </a:t>
            </a:r>
            <a:r>
              <a:rPr lang="zh-CN" altLang="en-US" sz="2400" dirty="0"/>
              <a:t>层</a:t>
            </a:r>
          </a:p>
          <a:p>
            <a:r>
              <a:rPr lang="en-US" altLang="zh-CN" sz="2400" dirty="0" smtClean="0"/>
              <a:t>802.11 </a:t>
            </a:r>
            <a:r>
              <a:rPr lang="zh-CN" altLang="en-US" sz="2400" dirty="0"/>
              <a:t>标准中的 </a:t>
            </a:r>
            <a:r>
              <a:rPr lang="en-US" altLang="zh-CN" sz="2400" dirty="0"/>
              <a:t>MAC </a:t>
            </a:r>
            <a:r>
              <a:rPr lang="zh-CN" altLang="en-US" sz="2400" dirty="0"/>
              <a:t>帧</a:t>
            </a:r>
          </a:p>
          <a:p>
            <a:endParaRPr lang="en-US" altLang="zh-CN" sz="2400" dirty="0" smtClean="0"/>
          </a:p>
          <a:p>
            <a:pPr>
              <a:buNone/>
            </a:pPr>
            <a:r>
              <a:rPr lang="en-US" altLang="zh-CN" sz="2400" dirty="0" smtClean="0"/>
              <a:t>9.2 </a:t>
            </a:r>
            <a:r>
              <a:rPr lang="zh-CN" altLang="en-US" sz="2400" dirty="0" smtClean="0"/>
              <a:t>无线个人区域网</a:t>
            </a:r>
            <a:r>
              <a:rPr lang="en-US" altLang="zh-CN" sz="2400" dirty="0" smtClean="0"/>
              <a:t>WPAN</a:t>
            </a:r>
            <a:endParaRPr lang="en-US" altLang="zh-CN" sz="2400" dirty="0"/>
          </a:p>
          <a:p>
            <a:endParaRPr lang="en-US" altLang="zh-CN" sz="2400" dirty="0" smtClean="0"/>
          </a:p>
          <a:p>
            <a:pPr>
              <a:buNone/>
            </a:pPr>
            <a:r>
              <a:rPr lang="en-US" altLang="zh-CN" sz="2400" dirty="0" smtClean="0"/>
              <a:t>9.3 </a:t>
            </a:r>
            <a:r>
              <a:rPr lang="zh-CN" altLang="en-US" sz="2400" dirty="0"/>
              <a:t>无线城域网 </a:t>
            </a:r>
            <a:r>
              <a:rPr lang="en-US" altLang="zh-CN" sz="2400" dirty="0"/>
              <a:t>WMAN </a:t>
            </a:r>
          </a:p>
        </p:txBody>
      </p:sp>
      <p:sp>
        <p:nvSpPr>
          <p:cNvPr id="2" name="内容占位符 1"/>
          <p:cNvSpPr>
            <a:spLocks noGrp="1"/>
          </p:cNvSpPr>
          <p:nvPr>
            <p:ph sz="half" idx="2"/>
          </p:nvPr>
        </p:nvSpPr>
        <p:spPr/>
        <p:txBody>
          <a:bodyPr/>
          <a:lstStyle/>
          <a:p>
            <a:pPr>
              <a:buNone/>
            </a:pPr>
            <a:r>
              <a:rPr lang="en-US" altLang="zh-CN" sz="2400" dirty="0" smtClean="0"/>
              <a:t>9.4 </a:t>
            </a:r>
            <a:r>
              <a:rPr lang="zh-CN" altLang="en-US" sz="2400" dirty="0" smtClean="0"/>
              <a:t>蜂窝移动通信网</a:t>
            </a:r>
            <a:endParaRPr lang="zh-CN" altLang="en-US" sz="2400" dirty="0"/>
          </a:p>
          <a:p>
            <a:r>
              <a:rPr lang="zh-CN" altLang="en-US" sz="2400" dirty="0" smtClean="0"/>
              <a:t>蜂窝移动通信技术简介</a:t>
            </a:r>
            <a:endParaRPr lang="zh-CN" altLang="en-US" sz="2400" dirty="0"/>
          </a:p>
          <a:p>
            <a:r>
              <a:rPr lang="zh-CN" altLang="en-US" sz="2400" dirty="0" smtClean="0"/>
              <a:t>移动 </a:t>
            </a:r>
            <a:r>
              <a:rPr lang="en-US" altLang="zh-CN" sz="2400" dirty="0" smtClean="0"/>
              <a:t>IP</a:t>
            </a:r>
            <a:endParaRPr lang="en-US" altLang="zh-CN" sz="2400" dirty="0"/>
          </a:p>
          <a:p>
            <a:r>
              <a:rPr lang="zh-CN" altLang="en-US" sz="2400" dirty="0" smtClean="0"/>
              <a:t>蜂窝</a:t>
            </a:r>
            <a:r>
              <a:rPr lang="zh-CN" altLang="en-US" sz="2400" dirty="0"/>
              <a:t>移动通信网中对移动</a:t>
            </a:r>
            <a:r>
              <a:rPr lang="zh-CN" altLang="en-US" sz="2400" dirty="0" smtClean="0"/>
              <a:t>用户的</a:t>
            </a:r>
            <a:r>
              <a:rPr lang="zh-CN" altLang="en-US" sz="2400" dirty="0"/>
              <a:t>路由选择</a:t>
            </a:r>
          </a:p>
          <a:p>
            <a:r>
              <a:rPr lang="en-US" altLang="zh-CN" sz="2400" dirty="0" smtClean="0"/>
              <a:t>GSM </a:t>
            </a:r>
            <a:r>
              <a:rPr lang="zh-CN" altLang="en-US" sz="2400" dirty="0"/>
              <a:t>中的切换</a:t>
            </a:r>
          </a:p>
          <a:p>
            <a:r>
              <a:rPr lang="zh-CN" altLang="en-US" sz="2400" dirty="0" smtClean="0"/>
              <a:t>无线</a:t>
            </a:r>
            <a:r>
              <a:rPr lang="zh-CN" altLang="en-US" sz="2400" dirty="0"/>
              <a:t>网络对高层协议的影响</a:t>
            </a:r>
          </a:p>
          <a:p>
            <a:endParaRPr lang="en-US" altLang="zh-CN" dirty="0" smtClean="0"/>
          </a:p>
          <a:p>
            <a:pPr>
              <a:buNone/>
            </a:pPr>
            <a:r>
              <a:rPr lang="en-US" altLang="zh-CN" sz="2400" dirty="0" smtClean="0"/>
              <a:t>9.5 </a:t>
            </a:r>
            <a:r>
              <a:rPr lang="zh-CN" altLang="en-US" sz="2400" dirty="0" smtClean="0"/>
              <a:t>两种不同的无线上网</a:t>
            </a:r>
            <a:endParaRPr lang="zh-CN" altLang="en-US" sz="2400" dirty="0"/>
          </a:p>
          <a:p>
            <a:endParaRPr lang="zh-CN" altLang="en-US" dirty="0"/>
          </a:p>
        </p:txBody>
      </p:sp>
    </p:spTree>
    <p:extLst>
      <p:ext uri="{BB962C8B-B14F-4D97-AF65-F5344CB8AC3E}">
        <p14:creationId xmlns:p14="http://schemas.microsoft.com/office/powerpoint/2010/main" xmlns="" val="408341242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6"/>
          <p:cNvSpPr>
            <a:spLocks noGrp="1" noChangeArrowheads="1"/>
          </p:cNvSpPr>
          <p:nvPr>
            <p:ph type="title"/>
          </p:nvPr>
        </p:nvSpPr>
        <p:spPr/>
        <p:txBody>
          <a:bodyPr/>
          <a:lstStyle/>
          <a:p>
            <a:pPr eaLnBrk="1" hangingPunct="1"/>
            <a:r>
              <a:rPr lang="en-US" altLang="zh-CN" dirty="0" smtClean="0"/>
              <a:t>802.11</a:t>
            </a:r>
            <a:r>
              <a:rPr lang="zh-CN" altLang="en-US" dirty="0" smtClean="0"/>
              <a:t>局域网的物理层</a:t>
            </a:r>
          </a:p>
        </p:txBody>
      </p:sp>
      <p:sp>
        <p:nvSpPr>
          <p:cNvPr id="22531" name="Rectangle 9"/>
          <p:cNvSpPr>
            <a:spLocks noGrp="1" noChangeArrowheads="1"/>
          </p:cNvSpPr>
          <p:nvPr>
            <p:ph type="body" idx="1"/>
          </p:nvPr>
        </p:nvSpPr>
        <p:spPr/>
        <p:txBody>
          <a:bodyPr/>
          <a:lstStyle/>
          <a:p>
            <a:pPr eaLnBrk="1" hangingPunct="1"/>
            <a:r>
              <a:rPr lang="en-US" altLang="zh-CN" dirty="0" smtClean="0"/>
              <a:t>802.11</a:t>
            </a:r>
            <a:r>
              <a:rPr lang="zh-CN" altLang="en-US" dirty="0" smtClean="0"/>
              <a:t>无线局域网可再细分为不同的类型。</a:t>
            </a:r>
          </a:p>
          <a:p>
            <a:pPr eaLnBrk="1" hangingPunct="1"/>
            <a:endParaRPr lang="en-US" altLang="zh-CN" dirty="0" smtClean="0"/>
          </a:p>
          <a:p>
            <a:pPr eaLnBrk="1" hangingPunct="1"/>
            <a:r>
              <a:rPr lang="zh-CN" altLang="en-US" dirty="0" smtClean="0"/>
              <a:t>现在最流行的无线局域网是</a:t>
            </a:r>
            <a:r>
              <a:rPr lang="en-US" altLang="zh-CN" dirty="0" smtClean="0"/>
              <a:t>802.11b</a:t>
            </a:r>
            <a:r>
              <a:rPr lang="zh-CN" altLang="en-US" dirty="0" smtClean="0"/>
              <a:t>，而另外两种</a:t>
            </a:r>
            <a:r>
              <a:rPr lang="en-US" altLang="zh-CN" dirty="0" smtClean="0"/>
              <a:t>(802.11a </a:t>
            </a:r>
            <a:r>
              <a:rPr lang="zh-CN" altLang="en-US" dirty="0" smtClean="0"/>
              <a:t>和 </a:t>
            </a:r>
            <a:r>
              <a:rPr lang="en-US" altLang="zh-CN" dirty="0" smtClean="0"/>
              <a:t>802.11g)</a:t>
            </a:r>
            <a:r>
              <a:rPr lang="zh-CN" altLang="en-US" dirty="0" smtClean="0"/>
              <a:t>的产品也广泛存在。 </a:t>
            </a:r>
          </a:p>
          <a:p>
            <a:pPr eaLnBrk="1" hangingPunct="1"/>
            <a:endParaRPr lang="en-US" altLang="zh-CN" dirty="0" smtClean="0"/>
          </a:p>
          <a:p>
            <a:pPr eaLnBrk="1" hangingPunct="1"/>
            <a:r>
              <a:rPr lang="en-US" altLang="zh-CN" dirty="0" smtClean="0"/>
              <a:t>802.11 </a:t>
            </a:r>
            <a:r>
              <a:rPr lang="zh-CN" altLang="en-US" dirty="0" smtClean="0"/>
              <a:t>的物理层有以下几种实现方法：</a:t>
            </a:r>
          </a:p>
          <a:p>
            <a:pPr lvl="1" eaLnBrk="1" hangingPunct="1">
              <a:buFontTx/>
              <a:buBlip>
                <a:blip r:embed="rId2"/>
              </a:buBlip>
            </a:pPr>
            <a:r>
              <a:rPr lang="zh-CN" altLang="en-US" dirty="0" smtClean="0"/>
              <a:t>直接序列扩频 </a:t>
            </a:r>
            <a:r>
              <a:rPr lang="en-US" altLang="zh-CN" dirty="0" smtClean="0"/>
              <a:t>DSSS</a:t>
            </a:r>
          </a:p>
          <a:p>
            <a:pPr lvl="1" eaLnBrk="1" hangingPunct="1">
              <a:buFontTx/>
              <a:buBlip>
                <a:blip r:embed="rId2"/>
              </a:buBlip>
            </a:pPr>
            <a:r>
              <a:rPr lang="zh-CN" altLang="en-US" dirty="0" smtClean="0"/>
              <a:t>正交频分复用 </a:t>
            </a:r>
            <a:r>
              <a:rPr lang="en-US" altLang="zh-CN" dirty="0" smtClean="0"/>
              <a:t>OFDM </a:t>
            </a:r>
          </a:p>
          <a:p>
            <a:pPr lvl="1" eaLnBrk="1" hangingPunct="1">
              <a:buFontTx/>
              <a:buBlip>
                <a:blip r:embed="rId2"/>
              </a:buBlip>
            </a:pPr>
            <a:r>
              <a:rPr lang="zh-CN" altLang="en-US" dirty="0" smtClean="0"/>
              <a:t>跳频扩频 </a:t>
            </a:r>
            <a:r>
              <a:rPr lang="en-US" altLang="zh-CN" dirty="0" smtClean="0"/>
              <a:t>FHSS (</a:t>
            </a:r>
            <a:r>
              <a:rPr lang="zh-CN" altLang="en-US" dirty="0" smtClean="0">
                <a:solidFill>
                  <a:srgbClr val="FF0000"/>
                </a:solidFill>
              </a:rPr>
              <a:t>已很少用</a:t>
            </a:r>
            <a:r>
              <a:rPr lang="en-US" altLang="zh-CN" dirty="0" smtClean="0"/>
              <a:t>)</a:t>
            </a:r>
            <a:endParaRPr lang="zh-CN" altLang="en-US" dirty="0" smtClean="0"/>
          </a:p>
          <a:p>
            <a:pPr lvl="1" eaLnBrk="1" hangingPunct="1">
              <a:buFontTx/>
              <a:buBlip>
                <a:blip r:embed="rId2"/>
              </a:buBlip>
            </a:pPr>
            <a:r>
              <a:rPr lang="zh-CN" altLang="en-US" dirty="0" smtClean="0"/>
              <a:t>红外线 </a:t>
            </a:r>
            <a:r>
              <a:rPr lang="en-US" altLang="zh-CN" dirty="0" smtClean="0"/>
              <a:t>IR (</a:t>
            </a:r>
            <a:r>
              <a:rPr lang="zh-CN" altLang="en-US" dirty="0" smtClean="0">
                <a:solidFill>
                  <a:srgbClr val="FF0000"/>
                </a:solidFill>
              </a:rPr>
              <a:t>已很少用</a:t>
            </a:r>
            <a:r>
              <a:rPr lang="en-US" altLang="zh-CN" dirty="0" smtClean="0"/>
              <a:t>)</a:t>
            </a:r>
            <a:endParaRPr lang="zh-CN" altLang="en-US" dirty="0" smtClean="0"/>
          </a:p>
        </p:txBody>
      </p:sp>
      <p:pic>
        <p:nvPicPr>
          <p:cNvPr id="182273" name="Picture 1" descr="C:\Users\Think\AppData\Roaming\Tencent\Users\237098770\QQ\WinTemp\RichOle\5GH}ZOE($[O3)G@8S_G_HVK.png"/>
          <p:cNvPicPr>
            <a:picLocks noChangeAspect="1" noChangeArrowheads="1"/>
          </p:cNvPicPr>
          <p:nvPr/>
        </p:nvPicPr>
        <p:blipFill>
          <a:blip r:embed="rId3"/>
          <a:srcRect/>
          <a:stretch>
            <a:fillRect/>
          </a:stretch>
        </p:blipFill>
        <p:spPr bwMode="auto">
          <a:xfrm>
            <a:off x="5357818" y="3571876"/>
            <a:ext cx="3143272" cy="2536853"/>
          </a:xfrm>
          <a:prstGeom prst="rect">
            <a:avLst/>
          </a:prstGeom>
          <a:noFill/>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64" name="Text Box 4"/>
          <p:cNvSpPr txBox="1">
            <a:spLocks noChangeArrowheads="1"/>
          </p:cNvSpPr>
          <p:nvPr/>
        </p:nvSpPr>
        <p:spPr bwMode="auto">
          <a:xfrm>
            <a:off x="769824" y="5685971"/>
            <a:ext cx="7837714" cy="430887"/>
          </a:xfrm>
          <a:prstGeom prst="rect">
            <a:avLst/>
          </a:prstGeom>
          <a:noFill/>
          <a:ln w="9525">
            <a:noFill/>
            <a:miter lim="800000"/>
            <a:headEnd/>
            <a:tailEnd/>
          </a:ln>
          <a:effectLst/>
        </p:spPr>
        <p:txBody>
          <a:bodyPr wrap="square">
            <a:spAutoFit/>
          </a:bodyPr>
          <a:lstStyle/>
          <a:p>
            <a:pPr algn="ctr"/>
            <a:r>
              <a:rPr lang="en-US" altLang="zh-CN" sz="2200" dirty="0" smtClean="0">
                <a:solidFill>
                  <a:schemeClr val="hlink"/>
                </a:solidFill>
                <a:latin typeface="+mn-lt"/>
                <a:ea typeface="宋体" pitchFamily="2" charset="-122"/>
              </a:rPr>
              <a:t>Figure.  </a:t>
            </a:r>
            <a:r>
              <a:rPr lang="en-US" altLang="zh-CN" sz="2200" dirty="0" smtClean="0">
                <a:latin typeface="+mn-lt"/>
                <a:ea typeface="宋体" pitchFamily="2" charset="-122"/>
              </a:rPr>
              <a:t>MAC </a:t>
            </a:r>
            <a:r>
              <a:rPr lang="en-US" altLang="zh-CN" sz="2200" dirty="0">
                <a:latin typeface="+mn-lt"/>
                <a:ea typeface="宋体" pitchFamily="2" charset="-122"/>
              </a:rPr>
              <a:t>layers in IEEE 802.11 </a:t>
            </a:r>
            <a:r>
              <a:rPr lang="en-US" altLang="zh-CN" sz="2200" dirty="0" smtClean="0">
                <a:latin typeface="+mn-lt"/>
                <a:ea typeface="宋体" pitchFamily="2" charset="-122"/>
              </a:rPr>
              <a:t>standard</a:t>
            </a:r>
            <a:endParaRPr lang="en-US" altLang="zh-CN" sz="2200" dirty="0">
              <a:latin typeface="+mn-lt"/>
              <a:ea typeface="宋体" pitchFamily="2" charset="-122"/>
            </a:endParaRPr>
          </a:p>
        </p:txBody>
      </p:sp>
      <p:sp>
        <p:nvSpPr>
          <p:cNvPr id="860175" name="Rectangle 15"/>
          <p:cNvSpPr>
            <a:spLocks noGrp="1" noChangeArrowheads="1"/>
          </p:cNvSpPr>
          <p:nvPr>
            <p:ph type="title"/>
          </p:nvPr>
        </p:nvSpPr>
        <p:spPr/>
        <p:txBody>
          <a:bodyPr/>
          <a:lstStyle/>
          <a:p>
            <a:r>
              <a:rPr lang="en-US" altLang="zh-CN" dirty="0" smtClean="0">
                <a:latin typeface="+mn-lt"/>
              </a:rPr>
              <a:t>Wi-Fi: IEEE 802.11 Wireless LANs</a:t>
            </a:r>
            <a:endParaRPr lang="zh-CN" altLang="en-US" dirty="0">
              <a:latin typeface="+mn-lt"/>
            </a:endParaRPr>
          </a:p>
        </p:txBody>
      </p:sp>
      <p:grpSp>
        <p:nvGrpSpPr>
          <p:cNvPr id="4" name="组合 3"/>
          <p:cNvGrpSpPr/>
          <p:nvPr/>
        </p:nvGrpSpPr>
        <p:grpSpPr>
          <a:xfrm>
            <a:off x="177800" y="1505181"/>
            <a:ext cx="8556625" cy="4180790"/>
            <a:chOff x="152400" y="1219200"/>
            <a:chExt cx="8556625" cy="4180790"/>
          </a:xfrm>
        </p:grpSpPr>
        <p:pic>
          <p:nvPicPr>
            <p:cNvPr id="860166" name="Picture 6"/>
            <p:cNvPicPr>
              <a:picLocks noChangeAspect="1" noChangeArrowheads="1"/>
            </p:cNvPicPr>
            <p:nvPr/>
          </p:nvPicPr>
          <p:blipFill>
            <a:blip r:embed="rId3" cstate="print"/>
            <a:srcRect/>
            <a:stretch>
              <a:fillRect/>
            </a:stretch>
          </p:blipFill>
          <p:spPr bwMode="auto">
            <a:xfrm>
              <a:off x="152400" y="1219200"/>
              <a:ext cx="8556625" cy="3506788"/>
            </a:xfrm>
            <a:prstGeom prst="rect">
              <a:avLst/>
            </a:prstGeom>
            <a:noFill/>
            <a:ln w="9525">
              <a:noFill/>
              <a:miter lim="800000"/>
              <a:headEnd/>
              <a:tailEnd/>
            </a:ln>
            <a:effectLst/>
          </p:spPr>
        </p:pic>
        <p:sp>
          <p:nvSpPr>
            <p:cNvPr id="2" name="矩形 1"/>
            <p:cNvSpPr/>
            <p:nvPr/>
          </p:nvSpPr>
          <p:spPr>
            <a:xfrm>
              <a:off x="5455230" y="4725988"/>
              <a:ext cx="1301169" cy="646331"/>
            </a:xfrm>
            <a:prstGeom prst="rect">
              <a:avLst/>
            </a:prstGeom>
          </p:spPr>
          <p:txBody>
            <a:bodyPr wrap="square">
              <a:spAutoFit/>
            </a:bodyPr>
            <a:lstStyle/>
            <a:p>
              <a:pPr algn="ctr"/>
              <a:r>
                <a:rPr lang="en-US" altLang="zh-CN" sz="1800" dirty="0">
                  <a:solidFill>
                    <a:schemeClr val="hlink"/>
                  </a:solidFill>
                  <a:latin typeface="Gill Sans MT" panose="020B0502020104020203" pitchFamily="34" charset="0"/>
                </a:rPr>
                <a:t>802.11b HR-DSSS</a:t>
              </a:r>
              <a:endParaRPr lang="zh-CN" altLang="en-US" sz="1800" dirty="0">
                <a:latin typeface="Gill Sans MT" panose="020B0502020104020203" pitchFamily="34" charset="0"/>
              </a:endParaRPr>
            </a:p>
          </p:txBody>
        </p:sp>
        <p:sp>
          <p:nvSpPr>
            <p:cNvPr id="3" name="矩形 2"/>
            <p:cNvSpPr/>
            <p:nvPr/>
          </p:nvSpPr>
          <p:spPr>
            <a:xfrm>
              <a:off x="7591131" y="4753659"/>
              <a:ext cx="1117894" cy="646331"/>
            </a:xfrm>
            <a:prstGeom prst="rect">
              <a:avLst/>
            </a:prstGeom>
          </p:spPr>
          <p:txBody>
            <a:bodyPr wrap="square">
              <a:spAutoFit/>
            </a:bodyPr>
            <a:lstStyle/>
            <a:p>
              <a:pPr algn="ctr"/>
              <a:r>
                <a:rPr lang="en-US" altLang="zh-CN" sz="1800" dirty="0">
                  <a:solidFill>
                    <a:schemeClr val="hlink"/>
                  </a:solidFill>
                  <a:latin typeface="Gill Sans MT" panose="020B0502020104020203" pitchFamily="34" charset="0"/>
                </a:rPr>
                <a:t>802.11g </a:t>
              </a:r>
              <a:r>
                <a:rPr lang="en-US" altLang="zh-CN" sz="1800" dirty="0" smtClean="0">
                  <a:solidFill>
                    <a:schemeClr val="hlink"/>
                  </a:solidFill>
                  <a:latin typeface="Gill Sans MT" panose="020B0502020104020203" pitchFamily="34" charset="0"/>
                </a:rPr>
                <a:t>(OFDM)</a:t>
              </a:r>
              <a:r>
                <a:rPr lang="en-US" altLang="zh-CN" sz="1800" dirty="0" smtClean="0">
                  <a:latin typeface="Gill Sans MT" panose="020B0502020104020203" pitchFamily="34" charset="0"/>
                </a:rPr>
                <a:t> </a:t>
              </a:r>
              <a:endParaRPr lang="zh-CN" altLang="en-US" sz="1800" dirty="0">
                <a:latin typeface="Gill Sans MT" panose="020B0502020104020203" pitchFamily="34" charset="0"/>
              </a:endParaRPr>
            </a:p>
          </p:txBody>
        </p:sp>
      </p:grpSp>
    </p:spTree>
    <p:extLst>
      <p:ext uri="{BB962C8B-B14F-4D97-AF65-F5344CB8AC3E}">
        <p14:creationId xmlns:p14="http://schemas.microsoft.com/office/powerpoint/2010/main" xmlns="" val="234102795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126404" name="Picture 4"/>
          <p:cNvPicPr>
            <a:picLocks noChangeAspect="1" noChangeArrowheads="1"/>
          </p:cNvPicPr>
          <p:nvPr/>
        </p:nvPicPr>
        <p:blipFill>
          <a:blip r:embed="rId3" cstate="print"/>
          <a:srcRect/>
          <a:stretch>
            <a:fillRect/>
          </a:stretch>
        </p:blipFill>
        <p:spPr bwMode="auto">
          <a:xfrm>
            <a:off x="500034" y="1214422"/>
            <a:ext cx="8382000" cy="4900613"/>
          </a:xfrm>
          <a:prstGeom prst="rect">
            <a:avLst/>
          </a:prstGeom>
          <a:noFill/>
        </p:spPr>
      </p:pic>
      <p:sp>
        <p:nvSpPr>
          <p:cNvPr id="1126409" name="Rectangle 9"/>
          <p:cNvSpPr>
            <a:spLocks noGrp="1" noChangeArrowheads="1"/>
          </p:cNvSpPr>
          <p:nvPr>
            <p:ph type="title"/>
          </p:nvPr>
        </p:nvSpPr>
        <p:spPr>
          <a:xfrm>
            <a:off x="304800" y="228600"/>
            <a:ext cx="8534400" cy="609600"/>
          </a:xfrm>
        </p:spPr>
        <p:txBody>
          <a:bodyPr/>
          <a:lstStyle/>
          <a:p>
            <a:r>
              <a:rPr lang="en-US" altLang="zh-CN" dirty="0"/>
              <a:t>802.11 Physical </a:t>
            </a:r>
            <a:r>
              <a:rPr lang="en-US" altLang="zh-CN" dirty="0" smtClean="0"/>
              <a:t>Sublayer</a:t>
            </a:r>
            <a:endParaRPr lang="zh-CN" altLang="en-US" baseline="30000" dirty="0">
              <a:solidFill>
                <a:srgbClr val="FF0000"/>
              </a:solidFill>
            </a:endParaRPr>
          </a:p>
        </p:txBody>
      </p:sp>
      <p:sp>
        <p:nvSpPr>
          <p:cNvPr id="5" name="矩形 4"/>
          <p:cNvSpPr/>
          <p:nvPr/>
        </p:nvSpPr>
        <p:spPr>
          <a:xfrm>
            <a:off x="3500430" y="5786454"/>
            <a:ext cx="1409360" cy="338554"/>
          </a:xfrm>
          <a:prstGeom prst="rect">
            <a:avLst/>
          </a:prstGeom>
        </p:spPr>
        <p:txBody>
          <a:bodyPr wrap="none">
            <a:spAutoFit/>
          </a:bodyPr>
          <a:lstStyle/>
          <a:p>
            <a:r>
              <a:rPr lang="en-US" altLang="zh-CN" sz="1600" dirty="0" smtClean="0">
                <a:solidFill>
                  <a:srgbClr val="FF0000"/>
                </a:solidFill>
              </a:rPr>
              <a:t>2.4 — 2.4835</a:t>
            </a:r>
          </a:p>
        </p:txBody>
      </p:sp>
      <p:sp>
        <p:nvSpPr>
          <p:cNvPr id="6" name="矩形 5"/>
          <p:cNvSpPr/>
          <p:nvPr/>
        </p:nvSpPr>
        <p:spPr>
          <a:xfrm>
            <a:off x="7215206" y="5786454"/>
            <a:ext cx="1516634" cy="338554"/>
          </a:xfrm>
          <a:prstGeom prst="rect">
            <a:avLst/>
          </a:prstGeom>
        </p:spPr>
        <p:txBody>
          <a:bodyPr wrap="none">
            <a:spAutoFit/>
          </a:bodyPr>
          <a:lstStyle/>
          <a:p>
            <a:r>
              <a:rPr lang="en-US" altLang="zh-CN" sz="1600" dirty="0" smtClean="0">
                <a:solidFill>
                  <a:srgbClr val="FF0000"/>
                </a:solidFill>
              </a:rPr>
              <a:t>5.725 — 5.850</a:t>
            </a:r>
            <a:endParaRPr lang="zh-CN" altLang="en-US" sz="1600" dirty="0">
              <a:solidFill>
                <a:srgbClr val="FF0000"/>
              </a:solidFill>
            </a:endParaRPr>
          </a:p>
        </p:txBody>
      </p:sp>
    </p:spTree>
  </p:cSld>
  <p:clrMapOvr>
    <a:masterClrMapping/>
  </p:clrMapOv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3413" name="Rectangle 133"/>
          <p:cNvSpPr>
            <a:spLocks noGrp="1" noChangeArrowheads="1"/>
          </p:cNvSpPr>
          <p:nvPr>
            <p:ph type="title"/>
          </p:nvPr>
        </p:nvSpPr>
        <p:spPr/>
        <p:txBody>
          <a:bodyPr/>
          <a:lstStyle/>
          <a:p>
            <a:pPr algn="ctr"/>
            <a:r>
              <a:rPr lang="zh-CN" altLang="en-US" dirty="0"/>
              <a:t>几种常用</a:t>
            </a:r>
            <a:r>
              <a:rPr lang="zh-CN" altLang="en-US" dirty="0" smtClean="0"/>
              <a:t>的</a:t>
            </a:r>
            <a:r>
              <a:rPr lang="en-US" altLang="zh-CN" dirty="0" smtClean="0"/>
              <a:t>802.11</a:t>
            </a:r>
            <a:r>
              <a:rPr lang="zh-CN" altLang="en-US" dirty="0" smtClean="0"/>
              <a:t>无线</a:t>
            </a:r>
            <a:r>
              <a:rPr lang="zh-CN" altLang="en-US" dirty="0"/>
              <a:t>局域网 </a:t>
            </a:r>
          </a:p>
        </p:txBody>
      </p:sp>
      <p:graphicFrame>
        <p:nvGraphicFramePr>
          <p:cNvPr id="2" name="表格 1"/>
          <p:cNvGraphicFramePr>
            <a:graphicFrameLocks noGrp="1"/>
          </p:cNvGraphicFramePr>
          <p:nvPr>
            <p:extLst>
              <p:ext uri="{D42A27DB-BD31-4B8C-83A1-F6EECF244321}">
                <p14:modId xmlns:p14="http://schemas.microsoft.com/office/powerpoint/2010/main" xmlns="" val="2955105459"/>
              </p:ext>
            </p:extLst>
          </p:nvPr>
        </p:nvGraphicFramePr>
        <p:xfrm>
          <a:off x="450929" y="1268760"/>
          <a:ext cx="8508021" cy="4680520"/>
        </p:xfrm>
        <a:graphic>
          <a:graphicData uri="http://schemas.openxmlformats.org/drawingml/2006/table">
            <a:tbl>
              <a:tblPr firstRow="1" firstCol="1" lastRow="1" lastCol="1" bandRow="1" bandCol="1">
                <a:tableStyleId>{5C22544A-7EE6-4342-B048-85BDC9FD1C3A}</a:tableStyleId>
              </a:tblPr>
              <a:tblGrid>
                <a:gridCol w="1334989"/>
                <a:gridCol w="857256"/>
                <a:gridCol w="1285884"/>
                <a:gridCol w="1041757"/>
                <a:gridCol w="3988135"/>
              </a:tblGrid>
              <a:tr h="704493">
                <a:tc>
                  <a:txBody>
                    <a:bodyPr/>
                    <a:lstStyle/>
                    <a:p>
                      <a:pPr algn="ctr">
                        <a:lnSpc>
                          <a:spcPct val="100000"/>
                        </a:lnSpc>
                        <a:spcBef>
                          <a:spcPts val="0"/>
                        </a:spcBef>
                        <a:spcAft>
                          <a:spcPts val="0"/>
                        </a:spcAft>
                        <a:tabLst>
                          <a:tab pos="1752600" algn="l"/>
                        </a:tabLst>
                      </a:pPr>
                      <a:r>
                        <a:rPr lang="zh-CN" sz="2200" b="1" dirty="0">
                          <a:solidFill>
                            <a:schemeClr val="tx1"/>
                          </a:solidFill>
                          <a:effectLst/>
                          <a:latin typeface="+mn-lt"/>
                          <a:ea typeface="+mn-ea"/>
                        </a:rPr>
                        <a:t>标准</a:t>
                      </a:r>
                    </a:p>
                  </a:txBody>
                  <a:tcPr marL="63305" marR="63305"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tc>
                  <a:txBody>
                    <a:bodyPr/>
                    <a:lstStyle/>
                    <a:p>
                      <a:pPr algn="ctr">
                        <a:lnSpc>
                          <a:spcPct val="100000"/>
                        </a:lnSpc>
                        <a:spcBef>
                          <a:spcPts val="0"/>
                        </a:spcBef>
                        <a:spcAft>
                          <a:spcPts val="0"/>
                        </a:spcAft>
                        <a:tabLst>
                          <a:tab pos="1752600" algn="l"/>
                        </a:tabLst>
                      </a:pPr>
                      <a:r>
                        <a:rPr lang="zh-CN" sz="2200" b="1">
                          <a:solidFill>
                            <a:schemeClr val="tx1"/>
                          </a:solidFill>
                          <a:effectLst/>
                          <a:latin typeface="+mn-lt"/>
                          <a:ea typeface="+mn-ea"/>
                        </a:rPr>
                        <a:t>频段</a:t>
                      </a:r>
                    </a:p>
                  </a:txBody>
                  <a:tcPr marL="63305" marR="6330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tc>
                  <a:txBody>
                    <a:bodyPr/>
                    <a:lstStyle/>
                    <a:p>
                      <a:pPr algn="ctr">
                        <a:lnSpc>
                          <a:spcPct val="100000"/>
                        </a:lnSpc>
                        <a:spcBef>
                          <a:spcPts val="0"/>
                        </a:spcBef>
                        <a:spcAft>
                          <a:spcPts val="0"/>
                        </a:spcAft>
                        <a:tabLst>
                          <a:tab pos="1752600" algn="l"/>
                        </a:tabLst>
                      </a:pPr>
                      <a:r>
                        <a:rPr lang="zh-CN" sz="2200" b="1">
                          <a:solidFill>
                            <a:schemeClr val="tx1"/>
                          </a:solidFill>
                          <a:effectLst/>
                          <a:latin typeface="+mn-lt"/>
                          <a:ea typeface="+mn-ea"/>
                        </a:rPr>
                        <a:t>数据速率</a:t>
                      </a:r>
                    </a:p>
                  </a:txBody>
                  <a:tcPr marL="63305" marR="6330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tc>
                  <a:txBody>
                    <a:bodyPr/>
                    <a:lstStyle/>
                    <a:p>
                      <a:pPr algn="ctr">
                        <a:lnSpc>
                          <a:spcPct val="100000"/>
                        </a:lnSpc>
                        <a:spcBef>
                          <a:spcPts val="0"/>
                        </a:spcBef>
                        <a:spcAft>
                          <a:spcPts val="0"/>
                        </a:spcAft>
                        <a:tabLst>
                          <a:tab pos="1752600" algn="l"/>
                        </a:tabLst>
                      </a:pPr>
                      <a:r>
                        <a:rPr lang="zh-CN" sz="2200" b="1">
                          <a:solidFill>
                            <a:schemeClr val="tx1"/>
                          </a:solidFill>
                          <a:effectLst/>
                          <a:latin typeface="+mn-lt"/>
                          <a:ea typeface="+mn-ea"/>
                        </a:rPr>
                        <a:t>物理层</a:t>
                      </a:r>
                    </a:p>
                  </a:txBody>
                  <a:tcPr marL="63305" marR="6330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tc>
                  <a:txBody>
                    <a:bodyPr/>
                    <a:lstStyle/>
                    <a:p>
                      <a:pPr algn="ctr">
                        <a:lnSpc>
                          <a:spcPct val="100000"/>
                        </a:lnSpc>
                        <a:spcBef>
                          <a:spcPts val="0"/>
                        </a:spcBef>
                        <a:spcAft>
                          <a:spcPts val="0"/>
                        </a:spcAft>
                        <a:tabLst>
                          <a:tab pos="1752600" algn="l"/>
                        </a:tabLst>
                      </a:pPr>
                      <a:r>
                        <a:rPr lang="zh-CN" sz="2200" b="1" dirty="0">
                          <a:solidFill>
                            <a:schemeClr val="tx1"/>
                          </a:solidFill>
                          <a:effectLst/>
                          <a:latin typeface="+mn-lt"/>
                          <a:ea typeface="+mn-ea"/>
                        </a:rPr>
                        <a:t>优缺点</a:t>
                      </a:r>
                    </a:p>
                  </a:txBody>
                  <a:tcPr marL="63305" marR="63305"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tr>
              <a:tr h="662671">
                <a:tc>
                  <a:txBody>
                    <a:bodyPr/>
                    <a:lstStyle/>
                    <a:p>
                      <a:pPr algn="ctr">
                        <a:lnSpc>
                          <a:spcPct val="100000"/>
                        </a:lnSpc>
                        <a:spcBef>
                          <a:spcPts val="0"/>
                        </a:spcBef>
                        <a:spcAft>
                          <a:spcPts val="0"/>
                        </a:spcAft>
                        <a:tabLst>
                          <a:tab pos="1752600" algn="l"/>
                        </a:tabLst>
                      </a:pPr>
                      <a:r>
                        <a:rPr lang="en-US" sz="1800" b="0" dirty="0">
                          <a:solidFill>
                            <a:srgbClr val="000099"/>
                          </a:solidFill>
                          <a:effectLst/>
                          <a:latin typeface="+mn-lt"/>
                          <a:ea typeface="+mn-ea"/>
                        </a:rPr>
                        <a:t>802.11b</a:t>
                      </a:r>
                      <a:endParaRPr lang="zh-CN" sz="1800" b="0" dirty="0">
                        <a:solidFill>
                          <a:srgbClr val="000099"/>
                        </a:solidFill>
                        <a:effectLst/>
                        <a:latin typeface="+mn-lt"/>
                        <a:ea typeface="+mn-ea"/>
                      </a:endParaRPr>
                    </a:p>
                    <a:p>
                      <a:pPr algn="ctr">
                        <a:lnSpc>
                          <a:spcPct val="100000"/>
                        </a:lnSpc>
                        <a:spcBef>
                          <a:spcPts val="0"/>
                        </a:spcBef>
                        <a:spcAft>
                          <a:spcPts val="0"/>
                        </a:spcAft>
                        <a:tabLst>
                          <a:tab pos="1752600" algn="l"/>
                        </a:tabLst>
                      </a:pPr>
                      <a:r>
                        <a:rPr lang="en-US" sz="1800" b="0" dirty="0" smtClean="0">
                          <a:solidFill>
                            <a:srgbClr val="000099"/>
                          </a:solidFill>
                          <a:effectLst/>
                          <a:latin typeface="+mn-lt"/>
                          <a:ea typeface="+mn-ea"/>
                        </a:rPr>
                        <a:t>(1999</a:t>
                      </a:r>
                      <a:r>
                        <a:rPr lang="zh-CN" sz="1800" b="0" dirty="0" smtClean="0">
                          <a:solidFill>
                            <a:srgbClr val="000099"/>
                          </a:solidFill>
                          <a:effectLst/>
                          <a:latin typeface="+mn-lt"/>
                          <a:ea typeface="+mn-ea"/>
                        </a:rPr>
                        <a:t>年</a:t>
                      </a:r>
                      <a:r>
                        <a:rPr lang="en-US" sz="1800" b="0" dirty="0" smtClean="0">
                          <a:solidFill>
                            <a:srgbClr val="000099"/>
                          </a:solidFill>
                          <a:effectLst/>
                          <a:latin typeface="+mn-lt"/>
                          <a:ea typeface="+mn-ea"/>
                        </a:rPr>
                        <a:t>)</a:t>
                      </a:r>
                      <a:endParaRPr lang="zh-CN" sz="1800" b="0" dirty="0">
                        <a:solidFill>
                          <a:srgbClr val="000099"/>
                        </a:solidFill>
                        <a:effectLst/>
                        <a:latin typeface="+mn-lt"/>
                        <a:ea typeface="+mn-ea"/>
                      </a:endParaRPr>
                    </a:p>
                  </a:txBody>
                  <a:tcPr marL="63305" marR="63305"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Bef>
                          <a:spcPts val="0"/>
                        </a:spcBef>
                        <a:spcAft>
                          <a:spcPts val="0"/>
                        </a:spcAft>
                        <a:tabLst>
                          <a:tab pos="1752600" algn="l"/>
                        </a:tabLst>
                      </a:pPr>
                      <a:r>
                        <a:rPr lang="en-US" sz="1800" b="0" dirty="0">
                          <a:solidFill>
                            <a:schemeClr val="tx1"/>
                          </a:solidFill>
                          <a:effectLst/>
                          <a:latin typeface="+mn-lt"/>
                          <a:ea typeface="+mn-ea"/>
                        </a:rPr>
                        <a:t>2.4 GHz</a:t>
                      </a:r>
                      <a:endParaRPr lang="zh-CN" sz="1800" b="0" dirty="0">
                        <a:solidFill>
                          <a:schemeClr val="tx1"/>
                        </a:solidFill>
                        <a:effectLst/>
                        <a:latin typeface="+mn-lt"/>
                        <a:ea typeface="+mn-ea"/>
                      </a:endParaRPr>
                    </a:p>
                  </a:txBody>
                  <a:tcPr marL="63305" marR="6330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Bef>
                          <a:spcPts val="0"/>
                        </a:spcBef>
                        <a:spcAft>
                          <a:spcPts val="0"/>
                        </a:spcAft>
                        <a:tabLst>
                          <a:tab pos="1752600" algn="l"/>
                        </a:tabLst>
                      </a:pPr>
                      <a:r>
                        <a:rPr lang="zh-CN" sz="1800" b="0" dirty="0">
                          <a:solidFill>
                            <a:schemeClr val="tx1"/>
                          </a:solidFill>
                          <a:effectLst/>
                          <a:latin typeface="+mn-lt"/>
                          <a:ea typeface="+mn-ea"/>
                        </a:rPr>
                        <a:t>最高</a:t>
                      </a:r>
                      <a:r>
                        <a:rPr lang="en-US" sz="1800" b="0" dirty="0">
                          <a:solidFill>
                            <a:srgbClr val="FF0000"/>
                          </a:solidFill>
                          <a:effectLst/>
                          <a:latin typeface="+mn-lt"/>
                          <a:ea typeface="+mn-ea"/>
                        </a:rPr>
                        <a:t>11</a:t>
                      </a:r>
                      <a:r>
                        <a:rPr lang="en-US" sz="1800" b="0" dirty="0">
                          <a:solidFill>
                            <a:schemeClr val="tx1"/>
                          </a:solidFill>
                          <a:effectLst/>
                          <a:latin typeface="+mn-lt"/>
                          <a:ea typeface="+mn-ea"/>
                        </a:rPr>
                        <a:t> </a:t>
                      </a:r>
                      <a:r>
                        <a:rPr lang="en-US" sz="1800" b="0" dirty="0" err="1">
                          <a:solidFill>
                            <a:schemeClr val="tx1"/>
                          </a:solidFill>
                          <a:effectLst/>
                          <a:latin typeface="+mn-lt"/>
                          <a:ea typeface="+mn-ea"/>
                        </a:rPr>
                        <a:t>Mbit</a:t>
                      </a:r>
                      <a:r>
                        <a:rPr lang="en-US" sz="1800" b="0" dirty="0">
                          <a:solidFill>
                            <a:schemeClr val="tx1"/>
                          </a:solidFill>
                          <a:effectLst/>
                          <a:latin typeface="+mn-lt"/>
                          <a:ea typeface="+mn-ea"/>
                        </a:rPr>
                        <a:t>/s</a:t>
                      </a:r>
                      <a:endParaRPr lang="zh-CN" sz="1800" b="0" dirty="0">
                        <a:solidFill>
                          <a:schemeClr val="tx1"/>
                        </a:solidFill>
                        <a:effectLst/>
                        <a:latin typeface="+mn-lt"/>
                        <a:ea typeface="+mn-ea"/>
                      </a:endParaRPr>
                    </a:p>
                  </a:txBody>
                  <a:tcPr marL="63305" marR="6330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Bef>
                          <a:spcPts val="0"/>
                        </a:spcBef>
                        <a:spcAft>
                          <a:spcPts val="0"/>
                        </a:spcAft>
                        <a:tabLst>
                          <a:tab pos="1752600" algn="l"/>
                        </a:tabLst>
                      </a:pPr>
                      <a:r>
                        <a:rPr lang="zh-CN" sz="1800" b="0" dirty="0">
                          <a:solidFill>
                            <a:schemeClr val="tx1"/>
                          </a:solidFill>
                          <a:effectLst/>
                          <a:latin typeface="+mn-lt"/>
                          <a:ea typeface="+mn-ea"/>
                        </a:rPr>
                        <a:t>扩频</a:t>
                      </a:r>
                    </a:p>
                  </a:txBody>
                  <a:tcPr marL="63305" marR="6330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lnSpc>
                          <a:spcPct val="100000"/>
                        </a:lnSpc>
                        <a:spcBef>
                          <a:spcPts val="0"/>
                        </a:spcBef>
                        <a:spcAft>
                          <a:spcPts val="0"/>
                        </a:spcAft>
                        <a:tabLst>
                          <a:tab pos="1752600" algn="l"/>
                        </a:tabLst>
                      </a:pPr>
                      <a:r>
                        <a:rPr lang="zh-CN" sz="1800" b="0" dirty="0" smtClean="0">
                          <a:solidFill>
                            <a:schemeClr val="tx1"/>
                          </a:solidFill>
                          <a:effectLst/>
                          <a:latin typeface="+mn-lt"/>
                          <a:ea typeface="+mn-ea"/>
                        </a:rPr>
                        <a:t>最高</a:t>
                      </a:r>
                      <a:r>
                        <a:rPr lang="zh-CN" sz="1800" b="0" dirty="0">
                          <a:solidFill>
                            <a:schemeClr val="tx1"/>
                          </a:solidFill>
                          <a:effectLst/>
                          <a:latin typeface="+mn-lt"/>
                          <a:ea typeface="+mn-ea"/>
                        </a:rPr>
                        <a:t>数据率较低，价格最低，信号传播距离最远，且不易受</a:t>
                      </a:r>
                      <a:r>
                        <a:rPr lang="zh-CN" sz="1800" b="0" dirty="0" smtClean="0">
                          <a:solidFill>
                            <a:schemeClr val="tx1"/>
                          </a:solidFill>
                          <a:effectLst/>
                          <a:latin typeface="+mn-lt"/>
                          <a:ea typeface="+mn-ea"/>
                        </a:rPr>
                        <a:t>阻碍</a:t>
                      </a:r>
                      <a:r>
                        <a:rPr lang="zh-CN" altLang="en-US" sz="1800" b="0" dirty="0" smtClean="0">
                          <a:solidFill>
                            <a:schemeClr val="tx1"/>
                          </a:solidFill>
                          <a:effectLst/>
                          <a:latin typeface="+mn-lt"/>
                          <a:ea typeface="+mn-ea"/>
                        </a:rPr>
                        <a:t>。</a:t>
                      </a:r>
                      <a:endParaRPr lang="zh-CN" sz="1800" b="0" dirty="0">
                        <a:solidFill>
                          <a:schemeClr val="tx1"/>
                        </a:solidFill>
                        <a:effectLst/>
                        <a:latin typeface="+mn-lt"/>
                        <a:ea typeface="+mn-ea"/>
                      </a:endParaRPr>
                    </a:p>
                  </a:txBody>
                  <a:tcPr marL="63305" marR="63305"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994007">
                <a:tc>
                  <a:txBody>
                    <a:bodyPr/>
                    <a:lstStyle/>
                    <a:p>
                      <a:pPr algn="ctr">
                        <a:lnSpc>
                          <a:spcPct val="100000"/>
                        </a:lnSpc>
                        <a:spcBef>
                          <a:spcPts val="0"/>
                        </a:spcBef>
                        <a:spcAft>
                          <a:spcPts val="0"/>
                        </a:spcAft>
                        <a:tabLst>
                          <a:tab pos="1752600" algn="l"/>
                        </a:tabLst>
                      </a:pPr>
                      <a:r>
                        <a:rPr lang="en-US" sz="1800" b="0" dirty="0">
                          <a:solidFill>
                            <a:srgbClr val="000099"/>
                          </a:solidFill>
                          <a:effectLst/>
                          <a:latin typeface="+mn-lt"/>
                          <a:ea typeface="+mn-ea"/>
                        </a:rPr>
                        <a:t>802.11a</a:t>
                      </a:r>
                      <a:endParaRPr lang="zh-CN" sz="1800" b="0" dirty="0">
                        <a:solidFill>
                          <a:srgbClr val="000099"/>
                        </a:solidFill>
                        <a:effectLst/>
                        <a:latin typeface="+mn-lt"/>
                        <a:ea typeface="+mn-ea"/>
                      </a:endParaRPr>
                    </a:p>
                    <a:p>
                      <a:pPr algn="ctr">
                        <a:lnSpc>
                          <a:spcPct val="100000"/>
                        </a:lnSpc>
                        <a:spcBef>
                          <a:spcPts val="0"/>
                        </a:spcBef>
                        <a:spcAft>
                          <a:spcPts val="0"/>
                        </a:spcAft>
                        <a:tabLst>
                          <a:tab pos="1752600" algn="l"/>
                        </a:tabLst>
                      </a:pPr>
                      <a:r>
                        <a:rPr lang="en-US" sz="1800" b="0" dirty="0" smtClean="0">
                          <a:solidFill>
                            <a:srgbClr val="000099"/>
                          </a:solidFill>
                          <a:effectLst/>
                          <a:latin typeface="+mn-lt"/>
                          <a:ea typeface="+mn-ea"/>
                        </a:rPr>
                        <a:t>(1999</a:t>
                      </a:r>
                      <a:r>
                        <a:rPr lang="zh-CN" sz="1800" b="0" dirty="0" smtClean="0">
                          <a:solidFill>
                            <a:srgbClr val="000099"/>
                          </a:solidFill>
                          <a:effectLst/>
                          <a:latin typeface="+mn-lt"/>
                          <a:ea typeface="+mn-ea"/>
                        </a:rPr>
                        <a:t>年</a:t>
                      </a:r>
                      <a:r>
                        <a:rPr lang="en-US" sz="1800" b="0" dirty="0" smtClean="0">
                          <a:solidFill>
                            <a:srgbClr val="000099"/>
                          </a:solidFill>
                          <a:effectLst/>
                          <a:latin typeface="+mn-lt"/>
                          <a:ea typeface="+mn-ea"/>
                        </a:rPr>
                        <a:t>)</a:t>
                      </a:r>
                      <a:endParaRPr lang="zh-CN" sz="1800" b="0" dirty="0">
                        <a:solidFill>
                          <a:srgbClr val="000099"/>
                        </a:solidFill>
                        <a:effectLst/>
                        <a:latin typeface="+mn-lt"/>
                        <a:ea typeface="+mn-ea"/>
                      </a:endParaRPr>
                    </a:p>
                  </a:txBody>
                  <a:tcPr marL="63305" marR="63305"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Bef>
                          <a:spcPts val="0"/>
                        </a:spcBef>
                        <a:spcAft>
                          <a:spcPts val="0"/>
                        </a:spcAft>
                        <a:tabLst>
                          <a:tab pos="1752600" algn="l"/>
                        </a:tabLst>
                      </a:pPr>
                      <a:r>
                        <a:rPr lang="en-US" sz="1800" b="0" dirty="0">
                          <a:solidFill>
                            <a:schemeClr val="tx1"/>
                          </a:solidFill>
                          <a:effectLst/>
                          <a:latin typeface="+mn-lt"/>
                          <a:ea typeface="+mn-ea"/>
                        </a:rPr>
                        <a:t>5 GHz</a:t>
                      </a:r>
                      <a:endParaRPr lang="zh-CN" sz="1800" b="0" dirty="0">
                        <a:solidFill>
                          <a:schemeClr val="tx1"/>
                        </a:solidFill>
                        <a:effectLst/>
                        <a:latin typeface="+mn-lt"/>
                        <a:ea typeface="+mn-ea"/>
                      </a:endParaRPr>
                    </a:p>
                  </a:txBody>
                  <a:tcPr marL="63305" marR="6330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Bef>
                          <a:spcPts val="0"/>
                        </a:spcBef>
                        <a:spcAft>
                          <a:spcPts val="0"/>
                        </a:spcAft>
                        <a:tabLst>
                          <a:tab pos="1752600" algn="l"/>
                        </a:tabLst>
                      </a:pPr>
                      <a:r>
                        <a:rPr lang="zh-CN" sz="1800" b="0" dirty="0">
                          <a:solidFill>
                            <a:schemeClr val="tx1"/>
                          </a:solidFill>
                          <a:effectLst/>
                          <a:latin typeface="+mn-lt"/>
                          <a:ea typeface="+mn-ea"/>
                        </a:rPr>
                        <a:t>最高</a:t>
                      </a:r>
                      <a:r>
                        <a:rPr lang="en-US" sz="1800" b="0" dirty="0">
                          <a:solidFill>
                            <a:srgbClr val="FF0000"/>
                          </a:solidFill>
                          <a:effectLst/>
                          <a:latin typeface="+mn-lt"/>
                          <a:ea typeface="+mn-ea"/>
                        </a:rPr>
                        <a:t>54 </a:t>
                      </a:r>
                      <a:r>
                        <a:rPr lang="en-US" sz="1800" b="0" dirty="0">
                          <a:solidFill>
                            <a:schemeClr val="tx1"/>
                          </a:solidFill>
                          <a:effectLst/>
                          <a:latin typeface="+mn-lt"/>
                          <a:ea typeface="+mn-ea"/>
                        </a:rPr>
                        <a:t>Mbit/s</a:t>
                      </a:r>
                      <a:endParaRPr lang="zh-CN" sz="1800" b="0" dirty="0">
                        <a:solidFill>
                          <a:schemeClr val="tx1"/>
                        </a:solidFill>
                        <a:effectLst/>
                        <a:latin typeface="+mn-lt"/>
                        <a:ea typeface="+mn-ea"/>
                      </a:endParaRPr>
                    </a:p>
                  </a:txBody>
                  <a:tcPr marL="63305" marR="6330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Bef>
                          <a:spcPts val="0"/>
                        </a:spcBef>
                        <a:spcAft>
                          <a:spcPts val="0"/>
                        </a:spcAft>
                        <a:tabLst>
                          <a:tab pos="1752600" algn="l"/>
                        </a:tabLst>
                      </a:pPr>
                      <a:r>
                        <a:rPr lang="en-US" sz="1800" b="0" dirty="0" smtClean="0">
                          <a:solidFill>
                            <a:schemeClr val="tx1"/>
                          </a:solidFill>
                          <a:effectLst/>
                          <a:latin typeface="+mn-lt"/>
                          <a:ea typeface="+mn-ea"/>
                        </a:rPr>
                        <a:t>OFDM</a:t>
                      </a:r>
                      <a:endParaRPr lang="zh-CN" sz="1800" b="0" dirty="0">
                        <a:solidFill>
                          <a:schemeClr val="tx1"/>
                        </a:solidFill>
                        <a:effectLst/>
                        <a:latin typeface="+mn-lt"/>
                        <a:ea typeface="+mn-ea"/>
                      </a:endParaRPr>
                    </a:p>
                  </a:txBody>
                  <a:tcPr marL="63305" marR="6330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lnSpc>
                          <a:spcPct val="100000"/>
                        </a:lnSpc>
                        <a:spcBef>
                          <a:spcPts val="0"/>
                        </a:spcBef>
                        <a:spcAft>
                          <a:spcPts val="0"/>
                        </a:spcAft>
                        <a:tabLst>
                          <a:tab pos="1752600" algn="l"/>
                        </a:tabLst>
                      </a:pPr>
                      <a:r>
                        <a:rPr lang="zh-CN" sz="1800" b="0" dirty="0">
                          <a:solidFill>
                            <a:schemeClr val="tx1"/>
                          </a:solidFill>
                          <a:effectLst/>
                          <a:latin typeface="+mn-lt"/>
                          <a:ea typeface="+mn-ea"/>
                        </a:rPr>
                        <a:t>最高数据率较高，支持更多用户同时上网，价格最高，信号传播距离较短，且易受阻碍。</a:t>
                      </a:r>
                    </a:p>
                  </a:txBody>
                  <a:tcPr marL="63305" marR="63305"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994007">
                <a:tc>
                  <a:txBody>
                    <a:bodyPr/>
                    <a:lstStyle/>
                    <a:p>
                      <a:pPr algn="ctr">
                        <a:lnSpc>
                          <a:spcPct val="100000"/>
                        </a:lnSpc>
                        <a:spcBef>
                          <a:spcPts val="0"/>
                        </a:spcBef>
                        <a:spcAft>
                          <a:spcPts val="0"/>
                        </a:spcAft>
                        <a:tabLst>
                          <a:tab pos="1752600" algn="l"/>
                        </a:tabLst>
                      </a:pPr>
                      <a:r>
                        <a:rPr lang="en-US" sz="1800" b="0" dirty="0">
                          <a:solidFill>
                            <a:srgbClr val="000099"/>
                          </a:solidFill>
                          <a:effectLst/>
                          <a:latin typeface="+mn-lt"/>
                          <a:ea typeface="+mn-ea"/>
                        </a:rPr>
                        <a:t>802.11g</a:t>
                      </a:r>
                      <a:endParaRPr lang="zh-CN" sz="1800" b="0" dirty="0">
                        <a:solidFill>
                          <a:srgbClr val="000099"/>
                        </a:solidFill>
                        <a:effectLst/>
                        <a:latin typeface="+mn-lt"/>
                        <a:ea typeface="+mn-ea"/>
                      </a:endParaRPr>
                    </a:p>
                    <a:p>
                      <a:pPr algn="ctr">
                        <a:lnSpc>
                          <a:spcPct val="100000"/>
                        </a:lnSpc>
                        <a:spcBef>
                          <a:spcPts val="0"/>
                        </a:spcBef>
                        <a:spcAft>
                          <a:spcPts val="0"/>
                        </a:spcAft>
                        <a:tabLst>
                          <a:tab pos="1752600" algn="l"/>
                        </a:tabLst>
                      </a:pPr>
                      <a:r>
                        <a:rPr lang="en-US" sz="1800" b="0" dirty="0" smtClean="0">
                          <a:solidFill>
                            <a:srgbClr val="000099"/>
                          </a:solidFill>
                          <a:effectLst/>
                          <a:latin typeface="+mn-lt"/>
                          <a:ea typeface="+mn-ea"/>
                        </a:rPr>
                        <a:t>(2003</a:t>
                      </a:r>
                      <a:r>
                        <a:rPr lang="zh-CN" sz="1800" b="0" dirty="0" smtClean="0">
                          <a:solidFill>
                            <a:srgbClr val="000099"/>
                          </a:solidFill>
                          <a:effectLst/>
                          <a:latin typeface="+mn-lt"/>
                          <a:ea typeface="+mn-ea"/>
                        </a:rPr>
                        <a:t>年</a:t>
                      </a:r>
                      <a:r>
                        <a:rPr lang="en-US" sz="1800" b="0" dirty="0" smtClean="0">
                          <a:solidFill>
                            <a:srgbClr val="000099"/>
                          </a:solidFill>
                          <a:effectLst/>
                          <a:latin typeface="+mn-lt"/>
                          <a:ea typeface="+mn-ea"/>
                        </a:rPr>
                        <a:t>)</a:t>
                      </a:r>
                      <a:endParaRPr lang="zh-CN" sz="1800" b="0" dirty="0">
                        <a:solidFill>
                          <a:srgbClr val="000099"/>
                        </a:solidFill>
                        <a:effectLst/>
                        <a:latin typeface="+mn-lt"/>
                        <a:ea typeface="+mn-ea"/>
                      </a:endParaRPr>
                    </a:p>
                  </a:txBody>
                  <a:tcPr marL="63305" marR="63305"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Bef>
                          <a:spcPts val="0"/>
                        </a:spcBef>
                        <a:spcAft>
                          <a:spcPts val="0"/>
                        </a:spcAft>
                        <a:tabLst>
                          <a:tab pos="1752600" algn="l"/>
                        </a:tabLst>
                      </a:pPr>
                      <a:r>
                        <a:rPr lang="en-US" sz="1800" b="0" dirty="0">
                          <a:solidFill>
                            <a:schemeClr val="tx1"/>
                          </a:solidFill>
                          <a:effectLst/>
                          <a:latin typeface="+mn-lt"/>
                          <a:ea typeface="+mn-ea"/>
                        </a:rPr>
                        <a:t>2.4 GHz</a:t>
                      </a:r>
                      <a:endParaRPr lang="zh-CN" sz="1800" b="0" dirty="0">
                        <a:solidFill>
                          <a:schemeClr val="tx1"/>
                        </a:solidFill>
                        <a:effectLst/>
                        <a:latin typeface="+mn-lt"/>
                        <a:ea typeface="+mn-ea"/>
                      </a:endParaRPr>
                    </a:p>
                  </a:txBody>
                  <a:tcPr marL="63305" marR="6330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Bef>
                          <a:spcPts val="0"/>
                        </a:spcBef>
                        <a:spcAft>
                          <a:spcPts val="0"/>
                        </a:spcAft>
                        <a:tabLst>
                          <a:tab pos="1752600" algn="l"/>
                        </a:tabLst>
                      </a:pPr>
                      <a:r>
                        <a:rPr lang="zh-CN" sz="1800" b="0" dirty="0">
                          <a:solidFill>
                            <a:schemeClr val="tx1"/>
                          </a:solidFill>
                          <a:effectLst/>
                          <a:latin typeface="+mn-lt"/>
                          <a:ea typeface="+mn-ea"/>
                        </a:rPr>
                        <a:t>最高</a:t>
                      </a:r>
                      <a:r>
                        <a:rPr lang="en-US" sz="1800" b="0" dirty="0">
                          <a:solidFill>
                            <a:srgbClr val="FF0000"/>
                          </a:solidFill>
                          <a:effectLst/>
                          <a:latin typeface="+mn-lt"/>
                          <a:ea typeface="+mn-ea"/>
                        </a:rPr>
                        <a:t>54</a:t>
                      </a:r>
                      <a:r>
                        <a:rPr lang="en-US" sz="1800" b="0" dirty="0">
                          <a:solidFill>
                            <a:schemeClr val="tx1"/>
                          </a:solidFill>
                          <a:effectLst/>
                          <a:latin typeface="+mn-lt"/>
                          <a:ea typeface="+mn-ea"/>
                        </a:rPr>
                        <a:t> </a:t>
                      </a:r>
                      <a:r>
                        <a:rPr lang="en-US" sz="1800" b="0" dirty="0" err="1">
                          <a:solidFill>
                            <a:schemeClr val="tx1"/>
                          </a:solidFill>
                          <a:effectLst/>
                          <a:latin typeface="+mn-lt"/>
                          <a:ea typeface="+mn-ea"/>
                        </a:rPr>
                        <a:t>Mbit</a:t>
                      </a:r>
                      <a:r>
                        <a:rPr lang="en-US" sz="1800" b="0" dirty="0">
                          <a:solidFill>
                            <a:schemeClr val="tx1"/>
                          </a:solidFill>
                          <a:effectLst/>
                          <a:latin typeface="+mn-lt"/>
                          <a:ea typeface="+mn-ea"/>
                        </a:rPr>
                        <a:t>/s</a:t>
                      </a:r>
                      <a:endParaRPr lang="zh-CN" sz="1800" b="0" dirty="0">
                        <a:solidFill>
                          <a:schemeClr val="tx1"/>
                        </a:solidFill>
                        <a:effectLst/>
                        <a:latin typeface="+mn-lt"/>
                        <a:ea typeface="+mn-ea"/>
                      </a:endParaRPr>
                    </a:p>
                  </a:txBody>
                  <a:tcPr marL="63305" marR="6330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Bef>
                          <a:spcPts val="0"/>
                        </a:spcBef>
                        <a:spcAft>
                          <a:spcPts val="0"/>
                        </a:spcAft>
                        <a:tabLst>
                          <a:tab pos="1752600" algn="l"/>
                        </a:tabLst>
                      </a:pPr>
                      <a:r>
                        <a:rPr lang="en-US" sz="1800" b="0" dirty="0">
                          <a:solidFill>
                            <a:schemeClr val="tx1"/>
                          </a:solidFill>
                          <a:effectLst/>
                          <a:latin typeface="+mn-lt"/>
                          <a:ea typeface="+mn-ea"/>
                        </a:rPr>
                        <a:t>OFDM</a:t>
                      </a:r>
                      <a:endParaRPr lang="zh-CN" sz="1800" b="0" dirty="0">
                        <a:solidFill>
                          <a:schemeClr val="tx1"/>
                        </a:solidFill>
                        <a:effectLst/>
                        <a:latin typeface="+mn-lt"/>
                        <a:ea typeface="+mn-ea"/>
                      </a:endParaRPr>
                    </a:p>
                  </a:txBody>
                  <a:tcPr marL="63305" marR="6330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lnSpc>
                          <a:spcPct val="100000"/>
                        </a:lnSpc>
                        <a:spcBef>
                          <a:spcPts val="0"/>
                        </a:spcBef>
                        <a:spcAft>
                          <a:spcPts val="0"/>
                        </a:spcAft>
                        <a:tabLst>
                          <a:tab pos="1752600" algn="l"/>
                        </a:tabLst>
                      </a:pPr>
                      <a:r>
                        <a:rPr lang="zh-CN" sz="1800" b="0" dirty="0">
                          <a:solidFill>
                            <a:schemeClr val="tx1"/>
                          </a:solidFill>
                          <a:effectLst/>
                          <a:latin typeface="+mn-lt"/>
                          <a:ea typeface="+mn-ea"/>
                        </a:rPr>
                        <a:t>最高数据率较高，支持更多用户同时上网，信号传播距离最远，且不易受阻碍，价格比</a:t>
                      </a:r>
                      <a:r>
                        <a:rPr lang="en-US" sz="1800" b="0" dirty="0">
                          <a:solidFill>
                            <a:schemeClr val="tx1"/>
                          </a:solidFill>
                          <a:effectLst/>
                          <a:latin typeface="+mn-lt"/>
                          <a:ea typeface="+mn-ea"/>
                        </a:rPr>
                        <a:t>802.11b</a:t>
                      </a:r>
                      <a:r>
                        <a:rPr lang="zh-CN" sz="1800" b="0" dirty="0">
                          <a:solidFill>
                            <a:schemeClr val="tx1"/>
                          </a:solidFill>
                          <a:effectLst/>
                          <a:latin typeface="+mn-lt"/>
                          <a:ea typeface="+mn-ea"/>
                        </a:rPr>
                        <a:t>贵。</a:t>
                      </a:r>
                    </a:p>
                  </a:txBody>
                  <a:tcPr marL="63305" marR="63305"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1325342">
                <a:tc>
                  <a:txBody>
                    <a:bodyPr/>
                    <a:lstStyle/>
                    <a:p>
                      <a:pPr algn="ctr">
                        <a:lnSpc>
                          <a:spcPct val="100000"/>
                        </a:lnSpc>
                        <a:spcBef>
                          <a:spcPts val="0"/>
                        </a:spcBef>
                        <a:spcAft>
                          <a:spcPts val="0"/>
                        </a:spcAft>
                        <a:tabLst>
                          <a:tab pos="1752600" algn="l"/>
                        </a:tabLst>
                      </a:pPr>
                      <a:r>
                        <a:rPr lang="en-US" sz="1800" b="0" dirty="0">
                          <a:solidFill>
                            <a:srgbClr val="000099"/>
                          </a:solidFill>
                          <a:effectLst/>
                          <a:latin typeface="+mn-lt"/>
                          <a:ea typeface="+mn-ea"/>
                        </a:rPr>
                        <a:t>802.11n</a:t>
                      </a:r>
                      <a:endParaRPr lang="zh-CN" sz="1800" b="0" dirty="0">
                        <a:solidFill>
                          <a:srgbClr val="000099"/>
                        </a:solidFill>
                        <a:effectLst/>
                        <a:latin typeface="+mn-lt"/>
                        <a:ea typeface="+mn-ea"/>
                      </a:endParaRPr>
                    </a:p>
                    <a:p>
                      <a:pPr algn="ctr">
                        <a:lnSpc>
                          <a:spcPct val="100000"/>
                        </a:lnSpc>
                        <a:spcBef>
                          <a:spcPts val="0"/>
                        </a:spcBef>
                        <a:spcAft>
                          <a:spcPts val="0"/>
                        </a:spcAft>
                        <a:tabLst>
                          <a:tab pos="1752600" algn="l"/>
                        </a:tabLst>
                      </a:pPr>
                      <a:r>
                        <a:rPr lang="en-US" sz="1800" b="0" dirty="0" smtClean="0">
                          <a:solidFill>
                            <a:srgbClr val="000099"/>
                          </a:solidFill>
                          <a:effectLst/>
                          <a:latin typeface="+mn-lt"/>
                          <a:ea typeface="+mn-ea"/>
                        </a:rPr>
                        <a:t>(2009</a:t>
                      </a:r>
                      <a:r>
                        <a:rPr lang="zh-CN" sz="1800" b="0" dirty="0" smtClean="0">
                          <a:solidFill>
                            <a:srgbClr val="000099"/>
                          </a:solidFill>
                          <a:effectLst/>
                          <a:latin typeface="+mn-lt"/>
                          <a:ea typeface="+mn-ea"/>
                        </a:rPr>
                        <a:t>年</a:t>
                      </a:r>
                      <a:r>
                        <a:rPr lang="en-US" sz="1800" b="0" dirty="0" smtClean="0">
                          <a:solidFill>
                            <a:srgbClr val="000099"/>
                          </a:solidFill>
                          <a:effectLst/>
                          <a:latin typeface="+mn-lt"/>
                          <a:ea typeface="+mn-ea"/>
                        </a:rPr>
                        <a:t>)</a:t>
                      </a:r>
                      <a:endParaRPr lang="zh-CN" sz="1800" b="0" dirty="0">
                        <a:solidFill>
                          <a:srgbClr val="000099"/>
                        </a:solidFill>
                        <a:effectLst/>
                        <a:latin typeface="+mn-lt"/>
                        <a:ea typeface="+mn-ea"/>
                      </a:endParaRPr>
                    </a:p>
                  </a:txBody>
                  <a:tcPr marL="63305" marR="63305"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lnSpc>
                          <a:spcPct val="100000"/>
                        </a:lnSpc>
                        <a:spcBef>
                          <a:spcPts val="0"/>
                        </a:spcBef>
                        <a:spcAft>
                          <a:spcPts val="0"/>
                        </a:spcAft>
                      </a:pPr>
                      <a:r>
                        <a:rPr lang="en-US" sz="1800" b="0" kern="100" dirty="0">
                          <a:solidFill>
                            <a:schemeClr val="tx1"/>
                          </a:solidFill>
                          <a:effectLst/>
                          <a:latin typeface="+mn-lt"/>
                          <a:ea typeface="+mn-ea"/>
                        </a:rPr>
                        <a:t>2.4 / 5 GHz</a:t>
                      </a:r>
                      <a:endParaRPr lang="zh-CN" sz="1800" b="0" kern="1050" dirty="0">
                        <a:solidFill>
                          <a:schemeClr val="tx1"/>
                        </a:solidFill>
                        <a:effectLst/>
                        <a:latin typeface="+mn-lt"/>
                        <a:ea typeface="+mn-ea"/>
                      </a:endParaRPr>
                    </a:p>
                    <a:p>
                      <a:pPr algn="ctr">
                        <a:lnSpc>
                          <a:spcPct val="100000"/>
                        </a:lnSpc>
                        <a:spcBef>
                          <a:spcPts val="0"/>
                        </a:spcBef>
                        <a:spcAft>
                          <a:spcPts val="0"/>
                        </a:spcAft>
                        <a:tabLst>
                          <a:tab pos="1752600" algn="l"/>
                        </a:tabLst>
                      </a:pPr>
                      <a:r>
                        <a:rPr lang="en-US" sz="1800" b="0" dirty="0">
                          <a:solidFill>
                            <a:schemeClr val="tx1"/>
                          </a:solidFill>
                          <a:effectLst/>
                          <a:latin typeface="+mn-lt"/>
                          <a:ea typeface="+mn-ea"/>
                        </a:rPr>
                        <a:t> </a:t>
                      </a:r>
                      <a:endParaRPr lang="zh-CN" sz="1800" b="0" dirty="0">
                        <a:solidFill>
                          <a:schemeClr val="tx1"/>
                        </a:solidFill>
                        <a:effectLst/>
                        <a:latin typeface="+mn-lt"/>
                        <a:ea typeface="+mn-ea"/>
                      </a:endParaRPr>
                    </a:p>
                  </a:txBody>
                  <a:tcPr marL="63305" marR="6330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lnSpc>
                          <a:spcPct val="100000"/>
                        </a:lnSpc>
                        <a:spcBef>
                          <a:spcPts val="0"/>
                        </a:spcBef>
                        <a:spcAft>
                          <a:spcPts val="0"/>
                        </a:spcAft>
                        <a:tabLst>
                          <a:tab pos="1752600" algn="l"/>
                        </a:tabLst>
                      </a:pPr>
                      <a:r>
                        <a:rPr lang="zh-CN" sz="1800" b="0" kern="100" spc="-10" dirty="0">
                          <a:solidFill>
                            <a:schemeClr val="tx1"/>
                          </a:solidFill>
                          <a:effectLst/>
                          <a:latin typeface="+mn-lt"/>
                          <a:ea typeface="+mn-ea"/>
                        </a:rPr>
                        <a:t>最高</a:t>
                      </a:r>
                      <a:r>
                        <a:rPr lang="en-US" sz="1800" b="0" kern="100" spc="-10" dirty="0">
                          <a:solidFill>
                            <a:schemeClr val="tx1"/>
                          </a:solidFill>
                          <a:effectLst/>
                          <a:latin typeface="+mn-lt"/>
                          <a:ea typeface="+mn-ea"/>
                        </a:rPr>
                        <a:t>600 </a:t>
                      </a:r>
                      <a:r>
                        <a:rPr lang="en-US" sz="1800" b="0" kern="100" spc="-10" dirty="0" err="1">
                          <a:solidFill>
                            <a:schemeClr val="tx1"/>
                          </a:solidFill>
                          <a:effectLst/>
                          <a:latin typeface="+mn-lt"/>
                          <a:ea typeface="+mn-ea"/>
                        </a:rPr>
                        <a:t>Mbit</a:t>
                      </a:r>
                      <a:r>
                        <a:rPr lang="en-US" sz="1800" b="0" kern="100" spc="-10" dirty="0">
                          <a:solidFill>
                            <a:schemeClr val="tx1"/>
                          </a:solidFill>
                          <a:effectLst/>
                          <a:latin typeface="+mn-lt"/>
                          <a:ea typeface="+mn-ea"/>
                        </a:rPr>
                        <a:t>/s</a:t>
                      </a:r>
                      <a:endParaRPr lang="zh-CN" sz="1800" b="0" dirty="0">
                        <a:solidFill>
                          <a:schemeClr val="tx1"/>
                        </a:solidFill>
                        <a:effectLst/>
                        <a:latin typeface="+mn-lt"/>
                        <a:ea typeface="+mn-ea"/>
                      </a:endParaRPr>
                    </a:p>
                  </a:txBody>
                  <a:tcPr marL="63305" marR="6330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lnSpc>
                          <a:spcPct val="100000"/>
                        </a:lnSpc>
                        <a:spcBef>
                          <a:spcPts val="0"/>
                        </a:spcBef>
                        <a:spcAft>
                          <a:spcPts val="0"/>
                        </a:spcAft>
                      </a:pPr>
                      <a:r>
                        <a:rPr lang="en-US" sz="1800" b="0" kern="100" dirty="0" smtClean="0">
                          <a:solidFill>
                            <a:schemeClr val="tx1"/>
                          </a:solidFill>
                          <a:effectLst/>
                          <a:latin typeface="+mn-lt"/>
                          <a:ea typeface="+mn-ea"/>
                        </a:rPr>
                        <a:t>MIMO</a:t>
                      </a:r>
                      <a:endParaRPr lang="zh-CN" sz="1800" b="0" kern="1050" dirty="0">
                        <a:solidFill>
                          <a:schemeClr val="tx1"/>
                        </a:solidFill>
                        <a:effectLst/>
                        <a:latin typeface="+mn-lt"/>
                        <a:ea typeface="+mn-ea"/>
                      </a:endParaRPr>
                    </a:p>
                    <a:p>
                      <a:pPr algn="ctr">
                        <a:lnSpc>
                          <a:spcPct val="100000"/>
                        </a:lnSpc>
                        <a:spcBef>
                          <a:spcPts val="0"/>
                        </a:spcBef>
                        <a:spcAft>
                          <a:spcPts val="0"/>
                        </a:spcAft>
                        <a:tabLst>
                          <a:tab pos="1752600" algn="l"/>
                        </a:tabLst>
                      </a:pPr>
                      <a:r>
                        <a:rPr lang="en-US" sz="1800" b="0" dirty="0">
                          <a:solidFill>
                            <a:schemeClr val="tx1"/>
                          </a:solidFill>
                          <a:effectLst/>
                          <a:latin typeface="+mn-lt"/>
                          <a:ea typeface="+mn-ea"/>
                        </a:rPr>
                        <a:t>OFDM</a:t>
                      </a:r>
                      <a:endParaRPr lang="zh-CN" sz="1800" b="0" dirty="0">
                        <a:solidFill>
                          <a:schemeClr val="tx1"/>
                        </a:solidFill>
                        <a:effectLst/>
                        <a:latin typeface="+mn-lt"/>
                        <a:ea typeface="+mn-ea"/>
                      </a:endParaRPr>
                    </a:p>
                  </a:txBody>
                  <a:tcPr marL="63305" marR="6330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l">
                        <a:lnSpc>
                          <a:spcPct val="100000"/>
                        </a:lnSpc>
                        <a:spcBef>
                          <a:spcPts val="0"/>
                        </a:spcBef>
                        <a:spcAft>
                          <a:spcPts val="0"/>
                        </a:spcAft>
                      </a:pPr>
                      <a:r>
                        <a:rPr lang="zh-CN" sz="1800" b="0" kern="1050" dirty="0">
                          <a:solidFill>
                            <a:schemeClr val="tx1"/>
                          </a:solidFill>
                          <a:effectLst/>
                          <a:latin typeface="+mn-lt"/>
                          <a:ea typeface="+mn-ea"/>
                        </a:rPr>
                        <a:t>使用多个发射和接收天线达到更高的数据</a:t>
                      </a:r>
                      <a:r>
                        <a:rPr lang="zh-CN" sz="1800" b="0" kern="1050" dirty="0" smtClean="0">
                          <a:solidFill>
                            <a:schemeClr val="tx1"/>
                          </a:solidFill>
                          <a:effectLst/>
                          <a:latin typeface="+mn-lt"/>
                          <a:ea typeface="+mn-ea"/>
                        </a:rPr>
                        <a:t>传输率</a:t>
                      </a:r>
                      <a:r>
                        <a:rPr lang="zh-CN" altLang="en-US" sz="1800" b="0" kern="1050" dirty="0" smtClean="0">
                          <a:solidFill>
                            <a:schemeClr val="tx1"/>
                          </a:solidFill>
                          <a:effectLst/>
                          <a:latin typeface="+mn-lt"/>
                          <a:ea typeface="+mn-ea"/>
                        </a:rPr>
                        <a:t>。</a:t>
                      </a:r>
                      <a:r>
                        <a:rPr lang="zh-CN" sz="1800" b="0" dirty="0" smtClean="0">
                          <a:solidFill>
                            <a:schemeClr val="tx1"/>
                          </a:solidFill>
                          <a:effectLst/>
                          <a:latin typeface="+mn-lt"/>
                          <a:ea typeface="+mn-ea"/>
                        </a:rPr>
                        <a:t>当</a:t>
                      </a:r>
                      <a:r>
                        <a:rPr lang="zh-CN" sz="1800" b="0" dirty="0">
                          <a:solidFill>
                            <a:schemeClr val="tx1"/>
                          </a:solidFill>
                          <a:effectLst/>
                          <a:latin typeface="+mn-lt"/>
                          <a:ea typeface="+mn-ea"/>
                        </a:rPr>
                        <a:t>使用双倍</a:t>
                      </a:r>
                      <a:r>
                        <a:rPr lang="zh-CN" sz="1800" b="0" dirty="0" smtClean="0">
                          <a:solidFill>
                            <a:schemeClr val="tx1"/>
                          </a:solidFill>
                          <a:effectLst/>
                          <a:latin typeface="+mn-lt"/>
                          <a:ea typeface="+mn-ea"/>
                        </a:rPr>
                        <a:t>带宽</a:t>
                      </a:r>
                      <a:r>
                        <a:rPr lang="en-US" sz="1800" b="0" dirty="0" smtClean="0">
                          <a:solidFill>
                            <a:schemeClr val="tx1"/>
                          </a:solidFill>
                          <a:effectLst/>
                          <a:latin typeface="+mn-lt"/>
                          <a:ea typeface="+mn-ea"/>
                        </a:rPr>
                        <a:t>(40 MHz)</a:t>
                      </a:r>
                      <a:r>
                        <a:rPr lang="zh-CN" sz="1800" b="0" dirty="0" smtClean="0">
                          <a:solidFill>
                            <a:schemeClr val="tx1"/>
                          </a:solidFill>
                          <a:effectLst/>
                          <a:latin typeface="+mn-lt"/>
                          <a:ea typeface="+mn-ea"/>
                        </a:rPr>
                        <a:t>时</a:t>
                      </a:r>
                      <a:r>
                        <a:rPr lang="zh-CN" sz="1800" b="0" dirty="0">
                          <a:solidFill>
                            <a:schemeClr val="tx1"/>
                          </a:solidFill>
                          <a:effectLst/>
                          <a:latin typeface="+mn-lt"/>
                          <a:ea typeface="+mn-ea"/>
                        </a:rPr>
                        <a:t>速率可达</a:t>
                      </a:r>
                      <a:r>
                        <a:rPr lang="en-US" sz="1800" b="0" dirty="0">
                          <a:solidFill>
                            <a:schemeClr val="tx1"/>
                          </a:solidFill>
                          <a:effectLst/>
                          <a:latin typeface="+mn-lt"/>
                          <a:ea typeface="+mn-ea"/>
                        </a:rPr>
                        <a:t>600 Mbit/s</a:t>
                      </a:r>
                      <a:r>
                        <a:rPr lang="zh-CN" sz="1800" b="0" dirty="0">
                          <a:solidFill>
                            <a:schemeClr val="tx1"/>
                          </a:solidFill>
                          <a:effectLst/>
                          <a:latin typeface="+mn-lt"/>
                          <a:ea typeface="+mn-ea"/>
                        </a:rPr>
                        <a:t>。</a:t>
                      </a:r>
                    </a:p>
                  </a:txBody>
                  <a:tcPr marL="63305" marR="63305"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r>
            </a:tbl>
          </a:graphicData>
        </a:graphic>
      </p:graphicFrame>
    </p:spTree>
    <p:extLst>
      <p:ext uri="{BB962C8B-B14F-4D97-AF65-F5344CB8AC3E}">
        <p14:creationId xmlns:p14="http://schemas.microsoft.com/office/powerpoint/2010/main" xmlns="" val="113032019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pPr eaLnBrk="1" hangingPunct="1"/>
            <a:r>
              <a:rPr lang="zh-CN" altLang="en-US" dirty="0" smtClean="0"/>
              <a:t>第</a:t>
            </a:r>
            <a:r>
              <a:rPr lang="en-US" altLang="zh-CN" dirty="0" smtClean="0"/>
              <a:t>9</a:t>
            </a:r>
            <a:r>
              <a:rPr lang="zh-CN" altLang="en-US" dirty="0" smtClean="0"/>
              <a:t>章 无线网络和移动网络</a:t>
            </a:r>
          </a:p>
        </p:txBody>
      </p:sp>
      <p:sp>
        <p:nvSpPr>
          <p:cNvPr id="5123" name="Rectangle 3"/>
          <p:cNvSpPr>
            <a:spLocks noGrp="1" noChangeArrowheads="1"/>
          </p:cNvSpPr>
          <p:nvPr>
            <p:ph sz="half" idx="1"/>
          </p:nvPr>
        </p:nvSpPr>
        <p:spPr/>
        <p:txBody>
          <a:bodyPr/>
          <a:lstStyle/>
          <a:p>
            <a:pPr>
              <a:buFont typeface="Wingdings" panose="05000000000000000000" pitchFamily="2" charset="2"/>
              <a:buNone/>
            </a:pPr>
            <a:r>
              <a:rPr lang="en-US" altLang="zh-CN" sz="2400" dirty="0" smtClean="0"/>
              <a:t>9.1 </a:t>
            </a:r>
            <a:r>
              <a:rPr lang="zh-CN" altLang="en-US" sz="2400" dirty="0" smtClean="0"/>
              <a:t>无线局域网 </a:t>
            </a:r>
            <a:r>
              <a:rPr lang="en-US" altLang="zh-CN" sz="2400" dirty="0" smtClean="0"/>
              <a:t>WLAN</a:t>
            </a:r>
            <a:endParaRPr lang="en-US" altLang="zh-CN" sz="2400" dirty="0"/>
          </a:p>
          <a:p>
            <a:r>
              <a:rPr lang="zh-CN" altLang="en-US" sz="2400" dirty="0"/>
              <a:t>无线局域网的组成</a:t>
            </a:r>
          </a:p>
          <a:p>
            <a:r>
              <a:rPr lang="en-US" altLang="zh-CN" sz="2400" dirty="0"/>
              <a:t>802.11 </a:t>
            </a:r>
            <a:r>
              <a:rPr lang="zh-CN" altLang="en-US" sz="2400" dirty="0"/>
              <a:t>标准中的物理层</a:t>
            </a:r>
          </a:p>
          <a:p>
            <a:endParaRPr lang="en-US" altLang="zh-CN" sz="2400" dirty="0" smtClean="0">
              <a:solidFill>
                <a:srgbClr val="C00000"/>
              </a:solidFill>
            </a:endParaRPr>
          </a:p>
          <a:p>
            <a:r>
              <a:rPr lang="en-US" altLang="zh-CN" sz="2400" dirty="0" smtClean="0">
                <a:solidFill>
                  <a:srgbClr val="C00000"/>
                </a:solidFill>
              </a:rPr>
              <a:t>802.11 </a:t>
            </a:r>
            <a:r>
              <a:rPr lang="zh-CN" altLang="en-US" sz="2400" dirty="0">
                <a:solidFill>
                  <a:srgbClr val="C00000"/>
                </a:solidFill>
              </a:rPr>
              <a:t>标准中的 </a:t>
            </a:r>
            <a:r>
              <a:rPr lang="en-US" altLang="zh-CN" sz="2400" dirty="0">
                <a:solidFill>
                  <a:srgbClr val="C00000"/>
                </a:solidFill>
              </a:rPr>
              <a:t>MAC </a:t>
            </a:r>
            <a:r>
              <a:rPr lang="zh-CN" altLang="en-US" sz="2400" dirty="0">
                <a:solidFill>
                  <a:srgbClr val="C00000"/>
                </a:solidFill>
              </a:rPr>
              <a:t>层</a:t>
            </a:r>
          </a:p>
          <a:p>
            <a:r>
              <a:rPr lang="en-US" altLang="zh-CN" sz="2400" dirty="0" smtClean="0"/>
              <a:t>802.11 </a:t>
            </a:r>
            <a:r>
              <a:rPr lang="zh-CN" altLang="en-US" sz="2400" dirty="0"/>
              <a:t>标准中的 </a:t>
            </a:r>
            <a:r>
              <a:rPr lang="en-US" altLang="zh-CN" sz="2400" dirty="0"/>
              <a:t>MAC </a:t>
            </a:r>
            <a:r>
              <a:rPr lang="zh-CN" altLang="en-US" sz="2400" dirty="0"/>
              <a:t>帧</a:t>
            </a:r>
          </a:p>
          <a:p>
            <a:pPr>
              <a:buFont typeface="Wingdings" panose="05000000000000000000" pitchFamily="2" charset="2"/>
              <a:buNone/>
            </a:pPr>
            <a:endParaRPr lang="en-US" altLang="zh-CN" sz="2400" dirty="0" smtClean="0"/>
          </a:p>
          <a:p>
            <a:pPr>
              <a:buNone/>
            </a:pPr>
            <a:r>
              <a:rPr lang="en-US" altLang="zh-CN" sz="2400" dirty="0" smtClean="0"/>
              <a:t>9.2 </a:t>
            </a:r>
            <a:r>
              <a:rPr lang="zh-CN" altLang="en-US" sz="2400" dirty="0" smtClean="0"/>
              <a:t>无线个人区域网</a:t>
            </a:r>
            <a:r>
              <a:rPr lang="en-US" altLang="zh-CN" sz="2400" dirty="0" smtClean="0"/>
              <a:t>WPAN</a:t>
            </a:r>
            <a:endParaRPr lang="en-US" altLang="zh-CN" sz="2400" dirty="0"/>
          </a:p>
          <a:p>
            <a:pPr>
              <a:buNone/>
            </a:pPr>
            <a:endParaRPr lang="en-US" altLang="zh-CN" sz="2400" dirty="0" smtClean="0"/>
          </a:p>
          <a:p>
            <a:pPr>
              <a:buNone/>
            </a:pPr>
            <a:r>
              <a:rPr lang="en-US" altLang="zh-CN" sz="2400" dirty="0" smtClean="0"/>
              <a:t>9.3 </a:t>
            </a:r>
            <a:r>
              <a:rPr lang="zh-CN" altLang="en-US" sz="2400" dirty="0"/>
              <a:t>无线城域网 </a:t>
            </a:r>
            <a:r>
              <a:rPr lang="en-US" altLang="zh-CN" sz="2400" dirty="0"/>
              <a:t>WMAN </a:t>
            </a:r>
          </a:p>
        </p:txBody>
      </p:sp>
      <p:sp>
        <p:nvSpPr>
          <p:cNvPr id="2" name="内容占位符 1"/>
          <p:cNvSpPr>
            <a:spLocks noGrp="1"/>
          </p:cNvSpPr>
          <p:nvPr>
            <p:ph sz="half" idx="2"/>
          </p:nvPr>
        </p:nvSpPr>
        <p:spPr/>
        <p:txBody>
          <a:bodyPr/>
          <a:lstStyle/>
          <a:p>
            <a:pPr>
              <a:buNone/>
            </a:pPr>
            <a:r>
              <a:rPr lang="en-US" altLang="zh-CN" sz="2400" dirty="0" smtClean="0"/>
              <a:t>9.4 </a:t>
            </a:r>
            <a:r>
              <a:rPr lang="zh-CN" altLang="en-US" sz="2400" dirty="0" smtClean="0"/>
              <a:t>蜂窝移动通信网</a:t>
            </a:r>
            <a:endParaRPr lang="zh-CN" altLang="en-US" sz="2400" dirty="0"/>
          </a:p>
          <a:p>
            <a:r>
              <a:rPr lang="zh-CN" altLang="en-US" sz="2400" dirty="0" smtClean="0"/>
              <a:t>蜂窝移动通信技术简介</a:t>
            </a:r>
            <a:endParaRPr lang="zh-CN" altLang="en-US" sz="2400" dirty="0"/>
          </a:p>
          <a:p>
            <a:r>
              <a:rPr lang="zh-CN" altLang="en-US" sz="2400" dirty="0" smtClean="0"/>
              <a:t>移动 </a:t>
            </a:r>
            <a:r>
              <a:rPr lang="en-US" altLang="zh-CN" sz="2400" dirty="0" smtClean="0"/>
              <a:t>IP</a:t>
            </a:r>
            <a:endParaRPr lang="en-US" altLang="zh-CN" sz="2400" dirty="0"/>
          </a:p>
          <a:p>
            <a:endParaRPr lang="en-US" altLang="zh-CN" sz="2400" dirty="0" smtClean="0"/>
          </a:p>
          <a:p>
            <a:r>
              <a:rPr lang="zh-CN" altLang="en-US" sz="2400" dirty="0" smtClean="0"/>
              <a:t>蜂窝</a:t>
            </a:r>
            <a:r>
              <a:rPr lang="zh-CN" altLang="en-US" sz="2400" dirty="0"/>
              <a:t>移动通信网中对移动</a:t>
            </a:r>
            <a:r>
              <a:rPr lang="zh-CN" altLang="en-US" sz="2400" dirty="0" smtClean="0"/>
              <a:t>用户的</a:t>
            </a:r>
            <a:r>
              <a:rPr lang="zh-CN" altLang="en-US" sz="2400" dirty="0"/>
              <a:t>路由选择</a:t>
            </a:r>
          </a:p>
          <a:p>
            <a:r>
              <a:rPr lang="en-US" altLang="zh-CN" sz="2400" dirty="0" smtClean="0"/>
              <a:t>GSM </a:t>
            </a:r>
            <a:r>
              <a:rPr lang="zh-CN" altLang="en-US" sz="2400" dirty="0"/>
              <a:t>中的切换</a:t>
            </a:r>
          </a:p>
          <a:p>
            <a:endParaRPr lang="en-US" altLang="zh-CN" sz="2400" dirty="0" smtClean="0"/>
          </a:p>
          <a:p>
            <a:r>
              <a:rPr lang="zh-CN" altLang="en-US" sz="2400" dirty="0" smtClean="0"/>
              <a:t>无线</a:t>
            </a:r>
            <a:r>
              <a:rPr lang="zh-CN" altLang="en-US" sz="2400" dirty="0"/>
              <a:t>网络对高层协议的影响</a:t>
            </a:r>
          </a:p>
          <a:p>
            <a:pPr>
              <a:buFont typeface="Wingdings" panose="05000000000000000000" pitchFamily="2" charset="2"/>
              <a:buNone/>
            </a:pPr>
            <a:endParaRPr lang="en-US" altLang="zh-CN" dirty="0" smtClean="0"/>
          </a:p>
          <a:p>
            <a:pPr>
              <a:buNone/>
            </a:pPr>
            <a:r>
              <a:rPr lang="en-US" altLang="zh-CN" sz="2400" dirty="0" smtClean="0"/>
              <a:t>9.5 </a:t>
            </a:r>
            <a:r>
              <a:rPr lang="zh-CN" altLang="en-US" sz="2400" dirty="0" smtClean="0"/>
              <a:t>两种不同的无线上网</a:t>
            </a:r>
            <a:endParaRPr lang="zh-CN" altLang="en-US" sz="2400" dirty="0"/>
          </a:p>
          <a:p>
            <a:endParaRPr lang="zh-CN" altLang="en-US" dirty="0"/>
          </a:p>
        </p:txBody>
      </p:sp>
    </p:spTree>
    <p:extLst>
      <p:ext uri="{BB962C8B-B14F-4D97-AF65-F5344CB8AC3E}">
        <p14:creationId xmlns:p14="http://schemas.microsoft.com/office/powerpoint/2010/main" xmlns="" val="28307778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6"/>
          <p:cNvSpPr>
            <a:spLocks noGrp="1" noChangeArrowheads="1"/>
          </p:cNvSpPr>
          <p:nvPr>
            <p:ph type="title"/>
          </p:nvPr>
        </p:nvSpPr>
        <p:spPr/>
        <p:txBody>
          <a:bodyPr/>
          <a:lstStyle/>
          <a:p>
            <a:pPr eaLnBrk="1" hangingPunct="1"/>
            <a:r>
              <a:rPr lang="en-US" altLang="zh-CN" dirty="0" smtClean="0"/>
              <a:t>802.11 </a:t>
            </a:r>
            <a:r>
              <a:rPr lang="zh-CN" altLang="en-US" dirty="0" smtClean="0"/>
              <a:t>局域网的 </a:t>
            </a:r>
            <a:r>
              <a:rPr lang="en-US" altLang="zh-CN" dirty="0" smtClean="0"/>
              <a:t>MAC </a:t>
            </a:r>
            <a:r>
              <a:rPr lang="zh-CN" altLang="en-US" dirty="0" smtClean="0"/>
              <a:t>层协议</a:t>
            </a:r>
          </a:p>
        </p:txBody>
      </p:sp>
      <p:sp>
        <p:nvSpPr>
          <p:cNvPr id="307209" name="Rectangle 9"/>
          <p:cNvSpPr>
            <a:spLocks noGrp="1" noChangeArrowheads="1"/>
          </p:cNvSpPr>
          <p:nvPr>
            <p:ph type="body" idx="1"/>
          </p:nvPr>
        </p:nvSpPr>
        <p:spPr/>
        <p:txBody>
          <a:bodyPr/>
          <a:lstStyle/>
          <a:p>
            <a:pPr marL="0" indent="0" eaLnBrk="1" hangingPunct="1">
              <a:buNone/>
            </a:pPr>
            <a:r>
              <a:rPr lang="en-US" altLang="zh-CN" sz="2800" dirty="0"/>
              <a:t>1. CSMA/CA </a:t>
            </a:r>
            <a:r>
              <a:rPr lang="zh-CN" altLang="en-US" sz="2800" dirty="0" smtClean="0"/>
              <a:t>协议</a:t>
            </a:r>
            <a:endParaRPr lang="en-US" altLang="zh-CN" sz="2800" dirty="0"/>
          </a:p>
          <a:p>
            <a:pPr eaLnBrk="1" hangingPunct="1">
              <a:spcBef>
                <a:spcPts val="600"/>
              </a:spcBef>
            </a:pPr>
            <a:r>
              <a:rPr lang="zh-CN" altLang="en-US" dirty="0" smtClean="0"/>
              <a:t>无线局域网却不能简单地搬用 </a:t>
            </a:r>
            <a:r>
              <a:rPr lang="en-US" altLang="zh-CN" dirty="0" smtClean="0"/>
              <a:t>CSMA/CD </a:t>
            </a:r>
            <a:r>
              <a:rPr lang="zh-CN" altLang="en-US" dirty="0" smtClean="0"/>
              <a:t>协议。这里主要有两个原因。</a:t>
            </a:r>
          </a:p>
          <a:p>
            <a:pPr eaLnBrk="1" hangingPunct="1">
              <a:spcBef>
                <a:spcPts val="600"/>
              </a:spcBef>
            </a:pPr>
            <a:endParaRPr lang="en-US" altLang="zh-CN" dirty="0" smtClean="0"/>
          </a:p>
          <a:p>
            <a:pPr eaLnBrk="1" hangingPunct="1">
              <a:spcBef>
                <a:spcPts val="600"/>
              </a:spcBef>
              <a:buFontTx/>
              <a:buBlip>
                <a:blip r:embed="rId2"/>
              </a:buBlip>
            </a:pPr>
            <a:r>
              <a:rPr lang="en-US" altLang="zh-CN" dirty="0" smtClean="0"/>
              <a:t>CSMA/CD</a:t>
            </a:r>
            <a:r>
              <a:rPr lang="zh-CN" altLang="en-US" dirty="0" smtClean="0"/>
              <a:t>协议要求一个站点在发送本站数据的同时，还必须不间断地</a:t>
            </a:r>
            <a:r>
              <a:rPr lang="zh-CN" altLang="en-US" dirty="0" smtClean="0">
                <a:solidFill>
                  <a:srgbClr val="FF0000"/>
                </a:solidFill>
              </a:rPr>
              <a:t>检测</a:t>
            </a:r>
            <a:r>
              <a:rPr lang="zh-CN" altLang="en-US" dirty="0" smtClean="0"/>
              <a:t>信道，但在无线局域网的设备中要实现这种功能就花费过大。</a:t>
            </a:r>
          </a:p>
          <a:p>
            <a:pPr eaLnBrk="1" hangingPunct="1">
              <a:spcBef>
                <a:spcPts val="600"/>
              </a:spcBef>
              <a:buFontTx/>
              <a:buBlip>
                <a:blip r:embed="rId2"/>
              </a:buBlip>
            </a:pPr>
            <a:endParaRPr lang="en-US" altLang="zh-CN" dirty="0" smtClean="0"/>
          </a:p>
          <a:p>
            <a:pPr eaLnBrk="1" hangingPunct="1">
              <a:spcBef>
                <a:spcPts val="600"/>
              </a:spcBef>
              <a:buFontTx/>
              <a:buBlip>
                <a:blip r:embed="rId2"/>
              </a:buBlip>
            </a:pPr>
            <a:r>
              <a:rPr lang="zh-CN" altLang="en-US" dirty="0" smtClean="0"/>
              <a:t>即使我们能够实现碰撞检测的功能，并且当我们在发送数据时检测到信道是空闲的，在接收端仍然有可能发生碰撞。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209">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720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6"/>
          <p:cNvSpPr>
            <a:spLocks noGrp="1" noChangeArrowheads="1"/>
          </p:cNvSpPr>
          <p:nvPr>
            <p:ph type="title"/>
          </p:nvPr>
        </p:nvSpPr>
        <p:spPr/>
        <p:txBody>
          <a:bodyPr/>
          <a:lstStyle/>
          <a:p>
            <a:pPr eaLnBrk="1" hangingPunct="1"/>
            <a:r>
              <a:rPr lang="zh-CN" altLang="en-US" dirty="0" smtClean="0"/>
              <a:t>无线局域网的特殊问题 </a:t>
            </a:r>
          </a:p>
        </p:txBody>
      </p:sp>
      <p:sp>
        <p:nvSpPr>
          <p:cNvPr id="309327" name="Text Box 79"/>
          <p:cNvSpPr txBox="1">
            <a:spLocks noChangeArrowheads="1"/>
          </p:cNvSpPr>
          <p:nvPr/>
        </p:nvSpPr>
        <p:spPr bwMode="auto">
          <a:xfrm>
            <a:off x="296863" y="5183173"/>
            <a:ext cx="8626475" cy="955675"/>
          </a:xfrm>
          <a:prstGeom prst="rect">
            <a:avLst/>
          </a:prstGeom>
          <a:solidFill>
            <a:srgbClr val="FFFF66"/>
          </a:solidFill>
          <a:ln w="9525">
            <a:solidFill>
              <a:srgbClr val="333399"/>
            </a:solidFill>
            <a:miter lim="800000"/>
            <a:headEnd/>
            <a:tailEnd/>
          </a:ln>
        </p:spPr>
        <p:txBody>
          <a:bodyPr wrap="none">
            <a:spAutoFit/>
          </a:bodyPr>
          <a:lstStyle/>
          <a:p>
            <a:pPr algn="ctr"/>
            <a:r>
              <a:rPr kumimoji="1" lang="zh-CN" altLang="en-US" sz="2800" dirty="0">
                <a:latin typeface="+mn-lt"/>
                <a:ea typeface="黑体" pitchFamily="49" charset="-122"/>
              </a:rPr>
              <a:t>当 </a:t>
            </a:r>
            <a:r>
              <a:rPr kumimoji="1" lang="en-US" altLang="zh-CN" sz="2800" dirty="0">
                <a:latin typeface="+mn-lt"/>
                <a:ea typeface="黑体" pitchFamily="49" charset="-122"/>
              </a:rPr>
              <a:t>A </a:t>
            </a:r>
            <a:r>
              <a:rPr kumimoji="1" lang="zh-CN" altLang="en-US" sz="2800" dirty="0">
                <a:latin typeface="+mn-lt"/>
                <a:ea typeface="黑体" pitchFamily="49" charset="-122"/>
              </a:rPr>
              <a:t>和 </a:t>
            </a:r>
            <a:r>
              <a:rPr kumimoji="1" lang="en-US" altLang="zh-CN" sz="2800" dirty="0">
                <a:latin typeface="+mn-lt"/>
                <a:ea typeface="黑体" pitchFamily="49" charset="-122"/>
              </a:rPr>
              <a:t>C </a:t>
            </a:r>
            <a:r>
              <a:rPr kumimoji="1" lang="zh-CN" altLang="en-US" sz="2800" dirty="0">
                <a:latin typeface="+mn-lt"/>
                <a:ea typeface="黑体" pitchFamily="49" charset="-122"/>
              </a:rPr>
              <a:t>检测不到无线信号时，都以为 </a:t>
            </a:r>
            <a:r>
              <a:rPr kumimoji="1" lang="en-US" altLang="zh-CN" sz="2800" dirty="0" smtClean="0">
                <a:latin typeface="+mn-lt"/>
                <a:ea typeface="黑体" pitchFamily="49" charset="-122"/>
              </a:rPr>
              <a:t>B </a:t>
            </a:r>
            <a:r>
              <a:rPr kumimoji="1" lang="zh-CN" altLang="en-US" sz="2800" dirty="0" smtClean="0">
                <a:latin typeface="+mn-lt"/>
                <a:ea typeface="黑体" pitchFamily="49" charset="-122"/>
              </a:rPr>
              <a:t>是</a:t>
            </a:r>
            <a:r>
              <a:rPr kumimoji="1" lang="zh-CN" altLang="en-US" sz="2800" dirty="0">
                <a:latin typeface="+mn-lt"/>
                <a:ea typeface="黑体" pitchFamily="49" charset="-122"/>
              </a:rPr>
              <a:t>空闲的，</a:t>
            </a:r>
          </a:p>
          <a:p>
            <a:pPr algn="ctr"/>
            <a:r>
              <a:rPr kumimoji="1" lang="zh-CN" altLang="en-US" sz="2800" dirty="0">
                <a:latin typeface="+mn-lt"/>
                <a:ea typeface="黑体" pitchFamily="49" charset="-122"/>
              </a:rPr>
              <a:t>因而都向 </a:t>
            </a:r>
            <a:r>
              <a:rPr kumimoji="1" lang="en-US" altLang="zh-CN" sz="2800" dirty="0">
                <a:latin typeface="+mn-lt"/>
                <a:ea typeface="黑体" pitchFamily="49" charset="-122"/>
              </a:rPr>
              <a:t>B </a:t>
            </a:r>
            <a:r>
              <a:rPr kumimoji="1" lang="zh-CN" altLang="en-US" sz="2800" dirty="0">
                <a:latin typeface="+mn-lt"/>
                <a:ea typeface="黑体" pitchFamily="49" charset="-122"/>
              </a:rPr>
              <a:t>发送数据，结果发生碰撞。</a:t>
            </a:r>
          </a:p>
        </p:txBody>
      </p:sp>
      <p:sp>
        <p:nvSpPr>
          <p:cNvPr id="309333" name="Text Box 85"/>
          <p:cNvSpPr txBox="1">
            <a:spLocks noChangeArrowheads="1"/>
          </p:cNvSpPr>
          <p:nvPr/>
        </p:nvSpPr>
        <p:spPr bwMode="auto">
          <a:xfrm>
            <a:off x="250825" y="142852"/>
            <a:ext cx="8607455" cy="954107"/>
          </a:xfrm>
          <a:prstGeom prst="rect">
            <a:avLst/>
          </a:prstGeom>
          <a:solidFill>
            <a:srgbClr val="CCECFF"/>
          </a:solidFill>
          <a:ln w="9525">
            <a:solidFill>
              <a:srgbClr val="333399"/>
            </a:solidFill>
            <a:miter lim="800000"/>
            <a:headEnd/>
            <a:tailEnd/>
          </a:ln>
        </p:spPr>
        <p:txBody>
          <a:bodyPr wrap="square">
            <a:spAutoFit/>
          </a:bodyPr>
          <a:lstStyle/>
          <a:p>
            <a:pPr algn="ctr"/>
            <a:r>
              <a:rPr lang="zh-CN" altLang="en-US" sz="2800" dirty="0">
                <a:latin typeface="+mn-ea"/>
                <a:ea typeface="+mn-ea"/>
              </a:rPr>
              <a:t>这种未能检测出媒体上已存在的信号的问题</a:t>
            </a:r>
          </a:p>
          <a:p>
            <a:pPr algn="ctr"/>
            <a:r>
              <a:rPr lang="zh-CN" altLang="en-US" sz="2800" dirty="0">
                <a:latin typeface="+mn-ea"/>
                <a:ea typeface="+mn-ea"/>
              </a:rPr>
              <a:t>叫做</a:t>
            </a:r>
            <a:r>
              <a:rPr lang="zh-CN" altLang="en-US" sz="2800" dirty="0">
                <a:solidFill>
                  <a:srgbClr val="FF0000"/>
                </a:solidFill>
                <a:latin typeface="+mn-ea"/>
                <a:ea typeface="+mn-ea"/>
              </a:rPr>
              <a:t>隐蔽站</a:t>
            </a:r>
            <a:r>
              <a:rPr lang="zh-CN" altLang="en-US" sz="2800" dirty="0" smtClean="0">
                <a:solidFill>
                  <a:srgbClr val="FF0000"/>
                </a:solidFill>
                <a:latin typeface="+mn-ea"/>
                <a:ea typeface="+mn-ea"/>
              </a:rPr>
              <a:t>问题</a:t>
            </a:r>
            <a:r>
              <a:rPr lang="en-US" altLang="zh-CN" sz="2800" dirty="0" smtClean="0">
                <a:latin typeface="+mn-lt"/>
                <a:ea typeface="+mn-ea"/>
              </a:rPr>
              <a:t>(hidden </a:t>
            </a:r>
            <a:r>
              <a:rPr lang="en-US" altLang="zh-CN" sz="2800" dirty="0">
                <a:latin typeface="+mn-lt"/>
                <a:ea typeface="+mn-ea"/>
              </a:rPr>
              <a:t>station </a:t>
            </a:r>
            <a:r>
              <a:rPr lang="en-US" altLang="zh-CN" sz="2800" dirty="0" smtClean="0">
                <a:latin typeface="+mn-lt"/>
                <a:ea typeface="+mn-ea"/>
              </a:rPr>
              <a:t>problem)</a:t>
            </a:r>
            <a:endParaRPr lang="en-US" altLang="zh-CN" sz="2800" dirty="0">
              <a:latin typeface="+mn-lt"/>
              <a:ea typeface="+mn-ea"/>
            </a:endParaRPr>
          </a:p>
        </p:txBody>
      </p:sp>
      <p:sp>
        <p:nvSpPr>
          <p:cNvPr id="25605" name="Oval 86"/>
          <p:cNvSpPr>
            <a:spLocks noChangeArrowheads="1"/>
          </p:cNvSpPr>
          <p:nvPr/>
        </p:nvSpPr>
        <p:spPr bwMode="auto">
          <a:xfrm>
            <a:off x="3278312" y="2038336"/>
            <a:ext cx="3190875" cy="3014662"/>
          </a:xfrm>
          <a:prstGeom prst="ellipse">
            <a:avLst/>
          </a:prstGeom>
          <a:solidFill>
            <a:srgbClr val="FFFF99"/>
          </a:solidFill>
          <a:ln w="9525">
            <a:solidFill>
              <a:schemeClr val="tx2"/>
            </a:solidFill>
            <a:prstDash val="dash"/>
            <a:round/>
            <a:headEnd/>
            <a:tailEnd/>
          </a:ln>
        </p:spPr>
        <p:txBody>
          <a:bodyPr wrap="none" anchor="ctr"/>
          <a:lstStyle/>
          <a:p>
            <a:endParaRPr lang="zh-CN" altLang="en-US"/>
          </a:p>
        </p:txBody>
      </p:sp>
      <p:sp>
        <p:nvSpPr>
          <p:cNvPr id="25606" name="Text Box 87"/>
          <p:cNvSpPr txBox="1">
            <a:spLocks noChangeArrowheads="1"/>
          </p:cNvSpPr>
          <p:nvPr/>
        </p:nvSpPr>
        <p:spPr bwMode="auto">
          <a:xfrm>
            <a:off x="179512" y="1428736"/>
            <a:ext cx="1993900" cy="457200"/>
          </a:xfrm>
          <a:prstGeom prst="rect">
            <a:avLst/>
          </a:prstGeom>
          <a:noFill/>
          <a:ln w="9525">
            <a:noFill/>
            <a:miter lim="800000"/>
            <a:headEnd/>
            <a:tailEnd/>
          </a:ln>
        </p:spPr>
        <p:txBody>
          <a:bodyPr wrap="none">
            <a:spAutoFit/>
          </a:bodyPr>
          <a:lstStyle/>
          <a:p>
            <a:pPr algn="ctr"/>
            <a:r>
              <a:rPr kumimoji="1" lang="en-US" altLang="zh-CN" sz="2400" dirty="0">
                <a:latin typeface="Arial" pitchFamily="34" charset="0"/>
                <a:ea typeface="黑体" pitchFamily="49" charset="-122"/>
              </a:rPr>
              <a:t>A </a:t>
            </a:r>
            <a:r>
              <a:rPr kumimoji="1" lang="zh-CN" altLang="en-US" sz="2400" dirty="0">
                <a:latin typeface="Arial" pitchFamily="34" charset="0"/>
                <a:ea typeface="黑体" pitchFamily="49" charset="-122"/>
              </a:rPr>
              <a:t>的作用范围</a:t>
            </a:r>
          </a:p>
        </p:txBody>
      </p:sp>
      <p:sp>
        <p:nvSpPr>
          <p:cNvPr id="25607" name="Oval 88"/>
          <p:cNvSpPr>
            <a:spLocks noChangeArrowheads="1"/>
          </p:cNvSpPr>
          <p:nvPr/>
        </p:nvSpPr>
        <p:spPr bwMode="auto">
          <a:xfrm>
            <a:off x="585912" y="2038336"/>
            <a:ext cx="3190875" cy="3014662"/>
          </a:xfrm>
          <a:prstGeom prst="ellipse">
            <a:avLst/>
          </a:prstGeom>
          <a:solidFill>
            <a:srgbClr val="CCECFF">
              <a:alpha val="23921"/>
            </a:srgbClr>
          </a:solidFill>
          <a:ln w="9525">
            <a:solidFill>
              <a:schemeClr val="tx2"/>
            </a:solidFill>
            <a:prstDash val="dash"/>
            <a:round/>
            <a:headEnd/>
            <a:tailEnd/>
          </a:ln>
        </p:spPr>
        <p:txBody>
          <a:bodyPr wrap="none" anchor="ctr"/>
          <a:lstStyle/>
          <a:p>
            <a:endParaRPr lang="zh-CN" altLang="en-US"/>
          </a:p>
        </p:txBody>
      </p:sp>
      <p:sp>
        <p:nvSpPr>
          <p:cNvPr id="25608" name="Text Box 89"/>
          <p:cNvSpPr txBox="1">
            <a:spLocks noChangeArrowheads="1"/>
          </p:cNvSpPr>
          <p:nvPr/>
        </p:nvSpPr>
        <p:spPr bwMode="auto">
          <a:xfrm>
            <a:off x="3095749" y="1428736"/>
            <a:ext cx="2031325" cy="461665"/>
          </a:xfrm>
          <a:prstGeom prst="rect">
            <a:avLst/>
          </a:prstGeom>
          <a:noFill/>
          <a:ln w="9525">
            <a:noFill/>
            <a:miter lim="800000"/>
            <a:headEnd/>
            <a:tailEnd/>
          </a:ln>
        </p:spPr>
        <p:txBody>
          <a:bodyPr wrap="none">
            <a:spAutoFit/>
          </a:bodyPr>
          <a:lstStyle/>
          <a:p>
            <a:pPr algn="ctr"/>
            <a:r>
              <a:rPr kumimoji="1" lang="en-US" altLang="zh-CN" sz="2400" dirty="0">
                <a:latin typeface="Arial" pitchFamily="34" charset="0"/>
                <a:ea typeface="黑体" pitchFamily="49" charset="-122"/>
              </a:rPr>
              <a:t>C </a:t>
            </a:r>
            <a:r>
              <a:rPr kumimoji="1" lang="zh-CN" altLang="en-US" sz="2400" dirty="0">
                <a:latin typeface="Arial" pitchFamily="34" charset="0"/>
                <a:ea typeface="黑体" pitchFamily="49" charset="-122"/>
              </a:rPr>
              <a:t>的作用范围</a:t>
            </a:r>
          </a:p>
        </p:txBody>
      </p:sp>
      <p:sp>
        <p:nvSpPr>
          <p:cNvPr id="25609" name="Text Box 90"/>
          <p:cNvSpPr txBox="1">
            <a:spLocks noChangeArrowheads="1"/>
          </p:cNvSpPr>
          <p:nvPr/>
        </p:nvSpPr>
        <p:spPr bwMode="auto">
          <a:xfrm>
            <a:off x="1992437" y="3803636"/>
            <a:ext cx="389850" cy="461665"/>
          </a:xfrm>
          <a:prstGeom prst="rect">
            <a:avLst/>
          </a:prstGeom>
          <a:noFill/>
          <a:ln w="9525">
            <a:noFill/>
            <a:miter lim="800000"/>
            <a:headEnd/>
            <a:tailEnd/>
          </a:ln>
        </p:spPr>
        <p:txBody>
          <a:bodyPr wrap="none">
            <a:spAutoFit/>
          </a:bodyPr>
          <a:lstStyle/>
          <a:p>
            <a:r>
              <a:rPr kumimoji="1" lang="en-US" altLang="zh-CN" sz="2400">
                <a:latin typeface="Arial" pitchFamily="34" charset="0"/>
                <a:ea typeface="黑体" pitchFamily="49" charset="-122"/>
              </a:rPr>
              <a:t>A</a:t>
            </a:r>
          </a:p>
        </p:txBody>
      </p:sp>
      <p:sp>
        <p:nvSpPr>
          <p:cNvPr id="25610" name="Text Box 91"/>
          <p:cNvSpPr txBox="1">
            <a:spLocks noChangeArrowheads="1"/>
          </p:cNvSpPr>
          <p:nvPr/>
        </p:nvSpPr>
        <p:spPr bwMode="auto">
          <a:xfrm>
            <a:off x="3313237" y="3805223"/>
            <a:ext cx="404812" cy="457200"/>
          </a:xfrm>
          <a:prstGeom prst="rect">
            <a:avLst/>
          </a:prstGeom>
          <a:noFill/>
          <a:ln w="9525">
            <a:noFill/>
            <a:miter lim="800000"/>
            <a:headEnd/>
            <a:tailEnd/>
          </a:ln>
        </p:spPr>
        <p:txBody>
          <a:bodyPr wrap="none">
            <a:spAutoFit/>
          </a:bodyPr>
          <a:lstStyle/>
          <a:p>
            <a:r>
              <a:rPr kumimoji="1" lang="en-US" altLang="zh-CN" sz="2400" b="1">
                <a:latin typeface="Arial" pitchFamily="34" charset="0"/>
                <a:ea typeface="黑体" pitchFamily="49" charset="-122"/>
              </a:rPr>
              <a:t>B</a:t>
            </a:r>
          </a:p>
        </p:txBody>
      </p:sp>
      <p:sp>
        <p:nvSpPr>
          <p:cNvPr id="25611" name="Text Box 92"/>
          <p:cNvSpPr txBox="1">
            <a:spLocks noChangeArrowheads="1"/>
          </p:cNvSpPr>
          <p:nvPr/>
        </p:nvSpPr>
        <p:spPr bwMode="auto">
          <a:xfrm>
            <a:off x="4672137" y="3805223"/>
            <a:ext cx="407484" cy="461665"/>
          </a:xfrm>
          <a:prstGeom prst="rect">
            <a:avLst/>
          </a:prstGeom>
          <a:noFill/>
          <a:ln w="9525">
            <a:noFill/>
            <a:miter lim="800000"/>
            <a:headEnd/>
            <a:tailEnd/>
          </a:ln>
        </p:spPr>
        <p:txBody>
          <a:bodyPr wrap="none">
            <a:spAutoFit/>
          </a:bodyPr>
          <a:lstStyle/>
          <a:p>
            <a:r>
              <a:rPr kumimoji="1" lang="en-US" altLang="zh-CN" sz="2400" b="1">
                <a:latin typeface="Arial" pitchFamily="34" charset="0"/>
                <a:ea typeface="黑体" pitchFamily="49" charset="-122"/>
              </a:rPr>
              <a:t>C</a:t>
            </a:r>
          </a:p>
        </p:txBody>
      </p:sp>
      <p:sp>
        <p:nvSpPr>
          <p:cNvPr id="25612" name="Text Box 93"/>
          <p:cNvSpPr txBox="1">
            <a:spLocks noChangeArrowheads="1"/>
          </p:cNvSpPr>
          <p:nvPr/>
        </p:nvSpPr>
        <p:spPr bwMode="auto">
          <a:xfrm>
            <a:off x="6078662" y="3805223"/>
            <a:ext cx="404812" cy="457200"/>
          </a:xfrm>
          <a:prstGeom prst="rect">
            <a:avLst/>
          </a:prstGeom>
          <a:noFill/>
          <a:ln w="9525">
            <a:noFill/>
            <a:miter lim="800000"/>
            <a:headEnd/>
            <a:tailEnd/>
          </a:ln>
        </p:spPr>
        <p:txBody>
          <a:bodyPr wrap="none">
            <a:spAutoFit/>
          </a:bodyPr>
          <a:lstStyle/>
          <a:p>
            <a:r>
              <a:rPr kumimoji="1" lang="en-US" altLang="zh-CN" sz="2400" b="1">
                <a:latin typeface="Arial" pitchFamily="34" charset="0"/>
                <a:ea typeface="黑体" pitchFamily="49" charset="-122"/>
              </a:rPr>
              <a:t>D</a:t>
            </a:r>
          </a:p>
        </p:txBody>
      </p:sp>
      <p:grpSp>
        <p:nvGrpSpPr>
          <p:cNvPr id="25613" name="Group 94"/>
          <p:cNvGrpSpPr>
            <a:grpSpLocks/>
          </p:cNvGrpSpPr>
          <p:nvPr/>
        </p:nvGrpSpPr>
        <p:grpSpPr bwMode="auto">
          <a:xfrm>
            <a:off x="3046537" y="3263886"/>
            <a:ext cx="809625" cy="547687"/>
            <a:chOff x="762" y="2391"/>
            <a:chExt cx="423" cy="312"/>
          </a:xfrm>
        </p:grpSpPr>
        <p:grpSp>
          <p:nvGrpSpPr>
            <p:cNvPr id="25649" name="Group 95"/>
            <p:cNvGrpSpPr>
              <a:grpSpLocks/>
            </p:cNvGrpSpPr>
            <p:nvPr/>
          </p:nvGrpSpPr>
          <p:grpSpPr bwMode="auto">
            <a:xfrm>
              <a:off x="867" y="2432"/>
              <a:ext cx="318" cy="271"/>
              <a:chOff x="657" y="1570"/>
              <a:chExt cx="318" cy="311"/>
            </a:xfrm>
          </p:grpSpPr>
          <p:sp>
            <p:nvSpPr>
              <p:cNvPr id="25657" name="Line 96"/>
              <p:cNvSpPr>
                <a:spLocks noChangeShapeType="1"/>
              </p:cNvSpPr>
              <p:nvPr/>
            </p:nvSpPr>
            <p:spPr bwMode="auto">
              <a:xfrm flipH="1">
                <a:off x="703" y="1570"/>
                <a:ext cx="0" cy="78"/>
              </a:xfrm>
              <a:prstGeom prst="line">
                <a:avLst/>
              </a:prstGeom>
              <a:noFill/>
              <a:ln w="28575">
                <a:solidFill>
                  <a:schemeClr val="tx1"/>
                </a:solidFill>
                <a:round/>
                <a:headEnd/>
                <a:tailEnd/>
              </a:ln>
            </p:spPr>
            <p:txBody>
              <a:bodyPr/>
              <a:lstStyle/>
              <a:p>
                <a:endParaRPr lang="zh-CN" altLang="en-US"/>
              </a:p>
            </p:txBody>
          </p:sp>
          <p:pic>
            <p:nvPicPr>
              <p:cNvPr id="25658" name="Picture 97" descr="laptop copy"/>
              <p:cNvPicPr>
                <a:picLocks noChangeAspect="1" noChangeArrowheads="1"/>
              </p:cNvPicPr>
              <p:nvPr/>
            </p:nvPicPr>
            <p:blipFill>
              <a:blip r:embed="rId4" cstate="print"/>
              <a:srcRect/>
              <a:stretch>
                <a:fillRect/>
              </a:stretch>
            </p:blipFill>
            <p:spPr bwMode="auto">
              <a:xfrm>
                <a:off x="657" y="1615"/>
                <a:ext cx="318" cy="266"/>
              </a:xfrm>
              <a:prstGeom prst="rect">
                <a:avLst/>
              </a:prstGeom>
              <a:noFill/>
              <a:ln w="9525">
                <a:noFill/>
                <a:miter lim="800000"/>
                <a:headEnd/>
                <a:tailEnd/>
              </a:ln>
            </p:spPr>
          </p:pic>
        </p:grpSp>
        <p:grpSp>
          <p:nvGrpSpPr>
            <p:cNvPr id="25650" name="Group 98"/>
            <p:cNvGrpSpPr>
              <a:grpSpLocks/>
            </p:cNvGrpSpPr>
            <p:nvPr/>
          </p:nvGrpSpPr>
          <p:grpSpPr bwMode="auto">
            <a:xfrm>
              <a:off x="762" y="2391"/>
              <a:ext cx="306" cy="90"/>
              <a:chOff x="748" y="2251"/>
              <a:chExt cx="306" cy="90"/>
            </a:xfrm>
          </p:grpSpPr>
          <p:sp>
            <p:nvSpPr>
              <p:cNvPr id="25651" name="AutoShape 99"/>
              <p:cNvSpPr>
                <a:spLocks noChangeArrowheads="1"/>
              </p:cNvSpPr>
              <p:nvPr/>
            </p:nvSpPr>
            <p:spPr bwMode="auto">
              <a:xfrm>
                <a:off x="748" y="2251"/>
                <a:ext cx="111" cy="90"/>
              </a:xfrm>
              <a:prstGeom prst="moon">
                <a:avLst>
                  <a:gd name="adj" fmla="val 18444"/>
                </a:avLst>
              </a:prstGeom>
              <a:solidFill>
                <a:srgbClr val="808080"/>
              </a:solidFill>
              <a:ln w="9525">
                <a:noFill/>
                <a:miter lim="800000"/>
                <a:headEnd/>
                <a:tailEnd/>
              </a:ln>
            </p:spPr>
            <p:txBody>
              <a:bodyPr wrap="none" anchor="ctr"/>
              <a:lstStyle/>
              <a:p>
                <a:endParaRPr lang="zh-CN" altLang="en-US"/>
              </a:p>
            </p:txBody>
          </p:sp>
          <p:sp>
            <p:nvSpPr>
              <p:cNvPr id="25652" name="AutoShape 100"/>
              <p:cNvSpPr>
                <a:spLocks noChangeArrowheads="1"/>
              </p:cNvSpPr>
              <p:nvPr/>
            </p:nvSpPr>
            <p:spPr bwMode="auto">
              <a:xfrm flipH="1">
                <a:off x="943" y="2251"/>
                <a:ext cx="111" cy="90"/>
              </a:xfrm>
              <a:prstGeom prst="moon">
                <a:avLst>
                  <a:gd name="adj" fmla="val 18444"/>
                </a:avLst>
              </a:prstGeom>
              <a:solidFill>
                <a:srgbClr val="808080"/>
              </a:solidFill>
              <a:ln w="9525">
                <a:noFill/>
                <a:miter lim="800000"/>
                <a:headEnd/>
                <a:tailEnd/>
              </a:ln>
            </p:spPr>
            <p:txBody>
              <a:bodyPr wrap="none" anchor="ctr"/>
              <a:lstStyle/>
              <a:p>
                <a:endParaRPr lang="zh-CN" altLang="en-US"/>
              </a:p>
            </p:txBody>
          </p:sp>
          <p:sp>
            <p:nvSpPr>
              <p:cNvPr id="25653" name="AutoShape 101"/>
              <p:cNvSpPr>
                <a:spLocks noChangeArrowheads="1"/>
              </p:cNvSpPr>
              <p:nvPr/>
            </p:nvSpPr>
            <p:spPr bwMode="auto">
              <a:xfrm flipH="1">
                <a:off x="922" y="2266"/>
                <a:ext cx="70" cy="60"/>
              </a:xfrm>
              <a:prstGeom prst="moon">
                <a:avLst>
                  <a:gd name="adj" fmla="val 18347"/>
                </a:avLst>
              </a:prstGeom>
              <a:solidFill>
                <a:srgbClr val="808080"/>
              </a:solidFill>
              <a:ln w="9525">
                <a:noFill/>
                <a:miter lim="800000"/>
                <a:headEnd/>
                <a:tailEnd/>
              </a:ln>
            </p:spPr>
            <p:txBody>
              <a:bodyPr wrap="none" anchor="ctr"/>
              <a:lstStyle/>
              <a:p>
                <a:endParaRPr lang="zh-CN" altLang="en-US"/>
              </a:p>
            </p:txBody>
          </p:sp>
          <p:sp>
            <p:nvSpPr>
              <p:cNvPr id="25654" name="AutoShape 102"/>
              <p:cNvSpPr>
                <a:spLocks noChangeArrowheads="1"/>
              </p:cNvSpPr>
              <p:nvPr/>
            </p:nvSpPr>
            <p:spPr bwMode="auto">
              <a:xfrm>
                <a:off x="806" y="2266"/>
                <a:ext cx="70" cy="60"/>
              </a:xfrm>
              <a:prstGeom prst="moon">
                <a:avLst>
                  <a:gd name="adj" fmla="val 18347"/>
                </a:avLst>
              </a:prstGeom>
              <a:solidFill>
                <a:srgbClr val="808080"/>
              </a:solidFill>
              <a:ln w="9525">
                <a:noFill/>
                <a:miter lim="800000"/>
                <a:headEnd/>
                <a:tailEnd/>
              </a:ln>
            </p:spPr>
            <p:txBody>
              <a:bodyPr wrap="none" anchor="ctr"/>
              <a:lstStyle/>
              <a:p>
                <a:endParaRPr lang="zh-CN" altLang="en-US"/>
              </a:p>
            </p:txBody>
          </p:sp>
          <p:sp>
            <p:nvSpPr>
              <p:cNvPr id="25655" name="AutoShape 103"/>
              <p:cNvSpPr>
                <a:spLocks noChangeArrowheads="1"/>
              </p:cNvSpPr>
              <p:nvPr/>
            </p:nvSpPr>
            <p:spPr bwMode="auto">
              <a:xfrm flipH="1">
                <a:off x="905" y="2281"/>
                <a:ext cx="35" cy="30"/>
              </a:xfrm>
              <a:prstGeom prst="moon">
                <a:avLst>
                  <a:gd name="adj" fmla="val 41907"/>
                </a:avLst>
              </a:prstGeom>
              <a:solidFill>
                <a:srgbClr val="808080"/>
              </a:solidFill>
              <a:ln w="9525">
                <a:noFill/>
                <a:miter lim="800000"/>
                <a:headEnd/>
                <a:tailEnd/>
              </a:ln>
            </p:spPr>
            <p:txBody>
              <a:bodyPr wrap="none" anchor="ctr"/>
              <a:lstStyle/>
              <a:p>
                <a:endParaRPr lang="zh-CN" altLang="en-US"/>
              </a:p>
            </p:txBody>
          </p:sp>
          <p:sp>
            <p:nvSpPr>
              <p:cNvPr id="25656" name="AutoShape 104"/>
              <p:cNvSpPr>
                <a:spLocks noChangeArrowheads="1"/>
              </p:cNvSpPr>
              <p:nvPr/>
            </p:nvSpPr>
            <p:spPr bwMode="auto">
              <a:xfrm>
                <a:off x="857" y="2281"/>
                <a:ext cx="35" cy="30"/>
              </a:xfrm>
              <a:prstGeom prst="moon">
                <a:avLst>
                  <a:gd name="adj" fmla="val 41907"/>
                </a:avLst>
              </a:prstGeom>
              <a:solidFill>
                <a:srgbClr val="808080"/>
              </a:solidFill>
              <a:ln w="9525">
                <a:noFill/>
                <a:miter lim="800000"/>
                <a:headEnd/>
                <a:tailEnd/>
              </a:ln>
            </p:spPr>
            <p:txBody>
              <a:bodyPr wrap="none" anchor="ctr"/>
              <a:lstStyle/>
              <a:p>
                <a:endParaRPr lang="zh-CN" altLang="en-US"/>
              </a:p>
            </p:txBody>
          </p:sp>
        </p:grpSp>
      </p:grpSp>
      <p:grpSp>
        <p:nvGrpSpPr>
          <p:cNvPr id="25614" name="Group 105"/>
          <p:cNvGrpSpPr>
            <a:grpSpLocks/>
          </p:cNvGrpSpPr>
          <p:nvPr/>
        </p:nvGrpSpPr>
        <p:grpSpPr bwMode="auto">
          <a:xfrm>
            <a:off x="1776537" y="3263886"/>
            <a:ext cx="809625" cy="547687"/>
            <a:chOff x="762" y="2391"/>
            <a:chExt cx="423" cy="312"/>
          </a:xfrm>
        </p:grpSpPr>
        <p:grpSp>
          <p:nvGrpSpPr>
            <p:cNvPr id="25639" name="Group 106"/>
            <p:cNvGrpSpPr>
              <a:grpSpLocks/>
            </p:cNvGrpSpPr>
            <p:nvPr/>
          </p:nvGrpSpPr>
          <p:grpSpPr bwMode="auto">
            <a:xfrm>
              <a:off x="867" y="2432"/>
              <a:ext cx="318" cy="271"/>
              <a:chOff x="657" y="1570"/>
              <a:chExt cx="318" cy="311"/>
            </a:xfrm>
          </p:grpSpPr>
          <p:sp>
            <p:nvSpPr>
              <p:cNvPr id="25647" name="Line 107"/>
              <p:cNvSpPr>
                <a:spLocks noChangeShapeType="1"/>
              </p:cNvSpPr>
              <p:nvPr/>
            </p:nvSpPr>
            <p:spPr bwMode="auto">
              <a:xfrm flipH="1">
                <a:off x="703" y="1570"/>
                <a:ext cx="0" cy="78"/>
              </a:xfrm>
              <a:prstGeom prst="line">
                <a:avLst/>
              </a:prstGeom>
              <a:noFill/>
              <a:ln w="28575">
                <a:solidFill>
                  <a:schemeClr val="tx1"/>
                </a:solidFill>
                <a:round/>
                <a:headEnd/>
                <a:tailEnd/>
              </a:ln>
            </p:spPr>
            <p:txBody>
              <a:bodyPr/>
              <a:lstStyle/>
              <a:p>
                <a:endParaRPr lang="zh-CN" altLang="en-US"/>
              </a:p>
            </p:txBody>
          </p:sp>
          <p:pic>
            <p:nvPicPr>
              <p:cNvPr id="25648" name="Picture 108" descr="laptop copy"/>
              <p:cNvPicPr>
                <a:picLocks noChangeAspect="1" noChangeArrowheads="1"/>
              </p:cNvPicPr>
              <p:nvPr/>
            </p:nvPicPr>
            <p:blipFill>
              <a:blip r:embed="rId4" cstate="print"/>
              <a:srcRect/>
              <a:stretch>
                <a:fillRect/>
              </a:stretch>
            </p:blipFill>
            <p:spPr bwMode="auto">
              <a:xfrm>
                <a:off x="657" y="1615"/>
                <a:ext cx="318" cy="266"/>
              </a:xfrm>
              <a:prstGeom prst="rect">
                <a:avLst/>
              </a:prstGeom>
              <a:noFill/>
              <a:ln w="9525">
                <a:noFill/>
                <a:miter lim="800000"/>
                <a:headEnd/>
                <a:tailEnd/>
              </a:ln>
            </p:spPr>
          </p:pic>
        </p:grpSp>
        <p:grpSp>
          <p:nvGrpSpPr>
            <p:cNvPr id="25640" name="Group 109"/>
            <p:cNvGrpSpPr>
              <a:grpSpLocks/>
            </p:cNvGrpSpPr>
            <p:nvPr/>
          </p:nvGrpSpPr>
          <p:grpSpPr bwMode="auto">
            <a:xfrm>
              <a:off x="762" y="2391"/>
              <a:ext cx="306" cy="90"/>
              <a:chOff x="748" y="2251"/>
              <a:chExt cx="306" cy="90"/>
            </a:xfrm>
          </p:grpSpPr>
          <p:sp>
            <p:nvSpPr>
              <p:cNvPr id="25641" name="AutoShape 110"/>
              <p:cNvSpPr>
                <a:spLocks noChangeArrowheads="1"/>
              </p:cNvSpPr>
              <p:nvPr/>
            </p:nvSpPr>
            <p:spPr bwMode="auto">
              <a:xfrm>
                <a:off x="748" y="2251"/>
                <a:ext cx="111" cy="90"/>
              </a:xfrm>
              <a:prstGeom prst="moon">
                <a:avLst>
                  <a:gd name="adj" fmla="val 18444"/>
                </a:avLst>
              </a:prstGeom>
              <a:solidFill>
                <a:srgbClr val="808080"/>
              </a:solidFill>
              <a:ln w="9525">
                <a:noFill/>
                <a:miter lim="800000"/>
                <a:headEnd/>
                <a:tailEnd/>
              </a:ln>
            </p:spPr>
            <p:txBody>
              <a:bodyPr wrap="none" anchor="ctr"/>
              <a:lstStyle/>
              <a:p>
                <a:endParaRPr lang="zh-CN" altLang="en-US"/>
              </a:p>
            </p:txBody>
          </p:sp>
          <p:sp>
            <p:nvSpPr>
              <p:cNvPr id="25642" name="AutoShape 111"/>
              <p:cNvSpPr>
                <a:spLocks noChangeArrowheads="1"/>
              </p:cNvSpPr>
              <p:nvPr/>
            </p:nvSpPr>
            <p:spPr bwMode="auto">
              <a:xfrm flipH="1">
                <a:off x="943" y="2251"/>
                <a:ext cx="111" cy="90"/>
              </a:xfrm>
              <a:prstGeom prst="moon">
                <a:avLst>
                  <a:gd name="adj" fmla="val 18444"/>
                </a:avLst>
              </a:prstGeom>
              <a:solidFill>
                <a:srgbClr val="808080"/>
              </a:solidFill>
              <a:ln w="9525">
                <a:noFill/>
                <a:miter lim="800000"/>
                <a:headEnd/>
                <a:tailEnd/>
              </a:ln>
            </p:spPr>
            <p:txBody>
              <a:bodyPr wrap="none" anchor="ctr"/>
              <a:lstStyle/>
              <a:p>
                <a:endParaRPr lang="zh-CN" altLang="en-US"/>
              </a:p>
            </p:txBody>
          </p:sp>
          <p:sp>
            <p:nvSpPr>
              <p:cNvPr id="25643" name="AutoShape 112"/>
              <p:cNvSpPr>
                <a:spLocks noChangeArrowheads="1"/>
              </p:cNvSpPr>
              <p:nvPr/>
            </p:nvSpPr>
            <p:spPr bwMode="auto">
              <a:xfrm flipH="1">
                <a:off x="922" y="2266"/>
                <a:ext cx="70" cy="60"/>
              </a:xfrm>
              <a:prstGeom prst="moon">
                <a:avLst>
                  <a:gd name="adj" fmla="val 18347"/>
                </a:avLst>
              </a:prstGeom>
              <a:solidFill>
                <a:srgbClr val="808080"/>
              </a:solidFill>
              <a:ln w="9525">
                <a:noFill/>
                <a:miter lim="800000"/>
                <a:headEnd/>
                <a:tailEnd/>
              </a:ln>
            </p:spPr>
            <p:txBody>
              <a:bodyPr wrap="none" anchor="ctr"/>
              <a:lstStyle/>
              <a:p>
                <a:endParaRPr lang="zh-CN" altLang="en-US"/>
              </a:p>
            </p:txBody>
          </p:sp>
          <p:sp>
            <p:nvSpPr>
              <p:cNvPr id="25644" name="AutoShape 113"/>
              <p:cNvSpPr>
                <a:spLocks noChangeArrowheads="1"/>
              </p:cNvSpPr>
              <p:nvPr/>
            </p:nvSpPr>
            <p:spPr bwMode="auto">
              <a:xfrm>
                <a:off x="806" y="2266"/>
                <a:ext cx="70" cy="60"/>
              </a:xfrm>
              <a:prstGeom prst="moon">
                <a:avLst>
                  <a:gd name="adj" fmla="val 18347"/>
                </a:avLst>
              </a:prstGeom>
              <a:solidFill>
                <a:srgbClr val="808080"/>
              </a:solidFill>
              <a:ln w="9525">
                <a:noFill/>
                <a:miter lim="800000"/>
                <a:headEnd/>
                <a:tailEnd/>
              </a:ln>
            </p:spPr>
            <p:txBody>
              <a:bodyPr wrap="none" anchor="ctr"/>
              <a:lstStyle/>
              <a:p>
                <a:endParaRPr lang="zh-CN" altLang="en-US"/>
              </a:p>
            </p:txBody>
          </p:sp>
          <p:sp>
            <p:nvSpPr>
              <p:cNvPr id="25645" name="AutoShape 114"/>
              <p:cNvSpPr>
                <a:spLocks noChangeArrowheads="1"/>
              </p:cNvSpPr>
              <p:nvPr/>
            </p:nvSpPr>
            <p:spPr bwMode="auto">
              <a:xfrm flipH="1">
                <a:off x="905" y="2281"/>
                <a:ext cx="35" cy="30"/>
              </a:xfrm>
              <a:prstGeom prst="moon">
                <a:avLst>
                  <a:gd name="adj" fmla="val 41907"/>
                </a:avLst>
              </a:prstGeom>
              <a:solidFill>
                <a:srgbClr val="808080"/>
              </a:solidFill>
              <a:ln w="9525">
                <a:noFill/>
                <a:miter lim="800000"/>
                <a:headEnd/>
                <a:tailEnd/>
              </a:ln>
            </p:spPr>
            <p:txBody>
              <a:bodyPr wrap="none" anchor="ctr"/>
              <a:lstStyle/>
              <a:p>
                <a:endParaRPr lang="zh-CN" altLang="en-US"/>
              </a:p>
            </p:txBody>
          </p:sp>
          <p:sp>
            <p:nvSpPr>
              <p:cNvPr id="25646" name="AutoShape 115"/>
              <p:cNvSpPr>
                <a:spLocks noChangeArrowheads="1"/>
              </p:cNvSpPr>
              <p:nvPr/>
            </p:nvSpPr>
            <p:spPr bwMode="auto">
              <a:xfrm>
                <a:off x="857" y="2281"/>
                <a:ext cx="35" cy="30"/>
              </a:xfrm>
              <a:prstGeom prst="moon">
                <a:avLst>
                  <a:gd name="adj" fmla="val 41907"/>
                </a:avLst>
              </a:prstGeom>
              <a:solidFill>
                <a:srgbClr val="808080"/>
              </a:solidFill>
              <a:ln w="9525">
                <a:noFill/>
                <a:miter lim="800000"/>
                <a:headEnd/>
                <a:tailEnd/>
              </a:ln>
            </p:spPr>
            <p:txBody>
              <a:bodyPr wrap="none" anchor="ctr"/>
              <a:lstStyle/>
              <a:p>
                <a:endParaRPr lang="zh-CN" altLang="en-US"/>
              </a:p>
            </p:txBody>
          </p:sp>
        </p:grpSp>
      </p:grpSp>
      <p:grpSp>
        <p:nvGrpSpPr>
          <p:cNvPr id="25615" name="Group 116"/>
          <p:cNvGrpSpPr>
            <a:grpSpLocks/>
          </p:cNvGrpSpPr>
          <p:nvPr/>
        </p:nvGrpSpPr>
        <p:grpSpPr bwMode="auto">
          <a:xfrm>
            <a:off x="5816724" y="3263886"/>
            <a:ext cx="809625" cy="547687"/>
            <a:chOff x="762" y="2391"/>
            <a:chExt cx="423" cy="312"/>
          </a:xfrm>
        </p:grpSpPr>
        <p:grpSp>
          <p:nvGrpSpPr>
            <p:cNvPr id="25629" name="Group 117"/>
            <p:cNvGrpSpPr>
              <a:grpSpLocks/>
            </p:cNvGrpSpPr>
            <p:nvPr/>
          </p:nvGrpSpPr>
          <p:grpSpPr bwMode="auto">
            <a:xfrm>
              <a:off x="867" y="2432"/>
              <a:ext cx="318" cy="271"/>
              <a:chOff x="657" y="1570"/>
              <a:chExt cx="318" cy="311"/>
            </a:xfrm>
          </p:grpSpPr>
          <p:sp>
            <p:nvSpPr>
              <p:cNvPr id="25637" name="Line 118"/>
              <p:cNvSpPr>
                <a:spLocks noChangeShapeType="1"/>
              </p:cNvSpPr>
              <p:nvPr/>
            </p:nvSpPr>
            <p:spPr bwMode="auto">
              <a:xfrm flipH="1">
                <a:off x="703" y="1570"/>
                <a:ext cx="0" cy="78"/>
              </a:xfrm>
              <a:prstGeom prst="line">
                <a:avLst/>
              </a:prstGeom>
              <a:noFill/>
              <a:ln w="28575">
                <a:solidFill>
                  <a:schemeClr val="tx1"/>
                </a:solidFill>
                <a:round/>
                <a:headEnd/>
                <a:tailEnd/>
              </a:ln>
            </p:spPr>
            <p:txBody>
              <a:bodyPr/>
              <a:lstStyle/>
              <a:p>
                <a:endParaRPr lang="zh-CN" altLang="en-US"/>
              </a:p>
            </p:txBody>
          </p:sp>
          <p:pic>
            <p:nvPicPr>
              <p:cNvPr id="25638" name="Picture 119" descr="laptop copy"/>
              <p:cNvPicPr>
                <a:picLocks noChangeAspect="1" noChangeArrowheads="1"/>
              </p:cNvPicPr>
              <p:nvPr/>
            </p:nvPicPr>
            <p:blipFill>
              <a:blip r:embed="rId4" cstate="print"/>
              <a:srcRect/>
              <a:stretch>
                <a:fillRect/>
              </a:stretch>
            </p:blipFill>
            <p:spPr bwMode="auto">
              <a:xfrm>
                <a:off x="657" y="1615"/>
                <a:ext cx="318" cy="266"/>
              </a:xfrm>
              <a:prstGeom prst="rect">
                <a:avLst/>
              </a:prstGeom>
              <a:noFill/>
              <a:ln w="9525">
                <a:noFill/>
                <a:miter lim="800000"/>
                <a:headEnd/>
                <a:tailEnd/>
              </a:ln>
            </p:spPr>
          </p:pic>
        </p:grpSp>
        <p:grpSp>
          <p:nvGrpSpPr>
            <p:cNvPr id="25630" name="Group 120"/>
            <p:cNvGrpSpPr>
              <a:grpSpLocks/>
            </p:cNvGrpSpPr>
            <p:nvPr/>
          </p:nvGrpSpPr>
          <p:grpSpPr bwMode="auto">
            <a:xfrm>
              <a:off x="762" y="2391"/>
              <a:ext cx="306" cy="90"/>
              <a:chOff x="748" y="2251"/>
              <a:chExt cx="306" cy="90"/>
            </a:xfrm>
          </p:grpSpPr>
          <p:sp>
            <p:nvSpPr>
              <p:cNvPr id="25631" name="AutoShape 121"/>
              <p:cNvSpPr>
                <a:spLocks noChangeArrowheads="1"/>
              </p:cNvSpPr>
              <p:nvPr/>
            </p:nvSpPr>
            <p:spPr bwMode="auto">
              <a:xfrm>
                <a:off x="748" y="2251"/>
                <a:ext cx="111" cy="90"/>
              </a:xfrm>
              <a:prstGeom prst="moon">
                <a:avLst>
                  <a:gd name="adj" fmla="val 18444"/>
                </a:avLst>
              </a:prstGeom>
              <a:solidFill>
                <a:srgbClr val="808080"/>
              </a:solidFill>
              <a:ln w="9525">
                <a:noFill/>
                <a:miter lim="800000"/>
                <a:headEnd/>
                <a:tailEnd/>
              </a:ln>
            </p:spPr>
            <p:txBody>
              <a:bodyPr wrap="none" anchor="ctr"/>
              <a:lstStyle/>
              <a:p>
                <a:endParaRPr lang="zh-CN" altLang="en-US"/>
              </a:p>
            </p:txBody>
          </p:sp>
          <p:sp>
            <p:nvSpPr>
              <p:cNvPr id="25632" name="AutoShape 122"/>
              <p:cNvSpPr>
                <a:spLocks noChangeArrowheads="1"/>
              </p:cNvSpPr>
              <p:nvPr/>
            </p:nvSpPr>
            <p:spPr bwMode="auto">
              <a:xfrm flipH="1">
                <a:off x="943" y="2251"/>
                <a:ext cx="111" cy="90"/>
              </a:xfrm>
              <a:prstGeom prst="moon">
                <a:avLst>
                  <a:gd name="adj" fmla="val 18444"/>
                </a:avLst>
              </a:prstGeom>
              <a:solidFill>
                <a:srgbClr val="808080"/>
              </a:solidFill>
              <a:ln w="9525">
                <a:noFill/>
                <a:miter lim="800000"/>
                <a:headEnd/>
                <a:tailEnd/>
              </a:ln>
            </p:spPr>
            <p:txBody>
              <a:bodyPr wrap="none" anchor="ctr"/>
              <a:lstStyle/>
              <a:p>
                <a:endParaRPr lang="zh-CN" altLang="en-US"/>
              </a:p>
            </p:txBody>
          </p:sp>
          <p:sp>
            <p:nvSpPr>
              <p:cNvPr id="25633" name="AutoShape 123"/>
              <p:cNvSpPr>
                <a:spLocks noChangeArrowheads="1"/>
              </p:cNvSpPr>
              <p:nvPr/>
            </p:nvSpPr>
            <p:spPr bwMode="auto">
              <a:xfrm flipH="1">
                <a:off x="922" y="2266"/>
                <a:ext cx="70" cy="60"/>
              </a:xfrm>
              <a:prstGeom prst="moon">
                <a:avLst>
                  <a:gd name="adj" fmla="val 18347"/>
                </a:avLst>
              </a:prstGeom>
              <a:solidFill>
                <a:srgbClr val="808080"/>
              </a:solidFill>
              <a:ln w="9525">
                <a:noFill/>
                <a:miter lim="800000"/>
                <a:headEnd/>
                <a:tailEnd/>
              </a:ln>
            </p:spPr>
            <p:txBody>
              <a:bodyPr wrap="none" anchor="ctr"/>
              <a:lstStyle/>
              <a:p>
                <a:endParaRPr lang="zh-CN" altLang="en-US"/>
              </a:p>
            </p:txBody>
          </p:sp>
          <p:sp>
            <p:nvSpPr>
              <p:cNvPr id="25634" name="AutoShape 124"/>
              <p:cNvSpPr>
                <a:spLocks noChangeArrowheads="1"/>
              </p:cNvSpPr>
              <p:nvPr/>
            </p:nvSpPr>
            <p:spPr bwMode="auto">
              <a:xfrm>
                <a:off x="806" y="2266"/>
                <a:ext cx="70" cy="60"/>
              </a:xfrm>
              <a:prstGeom prst="moon">
                <a:avLst>
                  <a:gd name="adj" fmla="val 18347"/>
                </a:avLst>
              </a:prstGeom>
              <a:solidFill>
                <a:srgbClr val="808080"/>
              </a:solidFill>
              <a:ln w="9525">
                <a:noFill/>
                <a:miter lim="800000"/>
                <a:headEnd/>
                <a:tailEnd/>
              </a:ln>
            </p:spPr>
            <p:txBody>
              <a:bodyPr wrap="none" anchor="ctr"/>
              <a:lstStyle/>
              <a:p>
                <a:endParaRPr lang="zh-CN" altLang="en-US"/>
              </a:p>
            </p:txBody>
          </p:sp>
          <p:sp>
            <p:nvSpPr>
              <p:cNvPr id="25635" name="AutoShape 125"/>
              <p:cNvSpPr>
                <a:spLocks noChangeArrowheads="1"/>
              </p:cNvSpPr>
              <p:nvPr/>
            </p:nvSpPr>
            <p:spPr bwMode="auto">
              <a:xfrm flipH="1">
                <a:off x="905" y="2281"/>
                <a:ext cx="35" cy="30"/>
              </a:xfrm>
              <a:prstGeom prst="moon">
                <a:avLst>
                  <a:gd name="adj" fmla="val 41907"/>
                </a:avLst>
              </a:prstGeom>
              <a:solidFill>
                <a:srgbClr val="808080"/>
              </a:solidFill>
              <a:ln w="9525">
                <a:noFill/>
                <a:miter lim="800000"/>
                <a:headEnd/>
                <a:tailEnd/>
              </a:ln>
            </p:spPr>
            <p:txBody>
              <a:bodyPr wrap="none" anchor="ctr"/>
              <a:lstStyle/>
              <a:p>
                <a:endParaRPr lang="zh-CN" altLang="en-US"/>
              </a:p>
            </p:txBody>
          </p:sp>
          <p:sp>
            <p:nvSpPr>
              <p:cNvPr id="25636" name="AutoShape 126"/>
              <p:cNvSpPr>
                <a:spLocks noChangeArrowheads="1"/>
              </p:cNvSpPr>
              <p:nvPr/>
            </p:nvSpPr>
            <p:spPr bwMode="auto">
              <a:xfrm>
                <a:off x="857" y="2281"/>
                <a:ext cx="35" cy="30"/>
              </a:xfrm>
              <a:prstGeom prst="moon">
                <a:avLst>
                  <a:gd name="adj" fmla="val 41907"/>
                </a:avLst>
              </a:prstGeom>
              <a:solidFill>
                <a:srgbClr val="808080"/>
              </a:solidFill>
              <a:ln w="9525">
                <a:noFill/>
                <a:miter lim="800000"/>
                <a:headEnd/>
                <a:tailEnd/>
              </a:ln>
            </p:spPr>
            <p:txBody>
              <a:bodyPr wrap="none" anchor="ctr"/>
              <a:lstStyle/>
              <a:p>
                <a:endParaRPr lang="zh-CN" altLang="en-US"/>
              </a:p>
            </p:txBody>
          </p:sp>
        </p:grpSp>
      </p:grpSp>
      <p:grpSp>
        <p:nvGrpSpPr>
          <p:cNvPr id="25616" name="Group 127"/>
          <p:cNvGrpSpPr>
            <a:grpSpLocks/>
          </p:cNvGrpSpPr>
          <p:nvPr/>
        </p:nvGrpSpPr>
        <p:grpSpPr bwMode="auto">
          <a:xfrm>
            <a:off x="4430837" y="3263886"/>
            <a:ext cx="809625" cy="547687"/>
            <a:chOff x="762" y="2391"/>
            <a:chExt cx="423" cy="312"/>
          </a:xfrm>
        </p:grpSpPr>
        <p:grpSp>
          <p:nvGrpSpPr>
            <p:cNvPr id="25619" name="Group 128"/>
            <p:cNvGrpSpPr>
              <a:grpSpLocks/>
            </p:cNvGrpSpPr>
            <p:nvPr/>
          </p:nvGrpSpPr>
          <p:grpSpPr bwMode="auto">
            <a:xfrm>
              <a:off x="867" y="2432"/>
              <a:ext cx="318" cy="271"/>
              <a:chOff x="657" y="1570"/>
              <a:chExt cx="318" cy="311"/>
            </a:xfrm>
          </p:grpSpPr>
          <p:sp>
            <p:nvSpPr>
              <p:cNvPr id="25627" name="Line 129"/>
              <p:cNvSpPr>
                <a:spLocks noChangeShapeType="1"/>
              </p:cNvSpPr>
              <p:nvPr/>
            </p:nvSpPr>
            <p:spPr bwMode="auto">
              <a:xfrm flipH="1">
                <a:off x="703" y="1570"/>
                <a:ext cx="0" cy="78"/>
              </a:xfrm>
              <a:prstGeom prst="line">
                <a:avLst/>
              </a:prstGeom>
              <a:noFill/>
              <a:ln w="28575">
                <a:solidFill>
                  <a:schemeClr val="tx1"/>
                </a:solidFill>
                <a:round/>
                <a:headEnd/>
                <a:tailEnd/>
              </a:ln>
            </p:spPr>
            <p:txBody>
              <a:bodyPr/>
              <a:lstStyle/>
              <a:p>
                <a:endParaRPr lang="zh-CN" altLang="en-US"/>
              </a:p>
            </p:txBody>
          </p:sp>
          <p:pic>
            <p:nvPicPr>
              <p:cNvPr id="25628" name="Picture 130" descr="laptop copy"/>
              <p:cNvPicPr>
                <a:picLocks noChangeAspect="1" noChangeArrowheads="1"/>
              </p:cNvPicPr>
              <p:nvPr/>
            </p:nvPicPr>
            <p:blipFill>
              <a:blip r:embed="rId4" cstate="print"/>
              <a:srcRect/>
              <a:stretch>
                <a:fillRect/>
              </a:stretch>
            </p:blipFill>
            <p:spPr bwMode="auto">
              <a:xfrm>
                <a:off x="657" y="1615"/>
                <a:ext cx="318" cy="266"/>
              </a:xfrm>
              <a:prstGeom prst="rect">
                <a:avLst/>
              </a:prstGeom>
              <a:noFill/>
              <a:ln w="9525">
                <a:noFill/>
                <a:miter lim="800000"/>
                <a:headEnd/>
                <a:tailEnd/>
              </a:ln>
            </p:spPr>
          </p:pic>
        </p:grpSp>
        <p:grpSp>
          <p:nvGrpSpPr>
            <p:cNvPr id="25620" name="Group 131"/>
            <p:cNvGrpSpPr>
              <a:grpSpLocks/>
            </p:cNvGrpSpPr>
            <p:nvPr/>
          </p:nvGrpSpPr>
          <p:grpSpPr bwMode="auto">
            <a:xfrm>
              <a:off x="762" y="2391"/>
              <a:ext cx="306" cy="90"/>
              <a:chOff x="748" y="2251"/>
              <a:chExt cx="306" cy="90"/>
            </a:xfrm>
          </p:grpSpPr>
          <p:sp>
            <p:nvSpPr>
              <p:cNvPr id="25621" name="AutoShape 132"/>
              <p:cNvSpPr>
                <a:spLocks noChangeArrowheads="1"/>
              </p:cNvSpPr>
              <p:nvPr/>
            </p:nvSpPr>
            <p:spPr bwMode="auto">
              <a:xfrm>
                <a:off x="748" y="2251"/>
                <a:ext cx="111" cy="90"/>
              </a:xfrm>
              <a:prstGeom prst="moon">
                <a:avLst>
                  <a:gd name="adj" fmla="val 18444"/>
                </a:avLst>
              </a:prstGeom>
              <a:solidFill>
                <a:srgbClr val="808080"/>
              </a:solidFill>
              <a:ln w="9525">
                <a:noFill/>
                <a:miter lim="800000"/>
                <a:headEnd/>
                <a:tailEnd/>
              </a:ln>
            </p:spPr>
            <p:txBody>
              <a:bodyPr wrap="none" anchor="ctr"/>
              <a:lstStyle/>
              <a:p>
                <a:endParaRPr lang="zh-CN" altLang="en-US"/>
              </a:p>
            </p:txBody>
          </p:sp>
          <p:sp>
            <p:nvSpPr>
              <p:cNvPr id="25622" name="AutoShape 133"/>
              <p:cNvSpPr>
                <a:spLocks noChangeArrowheads="1"/>
              </p:cNvSpPr>
              <p:nvPr/>
            </p:nvSpPr>
            <p:spPr bwMode="auto">
              <a:xfrm flipH="1">
                <a:off x="943" y="2251"/>
                <a:ext cx="111" cy="90"/>
              </a:xfrm>
              <a:prstGeom prst="moon">
                <a:avLst>
                  <a:gd name="adj" fmla="val 18444"/>
                </a:avLst>
              </a:prstGeom>
              <a:solidFill>
                <a:srgbClr val="808080"/>
              </a:solidFill>
              <a:ln w="9525">
                <a:noFill/>
                <a:miter lim="800000"/>
                <a:headEnd/>
                <a:tailEnd/>
              </a:ln>
            </p:spPr>
            <p:txBody>
              <a:bodyPr wrap="none" anchor="ctr"/>
              <a:lstStyle/>
              <a:p>
                <a:endParaRPr lang="zh-CN" altLang="en-US"/>
              </a:p>
            </p:txBody>
          </p:sp>
          <p:sp>
            <p:nvSpPr>
              <p:cNvPr id="25623" name="AutoShape 134"/>
              <p:cNvSpPr>
                <a:spLocks noChangeArrowheads="1"/>
              </p:cNvSpPr>
              <p:nvPr/>
            </p:nvSpPr>
            <p:spPr bwMode="auto">
              <a:xfrm flipH="1">
                <a:off x="922" y="2266"/>
                <a:ext cx="70" cy="60"/>
              </a:xfrm>
              <a:prstGeom prst="moon">
                <a:avLst>
                  <a:gd name="adj" fmla="val 18347"/>
                </a:avLst>
              </a:prstGeom>
              <a:solidFill>
                <a:srgbClr val="808080"/>
              </a:solidFill>
              <a:ln w="9525">
                <a:noFill/>
                <a:miter lim="800000"/>
                <a:headEnd/>
                <a:tailEnd/>
              </a:ln>
            </p:spPr>
            <p:txBody>
              <a:bodyPr wrap="none" anchor="ctr"/>
              <a:lstStyle/>
              <a:p>
                <a:endParaRPr lang="zh-CN" altLang="en-US"/>
              </a:p>
            </p:txBody>
          </p:sp>
          <p:sp>
            <p:nvSpPr>
              <p:cNvPr id="25624" name="AutoShape 135"/>
              <p:cNvSpPr>
                <a:spLocks noChangeArrowheads="1"/>
              </p:cNvSpPr>
              <p:nvPr/>
            </p:nvSpPr>
            <p:spPr bwMode="auto">
              <a:xfrm>
                <a:off x="806" y="2266"/>
                <a:ext cx="70" cy="60"/>
              </a:xfrm>
              <a:prstGeom prst="moon">
                <a:avLst>
                  <a:gd name="adj" fmla="val 18347"/>
                </a:avLst>
              </a:prstGeom>
              <a:solidFill>
                <a:srgbClr val="808080"/>
              </a:solidFill>
              <a:ln w="9525">
                <a:noFill/>
                <a:miter lim="800000"/>
                <a:headEnd/>
                <a:tailEnd/>
              </a:ln>
            </p:spPr>
            <p:txBody>
              <a:bodyPr wrap="none" anchor="ctr"/>
              <a:lstStyle/>
              <a:p>
                <a:endParaRPr lang="zh-CN" altLang="en-US"/>
              </a:p>
            </p:txBody>
          </p:sp>
          <p:sp>
            <p:nvSpPr>
              <p:cNvPr id="25625" name="AutoShape 136"/>
              <p:cNvSpPr>
                <a:spLocks noChangeArrowheads="1"/>
              </p:cNvSpPr>
              <p:nvPr/>
            </p:nvSpPr>
            <p:spPr bwMode="auto">
              <a:xfrm flipH="1">
                <a:off x="905" y="2281"/>
                <a:ext cx="35" cy="30"/>
              </a:xfrm>
              <a:prstGeom prst="moon">
                <a:avLst>
                  <a:gd name="adj" fmla="val 41907"/>
                </a:avLst>
              </a:prstGeom>
              <a:solidFill>
                <a:srgbClr val="808080"/>
              </a:solidFill>
              <a:ln w="9525">
                <a:noFill/>
                <a:miter lim="800000"/>
                <a:headEnd/>
                <a:tailEnd/>
              </a:ln>
            </p:spPr>
            <p:txBody>
              <a:bodyPr wrap="none" anchor="ctr"/>
              <a:lstStyle/>
              <a:p>
                <a:endParaRPr lang="zh-CN" altLang="en-US"/>
              </a:p>
            </p:txBody>
          </p:sp>
          <p:sp>
            <p:nvSpPr>
              <p:cNvPr id="25626" name="AutoShape 137"/>
              <p:cNvSpPr>
                <a:spLocks noChangeArrowheads="1"/>
              </p:cNvSpPr>
              <p:nvPr/>
            </p:nvSpPr>
            <p:spPr bwMode="auto">
              <a:xfrm>
                <a:off x="857" y="2281"/>
                <a:ext cx="35" cy="30"/>
              </a:xfrm>
              <a:prstGeom prst="moon">
                <a:avLst>
                  <a:gd name="adj" fmla="val 41907"/>
                </a:avLst>
              </a:prstGeom>
              <a:solidFill>
                <a:srgbClr val="808080"/>
              </a:solidFill>
              <a:ln w="9525">
                <a:noFill/>
                <a:miter lim="800000"/>
                <a:headEnd/>
                <a:tailEnd/>
              </a:ln>
            </p:spPr>
            <p:txBody>
              <a:bodyPr wrap="none" anchor="ctr"/>
              <a:lstStyle/>
              <a:p>
                <a:endParaRPr lang="zh-CN" altLang="en-US"/>
              </a:p>
            </p:txBody>
          </p:sp>
        </p:grpSp>
      </p:grpSp>
      <p:sp>
        <p:nvSpPr>
          <p:cNvPr id="25617" name="Line 138"/>
          <p:cNvSpPr>
            <a:spLocks noChangeShapeType="1"/>
          </p:cNvSpPr>
          <p:nvPr/>
        </p:nvSpPr>
        <p:spPr bwMode="auto">
          <a:xfrm>
            <a:off x="912937" y="1841486"/>
            <a:ext cx="460375" cy="436562"/>
          </a:xfrm>
          <a:prstGeom prst="line">
            <a:avLst/>
          </a:prstGeom>
          <a:noFill/>
          <a:ln w="19050">
            <a:solidFill>
              <a:schemeClr val="tx2"/>
            </a:solidFill>
            <a:round/>
            <a:headEnd/>
            <a:tailEnd type="triangle" w="sm" len="med"/>
          </a:ln>
        </p:spPr>
        <p:txBody>
          <a:bodyPr/>
          <a:lstStyle/>
          <a:p>
            <a:endParaRPr lang="zh-CN" altLang="en-US"/>
          </a:p>
        </p:txBody>
      </p:sp>
      <p:sp>
        <p:nvSpPr>
          <p:cNvPr id="25618" name="Line 139"/>
          <p:cNvSpPr>
            <a:spLocks noChangeShapeType="1"/>
          </p:cNvSpPr>
          <p:nvPr/>
        </p:nvSpPr>
        <p:spPr bwMode="auto">
          <a:xfrm>
            <a:off x="3710112" y="1827198"/>
            <a:ext cx="392112" cy="390525"/>
          </a:xfrm>
          <a:prstGeom prst="line">
            <a:avLst/>
          </a:prstGeom>
          <a:noFill/>
          <a:ln w="19050">
            <a:solidFill>
              <a:schemeClr val="tx2"/>
            </a:solidFill>
            <a:round/>
            <a:headEnd/>
            <a:tailEnd type="triangle" w="sm" len="med"/>
          </a:ln>
        </p:spPr>
        <p:txBody>
          <a:bodyPr/>
          <a:lstStyle/>
          <a:p>
            <a:endParaRPr lang="zh-CN" altLang="en-US"/>
          </a:p>
        </p:txBody>
      </p:sp>
      <p:graphicFrame>
        <p:nvGraphicFramePr>
          <p:cNvPr id="61" name="Object 1"/>
          <p:cNvGraphicFramePr>
            <a:graphicFrameLocks noChangeAspect="1"/>
          </p:cNvGraphicFramePr>
          <p:nvPr>
            <p:extLst>
              <p:ext uri="{D42A27DB-BD31-4B8C-83A1-F6EECF244321}">
                <p14:modId xmlns:p14="http://schemas.microsoft.com/office/powerpoint/2010/main" xmlns="" val="625072770"/>
              </p:ext>
            </p:extLst>
          </p:nvPr>
        </p:nvGraphicFramePr>
        <p:xfrm>
          <a:off x="6316181" y="1200168"/>
          <a:ext cx="2607157" cy="842962"/>
        </p:xfrm>
        <a:graphic>
          <a:graphicData uri="http://schemas.openxmlformats.org/presentationml/2006/ole">
            <p:oleObj spid="_x0000_s588805" name="Equation" r:id="rId5" imgW="1397000" imgH="419100" progId="Equation.DSMT4">
              <p:embed/>
            </p:oleObj>
          </a:graphicData>
        </a:graphic>
      </p:graphicFrame>
      <p:sp>
        <p:nvSpPr>
          <p:cNvPr id="2" name="矩形 1"/>
          <p:cNvSpPr/>
          <p:nvPr/>
        </p:nvSpPr>
        <p:spPr>
          <a:xfrm>
            <a:off x="6545367" y="2136055"/>
            <a:ext cx="2699462" cy="2308324"/>
          </a:xfrm>
          <a:prstGeom prst="rect">
            <a:avLst/>
          </a:prstGeom>
        </p:spPr>
        <p:txBody>
          <a:bodyPr wrap="square">
            <a:spAutoFit/>
          </a:bodyPr>
          <a:lstStyle/>
          <a:p>
            <a:pPr fontAlgn="auto">
              <a:spcBef>
                <a:spcPts val="0"/>
              </a:spcBef>
              <a:spcAft>
                <a:spcPts val="0"/>
              </a:spcAft>
              <a:defRPr/>
            </a:pPr>
            <a:r>
              <a:rPr lang="en-US" altLang="zh-CN" sz="1800" dirty="0">
                <a:latin typeface="Arial" charset="0"/>
              </a:rPr>
              <a:t>At the receiver's side, the transmitted signal will be received and the received power is a function of the distance, the path loss index, and the receiver's antenna gain and effective area. </a:t>
            </a:r>
            <a:endParaRPr lang="zh-CN" altLang="en-US" sz="1800" dirty="0"/>
          </a:p>
        </p:txBody>
      </p:sp>
      <p:cxnSp>
        <p:nvCxnSpPr>
          <p:cNvPr id="4" name="直接箭头连接符 3"/>
          <p:cNvCxnSpPr>
            <a:endCxn id="25658" idx="1"/>
          </p:cNvCxnSpPr>
          <p:nvPr/>
        </p:nvCxnSpPr>
        <p:spPr>
          <a:xfrm>
            <a:off x="2281835" y="3608132"/>
            <a:ext cx="965673"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 name="直接箭头连接符 5"/>
          <p:cNvCxnSpPr/>
          <p:nvPr/>
        </p:nvCxnSpPr>
        <p:spPr>
          <a:xfrm flipH="1">
            <a:off x="3632223" y="3608132"/>
            <a:ext cx="1024225"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1"/>
                                        </p:tgtEl>
                                        <p:attrNameLst>
                                          <p:attrName>style.visibility</p:attrName>
                                        </p:attrNameLst>
                                      </p:cBhvr>
                                      <p:to>
                                        <p:strVal val="visible"/>
                                      </p:to>
                                    </p:set>
                                    <p:animEffect transition="in" filter="wipe(left)">
                                      <p:cBhvr>
                                        <p:cTn id="7" dur="3500"/>
                                        <p:tgtEl>
                                          <p:spTgt spid="61"/>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3" fill="hold" nodeType="clickEffect">
                                  <p:stCondLst>
                                    <p:cond delay="0"/>
                                  </p:stCondLst>
                                  <p:childTnLst>
                                    <p:set>
                                      <p:cBhvr>
                                        <p:cTn id="11" dur="1" fill="hold">
                                          <p:stCondLst>
                                            <p:cond delay="0"/>
                                          </p:stCondLst>
                                        </p:cTn>
                                        <p:tgtEl>
                                          <p:spTgt spid="2">
                                            <p:txEl>
                                              <p:pRg st="0" end="0"/>
                                            </p:txEl>
                                          </p:spTgt>
                                        </p:tgtEl>
                                        <p:attrNameLst>
                                          <p:attrName>style.visibility</p:attrName>
                                        </p:attrNameLst>
                                      </p:cBhvr>
                                      <p:to>
                                        <p:strVal val="visible"/>
                                      </p:to>
                                    </p:set>
                                    <p:anim calcmode="lin" valueType="num">
                                      <p:cBhvr additive="base">
                                        <p:cTn id="12" dur="1500" fill="hold"/>
                                        <p:tgtEl>
                                          <p:spTgt spid="2">
                                            <p:txEl>
                                              <p:pRg st="0" end="0"/>
                                            </p:txEl>
                                          </p:spTgt>
                                        </p:tgtEl>
                                        <p:attrNameLst>
                                          <p:attrName>ppt_x</p:attrName>
                                        </p:attrNameLst>
                                      </p:cBhvr>
                                      <p:tavLst>
                                        <p:tav tm="0">
                                          <p:val>
                                            <p:strVal val="1+#ppt_w/2"/>
                                          </p:val>
                                        </p:tav>
                                        <p:tav tm="100000">
                                          <p:val>
                                            <p:strVal val="#ppt_x"/>
                                          </p:val>
                                        </p:tav>
                                      </p:tavLst>
                                    </p:anim>
                                    <p:anim calcmode="lin" valueType="num">
                                      <p:cBhvr additive="base">
                                        <p:cTn id="13" dur="1500" fill="hold"/>
                                        <p:tgtEl>
                                          <p:spTgt spid="2">
                                            <p:txEl>
                                              <p:pRg st="0" end="0"/>
                                            </p:txEl>
                                          </p:spTgt>
                                        </p:tgtEl>
                                        <p:attrNameLst>
                                          <p:attrName>ppt_y</p:attrName>
                                        </p:attrNameLst>
                                      </p:cBhvr>
                                      <p:tavLst>
                                        <p:tav tm="0">
                                          <p:val>
                                            <p:strVal val="0-#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7" presetClass="emph" presetSubtype="0" fill="remove" nodeType="clickEffect">
                                  <p:stCondLst>
                                    <p:cond delay="0"/>
                                  </p:stCondLst>
                                  <p:childTnLst>
                                    <p:animClr clrSpc="rgb" dir="cw">
                                      <p:cBhvr override="childStyle">
                                        <p:cTn id="17" dur="750" autoRev="1" fill="remove"/>
                                        <p:tgtEl>
                                          <p:spTgt spid="2">
                                            <p:txEl>
                                              <p:pRg st="0" end="0"/>
                                            </p:txEl>
                                          </p:spTgt>
                                        </p:tgtEl>
                                        <p:attrNameLst>
                                          <p:attrName>style.color</p:attrName>
                                        </p:attrNameLst>
                                      </p:cBhvr>
                                      <p:to>
                                        <a:schemeClr val="bg1"/>
                                      </p:to>
                                    </p:animClr>
                                    <p:animClr clrSpc="rgb" dir="cw">
                                      <p:cBhvr>
                                        <p:cTn id="18" dur="750" autoRev="1" fill="remove"/>
                                        <p:tgtEl>
                                          <p:spTgt spid="2">
                                            <p:txEl>
                                              <p:pRg st="0" end="0"/>
                                            </p:txEl>
                                          </p:spTgt>
                                        </p:tgtEl>
                                        <p:attrNameLst>
                                          <p:attrName>fillcolor</p:attrName>
                                        </p:attrNameLst>
                                      </p:cBhvr>
                                      <p:to>
                                        <a:schemeClr val="bg1"/>
                                      </p:to>
                                    </p:animClr>
                                    <p:set>
                                      <p:cBhvr>
                                        <p:cTn id="19" dur="750" autoRev="1" fill="remove"/>
                                        <p:tgtEl>
                                          <p:spTgt spid="2">
                                            <p:txEl>
                                              <p:pRg st="0" end="0"/>
                                            </p:txEl>
                                          </p:spTgt>
                                        </p:tgtEl>
                                        <p:attrNameLst>
                                          <p:attrName>fill.type</p:attrName>
                                        </p:attrNameLst>
                                      </p:cBhvr>
                                      <p:to>
                                        <p:strVal val="solid"/>
                                      </p:to>
                                    </p:set>
                                    <p:set>
                                      <p:cBhvr>
                                        <p:cTn id="20" dur="750" autoRev="1" fill="remove"/>
                                        <p:tgtEl>
                                          <p:spTgt spid="2">
                                            <p:txEl>
                                              <p:pRg st="0" end="0"/>
                                            </p:txEl>
                                          </p:spTgt>
                                        </p:tgtEl>
                                        <p:attrNameLst>
                                          <p:attrName>fill.on</p:attrName>
                                        </p:attrNameLst>
                                      </p:cBhvr>
                                      <p:to>
                                        <p:strVal val="tru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1" nodeType="clickEffect">
                                  <p:stCondLst>
                                    <p:cond delay="0"/>
                                  </p:stCondLst>
                                  <p:childTnLst>
                                    <p:set>
                                      <p:cBhvr>
                                        <p:cTn id="24" dur="1" fill="hold">
                                          <p:stCondLst>
                                            <p:cond delay="0"/>
                                          </p:stCondLst>
                                        </p:cTn>
                                        <p:tgtEl>
                                          <p:spTgt spid="30932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nodeType="click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wipe(left)">
                                      <p:cBhvr>
                                        <p:cTn id="29" dur="2500"/>
                                        <p:tgtEl>
                                          <p:spTgt spid="4"/>
                                        </p:tgtEl>
                                      </p:cBhvr>
                                    </p:animEffect>
                                  </p:childTnLst>
                                </p:cTn>
                              </p:par>
                              <p:par>
                                <p:cTn id="30" presetID="22" presetClass="entr" presetSubtype="2" fill="hold" nodeType="with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wipe(right)">
                                      <p:cBhvr>
                                        <p:cTn id="32" dur="2500"/>
                                        <p:tgtEl>
                                          <p:spTgt spid="6"/>
                                        </p:tgtEl>
                                      </p:cBhvr>
                                    </p:animEffect>
                                  </p:childTnLst>
                                </p:cTn>
                              </p:par>
                            </p:childTnLst>
                          </p:cTn>
                        </p:par>
                        <p:par>
                          <p:cTn id="33" fill="hold">
                            <p:stCondLst>
                              <p:cond delay="2500"/>
                            </p:stCondLst>
                            <p:childTnLst>
                              <p:par>
                                <p:cTn id="34" presetID="35" presetClass="emph" presetSubtype="0" repeatCount="2000" fill="hold" grpId="0" nodeType="afterEffect">
                                  <p:stCondLst>
                                    <p:cond delay="500"/>
                                  </p:stCondLst>
                                  <p:childTnLst>
                                    <p:anim calcmode="discrete" valueType="str">
                                      <p:cBhvr>
                                        <p:cTn id="35" dur="1000" fill="hold"/>
                                        <p:tgtEl>
                                          <p:spTgt spid="309327"/>
                                        </p:tgtEl>
                                        <p:attrNameLst>
                                          <p:attrName>style.visibility</p:attrName>
                                        </p:attrNameLst>
                                      </p:cBhvr>
                                      <p:tavLst>
                                        <p:tav tm="0">
                                          <p:val>
                                            <p:strVal val="hidden"/>
                                          </p:val>
                                        </p:tav>
                                        <p:tav tm="50000">
                                          <p:val>
                                            <p:strVal val="visible"/>
                                          </p:val>
                                        </p:tav>
                                      </p:tavLst>
                                    </p:anim>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3093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9327" grpId="0" animBg="1"/>
      <p:bldP spid="309327" grpId="1" animBg="1"/>
      <p:bldP spid="309333"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918" name="Rectangle 6"/>
          <p:cNvSpPr>
            <a:spLocks noGrp="1" noChangeArrowheads="1"/>
          </p:cNvSpPr>
          <p:nvPr>
            <p:ph type="title"/>
          </p:nvPr>
        </p:nvSpPr>
        <p:spPr/>
        <p:txBody>
          <a:bodyPr/>
          <a:lstStyle/>
          <a:p>
            <a:r>
              <a:rPr lang="en-US" altLang="zh-CN" dirty="0" smtClean="0">
                <a:latin typeface="Arial" charset="0"/>
                <a:ea typeface="黑体" pitchFamily="2" charset="-122"/>
              </a:rPr>
              <a:t>1. IEEE 802.11</a:t>
            </a:r>
            <a:endParaRPr lang="zh-CN" altLang="en-US" dirty="0"/>
          </a:p>
        </p:txBody>
      </p:sp>
      <p:sp>
        <p:nvSpPr>
          <p:cNvPr id="2" name="内容占位符 1"/>
          <p:cNvSpPr>
            <a:spLocks noGrp="1"/>
          </p:cNvSpPr>
          <p:nvPr>
            <p:ph idx="1"/>
          </p:nvPr>
        </p:nvSpPr>
        <p:spPr/>
        <p:txBody>
          <a:bodyPr/>
          <a:lstStyle/>
          <a:p>
            <a:r>
              <a:rPr lang="en-US" altLang="zh-CN" dirty="0" smtClean="0"/>
              <a:t>IEEE 802.11</a:t>
            </a:r>
            <a:r>
              <a:rPr lang="zh-CN" altLang="en-US" dirty="0" smtClean="0"/>
              <a:t>是一个</a:t>
            </a:r>
            <a:r>
              <a:rPr lang="zh-CN" altLang="zh-CN" dirty="0"/>
              <a:t>有固定基础设施的无线</a:t>
            </a:r>
            <a:r>
              <a:rPr lang="zh-CN" altLang="zh-CN" dirty="0" smtClean="0"/>
              <a:t>局域网</a:t>
            </a:r>
            <a:r>
              <a:rPr lang="zh-CN" altLang="en-US" dirty="0" smtClean="0"/>
              <a:t>的</a:t>
            </a:r>
            <a:r>
              <a:rPr lang="zh-CN" altLang="en-US" dirty="0" smtClean="0">
                <a:solidFill>
                  <a:srgbClr val="FF0000"/>
                </a:solidFill>
              </a:rPr>
              <a:t>国际标准</a:t>
            </a:r>
            <a:r>
              <a:rPr lang="zh-CN" altLang="en-US" dirty="0" smtClean="0"/>
              <a:t>。</a:t>
            </a:r>
            <a:endParaRPr lang="en-US" altLang="zh-CN" dirty="0" smtClean="0"/>
          </a:p>
          <a:p>
            <a:endParaRPr lang="en-US" altLang="zh-CN" dirty="0" smtClean="0"/>
          </a:p>
          <a:p>
            <a:r>
              <a:rPr lang="en-US" altLang="zh-CN" dirty="0" smtClean="0"/>
              <a:t>IEEE 802.11</a:t>
            </a:r>
            <a:r>
              <a:rPr lang="zh-CN" altLang="zh-CN" dirty="0" smtClean="0"/>
              <a:t>是</a:t>
            </a:r>
            <a:r>
              <a:rPr lang="zh-CN" altLang="zh-CN" dirty="0"/>
              <a:t>个相当复杂的标准。但简单地说，</a:t>
            </a:r>
            <a:r>
              <a:rPr lang="en-US" altLang="zh-CN" dirty="0" smtClean="0">
                <a:solidFill>
                  <a:srgbClr val="0000FF"/>
                </a:solidFill>
              </a:rPr>
              <a:t>802.11 </a:t>
            </a:r>
            <a:r>
              <a:rPr lang="zh-CN" altLang="zh-CN" dirty="0" smtClean="0">
                <a:solidFill>
                  <a:srgbClr val="0000FF"/>
                </a:solidFill>
              </a:rPr>
              <a:t>就是</a:t>
            </a:r>
            <a:r>
              <a:rPr lang="zh-CN" altLang="zh-CN" dirty="0">
                <a:solidFill>
                  <a:srgbClr val="0000FF"/>
                </a:solidFill>
              </a:rPr>
              <a:t>无线以太网的标准</a:t>
            </a:r>
            <a:r>
              <a:rPr lang="zh-CN" altLang="en-US" dirty="0">
                <a:solidFill>
                  <a:srgbClr val="0000FF"/>
                </a:solidFill>
              </a:rPr>
              <a:t>：</a:t>
            </a:r>
            <a:endParaRPr lang="en-US" altLang="zh-CN" dirty="0">
              <a:solidFill>
                <a:srgbClr val="0000FF"/>
              </a:solidFill>
            </a:endParaRPr>
          </a:p>
          <a:p>
            <a:pPr lvl="1">
              <a:buBlip>
                <a:blip r:embed="rId2"/>
              </a:buBlip>
            </a:pPr>
            <a:r>
              <a:rPr lang="zh-CN" altLang="zh-CN" dirty="0" smtClean="0"/>
              <a:t>它</a:t>
            </a:r>
            <a:r>
              <a:rPr lang="zh-CN" altLang="zh-CN" dirty="0"/>
              <a:t>使用星形拓扑，其中心叫做</a:t>
            </a:r>
            <a:r>
              <a:rPr lang="zh-CN" altLang="zh-CN" dirty="0" smtClean="0">
                <a:solidFill>
                  <a:srgbClr val="FF0000"/>
                </a:solidFill>
              </a:rPr>
              <a:t>接入点</a:t>
            </a:r>
            <a:r>
              <a:rPr lang="en-US" altLang="zh-CN" dirty="0" smtClean="0"/>
              <a:t>AP(Access Point)</a:t>
            </a:r>
          </a:p>
          <a:p>
            <a:pPr lvl="1">
              <a:buBlip>
                <a:blip r:embed="rId2"/>
              </a:buBlip>
            </a:pPr>
            <a:r>
              <a:rPr lang="zh-CN" altLang="zh-CN" dirty="0" smtClean="0"/>
              <a:t>在</a:t>
            </a:r>
            <a:r>
              <a:rPr lang="en-US" altLang="zh-CN" dirty="0" smtClean="0"/>
              <a:t> MAC </a:t>
            </a:r>
            <a:r>
              <a:rPr lang="zh-CN" altLang="zh-CN" dirty="0" smtClean="0"/>
              <a:t>层使用</a:t>
            </a:r>
            <a:r>
              <a:rPr lang="en-US" altLang="zh-CN" dirty="0" smtClean="0"/>
              <a:t> </a:t>
            </a:r>
            <a:r>
              <a:rPr lang="en-US" altLang="zh-CN" dirty="0" smtClean="0">
                <a:solidFill>
                  <a:srgbClr val="FF0000"/>
                </a:solidFill>
              </a:rPr>
              <a:t>CSMA/CA </a:t>
            </a:r>
            <a:r>
              <a:rPr lang="zh-CN" altLang="zh-CN" dirty="0" smtClean="0"/>
              <a:t>协议</a:t>
            </a:r>
            <a:endParaRPr lang="en-US" altLang="zh-CN" dirty="0" smtClean="0"/>
          </a:p>
          <a:p>
            <a:endParaRPr lang="en-US" altLang="zh-CN" dirty="0" smtClean="0"/>
          </a:p>
          <a:p>
            <a:r>
              <a:rPr lang="zh-CN" altLang="zh-CN" dirty="0" smtClean="0"/>
              <a:t>凡使用</a:t>
            </a:r>
            <a:r>
              <a:rPr lang="en-US" altLang="zh-CN" dirty="0" smtClean="0"/>
              <a:t>802.11</a:t>
            </a:r>
            <a:r>
              <a:rPr lang="zh-CN" altLang="zh-CN" dirty="0" smtClean="0"/>
              <a:t>系列</a:t>
            </a:r>
            <a:r>
              <a:rPr lang="zh-CN" altLang="zh-CN" dirty="0"/>
              <a:t>协议的局域网又</a:t>
            </a:r>
            <a:r>
              <a:rPr lang="zh-CN" altLang="zh-CN" dirty="0" smtClean="0"/>
              <a:t>称为</a:t>
            </a:r>
            <a:r>
              <a:rPr lang="en-US" altLang="zh-CN" dirty="0" smtClean="0">
                <a:solidFill>
                  <a:srgbClr val="FF0000"/>
                </a:solidFill>
              </a:rPr>
              <a:t>Wi-Fi </a:t>
            </a:r>
            <a:r>
              <a:rPr lang="en-US" altLang="zh-CN" dirty="0" smtClean="0"/>
              <a:t>(Wireless-Fidelity</a:t>
            </a:r>
            <a:r>
              <a:rPr lang="zh-CN" altLang="zh-CN" dirty="0"/>
              <a:t>，意思是</a:t>
            </a:r>
            <a:r>
              <a:rPr lang="zh-CN" altLang="zh-CN" dirty="0" smtClean="0"/>
              <a:t>“无线保真度”</a:t>
            </a:r>
            <a:r>
              <a:rPr lang="zh-CN" altLang="en-US" dirty="0" smtClean="0"/>
              <a:t>。</a:t>
            </a:r>
            <a:endParaRPr lang="zh-CN" altLang="en-US" dirty="0"/>
          </a:p>
        </p:txBody>
      </p:sp>
    </p:spTree>
    <p:extLst>
      <p:ext uri="{BB962C8B-B14F-4D97-AF65-F5344CB8AC3E}">
        <p14:creationId xmlns:p14="http://schemas.microsoft.com/office/powerpoint/2010/main" xmlns="" val="167098579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ChangeArrowheads="1"/>
          </p:cNvSpPr>
          <p:nvPr/>
        </p:nvSpPr>
        <p:spPr bwMode="auto">
          <a:xfrm>
            <a:off x="-468313" y="0"/>
            <a:ext cx="9144001" cy="0"/>
          </a:xfrm>
          <a:prstGeom prst="rect">
            <a:avLst/>
          </a:prstGeom>
          <a:noFill/>
          <a:ln w="9525">
            <a:noFill/>
            <a:miter lim="800000"/>
            <a:headEnd/>
            <a:tailEnd/>
          </a:ln>
        </p:spPr>
        <p:txBody>
          <a:bodyPr wrap="none" anchor="ctr">
            <a:spAutoFit/>
          </a:bodyPr>
          <a:lstStyle/>
          <a:p>
            <a:endParaRPr lang="zh-CN" altLang="en-US"/>
          </a:p>
        </p:txBody>
      </p:sp>
      <p:sp>
        <p:nvSpPr>
          <p:cNvPr id="26627" name="Rectangle 4"/>
          <p:cNvSpPr>
            <a:spLocks noChangeArrowheads="1"/>
          </p:cNvSpPr>
          <p:nvPr/>
        </p:nvSpPr>
        <p:spPr bwMode="auto">
          <a:xfrm>
            <a:off x="-468313" y="0"/>
            <a:ext cx="9144001" cy="0"/>
          </a:xfrm>
          <a:prstGeom prst="rect">
            <a:avLst/>
          </a:prstGeom>
          <a:noFill/>
          <a:ln w="9525">
            <a:noFill/>
            <a:miter lim="800000"/>
            <a:headEnd/>
            <a:tailEnd/>
          </a:ln>
        </p:spPr>
        <p:txBody>
          <a:bodyPr wrap="none" anchor="ctr">
            <a:spAutoFit/>
          </a:bodyPr>
          <a:lstStyle/>
          <a:p>
            <a:endParaRPr lang="zh-CN" altLang="en-US"/>
          </a:p>
        </p:txBody>
      </p:sp>
      <p:sp>
        <p:nvSpPr>
          <p:cNvPr id="26629" name="Rectangle 8"/>
          <p:cNvSpPr>
            <a:spLocks noChangeArrowheads="1"/>
          </p:cNvSpPr>
          <p:nvPr/>
        </p:nvSpPr>
        <p:spPr bwMode="auto">
          <a:xfrm>
            <a:off x="-468313" y="0"/>
            <a:ext cx="9144001" cy="0"/>
          </a:xfrm>
          <a:prstGeom prst="rect">
            <a:avLst/>
          </a:prstGeom>
          <a:noFill/>
          <a:ln w="9525">
            <a:noFill/>
            <a:miter lim="800000"/>
            <a:headEnd/>
            <a:tailEnd/>
          </a:ln>
        </p:spPr>
        <p:txBody>
          <a:bodyPr wrap="none" anchor="ctr">
            <a:spAutoFit/>
          </a:bodyPr>
          <a:lstStyle/>
          <a:p>
            <a:endParaRPr lang="zh-CN" altLang="en-US"/>
          </a:p>
        </p:txBody>
      </p:sp>
      <p:sp>
        <p:nvSpPr>
          <p:cNvPr id="310353" name="Text Box 81"/>
          <p:cNvSpPr txBox="1">
            <a:spLocks noChangeArrowheads="1"/>
          </p:cNvSpPr>
          <p:nvPr/>
        </p:nvSpPr>
        <p:spPr bwMode="auto">
          <a:xfrm>
            <a:off x="255588" y="5137621"/>
            <a:ext cx="8569325" cy="955675"/>
          </a:xfrm>
          <a:prstGeom prst="rect">
            <a:avLst/>
          </a:prstGeom>
          <a:solidFill>
            <a:srgbClr val="FFFF99"/>
          </a:solidFill>
          <a:ln w="9525">
            <a:solidFill>
              <a:srgbClr val="333399"/>
            </a:solidFill>
            <a:miter lim="800000"/>
            <a:headEnd/>
            <a:tailEnd/>
          </a:ln>
        </p:spPr>
        <p:txBody>
          <a:bodyPr wrap="none">
            <a:spAutoFit/>
          </a:bodyPr>
          <a:lstStyle/>
          <a:p>
            <a:pPr algn="ctr"/>
            <a:r>
              <a:rPr lang="en-US" altLang="zh-CN" sz="2800" dirty="0">
                <a:latin typeface="Arial" pitchFamily="34" charset="0"/>
                <a:ea typeface="黑体" pitchFamily="49" charset="-122"/>
              </a:rPr>
              <a:t>B </a:t>
            </a:r>
            <a:r>
              <a:rPr lang="zh-CN" altLang="en-US" sz="2800" dirty="0">
                <a:latin typeface="Arial" pitchFamily="34" charset="0"/>
                <a:ea typeface="黑体" pitchFamily="49" charset="-122"/>
              </a:rPr>
              <a:t>向 </a:t>
            </a:r>
            <a:r>
              <a:rPr lang="en-US" altLang="zh-CN" sz="2800" dirty="0">
                <a:latin typeface="Arial" pitchFamily="34" charset="0"/>
                <a:ea typeface="黑体" pitchFamily="49" charset="-122"/>
              </a:rPr>
              <a:t>A </a:t>
            </a:r>
            <a:r>
              <a:rPr lang="zh-CN" altLang="en-US" sz="2800" dirty="0">
                <a:latin typeface="Arial" pitchFamily="34" charset="0"/>
                <a:ea typeface="黑体" pitchFamily="49" charset="-122"/>
              </a:rPr>
              <a:t>发送数据，而 </a:t>
            </a:r>
            <a:r>
              <a:rPr lang="en-US" altLang="zh-CN" sz="2800" dirty="0">
                <a:latin typeface="Arial" pitchFamily="34" charset="0"/>
                <a:ea typeface="黑体" pitchFamily="49" charset="-122"/>
              </a:rPr>
              <a:t>C </a:t>
            </a:r>
            <a:r>
              <a:rPr lang="zh-CN" altLang="en-US" sz="2800" dirty="0">
                <a:latin typeface="Arial" pitchFamily="34" charset="0"/>
                <a:ea typeface="黑体" pitchFamily="49" charset="-122"/>
              </a:rPr>
              <a:t>又想和 </a:t>
            </a:r>
            <a:r>
              <a:rPr lang="en-US" altLang="zh-CN" sz="2800" dirty="0">
                <a:latin typeface="Arial" pitchFamily="34" charset="0"/>
                <a:ea typeface="黑体" pitchFamily="49" charset="-122"/>
              </a:rPr>
              <a:t>D </a:t>
            </a:r>
            <a:r>
              <a:rPr lang="zh-CN" altLang="en-US" sz="2800" dirty="0">
                <a:latin typeface="Arial" pitchFamily="34" charset="0"/>
                <a:ea typeface="黑体" pitchFamily="49" charset="-122"/>
              </a:rPr>
              <a:t>通信。</a:t>
            </a:r>
          </a:p>
          <a:p>
            <a:pPr algn="ctr"/>
            <a:r>
              <a:rPr lang="en-US" altLang="zh-CN" sz="2800" dirty="0">
                <a:latin typeface="Arial" pitchFamily="34" charset="0"/>
                <a:ea typeface="黑体" pitchFamily="49" charset="-122"/>
              </a:rPr>
              <a:t>C </a:t>
            </a:r>
            <a:r>
              <a:rPr lang="zh-CN" altLang="en-US" sz="2800" dirty="0">
                <a:latin typeface="Arial" pitchFamily="34" charset="0"/>
                <a:ea typeface="黑体" pitchFamily="49" charset="-122"/>
              </a:rPr>
              <a:t>检测到媒体上有信号，于是就不敢向 </a:t>
            </a:r>
            <a:r>
              <a:rPr lang="en-US" altLang="zh-CN" sz="2800" dirty="0">
                <a:latin typeface="Arial" pitchFamily="34" charset="0"/>
                <a:ea typeface="黑体" pitchFamily="49" charset="-122"/>
              </a:rPr>
              <a:t>D </a:t>
            </a:r>
            <a:r>
              <a:rPr lang="zh-CN" altLang="en-US" sz="2800" dirty="0">
                <a:latin typeface="Arial" pitchFamily="34" charset="0"/>
                <a:ea typeface="黑体" pitchFamily="49" charset="-122"/>
              </a:rPr>
              <a:t>发送数据。 </a:t>
            </a:r>
          </a:p>
        </p:txBody>
      </p:sp>
      <p:sp>
        <p:nvSpPr>
          <p:cNvPr id="26632" name="Oval 85"/>
          <p:cNvSpPr>
            <a:spLocks noChangeArrowheads="1"/>
          </p:cNvSpPr>
          <p:nvPr/>
        </p:nvSpPr>
        <p:spPr bwMode="auto">
          <a:xfrm>
            <a:off x="3738563" y="1770534"/>
            <a:ext cx="3336925" cy="3224212"/>
          </a:xfrm>
          <a:prstGeom prst="ellipse">
            <a:avLst/>
          </a:prstGeom>
          <a:solidFill>
            <a:srgbClr val="FFFF99"/>
          </a:solidFill>
          <a:ln w="9525">
            <a:solidFill>
              <a:schemeClr val="tx2"/>
            </a:solidFill>
            <a:prstDash val="dash"/>
            <a:round/>
            <a:headEnd/>
            <a:tailEnd/>
          </a:ln>
        </p:spPr>
        <p:txBody>
          <a:bodyPr wrap="none" anchor="ctr"/>
          <a:lstStyle/>
          <a:p>
            <a:endParaRPr lang="zh-CN" altLang="en-US"/>
          </a:p>
        </p:txBody>
      </p:sp>
      <p:sp>
        <p:nvSpPr>
          <p:cNvPr id="26633" name="Oval 86"/>
          <p:cNvSpPr>
            <a:spLocks noChangeArrowheads="1"/>
          </p:cNvSpPr>
          <p:nvPr/>
        </p:nvSpPr>
        <p:spPr bwMode="auto">
          <a:xfrm>
            <a:off x="2338388" y="1770534"/>
            <a:ext cx="3340100" cy="3224212"/>
          </a:xfrm>
          <a:prstGeom prst="ellipse">
            <a:avLst/>
          </a:prstGeom>
          <a:solidFill>
            <a:srgbClr val="CCECFF">
              <a:alpha val="30196"/>
            </a:srgbClr>
          </a:solidFill>
          <a:ln w="9525">
            <a:solidFill>
              <a:schemeClr val="tx2"/>
            </a:solidFill>
            <a:prstDash val="dash"/>
            <a:round/>
            <a:headEnd/>
            <a:tailEnd/>
          </a:ln>
        </p:spPr>
        <p:txBody>
          <a:bodyPr wrap="none" anchor="ctr"/>
          <a:lstStyle/>
          <a:p>
            <a:endParaRPr lang="zh-CN" altLang="en-US"/>
          </a:p>
        </p:txBody>
      </p:sp>
      <p:sp>
        <p:nvSpPr>
          <p:cNvPr id="26634" name="Line 87"/>
          <p:cNvSpPr>
            <a:spLocks noChangeShapeType="1"/>
          </p:cNvSpPr>
          <p:nvPr/>
        </p:nvSpPr>
        <p:spPr bwMode="auto">
          <a:xfrm flipV="1">
            <a:off x="5678488" y="3410421"/>
            <a:ext cx="981075" cy="23813"/>
          </a:xfrm>
          <a:prstGeom prst="line">
            <a:avLst/>
          </a:prstGeom>
          <a:noFill/>
          <a:ln w="57150">
            <a:solidFill>
              <a:schemeClr val="hlink"/>
            </a:solidFill>
            <a:prstDash val="sysDot"/>
            <a:round/>
            <a:headEnd/>
            <a:tailEnd type="triangle" w="med" len="lg"/>
          </a:ln>
        </p:spPr>
        <p:txBody>
          <a:bodyPr/>
          <a:lstStyle/>
          <a:p>
            <a:endParaRPr lang="zh-CN" altLang="en-US"/>
          </a:p>
        </p:txBody>
      </p:sp>
      <p:sp>
        <p:nvSpPr>
          <p:cNvPr id="26635" name="Text Box 88"/>
          <p:cNvSpPr txBox="1">
            <a:spLocks noChangeArrowheads="1"/>
          </p:cNvSpPr>
          <p:nvPr/>
        </p:nvSpPr>
        <p:spPr bwMode="auto">
          <a:xfrm>
            <a:off x="2443163" y="3600921"/>
            <a:ext cx="387350" cy="457200"/>
          </a:xfrm>
          <a:prstGeom prst="rect">
            <a:avLst/>
          </a:prstGeom>
          <a:noFill/>
          <a:ln w="9525">
            <a:noFill/>
            <a:miter lim="800000"/>
            <a:headEnd/>
            <a:tailEnd/>
          </a:ln>
        </p:spPr>
        <p:txBody>
          <a:bodyPr wrap="none">
            <a:spAutoFit/>
          </a:bodyPr>
          <a:lstStyle/>
          <a:p>
            <a:r>
              <a:rPr kumimoji="1" lang="en-US" altLang="zh-CN" sz="2400">
                <a:latin typeface="Arial" pitchFamily="34" charset="0"/>
                <a:ea typeface="黑体" pitchFamily="49" charset="-122"/>
              </a:rPr>
              <a:t>A</a:t>
            </a:r>
          </a:p>
        </p:txBody>
      </p:sp>
      <p:sp>
        <p:nvSpPr>
          <p:cNvPr id="26636" name="Text Box 89"/>
          <p:cNvSpPr txBox="1">
            <a:spLocks noChangeArrowheads="1"/>
          </p:cNvSpPr>
          <p:nvPr/>
        </p:nvSpPr>
        <p:spPr bwMode="auto">
          <a:xfrm>
            <a:off x="6688138" y="3600921"/>
            <a:ext cx="404812" cy="457200"/>
          </a:xfrm>
          <a:prstGeom prst="rect">
            <a:avLst/>
          </a:prstGeom>
          <a:noFill/>
          <a:ln w="9525">
            <a:noFill/>
            <a:miter lim="800000"/>
            <a:headEnd/>
            <a:tailEnd/>
          </a:ln>
        </p:spPr>
        <p:txBody>
          <a:bodyPr wrap="none">
            <a:spAutoFit/>
          </a:bodyPr>
          <a:lstStyle/>
          <a:p>
            <a:r>
              <a:rPr kumimoji="1" lang="en-US" altLang="zh-CN" sz="2400" b="1">
                <a:latin typeface="Arial" pitchFamily="34" charset="0"/>
                <a:ea typeface="黑体" pitchFamily="49" charset="-122"/>
              </a:rPr>
              <a:t>D</a:t>
            </a:r>
          </a:p>
        </p:txBody>
      </p:sp>
      <p:sp>
        <p:nvSpPr>
          <p:cNvPr id="26637" name="Text Box 90"/>
          <p:cNvSpPr txBox="1">
            <a:spLocks noChangeArrowheads="1"/>
          </p:cNvSpPr>
          <p:nvPr/>
        </p:nvSpPr>
        <p:spPr bwMode="auto">
          <a:xfrm>
            <a:off x="5286375" y="3600921"/>
            <a:ext cx="404813" cy="457200"/>
          </a:xfrm>
          <a:prstGeom prst="rect">
            <a:avLst/>
          </a:prstGeom>
          <a:noFill/>
          <a:ln w="9525">
            <a:noFill/>
            <a:miter lim="800000"/>
            <a:headEnd/>
            <a:tailEnd/>
          </a:ln>
        </p:spPr>
        <p:txBody>
          <a:bodyPr wrap="none">
            <a:spAutoFit/>
          </a:bodyPr>
          <a:lstStyle/>
          <a:p>
            <a:r>
              <a:rPr kumimoji="1" lang="en-US" altLang="zh-CN" sz="2400" b="1">
                <a:latin typeface="Arial" pitchFamily="34" charset="0"/>
                <a:ea typeface="黑体" pitchFamily="49" charset="-122"/>
              </a:rPr>
              <a:t>C</a:t>
            </a:r>
          </a:p>
        </p:txBody>
      </p:sp>
      <p:sp>
        <p:nvSpPr>
          <p:cNvPr id="26638" name="Text Box 91"/>
          <p:cNvSpPr txBox="1">
            <a:spLocks noChangeArrowheads="1"/>
          </p:cNvSpPr>
          <p:nvPr/>
        </p:nvSpPr>
        <p:spPr bwMode="auto">
          <a:xfrm>
            <a:off x="3798888" y="3600921"/>
            <a:ext cx="404812" cy="457200"/>
          </a:xfrm>
          <a:prstGeom prst="rect">
            <a:avLst/>
          </a:prstGeom>
          <a:noFill/>
          <a:ln w="9525">
            <a:noFill/>
            <a:miter lim="800000"/>
            <a:headEnd/>
            <a:tailEnd/>
          </a:ln>
        </p:spPr>
        <p:txBody>
          <a:bodyPr wrap="none">
            <a:spAutoFit/>
          </a:bodyPr>
          <a:lstStyle/>
          <a:p>
            <a:r>
              <a:rPr kumimoji="1" lang="en-US" altLang="zh-CN" sz="2400" b="1">
                <a:latin typeface="Arial" pitchFamily="34" charset="0"/>
                <a:ea typeface="黑体" pitchFamily="49" charset="-122"/>
              </a:rPr>
              <a:t>B</a:t>
            </a:r>
          </a:p>
        </p:txBody>
      </p:sp>
      <p:sp>
        <p:nvSpPr>
          <p:cNvPr id="26639" name="Text Box 92"/>
          <p:cNvSpPr txBox="1">
            <a:spLocks noChangeArrowheads="1"/>
          </p:cNvSpPr>
          <p:nvPr/>
        </p:nvSpPr>
        <p:spPr bwMode="auto">
          <a:xfrm>
            <a:off x="5794375" y="2656359"/>
            <a:ext cx="793750" cy="825500"/>
          </a:xfrm>
          <a:prstGeom prst="rect">
            <a:avLst/>
          </a:prstGeom>
          <a:noFill/>
          <a:ln w="9525">
            <a:noFill/>
            <a:miter lim="800000"/>
            <a:headEnd/>
            <a:tailEnd/>
          </a:ln>
        </p:spPr>
        <p:txBody>
          <a:bodyPr wrap="none">
            <a:spAutoFit/>
          </a:bodyPr>
          <a:lstStyle/>
          <a:p>
            <a:r>
              <a:rPr kumimoji="1" lang="zh-CN" altLang="en-US" sz="4800">
                <a:latin typeface="Arial" pitchFamily="34" charset="0"/>
                <a:ea typeface="黑体" pitchFamily="49" charset="-122"/>
              </a:rPr>
              <a:t>？</a:t>
            </a:r>
          </a:p>
        </p:txBody>
      </p:sp>
      <p:grpSp>
        <p:nvGrpSpPr>
          <p:cNvPr id="26640" name="Group 93"/>
          <p:cNvGrpSpPr>
            <a:grpSpLocks/>
          </p:cNvGrpSpPr>
          <p:nvPr/>
        </p:nvGrpSpPr>
        <p:grpSpPr bwMode="auto">
          <a:xfrm>
            <a:off x="6388100" y="3038946"/>
            <a:ext cx="847725" cy="585788"/>
            <a:chOff x="762" y="2391"/>
            <a:chExt cx="423" cy="312"/>
          </a:xfrm>
        </p:grpSpPr>
        <p:grpSp>
          <p:nvGrpSpPr>
            <p:cNvPr id="26678" name="Group 94"/>
            <p:cNvGrpSpPr>
              <a:grpSpLocks/>
            </p:cNvGrpSpPr>
            <p:nvPr/>
          </p:nvGrpSpPr>
          <p:grpSpPr bwMode="auto">
            <a:xfrm>
              <a:off x="867" y="2432"/>
              <a:ext cx="318" cy="271"/>
              <a:chOff x="657" y="1570"/>
              <a:chExt cx="318" cy="311"/>
            </a:xfrm>
          </p:grpSpPr>
          <p:sp>
            <p:nvSpPr>
              <p:cNvPr id="26686" name="Line 95"/>
              <p:cNvSpPr>
                <a:spLocks noChangeShapeType="1"/>
              </p:cNvSpPr>
              <p:nvPr/>
            </p:nvSpPr>
            <p:spPr bwMode="auto">
              <a:xfrm flipH="1">
                <a:off x="703" y="1570"/>
                <a:ext cx="0" cy="78"/>
              </a:xfrm>
              <a:prstGeom prst="line">
                <a:avLst/>
              </a:prstGeom>
              <a:noFill/>
              <a:ln w="28575">
                <a:solidFill>
                  <a:schemeClr val="tx1"/>
                </a:solidFill>
                <a:round/>
                <a:headEnd/>
                <a:tailEnd/>
              </a:ln>
            </p:spPr>
            <p:txBody>
              <a:bodyPr/>
              <a:lstStyle/>
              <a:p>
                <a:endParaRPr lang="zh-CN" altLang="en-US"/>
              </a:p>
            </p:txBody>
          </p:sp>
          <p:pic>
            <p:nvPicPr>
              <p:cNvPr id="26687" name="Picture 96" descr="laptop copy"/>
              <p:cNvPicPr>
                <a:picLocks noChangeAspect="1" noChangeArrowheads="1"/>
              </p:cNvPicPr>
              <p:nvPr/>
            </p:nvPicPr>
            <p:blipFill>
              <a:blip r:embed="rId2" cstate="print"/>
              <a:srcRect/>
              <a:stretch>
                <a:fillRect/>
              </a:stretch>
            </p:blipFill>
            <p:spPr bwMode="auto">
              <a:xfrm>
                <a:off x="657" y="1615"/>
                <a:ext cx="318" cy="266"/>
              </a:xfrm>
              <a:prstGeom prst="rect">
                <a:avLst/>
              </a:prstGeom>
              <a:noFill/>
              <a:ln w="9525">
                <a:noFill/>
                <a:miter lim="800000"/>
                <a:headEnd/>
                <a:tailEnd/>
              </a:ln>
            </p:spPr>
          </p:pic>
        </p:grpSp>
        <p:grpSp>
          <p:nvGrpSpPr>
            <p:cNvPr id="26679" name="Group 97"/>
            <p:cNvGrpSpPr>
              <a:grpSpLocks/>
            </p:cNvGrpSpPr>
            <p:nvPr/>
          </p:nvGrpSpPr>
          <p:grpSpPr bwMode="auto">
            <a:xfrm>
              <a:off x="762" y="2391"/>
              <a:ext cx="306" cy="90"/>
              <a:chOff x="748" y="2251"/>
              <a:chExt cx="306" cy="90"/>
            </a:xfrm>
          </p:grpSpPr>
          <p:sp>
            <p:nvSpPr>
              <p:cNvPr id="26680" name="AutoShape 98"/>
              <p:cNvSpPr>
                <a:spLocks noChangeArrowheads="1"/>
              </p:cNvSpPr>
              <p:nvPr/>
            </p:nvSpPr>
            <p:spPr bwMode="auto">
              <a:xfrm>
                <a:off x="748" y="2251"/>
                <a:ext cx="111" cy="90"/>
              </a:xfrm>
              <a:prstGeom prst="moon">
                <a:avLst>
                  <a:gd name="adj" fmla="val 18444"/>
                </a:avLst>
              </a:prstGeom>
              <a:solidFill>
                <a:srgbClr val="808080"/>
              </a:solidFill>
              <a:ln w="9525">
                <a:noFill/>
                <a:miter lim="800000"/>
                <a:headEnd/>
                <a:tailEnd/>
              </a:ln>
            </p:spPr>
            <p:txBody>
              <a:bodyPr wrap="none" anchor="ctr"/>
              <a:lstStyle/>
              <a:p>
                <a:endParaRPr lang="zh-CN" altLang="en-US"/>
              </a:p>
            </p:txBody>
          </p:sp>
          <p:sp>
            <p:nvSpPr>
              <p:cNvPr id="26681" name="AutoShape 99"/>
              <p:cNvSpPr>
                <a:spLocks noChangeArrowheads="1"/>
              </p:cNvSpPr>
              <p:nvPr/>
            </p:nvSpPr>
            <p:spPr bwMode="auto">
              <a:xfrm flipH="1">
                <a:off x="943" y="2251"/>
                <a:ext cx="111" cy="90"/>
              </a:xfrm>
              <a:prstGeom prst="moon">
                <a:avLst>
                  <a:gd name="adj" fmla="val 18444"/>
                </a:avLst>
              </a:prstGeom>
              <a:solidFill>
                <a:srgbClr val="808080"/>
              </a:solidFill>
              <a:ln w="9525">
                <a:noFill/>
                <a:miter lim="800000"/>
                <a:headEnd/>
                <a:tailEnd/>
              </a:ln>
            </p:spPr>
            <p:txBody>
              <a:bodyPr wrap="none" anchor="ctr"/>
              <a:lstStyle/>
              <a:p>
                <a:endParaRPr lang="zh-CN" altLang="en-US"/>
              </a:p>
            </p:txBody>
          </p:sp>
          <p:sp>
            <p:nvSpPr>
              <p:cNvPr id="26682" name="AutoShape 100"/>
              <p:cNvSpPr>
                <a:spLocks noChangeArrowheads="1"/>
              </p:cNvSpPr>
              <p:nvPr/>
            </p:nvSpPr>
            <p:spPr bwMode="auto">
              <a:xfrm flipH="1">
                <a:off x="922" y="2266"/>
                <a:ext cx="70" cy="60"/>
              </a:xfrm>
              <a:prstGeom prst="moon">
                <a:avLst>
                  <a:gd name="adj" fmla="val 18347"/>
                </a:avLst>
              </a:prstGeom>
              <a:solidFill>
                <a:srgbClr val="808080"/>
              </a:solidFill>
              <a:ln w="9525">
                <a:noFill/>
                <a:miter lim="800000"/>
                <a:headEnd/>
                <a:tailEnd/>
              </a:ln>
            </p:spPr>
            <p:txBody>
              <a:bodyPr wrap="none" anchor="ctr"/>
              <a:lstStyle/>
              <a:p>
                <a:endParaRPr lang="zh-CN" altLang="en-US"/>
              </a:p>
            </p:txBody>
          </p:sp>
          <p:sp>
            <p:nvSpPr>
              <p:cNvPr id="26683" name="AutoShape 101"/>
              <p:cNvSpPr>
                <a:spLocks noChangeArrowheads="1"/>
              </p:cNvSpPr>
              <p:nvPr/>
            </p:nvSpPr>
            <p:spPr bwMode="auto">
              <a:xfrm>
                <a:off x="806" y="2266"/>
                <a:ext cx="70" cy="60"/>
              </a:xfrm>
              <a:prstGeom prst="moon">
                <a:avLst>
                  <a:gd name="adj" fmla="val 18347"/>
                </a:avLst>
              </a:prstGeom>
              <a:solidFill>
                <a:srgbClr val="808080"/>
              </a:solidFill>
              <a:ln w="9525">
                <a:noFill/>
                <a:miter lim="800000"/>
                <a:headEnd/>
                <a:tailEnd/>
              </a:ln>
            </p:spPr>
            <p:txBody>
              <a:bodyPr wrap="none" anchor="ctr"/>
              <a:lstStyle/>
              <a:p>
                <a:endParaRPr lang="zh-CN" altLang="en-US"/>
              </a:p>
            </p:txBody>
          </p:sp>
          <p:sp>
            <p:nvSpPr>
              <p:cNvPr id="26684" name="AutoShape 102"/>
              <p:cNvSpPr>
                <a:spLocks noChangeArrowheads="1"/>
              </p:cNvSpPr>
              <p:nvPr/>
            </p:nvSpPr>
            <p:spPr bwMode="auto">
              <a:xfrm flipH="1">
                <a:off x="905" y="2281"/>
                <a:ext cx="35" cy="30"/>
              </a:xfrm>
              <a:prstGeom prst="moon">
                <a:avLst>
                  <a:gd name="adj" fmla="val 41907"/>
                </a:avLst>
              </a:prstGeom>
              <a:solidFill>
                <a:srgbClr val="808080"/>
              </a:solidFill>
              <a:ln w="9525">
                <a:noFill/>
                <a:miter lim="800000"/>
                <a:headEnd/>
                <a:tailEnd/>
              </a:ln>
            </p:spPr>
            <p:txBody>
              <a:bodyPr wrap="none" anchor="ctr"/>
              <a:lstStyle/>
              <a:p>
                <a:endParaRPr lang="zh-CN" altLang="en-US"/>
              </a:p>
            </p:txBody>
          </p:sp>
          <p:sp>
            <p:nvSpPr>
              <p:cNvPr id="26685" name="AutoShape 103"/>
              <p:cNvSpPr>
                <a:spLocks noChangeArrowheads="1"/>
              </p:cNvSpPr>
              <p:nvPr/>
            </p:nvSpPr>
            <p:spPr bwMode="auto">
              <a:xfrm>
                <a:off x="857" y="2281"/>
                <a:ext cx="35" cy="30"/>
              </a:xfrm>
              <a:prstGeom prst="moon">
                <a:avLst>
                  <a:gd name="adj" fmla="val 41907"/>
                </a:avLst>
              </a:prstGeom>
              <a:solidFill>
                <a:srgbClr val="808080"/>
              </a:solidFill>
              <a:ln w="9525">
                <a:noFill/>
                <a:miter lim="800000"/>
                <a:headEnd/>
                <a:tailEnd/>
              </a:ln>
            </p:spPr>
            <p:txBody>
              <a:bodyPr wrap="none" anchor="ctr"/>
              <a:lstStyle/>
              <a:p>
                <a:endParaRPr lang="zh-CN" altLang="en-US"/>
              </a:p>
            </p:txBody>
          </p:sp>
        </p:grpSp>
      </p:grpSp>
      <p:grpSp>
        <p:nvGrpSpPr>
          <p:cNvPr id="26641" name="Group 104"/>
          <p:cNvGrpSpPr>
            <a:grpSpLocks/>
          </p:cNvGrpSpPr>
          <p:nvPr/>
        </p:nvGrpSpPr>
        <p:grpSpPr bwMode="auto">
          <a:xfrm>
            <a:off x="2039938" y="3042121"/>
            <a:ext cx="846137" cy="585788"/>
            <a:chOff x="762" y="2391"/>
            <a:chExt cx="423" cy="312"/>
          </a:xfrm>
        </p:grpSpPr>
        <p:grpSp>
          <p:nvGrpSpPr>
            <p:cNvPr id="26668" name="Group 105"/>
            <p:cNvGrpSpPr>
              <a:grpSpLocks/>
            </p:cNvGrpSpPr>
            <p:nvPr/>
          </p:nvGrpSpPr>
          <p:grpSpPr bwMode="auto">
            <a:xfrm>
              <a:off x="867" y="2432"/>
              <a:ext cx="318" cy="271"/>
              <a:chOff x="657" y="1570"/>
              <a:chExt cx="318" cy="311"/>
            </a:xfrm>
          </p:grpSpPr>
          <p:sp>
            <p:nvSpPr>
              <p:cNvPr id="26676" name="Line 106"/>
              <p:cNvSpPr>
                <a:spLocks noChangeShapeType="1"/>
              </p:cNvSpPr>
              <p:nvPr/>
            </p:nvSpPr>
            <p:spPr bwMode="auto">
              <a:xfrm flipH="1">
                <a:off x="703" y="1570"/>
                <a:ext cx="0" cy="78"/>
              </a:xfrm>
              <a:prstGeom prst="line">
                <a:avLst/>
              </a:prstGeom>
              <a:noFill/>
              <a:ln w="28575">
                <a:solidFill>
                  <a:schemeClr val="tx1"/>
                </a:solidFill>
                <a:round/>
                <a:headEnd/>
                <a:tailEnd/>
              </a:ln>
            </p:spPr>
            <p:txBody>
              <a:bodyPr/>
              <a:lstStyle/>
              <a:p>
                <a:endParaRPr lang="zh-CN" altLang="en-US"/>
              </a:p>
            </p:txBody>
          </p:sp>
          <p:pic>
            <p:nvPicPr>
              <p:cNvPr id="26677" name="Picture 107" descr="laptop copy"/>
              <p:cNvPicPr>
                <a:picLocks noChangeAspect="1" noChangeArrowheads="1"/>
              </p:cNvPicPr>
              <p:nvPr/>
            </p:nvPicPr>
            <p:blipFill>
              <a:blip r:embed="rId2" cstate="print"/>
              <a:srcRect/>
              <a:stretch>
                <a:fillRect/>
              </a:stretch>
            </p:blipFill>
            <p:spPr bwMode="auto">
              <a:xfrm>
                <a:off x="657" y="1615"/>
                <a:ext cx="318" cy="266"/>
              </a:xfrm>
              <a:prstGeom prst="rect">
                <a:avLst/>
              </a:prstGeom>
              <a:noFill/>
              <a:ln w="9525">
                <a:noFill/>
                <a:miter lim="800000"/>
                <a:headEnd/>
                <a:tailEnd/>
              </a:ln>
            </p:spPr>
          </p:pic>
        </p:grpSp>
        <p:grpSp>
          <p:nvGrpSpPr>
            <p:cNvPr id="26669" name="Group 108"/>
            <p:cNvGrpSpPr>
              <a:grpSpLocks/>
            </p:cNvGrpSpPr>
            <p:nvPr/>
          </p:nvGrpSpPr>
          <p:grpSpPr bwMode="auto">
            <a:xfrm>
              <a:off x="762" y="2391"/>
              <a:ext cx="306" cy="90"/>
              <a:chOff x="748" y="2251"/>
              <a:chExt cx="306" cy="90"/>
            </a:xfrm>
          </p:grpSpPr>
          <p:sp>
            <p:nvSpPr>
              <p:cNvPr id="26670" name="AutoShape 109"/>
              <p:cNvSpPr>
                <a:spLocks noChangeArrowheads="1"/>
              </p:cNvSpPr>
              <p:nvPr/>
            </p:nvSpPr>
            <p:spPr bwMode="auto">
              <a:xfrm>
                <a:off x="748" y="2251"/>
                <a:ext cx="111" cy="90"/>
              </a:xfrm>
              <a:prstGeom prst="moon">
                <a:avLst>
                  <a:gd name="adj" fmla="val 18444"/>
                </a:avLst>
              </a:prstGeom>
              <a:solidFill>
                <a:srgbClr val="808080"/>
              </a:solidFill>
              <a:ln w="9525">
                <a:noFill/>
                <a:miter lim="800000"/>
                <a:headEnd/>
                <a:tailEnd/>
              </a:ln>
            </p:spPr>
            <p:txBody>
              <a:bodyPr wrap="none" anchor="ctr"/>
              <a:lstStyle/>
              <a:p>
                <a:endParaRPr lang="zh-CN" altLang="en-US"/>
              </a:p>
            </p:txBody>
          </p:sp>
          <p:sp>
            <p:nvSpPr>
              <p:cNvPr id="26671" name="AutoShape 110"/>
              <p:cNvSpPr>
                <a:spLocks noChangeArrowheads="1"/>
              </p:cNvSpPr>
              <p:nvPr/>
            </p:nvSpPr>
            <p:spPr bwMode="auto">
              <a:xfrm flipH="1">
                <a:off x="943" y="2251"/>
                <a:ext cx="111" cy="90"/>
              </a:xfrm>
              <a:prstGeom prst="moon">
                <a:avLst>
                  <a:gd name="adj" fmla="val 18444"/>
                </a:avLst>
              </a:prstGeom>
              <a:solidFill>
                <a:srgbClr val="808080"/>
              </a:solidFill>
              <a:ln w="9525">
                <a:noFill/>
                <a:miter lim="800000"/>
                <a:headEnd/>
                <a:tailEnd/>
              </a:ln>
            </p:spPr>
            <p:txBody>
              <a:bodyPr wrap="none" anchor="ctr"/>
              <a:lstStyle/>
              <a:p>
                <a:endParaRPr lang="zh-CN" altLang="en-US"/>
              </a:p>
            </p:txBody>
          </p:sp>
          <p:sp>
            <p:nvSpPr>
              <p:cNvPr id="26672" name="AutoShape 111"/>
              <p:cNvSpPr>
                <a:spLocks noChangeArrowheads="1"/>
              </p:cNvSpPr>
              <p:nvPr/>
            </p:nvSpPr>
            <p:spPr bwMode="auto">
              <a:xfrm flipH="1">
                <a:off x="922" y="2266"/>
                <a:ext cx="70" cy="60"/>
              </a:xfrm>
              <a:prstGeom prst="moon">
                <a:avLst>
                  <a:gd name="adj" fmla="val 18347"/>
                </a:avLst>
              </a:prstGeom>
              <a:solidFill>
                <a:srgbClr val="808080"/>
              </a:solidFill>
              <a:ln w="9525">
                <a:noFill/>
                <a:miter lim="800000"/>
                <a:headEnd/>
                <a:tailEnd/>
              </a:ln>
            </p:spPr>
            <p:txBody>
              <a:bodyPr wrap="none" anchor="ctr"/>
              <a:lstStyle/>
              <a:p>
                <a:endParaRPr lang="zh-CN" altLang="en-US"/>
              </a:p>
            </p:txBody>
          </p:sp>
          <p:sp>
            <p:nvSpPr>
              <p:cNvPr id="26673" name="AutoShape 112"/>
              <p:cNvSpPr>
                <a:spLocks noChangeArrowheads="1"/>
              </p:cNvSpPr>
              <p:nvPr/>
            </p:nvSpPr>
            <p:spPr bwMode="auto">
              <a:xfrm>
                <a:off x="806" y="2266"/>
                <a:ext cx="70" cy="60"/>
              </a:xfrm>
              <a:prstGeom prst="moon">
                <a:avLst>
                  <a:gd name="adj" fmla="val 18347"/>
                </a:avLst>
              </a:prstGeom>
              <a:solidFill>
                <a:srgbClr val="808080"/>
              </a:solidFill>
              <a:ln w="9525">
                <a:noFill/>
                <a:miter lim="800000"/>
                <a:headEnd/>
                <a:tailEnd/>
              </a:ln>
            </p:spPr>
            <p:txBody>
              <a:bodyPr wrap="none" anchor="ctr"/>
              <a:lstStyle/>
              <a:p>
                <a:endParaRPr lang="zh-CN" altLang="en-US"/>
              </a:p>
            </p:txBody>
          </p:sp>
          <p:sp>
            <p:nvSpPr>
              <p:cNvPr id="26674" name="AutoShape 113"/>
              <p:cNvSpPr>
                <a:spLocks noChangeArrowheads="1"/>
              </p:cNvSpPr>
              <p:nvPr/>
            </p:nvSpPr>
            <p:spPr bwMode="auto">
              <a:xfrm flipH="1">
                <a:off x="905" y="2281"/>
                <a:ext cx="35" cy="30"/>
              </a:xfrm>
              <a:prstGeom prst="moon">
                <a:avLst>
                  <a:gd name="adj" fmla="val 41907"/>
                </a:avLst>
              </a:prstGeom>
              <a:solidFill>
                <a:srgbClr val="808080"/>
              </a:solidFill>
              <a:ln w="9525">
                <a:noFill/>
                <a:miter lim="800000"/>
                <a:headEnd/>
                <a:tailEnd/>
              </a:ln>
            </p:spPr>
            <p:txBody>
              <a:bodyPr wrap="none" anchor="ctr"/>
              <a:lstStyle/>
              <a:p>
                <a:endParaRPr lang="zh-CN" altLang="en-US"/>
              </a:p>
            </p:txBody>
          </p:sp>
          <p:sp>
            <p:nvSpPr>
              <p:cNvPr id="26675" name="AutoShape 114"/>
              <p:cNvSpPr>
                <a:spLocks noChangeArrowheads="1"/>
              </p:cNvSpPr>
              <p:nvPr/>
            </p:nvSpPr>
            <p:spPr bwMode="auto">
              <a:xfrm>
                <a:off x="857" y="2281"/>
                <a:ext cx="35" cy="30"/>
              </a:xfrm>
              <a:prstGeom prst="moon">
                <a:avLst>
                  <a:gd name="adj" fmla="val 41907"/>
                </a:avLst>
              </a:prstGeom>
              <a:solidFill>
                <a:srgbClr val="808080"/>
              </a:solidFill>
              <a:ln w="9525">
                <a:noFill/>
                <a:miter lim="800000"/>
                <a:headEnd/>
                <a:tailEnd/>
              </a:ln>
            </p:spPr>
            <p:txBody>
              <a:bodyPr wrap="none" anchor="ctr"/>
              <a:lstStyle/>
              <a:p>
                <a:endParaRPr lang="zh-CN" altLang="en-US"/>
              </a:p>
            </p:txBody>
          </p:sp>
        </p:grpSp>
      </p:grpSp>
      <p:grpSp>
        <p:nvGrpSpPr>
          <p:cNvPr id="26642" name="Group 115"/>
          <p:cNvGrpSpPr>
            <a:grpSpLocks/>
          </p:cNvGrpSpPr>
          <p:nvPr/>
        </p:nvGrpSpPr>
        <p:grpSpPr bwMode="auto">
          <a:xfrm>
            <a:off x="4937125" y="3042121"/>
            <a:ext cx="847725" cy="585788"/>
            <a:chOff x="762" y="2391"/>
            <a:chExt cx="423" cy="312"/>
          </a:xfrm>
        </p:grpSpPr>
        <p:grpSp>
          <p:nvGrpSpPr>
            <p:cNvPr id="26658" name="Group 116"/>
            <p:cNvGrpSpPr>
              <a:grpSpLocks/>
            </p:cNvGrpSpPr>
            <p:nvPr/>
          </p:nvGrpSpPr>
          <p:grpSpPr bwMode="auto">
            <a:xfrm>
              <a:off x="867" y="2432"/>
              <a:ext cx="318" cy="271"/>
              <a:chOff x="657" y="1570"/>
              <a:chExt cx="318" cy="311"/>
            </a:xfrm>
          </p:grpSpPr>
          <p:sp>
            <p:nvSpPr>
              <p:cNvPr id="26666" name="Line 117"/>
              <p:cNvSpPr>
                <a:spLocks noChangeShapeType="1"/>
              </p:cNvSpPr>
              <p:nvPr/>
            </p:nvSpPr>
            <p:spPr bwMode="auto">
              <a:xfrm flipH="1">
                <a:off x="703" y="1570"/>
                <a:ext cx="0" cy="78"/>
              </a:xfrm>
              <a:prstGeom prst="line">
                <a:avLst/>
              </a:prstGeom>
              <a:noFill/>
              <a:ln w="28575">
                <a:solidFill>
                  <a:schemeClr val="tx1"/>
                </a:solidFill>
                <a:round/>
                <a:headEnd/>
                <a:tailEnd/>
              </a:ln>
            </p:spPr>
            <p:txBody>
              <a:bodyPr/>
              <a:lstStyle/>
              <a:p>
                <a:endParaRPr lang="zh-CN" altLang="en-US"/>
              </a:p>
            </p:txBody>
          </p:sp>
          <p:pic>
            <p:nvPicPr>
              <p:cNvPr id="26667" name="Picture 118" descr="laptop copy"/>
              <p:cNvPicPr>
                <a:picLocks noChangeAspect="1" noChangeArrowheads="1"/>
              </p:cNvPicPr>
              <p:nvPr/>
            </p:nvPicPr>
            <p:blipFill>
              <a:blip r:embed="rId2" cstate="print"/>
              <a:srcRect/>
              <a:stretch>
                <a:fillRect/>
              </a:stretch>
            </p:blipFill>
            <p:spPr bwMode="auto">
              <a:xfrm>
                <a:off x="657" y="1615"/>
                <a:ext cx="318" cy="266"/>
              </a:xfrm>
              <a:prstGeom prst="rect">
                <a:avLst/>
              </a:prstGeom>
              <a:noFill/>
              <a:ln w="9525">
                <a:noFill/>
                <a:miter lim="800000"/>
                <a:headEnd/>
                <a:tailEnd/>
              </a:ln>
            </p:spPr>
          </p:pic>
        </p:grpSp>
        <p:grpSp>
          <p:nvGrpSpPr>
            <p:cNvPr id="26659" name="Group 119"/>
            <p:cNvGrpSpPr>
              <a:grpSpLocks/>
            </p:cNvGrpSpPr>
            <p:nvPr/>
          </p:nvGrpSpPr>
          <p:grpSpPr bwMode="auto">
            <a:xfrm>
              <a:off x="762" y="2391"/>
              <a:ext cx="306" cy="90"/>
              <a:chOff x="748" y="2251"/>
              <a:chExt cx="306" cy="90"/>
            </a:xfrm>
          </p:grpSpPr>
          <p:sp>
            <p:nvSpPr>
              <p:cNvPr id="26660" name="AutoShape 120"/>
              <p:cNvSpPr>
                <a:spLocks noChangeArrowheads="1"/>
              </p:cNvSpPr>
              <p:nvPr/>
            </p:nvSpPr>
            <p:spPr bwMode="auto">
              <a:xfrm>
                <a:off x="748" y="2251"/>
                <a:ext cx="111" cy="90"/>
              </a:xfrm>
              <a:prstGeom prst="moon">
                <a:avLst>
                  <a:gd name="adj" fmla="val 18444"/>
                </a:avLst>
              </a:prstGeom>
              <a:solidFill>
                <a:srgbClr val="808080"/>
              </a:solidFill>
              <a:ln w="9525">
                <a:noFill/>
                <a:miter lim="800000"/>
                <a:headEnd/>
                <a:tailEnd/>
              </a:ln>
            </p:spPr>
            <p:txBody>
              <a:bodyPr wrap="none" anchor="ctr"/>
              <a:lstStyle/>
              <a:p>
                <a:endParaRPr lang="zh-CN" altLang="en-US"/>
              </a:p>
            </p:txBody>
          </p:sp>
          <p:sp>
            <p:nvSpPr>
              <p:cNvPr id="26661" name="AutoShape 121"/>
              <p:cNvSpPr>
                <a:spLocks noChangeArrowheads="1"/>
              </p:cNvSpPr>
              <p:nvPr/>
            </p:nvSpPr>
            <p:spPr bwMode="auto">
              <a:xfrm flipH="1">
                <a:off x="943" y="2251"/>
                <a:ext cx="111" cy="90"/>
              </a:xfrm>
              <a:prstGeom prst="moon">
                <a:avLst>
                  <a:gd name="adj" fmla="val 18444"/>
                </a:avLst>
              </a:prstGeom>
              <a:solidFill>
                <a:srgbClr val="808080"/>
              </a:solidFill>
              <a:ln w="9525">
                <a:noFill/>
                <a:miter lim="800000"/>
                <a:headEnd/>
                <a:tailEnd/>
              </a:ln>
            </p:spPr>
            <p:txBody>
              <a:bodyPr wrap="none" anchor="ctr"/>
              <a:lstStyle/>
              <a:p>
                <a:endParaRPr lang="zh-CN" altLang="en-US"/>
              </a:p>
            </p:txBody>
          </p:sp>
          <p:sp>
            <p:nvSpPr>
              <p:cNvPr id="26662" name="AutoShape 122"/>
              <p:cNvSpPr>
                <a:spLocks noChangeArrowheads="1"/>
              </p:cNvSpPr>
              <p:nvPr/>
            </p:nvSpPr>
            <p:spPr bwMode="auto">
              <a:xfrm flipH="1">
                <a:off x="922" y="2266"/>
                <a:ext cx="70" cy="60"/>
              </a:xfrm>
              <a:prstGeom prst="moon">
                <a:avLst>
                  <a:gd name="adj" fmla="val 18347"/>
                </a:avLst>
              </a:prstGeom>
              <a:solidFill>
                <a:srgbClr val="808080"/>
              </a:solidFill>
              <a:ln w="9525">
                <a:noFill/>
                <a:miter lim="800000"/>
                <a:headEnd/>
                <a:tailEnd/>
              </a:ln>
            </p:spPr>
            <p:txBody>
              <a:bodyPr wrap="none" anchor="ctr"/>
              <a:lstStyle/>
              <a:p>
                <a:endParaRPr lang="zh-CN" altLang="en-US"/>
              </a:p>
            </p:txBody>
          </p:sp>
          <p:sp>
            <p:nvSpPr>
              <p:cNvPr id="26663" name="AutoShape 123"/>
              <p:cNvSpPr>
                <a:spLocks noChangeArrowheads="1"/>
              </p:cNvSpPr>
              <p:nvPr/>
            </p:nvSpPr>
            <p:spPr bwMode="auto">
              <a:xfrm>
                <a:off x="806" y="2266"/>
                <a:ext cx="70" cy="60"/>
              </a:xfrm>
              <a:prstGeom prst="moon">
                <a:avLst>
                  <a:gd name="adj" fmla="val 18347"/>
                </a:avLst>
              </a:prstGeom>
              <a:solidFill>
                <a:srgbClr val="808080"/>
              </a:solidFill>
              <a:ln w="9525">
                <a:noFill/>
                <a:miter lim="800000"/>
                <a:headEnd/>
                <a:tailEnd/>
              </a:ln>
            </p:spPr>
            <p:txBody>
              <a:bodyPr wrap="none" anchor="ctr"/>
              <a:lstStyle/>
              <a:p>
                <a:endParaRPr lang="zh-CN" altLang="en-US"/>
              </a:p>
            </p:txBody>
          </p:sp>
          <p:sp>
            <p:nvSpPr>
              <p:cNvPr id="26664" name="AutoShape 124"/>
              <p:cNvSpPr>
                <a:spLocks noChangeArrowheads="1"/>
              </p:cNvSpPr>
              <p:nvPr/>
            </p:nvSpPr>
            <p:spPr bwMode="auto">
              <a:xfrm flipH="1">
                <a:off x="905" y="2281"/>
                <a:ext cx="35" cy="30"/>
              </a:xfrm>
              <a:prstGeom prst="moon">
                <a:avLst>
                  <a:gd name="adj" fmla="val 41907"/>
                </a:avLst>
              </a:prstGeom>
              <a:solidFill>
                <a:srgbClr val="808080"/>
              </a:solidFill>
              <a:ln w="9525">
                <a:noFill/>
                <a:miter lim="800000"/>
                <a:headEnd/>
                <a:tailEnd/>
              </a:ln>
            </p:spPr>
            <p:txBody>
              <a:bodyPr wrap="none" anchor="ctr"/>
              <a:lstStyle/>
              <a:p>
                <a:endParaRPr lang="zh-CN" altLang="en-US"/>
              </a:p>
            </p:txBody>
          </p:sp>
          <p:sp>
            <p:nvSpPr>
              <p:cNvPr id="26665" name="AutoShape 125"/>
              <p:cNvSpPr>
                <a:spLocks noChangeArrowheads="1"/>
              </p:cNvSpPr>
              <p:nvPr/>
            </p:nvSpPr>
            <p:spPr bwMode="auto">
              <a:xfrm>
                <a:off x="857" y="2281"/>
                <a:ext cx="35" cy="30"/>
              </a:xfrm>
              <a:prstGeom prst="moon">
                <a:avLst>
                  <a:gd name="adj" fmla="val 41907"/>
                </a:avLst>
              </a:prstGeom>
              <a:solidFill>
                <a:srgbClr val="808080"/>
              </a:solidFill>
              <a:ln w="9525">
                <a:noFill/>
                <a:miter lim="800000"/>
                <a:headEnd/>
                <a:tailEnd/>
              </a:ln>
            </p:spPr>
            <p:txBody>
              <a:bodyPr wrap="none" anchor="ctr"/>
              <a:lstStyle/>
              <a:p>
                <a:endParaRPr lang="zh-CN" altLang="en-US"/>
              </a:p>
            </p:txBody>
          </p:sp>
        </p:grpSp>
      </p:grpSp>
      <p:grpSp>
        <p:nvGrpSpPr>
          <p:cNvPr id="26643" name="Group 126"/>
          <p:cNvGrpSpPr>
            <a:grpSpLocks/>
          </p:cNvGrpSpPr>
          <p:nvPr/>
        </p:nvGrpSpPr>
        <p:grpSpPr bwMode="auto">
          <a:xfrm>
            <a:off x="3487738" y="3042121"/>
            <a:ext cx="847725" cy="585788"/>
            <a:chOff x="762" y="2391"/>
            <a:chExt cx="423" cy="312"/>
          </a:xfrm>
        </p:grpSpPr>
        <p:grpSp>
          <p:nvGrpSpPr>
            <p:cNvPr id="26648" name="Group 127"/>
            <p:cNvGrpSpPr>
              <a:grpSpLocks/>
            </p:cNvGrpSpPr>
            <p:nvPr/>
          </p:nvGrpSpPr>
          <p:grpSpPr bwMode="auto">
            <a:xfrm>
              <a:off x="867" y="2432"/>
              <a:ext cx="318" cy="271"/>
              <a:chOff x="657" y="1570"/>
              <a:chExt cx="318" cy="311"/>
            </a:xfrm>
          </p:grpSpPr>
          <p:sp>
            <p:nvSpPr>
              <p:cNvPr id="26656" name="Line 128"/>
              <p:cNvSpPr>
                <a:spLocks noChangeShapeType="1"/>
              </p:cNvSpPr>
              <p:nvPr/>
            </p:nvSpPr>
            <p:spPr bwMode="auto">
              <a:xfrm flipH="1">
                <a:off x="703" y="1570"/>
                <a:ext cx="0" cy="78"/>
              </a:xfrm>
              <a:prstGeom prst="line">
                <a:avLst/>
              </a:prstGeom>
              <a:noFill/>
              <a:ln w="28575">
                <a:solidFill>
                  <a:schemeClr val="tx1"/>
                </a:solidFill>
                <a:round/>
                <a:headEnd/>
                <a:tailEnd/>
              </a:ln>
            </p:spPr>
            <p:txBody>
              <a:bodyPr/>
              <a:lstStyle/>
              <a:p>
                <a:endParaRPr lang="zh-CN" altLang="en-US"/>
              </a:p>
            </p:txBody>
          </p:sp>
          <p:pic>
            <p:nvPicPr>
              <p:cNvPr id="26657" name="Picture 129" descr="laptop copy"/>
              <p:cNvPicPr>
                <a:picLocks noChangeAspect="1" noChangeArrowheads="1"/>
              </p:cNvPicPr>
              <p:nvPr/>
            </p:nvPicPr>
            <p:blipFill>
              <a:blip r:embed="rId2" cstate="print"/>
              <a:srcRect/>
              <a:stretch>
                <a:fillRect/>
              </a:stretch>
            </p:blipFill>
            <p:spPr bwMode="auto">
              <a:xfrm>
                <a:off x="657" y="1615"/>
                <a:ext cx="318" cy="266"/>
              </a:xfrm>
              <a:prstGeom prst="rect">
                <a:avLst/>
              </a:prstGeom>
              <a:noFill/>
              <a:ln w="9525">
                <a:noFill/>
                <a:miter lim="800000"/>
                <a:headEnd/>
                <a:tailEnd/>
              </a:ln>
            </p:spPr>
          </p:pic>
        </p:grpSp>
        <p:grpSp>
          <p:nvGrpSpPr>
            <p:cNvPr id="26649" name="Group 130"/>
            <p:cNvGrpSpPr>
              <a:grpSpLocks/>
            </p:cNvGrpSpPr>
            <p:nvPr/>
          </p:nvGrpSpPr>
          <p:grpSpPr bwMode="auto">
            <a:xfrm>
              <a:off x="762" y="2391"/>
              <a:ext cx="306" cy="90"/>
              <a:chOff x="748" y="2251"/>
              <a:chExt cx="306" cy="90"/>
            </a:xfrm>
          </p:grpSpPr>
          <p:sp>
            <p:nvSpPr>
              <p:cNvPr id="26650" name="AutoShape 131"/>
              <p:cNvSpPr>
                <a:spLocks noChangeArrowheads="1"/>
              </p:cNvSpPr>
              <p:nvPr/>
            </p:nvSpPr>
            <p:spPr bwMode="auto">
              <a:xfrm>
                <a:off x="748" y="2251"/>
                <a:ext cx="111" cy="90"/>
              </a:xfrm>
              <a:prstGeom prst="moon">
                <a:avLst>
                  <a:gd name="adj" fmla="val 18444"/>
                </a:avLst>
              </a:prstGeom>
              <a:solidFill>
                <a:srgbClr val="808080"/>
              </a:solidFill>
              <a:ln w="9525">
                <a:noFill/>
                <a:miter lim="800000"/>
                <a:headEnd/>
                <a:tailEnd/>
              </a:ln>
            </p:spPr>
            <p:txBody>
              <a:bodyPr wrap="none" anchor="ctr"/>
              <a:lstStyle/>
              <a:p>
                <a:endParaRPr lang="zh-CN" altLang="en-US"/>
              </a:p>
            </p:txBody>
          </p:sp>
          <p:sp>
            <p:nvSpPr>
              <p:cNvPr id="26651" name="AutoShape 132"/>
              <p:cNvSpPr>
                <a:spLocks noChangeArrowheads="1"/>
              </p:cNvSpPr>
              <p:nvPr/>
            </p:nvSpPr>
            <p:spPr bwMode="auto">
              <a:xfrm flipH="1">
                <a:off x="943" y="2251"/>
                <a:ext cx="111" cy="90"/>
              </a:xfrm>
              <a:prstGeom prst="moon">
                <a:avLst>
                  <a:gd name="adj" fmla="val 18444"/>
                </a:avLst>
              </a:prstGeom>
              <a:solidFill>
                <a:srgbClr val="808080"/>
              </a:solidFill>
              <a:ln w="9525">
                <a:noFill/>
                <a:miter lim="800000"/>
                <a:headEnd/>
                <a:tailEnd/>
              </a:ln>
            </p:spPr>
            <p:txBody>
              <a:bodyPr wrap="none" anchor="ctr"/>
              <a:lstStyle/>
              <a:p>
                <a:endParaRPr lang="zh-CN" altLang="en-US"/>
              </a:p>
            </p:txBody>
          </p:sp>
          <p:sp>
            <p:nvSpPr>
              <p:cNvPr id="26652" name="AutoShape 133"/>
              <p:cNvSpPr>
                <a:spLocks noChangeArrowheads="1"/>
              </p:cNvSpPr>
              <p:nvPr/>
            </p:nvSpPr>
            <p:spPr bwMode="auto">
              <a:xfrm flipH="1">
                <a:off x="922" y="2266"/>
                <a:ext cx="70" cy="60"/>
              </a:xfrm>
              <a:prstGeom prst="moon">
                <a:avLst>
                  <a:gd name="adj" fmla="val 18347"/>
                </a:avLst>
              </a:prstGeom>
              <a:solidFill>
                <a:srgbClr val="808080"/>
              </a:solidFill>
              <a:ln w="9525">
                <a:noFill/>
                <a:miter lim="800000"/>
                <a:headEnd/>
                <a:tailEnd/>
              </a:ln>
            </p:spPr>
            <p:txBody>
              <a:bodyPr wrap="none" anchor="ctr"/>
              <a:lstStyle/>
              <a:p>
                <a:endParaRPr lang="zh-CN" altLang="en-US"/>
              </a:p>
            </p:txBody>
          </p:sp>
          <p:sp>
            <p:nvSpPr>
              <p:cNvPr id="26653" name="AutoShape 134"/>
              <p:cNvSpPr>
                <a:spLocks noChangeArrowheads="1"/>
              </p:cNvSpPr>
              <p:nvPr/>
            </p:nvSpPr>
            <p:spPr bwMode="auto">
              <a:xfrm>
                <a:off x="806" y="2266"/>
                <a:ext cx="70" cy="60"/>
              </a:xfrm>
              <a:prstGeom prst="moon">
                <a:avLst>
                  <a:gd name="adj" fmla="val 18347"/>
                </a:avLst>
              </a:prstGeom>
              <a:solidFill>
                <a:srgbClr val="808080"/>
              </a:solidFill>
              <a:ln w="9525">
                <a:noFill/>
                <a:miter lim="800000"/>
                <a:headEnd/>
                <a:tailEnd/>
              </a:ln>
            </p:spPr>
            <p:txBody>
              <a:bodyPr wrap="none" anchor="ctr"/>
              <a:lstStyle/>
              <a:p>
                <a:endParaRPr lang="zh-CN" altLang="en-US"/>
              </a:p>
            </p:txBody>
          </p:sp>
          <p:sp>
            <p:nvSpPr>
              <p:cNvPr id="26654" name="AutoShape 135"/>
              <p:cNvSpPr>
                <a:spLocks noChangeArrowheads="1"/>
              </p:cNvSpPr>
              <p:nvPr/>
            </p:nvSpPr>
            <p:spPr bwMode="auto">
              <a:xfrm flipH="1">
                <a:off x="905" y="2281"/>
                <a:ext cx="35" cy="30"/>
              </a:xfrm>
              <a:prstGeom prst="moon">
                <a:avLst>
                  <a:gd name="adj" fmla="val 41907"/>
                </a:avLst>
              </a:prstGeom>
              <a:solidFill>
                <a:srgbClr val="808080"/>
              </a:solidFill>
              <a:ln w="9525">
                <a:noFill/>
                <a:miter lim="800000"/>
                <a:headEnd/>
                <a:tailEnd/>
              </a:ln>
            </p:spPr>
            <p:txBody>
              <a:bodyPr wrap="none" anchor="ctr"/>
              <a:lstStyle/>
              <a:p>
                <a:endParaRPr lang="zh-CN" altLang="en-US"/>
              </a:p>
            </p:txBody>
          </p:sp>
          <p:sp>
            <p:nvSpPr>
              <p:cNvPr id="26655" name="AutoShape 136"/>
              <p:cNvSpPr>
                <a:spLocks noChangeArrowheads="1"/>
              </p:cNvSpPr>
              <p:nvPr/>
            </p:nvSpPr>
            <p:spPr bwMode="auto">
              <a:xfrm>
                <a:off x="857" y="2281"/>
                <a:ext cx="35" cy="30"/>
              </a:xfrm>
              <a:prstGeom prst="moon">
                <a:avLst>
                  <a:gd name="adj" fmla="val 41907"/>
                </a:avLst>
              </a:prstGeom>
              <a:solidFill>
                <a:srgbClr val="808080"/>
              </a:solidFill>
              <a:ln w="9525">
                <a:noFill/>
                <a:miter lim="800000"/>
                <a:headEnd/>
                <a:tailEnd/>
              </a:ln>
            </p:spPr>
            <p:txBody>
              <a:bodyPr wrap="none" anchor="ctr"/>
              <a:lstStyle/>
              <a:p>
                <a:endParaRPr lang="zh-CN" altLang="en-US"/>
              </a:p>
            </p:txBody>
          </p:sp>
        </p:grpSp>
      </p:grpSp>
      <p:sp>
        <p:nvSpPr>
          <p:cNvPr id="26644" name="Text Box 137"/>
          <p:cNvSpPr txBox="1">
            <a:spLocks noChangeArrowheads="1"/>
          </p:cNvSpPr>
          <p:nvPr/>
        </p:nvSpPr>
        <p:spPr bwMode="auto">
          <a:xfrm>
            <a:off x="323850" y="1657821"/>
            <a:ext cx="1995488" cy="457200"/>
          </a:xfrm>
          <a:prstGeom prst="rect">
            <a:avLst/>
          </a:prstGeom>
          <a:noFill/>
          <a:ln w="9525">
            <a:noFill/>
            <a:miter lim="800000"/>
            <a:headEnd/>
            <a:tailEnd/>
          </a:ln>
        </p:spPr>
        <p:txBody>
          <a:bodyPr wrap="none">
            <a:spAutoFit/>
          </a:bodyPr>
          <a:lstStyle/>
          <a:p>
            <a:pPr algn="ctr"/>
            <a:r>
              <a:rPr kumimoji="1" lang="en-US" altLang="zh-CN" sz="2400" dirty="0">
                <a:latin typeface="Arial" pitchFamily="34" charset="0"/>
                <a:ea typeface="黑体" pitchFamily="49" charset="-122"/>
              </a:rPr>
              <a:t>B </a:t>
            </a:r>
            <a:r>
              <a:rPr kumimoji="1" lang="zh-CN" altLang="en-US" sz="2400" dirty="0">
                <a:latin typeface="Arial" pitchFamily="34" charset="0"/>
                <a:ea typeface="黑体" pitchFamily="49" charset="-122"/>
              </a:rPr>
              <a:t>的作用范围</a:t>
            </a:r>
          </a:p>
        </p:txBody>
      </p:sp>
      <p:sp>
        <p:nvSpPr>
          <p:cNvPr id="26645" name="Text Box 138"/>
          <p:cNvSpPr txBox="1">
            <a:spLocks noChangeArrowheads="1"/>
          </p:cNvSpPr>
          <p:nvPr/>
        </p:nvSpPr>
        <p:spPr bwMode="auto">
          <a:xfrm>
            <a:off x="6735763" y="1440334"/>
            <a:ext cx="2012950" cy="457200"/>
          </a:xfrm>
          <a:prstGeom prst="rect">
            <a:avLst/>
          </a:prstGeom>
          <a:noFill/>
          <a:ln w="9525">
            <a:noFill/>
            <a:miter lim="800000"/>
            <a:headEnd/>
            <a:tailEnd/>
          </a:ln>
        </p:spPr>
        <p:txBody>
          <a:bodyPr wrap="none">
            <a:spAutoFit/>
          </a:bodyPr>
          <a:lstStyle/>
          <a:p>
            <a:pPr algn="ctr"/>
            <a:r>
              <a:rPr kumimoji="1" lang="en-US" altLang="zh-CN" sz="2400">
                <a:latin typeface="Arial" pitchFamily="34" charset="0"/>
                <a:ea typeface="黑体" pitchFamily="49" charset="-122"/>
              </a:rPr>
              <a:t>C </a:t>
            </a:r>
            <a:r>
              <a:rPr kumimoji="1" lang="zh-CN" altLang="en-US" sz="2400">
                <a:latin typeface="Arial" pitchFamily="34" charset="0"/>
                <a:ea typeface="黑体" pitchFamily="49" charset="-122"/>
              </a:rPr>
              <a:t>的作用范围</a:t>
            </a:r>
          </a:p>
        </p:txBody>
      </p:sp>
      <p:sp>
        <p:nvSpPr>
          <p:cNvPr id="26646" name="Line 139"/>
          <p:cNvSpPr>
            <a:spLocks noChangeShapeType="1"/>
          </p:cNvSpPr>
          <p:nvPr/>
        </p:nvSpPr>
        <p:spPr bwMode="auto">
          <a:xfrm>
            <a:off x="2339975" y="1897534"/>
            <a:ext cx="647700" cy="215900"/>
          </a:xfrm>
          <a:prstGeom prst="line">
            <a:avLst/>
          </a:prstGeom>
          <a:noFill/>
          <a:ln w="19050">
            <a:solidFill>
              <a:schemeClr val="tx2"/>
            </a:solidFill>
            <a:round/>
            <a:headEnd/>
            <a:tailEnd type="triangle" w="sm" len="med"/>
          </a:ln>
        </p:spPr>
        <p:txBody>
          <a:bodyPr/>
          <a:lstStyle/>
          <a:p>
            <a:endParaRPr lang="zh-CN" altLang="en-US"/>
          </a:p>
        </p:txBody>
      </p:sp>
      <p:sp>
        <p:nvSpPr>
          <p:cNvPr id="26647" name="Line 140"/>
          <p:cNvSpPr>
            <a:spLocks noChangeShapeType="1"/>
          </p:cNvSpPr>
          <p:nvPr/>
        </p:nvSpPr>
        <p:spPr bwMode="auto">
          <a:xfrm flipH="1">
            <a:off x="6300788" y="1681634"/>
            <a:ext cx="431800" cy="288925"/>
          </a:xfrm>
          <a:prstGeom prst="line">
            <a:avLst/>
          </a:prstGeom>
          <a:noFill/>
          <a:ln w="19050">
            <a:solidFill>
              <a:schemeClr val="tx2"/>
            </a:solidFill>
            <a:round/>
            <a:headEnd/>
            <a:tailEnd type="triangle" w="sm" len="med"/>
          </a:ln>
        </p:spPr>
        <p:txBody>
          <a:bodyPr/>
          <a:lstStyle/>
          <a:p>
            <a:endParaRPr lang="zh-CN" altLang="en-US"/>
          </a:p>
        </p:txBody>
      </p:sp>
      <p:sp>
        <p:nvSpPr>
          <p:cNvPr id="2" name="标题 1"/>
          <p:cNvSpPr>
            <a:spLocks noGrp="1"/>
          </p:cNvSpPr>
          <p:nvPr>
            <p:ph type="title"/>
          </p:nvPr>
        </p:nvSpPr>
        <p:spPr/>
        <p:txBody>
          <a:bodyPr/>
          <a:lstStyle/>
          <a:p>
            <a:r>
              <a:rPr lang="zh-CN" altLang="en-US" dirty="0"/>
              <a:t>无线局域网的特殊问题 </a:t>
            </a:r>
          </a:p>
        </p:txBody>
      </p:sp>
      <p:sp>
        <p:nvSpPr>
          <p:cNvPr id="310354" name="Text Box 82"/>
          <p:cNvSpPr txBox="1">
            <a:spLocks noChangeArrowheads="1"/>
          </p:cNvSpPr>
          <p:nvPr/>
        </p:nvSpPr>
        <p:spPr bwMode="auto">
          <a:xfrm>
            <a:off x="285720" y="117439"/>
            <a:ext cx="8572560" cy="954107"/>
          </a:xfrm>
          <a:prstGeom prst="rect">
            <a:avLst/>
          </a:prstGeom>
          <a:solidFill>
            <a:srgbClr val="CCECFF"/>
          </a:solidFill>
          <a:ln w="9525">
            <a:solidFill>
              <a:srgbClr val="333399"/>
            </a:solidFill>
            <a:miter lim="800000"/>
            <a:headEnd/>
            <a:tailEnd/>
          </a:ln>
        </p:spPr>
        <p:txBody>
          <a:bodyPr wrap="square">
            <a:spAutoFit/>
          </a:bodyPr>
          <a:lstStyle/>
          <a:p>
            <a:pPr algn="ctr"/>
            <a:r>
              <a:rPr lang="zh-CN" altLang="en-US" sz="2800" dirty="0" smtClean="0">
                <a:latin typeface="+mn-lt"/>
                <a:ea typeface="+mn-ea"/>
              </a:rPr>
              <a:t>其实 </a:t>
            </a:r>
            <a:r>
              <a:rPr lang="en-US" altLang="zh-CN" sz="2800" dirty="0" smtClean="0">
                <a:latin typeface="+mn-lt"/>
                <a:ea typeface="+mn-ea"/>
              </a:rPr>
              <a:t>B </a:t>
            </a:r>
            <a:r>
              <a:rPr lang="zh-CN" altLang="en-US" sz="2800" dirty="0" smtClean="0">
                <a:latin typeface="+mn-lt"/>
                <a:ea typeface="+mn-ea"/>
              </a:rPr>
              <a:t>向 </a:t>
            </a:r>
            <a:r>
              <a:rPr lang="en-US" altLang="zh-CN" sz="2800" dirty="0" smtClean="0">
                <a:latin typeface="+mn-lt"/>
                <a:ea typeface="+mn-ea"/>
              </a:rPr>
              <a:t>A </a:t>
            </a:r>
            <a:r>
              <a:rPr lang="zh-CN" altLang="en-US" sz="2800" dirty="0" smtClean="0">
                <a:latin typeface="+mn-lt"/>
                <a:ea typeface="+mn-ea"/>
              </a:rPr>
              <a:t>发送</a:t>
            </a:r>
            <a:r>
              <a:rPr lang="zh-CN" altLang="en-US" sz="2800" dirty="0">
                <a:latin typeface="+mn-lt"/>
                <a:ea typeface="+mn-ea"/>
              </a:rPr>
              <a:t>数据并不影响 </a:t>
            </a:r>
            <a:r>
              <a:rPr lang="en-US" altLang="zh-CN" sz="2800" dirty="0" smtClean="0">
                <a:latin typeface="+mn-lt"/>
                <a:ea typeface="+mn-ea"/>
              </a:rPr>
              <a:t>C </a:t>
            </a:r>
            <a:r>
              <a:rPr lang="zh-CN" altLang="en-US" sz="2800" dirty="0" smtClean="0">
                <a:latin typeface="+mn-lt"/>
                <a:ea typeface="+mn-ea"/>
              </a:rPr>
              <a:t>向 </a:t>
            </a:r>
            <a:r>
              <a:rPr lang="en-US" altLang="zh-CN" sz="2800" dirty="0" smtClean="0">
                <a:latin typeface="+mn-lt"/>
                <a:ea typeface="+mn-ea"/>
              </a:rPr>
              <a:t>D </a:t>
            </a:r>
            <a:r>
              <a:rPr lang="zh-CN" altLang="en-US" sz="2800" dirty="0" smtClean="0">
                <a:latin typeface="+mn-lt"/>
                <a:ea typeface="+mn-ea"/>
              </a:rPr>
              <a:t>发送</a:t>
            </a:r>
            <a:r>
              <a:rPr lang="zh-CN" altLang="en-US" sz="2800" dirty="0">
                <a:latin typeface="+mn-lt"/>
                <a:ea typeface="+mn-ea"/>
              </a:rPr>
              <a:t>数据</a:t>
            </a:r>
          </a:p>
          <a:p>
            <a:pPr algn="ctr"/>
            <a:r>
              <a:rPr lang="zh-CN" altLang="en-US" sz="2800" dirty="0">
                <a:latin typeface="+mn-lt"/>
                <a:ea typeface="+mn-ea"/>
              </a:rPr>
              <a:t>这就是</a:t>
            </a:r>
            <a:r>
              <a:rPr lang="zh-CN" altLang="en-US" sz="2800" dirty="0">
                <a:solidFill>
                  <a:srgbClr val="FF0000"/>
                </a:solidFill>
                <a:latin typeface="+mn-lt"/>
                <a:ea typeface="+mn-ea"/>
              </a:rPr>
              <a:t>暴露站</a:t>
            </a:r>
            <a:r>
              <a:rPr lang="zh-CN" altLang="en-US" sz="2800" dirty="0" smtClean="0">
                <a:latin typeface="+mn-lt"/>
                <a:ea typeface="+mn-ea"/>
              </a:rPr>
              <a:t>问题 </a:t>
            </a:r>
            <a:r>
              <a:rPr lang="en-US" altLang="zh-CN" sz="2800" dirty="0" smtClean="0">
                <a:latin typeface="+mn-lt"/>
                <a:ea typeface="+mn-ea"/>
              </a:rPr>
              <a:t>(exposed </a:t>
            </a:r>
            <a:r>
              <a:rPr lang="en-US" altLang="zh-CN" sz="2800" dirty="0">
                <a:latin typeface="+mn-lt"/>
                <a:ea typeface="+mn-ea"/>
              </a:rPr>
              <a:t>station </a:t>
            </a:r>
            <a:r>
              <a:rPr lang="en-US" altLang="zh-CN" sz="2800" dirty="0" smtClean="0">
                <a:latin typeface="+mn-lt"/>
                <a:ea typeface="+mn-ea"/>
              </a:rPr>
              <a:t>problem)</a:t>
            </a:r>
            <a:endParaRPr lang="en-US" altLang="zh-CN" sz="2800" dirty="0">
              <a:latin typeface="+mn-lt"/>
              <a:ea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035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103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0353" grpId="0" animBg="1"/>
      <p:bldP spid="310354"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smtClean="0"/>
              <a:t>无线局域网可能出现检测错误的情况</a:t>
            </a:r>
            <a:endParaRPr lang="zh-CN" altLang="en-US" dirty="0"/>
          </a:p>
        </p:txBody>
      </p:sp>
      <p:sp>
        <p:nvSpPr>
          <p:cNvPr id="4" name="内容占位符 3"/>
          <p:cNvSpPr>
            <a:spLocks noGrp="1"/>
          </p:cNvSpPr>
          <p:nvPr>
            <p:ph idx="1"/>
          </p:nvPr>
        </p:nvSpPr>
        <p:spPr/>
        <p:txBody>
          <a:bodyPr/>
          <a:lstStyle/>
          <a:p>
            <a:r>
              <a:rPr lang="zh-CN" altLang="en-US" dirty="0" smtClean="0"/>
              <a:t>由此可见，无线局域网可能出现检测错误的情况：</a:t>
            </a:r>
            <a:endParaRPr lang="en-US" altLang="zh-CN" dirty="0" smtClean="0"/>
          </a:p>
          <a:p>
            <a:endParaRPr lang="en-US" altLang="zh-CN" dirty="0" smtClean="0"/>
          </a:p>
          <a:p>
            <a:r>
              <a:rPr lang="zh-CN" altLang="en-US" dirty="0" smtClean="0"/>
              <a:t>检测信道空闲，其实信道并不空闲； </a:t>
            </a:r>
            <a:r>
              <a:rPr lang="en-US" altLang="zh-CN" dirty="0" smtClean="0"/>
              <a:t>[</a:t>
            </a:r>
            <a:r>
              <a:rPr lang="zh-CN" altLang="en-US" dirty="0" smtClean="0"/>
              <a:t>信号衰减所导致的</a:t>
            </a:r>
            <a:r>
              <a:rPr lang="en-US" altLang="zh-CN" dirty="0" smtClean="0"/>
              <a:t>hidden station problem</a:t>
            </a:r>
            <a:r>
              <a:rPr lang="zh-CN" altLang="en-US" dirty="0" smtClean="0"/>
              <a:t>，不同于</a:t>
            </a:r>
            <a:r>
              <a:rPr lang="en-US" altLang="zh-CN" dirty="0" smtClean="0"/>
              <a:t>CSMA/CD</a:t>
            </a:r>
            <a:r>
              <a:rPr lang="zh-CN" altLang="en-US" dirty="0" smtClean="0"/>
              <a:t>中的传播时延导致的误认为信道空闲</a:t>
            </a:r>
            <a:r>
              <a:rPr lang="en-US" altLang="zh-CN" dirty="0" smtClean="0"/>
              <a:t>]</a:t>
            </a:r>
          </a:p>
          <a:p>
            <a:endParaRPr lang="en-US" altLang="zh-CN" dirty="0" smtClean="0"/>
          </a:p>
          <a:p>
            <a:r>
              <a:rPr lang="zh-CN" altLang="en-US" dirty="0" smtClean="0"/>
              <a:t>有时检测信道忙，其实信道不忙。</a:t>
            </a:r>
            <a:r>
              <a:rPr lang="en-US" altLang="zh-CN" dirty="0" smtClean="0"/>
              <a:t>[</a:t>
            </a:r>
            <a:r>
              <a:rPr lang="zh-CN" altLang="en-US" dirty="0" smtClean="0"/>
              <a:t>这种情况在</a:t>
            </a:r>
            <a:r>
              <a:rPr lang="en-US" altLang="zh-CN" dirty="0" smtClean="0"/>
              <a:t>CSMA/CD</a:t>
            </a:r>
            <a:r>
              <a:rPr lang="zh-CN" altLang="en-US" dirty="0" smtClean="0"/>
              <a:t>中不会发生</a:t>
            </a:r>
            <a:r>
              <a:rPr lang="en-US" altLang="zh-CN" dirty="0" smtClean="0"/>
              <a:t>]</a:t>
            </a:r>
            <a:endParaRPr lang="zh-CN" altLang="en-US" dirty="0"/>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6"/>
          <p:cNvSpPr>
            <a:spLocks noGrp="1" noChangeArrowheads="1"/>
          </p:cNvSpPr>
          <p:nvPr>
            <p:ph type="title"/>
          </p:nvPr>
        </p:nvSpPr>
        <p:spPr/>
        <p:txBody>
          <a:bodyPr/>
          <a:lstStyle/>
          <a:p>
            <a:pPr eaLnBrk="1" hangingPunct="1"/>
            <a:r>
              <a:rPr lang="en-US" altLang="zh-CN" smtClean="0"/>
              <a:t>CSMA/CA </a:t>
            </a:r>
            <a:r>
              <a:rPr lang="zh-CN" altLang="en-US" smtClean="0"/>
              <a:t>协议 </a:t>
            </a:r>
          </a:p>
        </p:txBody>
      </p:sp>
      <p:sp>
        <p:nvSpPr>
          <p:cNvPr id="312329" name="Rectangle 9"/>
          <p:cNvSpPr>
            <a:spLocks noGrp="1" noChangeArrowheads="1"/>
          </p:cNvSpPr>
          <p:nvPr>
            <p:ph type="body" idx="1"/>
          </p:nvPr>
        </p:nvSpPr>
        <p:spPr/>
        <p:txBody>
          <a:bodyPr/>
          <a:lstStyle/>
          <a:p>
            <a:pPr eaLnBrk="1" hangingPunct="1">
              <a:spcBef>
                <a:spcPts val="600"/>
              </a:spcBef>
            </a:pPr>
            <a:r>
              <a:rPr lang="zh-CN" altLang="en-US" dirty="0" smtClean="0">
                <a:solidFill>
                  <a:srgbClr val="FF0000"/>
                </a:solidFill>
              </a:rPr>
              <a:t>无线局域网不能使用 </a:t>
            </a:r>
            <a:r>
              <a:rPr lang="en-US" altLang="zh-CN" dirty="0" smtClean="0">
                <a:solidFill>
                  <a:srgbClr val="FF0000"/>
                </a:solidFill>
              </a:rPr>
              <a:t>CSMA/CD</a:t>
            </a:r>
            <a:r>
              <a:rPr lang="zh-CN" altLang="en-US" dirty="0" smtClean="0">
                <a:solidFill>
                  <a:srgbClr val="FF0000"/>
                </a:solidFill>
              </a:rPr>
              <a:t>，而只能使用改进的 </a:t>
            </a:r>
            <a:r>
              <a:rPr lang="en-US" altLang="zh-CN" dirty="0" smtClean="0">
                <a:solidFill>
                  <a:srgbClr val="FF0000"/>
                </a:solidFill>
              </a:rPr>
              <a:t>CSMA</a:t>
            </a:r>
            <a:r>
              <a:rPr lang="zh-CN" altLang="en-US" dirty="0" smtClean="0">
                <a:solidFill>
                  <a:srgbClr val="FF0000"/>
                </a:solidFill>
              </a:rPr>
              <a:t>协议</a:t>
            </a:r>
            <a:r>
              <a:rPr lang="zh-CN" altLang="en-US" dirty="0" smtClean="0"/>
              <a:t>。</a:t>
            </a:r>
          </a:p>
          <a:p>
            <a:pPr eaLnBrk="1" hangingPunct="1">
              <a:spcBef>
                <a:spcPts val="600"/>
              </a:spcBef>
            </a:pPr>
            <a:endParaRPr lang="en-US" altLang="zh-CN" dirty="0" smtClean="0"/>
          </a:p>
          <a:p>
            <a:pPr eaLnBrk="1" hangingPunct="1">
              <a:spcBef>
                <a:spcPts val="600"/>
              </a:spcBef>
            </a:pPr>
            <a:r>
              <a:rPr lang="zh-CN" altLang="en-US" dirty="0" smtClean="0"/>
              <a:t>改进的办法是把</a:t>
            </a:r>
            <a:r>
              <a:rPr lang="en-US" altLang="zh-CN" dirty="0" smtClean="0"/>
              <a:t>CSMA</a:t>
            </a:r>
            <a:r>
              <a:rPr lang="zh-CN" altLang="en-US" dirty="0" smtClean="0"/>
              <a:t>增加一个碰撞避免</a:t>
            </a:r>
            <a:r>
              <a:rPr lang="en-US" altLang="zh-CN" dirty="0" smtClean="0"/>
              <a:t>CA (Collision Avoidance)</a:t>
            </a:r>
            <a:r>
              <a:rPr lang="zh-CN" altLang="en-US" dirty="0" smtClean="0"/>
              <a:t>功能。</a:t>
            </a:r>
          </a:p>
          <a:p>
            <a:pPr eaLnBrk="1" hangingPunct="1">
              <a:spcBef>
                <a:spcPts val="600"/>
              </a:spcBef>
            </a:pPr>
            <a:endParaRPr lang="en-US" altLang="zh-CN" dirty="0" smtClean="0"/>
          </a:p>
          <a:p>
            <a:pPr eaLnBrk="1" hangingPunct="1">
              <a:spcBef>
                <a:spcPts val="600"/>
              </a:spcBef>
            </a:pPr>
            <a:r>
              <a:rPr lang="en-US" altLang="zh-CN" dirty="0" smtClean="0"/>
              <a:t>802.11</a:t>
            </a:r>
            <a:r>
              <a:rPr lang="zh-CN" altLang="en-US" dirty="0" smtClean="0"/>
              <a:t>就使用 </a:t>
            </a:r>
            <a:r>
              <a:rPr lang="en-US" altLang="zh-CN" dirty="0" smtClean="0"/>
              <a:t>CSMA/CA </a:t>
            </a:r>
            <a:r>
              <a:rPr lang="zh-CN" altLang="en-US" dirty="0" smtClean="0"/>
              <a:t>协议。</a:t>
            </a:r>
            <a:endParaRPr lang="en-US" altLang="zh-CN" dirty="0" smtClean="0"/>
          </a:p>
          <a:p>
            <a:pPr eaLnBrk="1" hangingPunct="1">
              <a:spcBef>
                <a:spcPts val="600"/>
              </a:spcBef>
            </a:pPr>
            <a:endParaRPr lang="en-US" altLang="zh-CN" dirty="0" smtClean="0"/>
          </a:p>
          <a:p>
            <a:pPr eaLnBrk="1" hangingPunct="1">
              <a:spcBef>
                <a:spcPts val="600"/>
              </a:spcBef>
            </a:pPr>
            <a:r>
              <a:rPr lang="zh-CN" altLang="en-US" dirty="0" smtClean="0"/>
              <a:t>而在使用 </a:t>
            </a:r>
            <a:r>
              <a:rPr lang="en-US" altLang="zh-CN" dirty="0" smtClean="0"/>
              <a:t>CSMA/CA </a:t>
            </a:r>
            <a:r>
              <a:rPr lang="zh-CN" altLang="en-US" dirty="0" smtClean="0"/>
              <a:t>的同时，还增加使用</a:t>
            </a:r>
            <a:r>
              <a:rPr lang="zh-CN" altLang="en-US" dirty="0" smtClean="0">
                <a:solidFill>
                  <a:srgbClr val="FF0000"/>
                </a:solidFill>
              </a:rPr>
              <a:t>停止等待</a:t>
            </a:r>
            <a:r>
              <a:rPr lang="zh-CN" altLang="en-US" dirty="0" smtClean="0"/>
              <a:t>协议。</a:t>
            </a:r>
          </a:p>
          <a:p>
            <a:pPr eaLnBrk="1" hangingPunct="1">
              <a:spcBef>
                <a:spcPts val="600"/>
              </a:spcBef>
            </a:pPr>
            <a:endParaRPr lang="en-US" altLang="zh-CN" dirty="0" smtClean="0"/>
          </a:p>
          <a:p>
            <a:pPr eaLnBrk="1" hangingPunct="1">
              <a:spcBef>
                <a:spcPts val="600"/>
              </a:spcBef>
            </a:pPr>
            <a:r>
              <a:rPr lang="zh-CN" altLang="en-US" dirty="0" smtClean="0"/>
              <a:t>下面先介绍 </a:t>
            </a:r>
            <a:r>
              <a:rPr lang="en-US" altLang="zh-CN" dirty="0" smtClean="0"/>
              <a:t>802.11 </a:t>
            </a:r>
            <a:r>
              <a:rPr lang="zh-CN" altLang="en-US" dirty="0" smtClean="0"/>
              <a:t>的 </a:t>
            </a:r>
            <a:r>
              <a:rPr lang="en-US" altLang="zh-CN" dirty="0" smtClean="0"/>
              <a:t>MAC</a:t>
            </a:r>
            <a:r>
              <a:rPr lang="zh-CN" altLang="en-US" dirty="0" smtClean="0"/>
              <a:t>层。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2329">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12329">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12329">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1232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2329" grpId="0" build="p"/>
    </p:bldLst>
  </p:timing>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8674" name="Rectangle 6"/>
          <p:cNvSpPr>
            <a:spLocks noGrp="1" noChangeArrowheads="1"/>
          </p:cNvSpPr>
          <p:nvPr>
            <p:ph type="title"/>
          </p:nvPr>
        </p:nvSpPr>
        <p:spPr>
          <a:xfrm>
            <a:off x="428596" y="161907"/>
            <a:ext cx="8358246" cy="695325"/>
          </a:xfrm>
        </p:spPr>
        <p:txBody>
          <a:bodyPr/>
          <a:lstStyle/>
          <a:p>
            <a:pPr eaLnBrk="1" hangingPunct="1"/>
            <a:r>
              <a:rPr lang="en-US" altLang="zh-CN" dirty="0" smtClean="0">
                <a:latin typeface="+mn-lt"/>
              </a:rPr>
              <a:t>802.11 </a:t>
            </a:r>
            <a:r>
              <a:rPr lang="zh-CN" altLang="en-US" dirty="0" smtClean="0">
                <a:latin typeface="+mn-lt"/>
              </a:rPr>
              <a:t>的 </a:t>
            </a:r>
            <a:r>
              <a:rPr lang="en-US" altLang="zh-CN" dirty="0" smtClean="0">
                <a:latin typeface="+mn-lt"/>
              </a:rPr>
              <a:t>MAC </a:t>
            </a:r>
            <a:r>
              <a:rPr lang="zh-CN" altLang="en-US" dirty="0" smtClean="0">
                <a:latin typeface="+mn-lt"/>
              </a:rPr>
              <a:t>层 </a:t>
            </a:r>
          </a:p>
        </p:txBody>
      </p:sp>
      <p:sp>
        <p:nvSpPr>
          <p:cNvPr id="28675" name="Line 13"/>
          <p:cNvSpPr>
            <a:spLocks noChangeShapeType="1"/>
          </p:cNvSpPr>
          <p:nvPr/>
        </p:nvSpPr>
        <p:spPr bwMode="auto">
          <a:xfrm>
            <a:off x="531813" y="2781300"/>
            <a:ext cx="6350" cy="3097213"/>
          </a:xfrm>
          <a:prstGeom prst="line">
            <a:avLst/>
          </a:prstGeom>
          <a:noFill/>
          <a:ln w="28575">
            <a:solidFill>
              <a:srgbClr val="333399"/>
            </a:solidFill>
            <a:round/>
            <a:headEnd type="triangle" w="sm" len="lg"/>
            <a:tailEnd type="triangle" w="sm" len="lg"/>
          </a:ln>
        </p:spPr>
        <p:txBody>
          <a:bodyPr wrap="none" anchor="ctr"/>
          <a:lstStyle/>
          <a:p>
            <a:endParaRPr lang="zh-CN" altLang="en-US">
              <a:latin typeface="+mn-lt"/>
            </a:endParaRPr>
          </a:p>
        </p:txBody>
      </p:sp>
      <p:sp>
        <p:nvSpPr>
          <p:cNvPr id="28676" name="Text Box 14"/>
          <p:cNvSpPr txBox="1">
            <a:spLocks noChangeArrowheads="1"/>
          </p:cNvSpPr>
          <p:nvPr/>
        </p:nvSpPr>
        <p:spPr bwMode="auto">
          <a:xfrm>
            <a:off x="34925" y="4005263"/>
            <a:ext cx="1098378" cy="461665"/>
          </a:xfrm>
          <a:prstGeom prst="rect">
            <a:avLst/>
          </a:prstGeom>
          <a:solidFill>
            <a:schemeClr val="bg1"/>
          </a:solidFill>
          <a:ln w="9525">
            <a:noFill/>
            <a:miter lim="800000"/>
            <a:headEnd/>
            <a:tailEnd/>
          </a:ln>
        </p:spPr>
        <p:txBody>
          <a:bodyPr wrap="none">
            <a:spAutoFit/>
          </a:bodyPr>
          <a:lstStyle/>
          <a:p>
            <a:pPr algn="ctr"/>
            <a:r>
              <a:rPr kumimoji="1" lang="en-US" altLang="zh-CN" sz="2400" dirty="0" smtClean="0">
                <a:solidFill>
                  <a:srgbClr val="333399"/>
                </a:solidFill>
                <a:latin typeface="+mn-lt"/>
                <a:ea typeface="黑体" pitchFamily="49" charset="-122"/>
              </a:rPr>
              <a:t>MAC</a:t>
            </a:r>
            <a:r>
              <a:rPr kumimoji="1" lang="zh-CN" altLang="en-US" sz="2400" dirty="0" smtClean="0">
                <a:solidFill>
                  <a:srgbClr val="333399"/>
                </a:solidFill>
                <a:latin typeface="+mn-lt"/>
                <a:ea typeface="黑体" pitchFamily="49" charset="-122"/>
              </a:rPr>
              <a:t>层</a:t>
            </a:r>
            <a:endParaRPr kumimoji="1" lang="zh-CN" altLang="en-US" sz="2400" dirty="0">
              <a:solidFill>
                <a:srgbClr val="333399"/>
              </a:solidFill>
              <a:latin typeface="+mn-lt"/>
              <a:ea typeface="黑体" pitchFamily="49" charset="-122"/>
            </a:endParaRPr>
          </a:p>
        </p:txBody>
      </p:sp>
      <p:sp>
        <p:nvSpPr>
          <p:cNvPr id="28677" name="Text Box 15"/>
          <p:cNvSpPr txBox="1">
            <a:spLocks noChangeArrowheads="1"/>
          </p:cNvSpPr>
          <p:nvPr/>
        </p:nvSpPr>
        <p:spPr bwMode="auto">
          <a:xfrm>
            <a:off x="1757368" y="1981194"/>
            <a:ext cx="3600450" cy="519112"/>
          </a:xfrm>
          <a:prstGeom prst="rect">
            <a:avLst/>
          </a:prstGeom>
          <a:noFill/>
          <a:ln w="9525">
            <a:noFill/>
            <a:miter lim="800000"/>
            <a:headEnd/>
            <a:tailEnd/>
          </a:ln>
        </p:spPr>
        <p:txBody>
          <a:bodyPr>
            <a:spAutoFit/>
          </a:bodyPr>
          <a:lstStyle/>
          <a:p>
            <a:pPr algn="ctr"/>
            <a:r>
              <a:rPr kumimoji="1" lang="zh-CN" altLang="en-US" sz="2800" dirty="0">
                <a:solidFill>
                  <a:srgbClr val="333399"/>
                </a:solidFill>
                <a:latin typeface="+mn-lt"/>
                <a:ea typeface="黑体" pitchFamily="49" charset="-122"/>
              </a:rPr>
              <a:t>无争用</a:t>
            </a:r>
            <a:r>
              <a:rPr kumimoji="1" lang="zh-CN" altLang="en-US" sz="2800" dirty="0" smtClean="0">
                <a:solidFill>
                  <a:srgbClr val="333399"/>
                </a:solidFill>
                <a:latin typeface="+mn-lt"/>
                <a:ea typeface="黑体" pitchFamily="49" charset="-122"/>
              </a:rPr>
              <a:t>服务</a:t>
            </a:r>
            <a:r>
              <a:rPr kumimoji="1" lang="en-US" altLang="zh-CN" sz="2800" dirty="0" smtClean="0">
                <a:solidFill>
                  <a:srgbClr val="333399"/>
                </a:solidFill>
                <a:latin typeface="+mn-lt"/>
                <a:ea typeface="黑体" pitchFamily="49" charset="-122"/>
              </a:rPr>
              <a:t>(</a:t>
            </a:r>
            <a:r>
              <a:rPr kumimoji="1" lang="zh-CN" altLang="en-US" sz="2800" dirty="0" smtClean="0">
                <a:solidFill>
                  <a:srgbClr val="333399"/>
                </a:solidFill>
                <a:latin typeface="+mn-lt"/>
                <a:ea typeface="黑体" pitchFamily="49" charset="-122"/>
              </a:rPr>
              <a:t>选用</a:t>
            </a:r>
            <a:r>
              <a:rPr kumimoji="1" lang="en-US" altLang="zh-CN" sz="2800" dirty="0" smtClean="0">
                <a:solidFill>
                  <a:srgbClr val="333399"/>
                </a:solidFill>
                <a:latin typeface="+mn-lt"/>
                <a:ea typeface="黑体" pitchFamily="49" charset="-122"/>
              </a:rPr>
              <a:t>)</a:t>
            </a:r>
            <a:endParaRPr kumimoji="1" lang="zh-CN" altLang="en-US" sz="2800" dirty="0">
              <a:solidFill>
                <a:srgbClr val="333399"/>
              </a:solidFill>
              <a:latin typeface="+mn-lt"/>
              <a:ea typeface="黑体" pitchFamily="49" charset="-122"/>
            </a:endParaRPr>
          </a:p>
        </p:txBody>
      </p:sp>
      <p:sp>
        <p:nvSpPr>
          <p:cNvPr id="28678" name="Rectangle 16"/>
          <p:cNvSpPr>
            <a:spLocks noChangeArrowheads="1"/>
          </p:cNvSpPr>
          <p:nvPr/>
        </p:nvSpPr>
        <p:spPr bwMode="auto">
          <a:xfrm>
            <a:off x="1116013" y="4160838"/>
            <a:ext cx="7704137" cy="2436812"/>
          </a:xfrm>
          <a:prstGeom prst="rect">
            <a:avLst/>
          </a:prstGeom>
          <a:solidFill>
            <a:srgbClr val="FFFF99"/>
          </a:solidFill>
          <a:ln w="28575">
            <a:solidFill>
              <a:schemeClr val="tx2"/>
            </a:solidFill>
            <a:miter lim="800000"/>
            <a:headEnd/>
            <a:tailEnd/>
          </a:ln>
        </p:spPr>
        <p:txBody>
          <a:bodyPr wrap="none" anchor="ctr"/>
          <a:lstStyle/>
          <a:p>
            <a:endParaRPr lang="zh-CN" altLang="en-US">
              <a:latin typeface="+mn-lt"/>
            </a:endParaRPr>
          </a:p>
        </p:txBody>
      </p:sp>
      <p:sp>
        <p:nvSpPr>
          <p:cNvPr id="28679" name="Rectangle 18"/>
          <p:cNvSpPr>
            <a:spLocks noChangeArrowheads="1"/>
          </p:cNvSpPr>
          <p:nvPr/>
        </p:nvSpPr>
        <p:spPr bwMode="auto">
          <a:xfrm>
            <a:off x="1150938" y="4181475"/>
            <a:ext cx="7669212" cy="1697038"/>
          </a:xfrm>
          <a:prstGeom prst="rect">
            <a:avLst/>
          </a:prstGeom>
          <a:solidFill>
            <a:srgbClr val="CCECFF"/>
          </a:solidFill>
          <a:ln w="9525">
            <a:noFill/>
            <a:miter lim="800000"/>
            <a:headEnd/>
            <a:tailEnd/>
          </a:ln>
        </p:spPr>
        <p:txBody>
          <a:bodyPr wrap="none" anchor="ctr"/>
          <a:lstStyle/>
          <a:p>
            <a:endParaRPr lang="zh-CN" altLang="en-US">
              <a:latin typeface="+mn-lt"/>
            </a:endParaRPr>
          </a:p>
        </p:txBody>
      </p:sp>
      <p:sp>
        <p:nvSpPr>
          <p:cNvPr id="28680" name="Rectangle 19"/>
          <p:cNvSpPr>
            <a:spLocks noChangeArrowheads="1"/>
          </p:cNvSpPr>
          <p:nvPr/>
        </p:nvSpPr>
        <p:spPr bwMode="auto">
          <a:xfrm>
            <a:off x="1139825" y="2782888"/>
            <a:ext cx="4714875" cy="1355725"/>
          </a:xfrm>
          <a:prstGeom prst="rect">
            <a:avLst/>
          </a:prstGeom>
          <a:solidFill>
            <a:srgbClr val="FFCCFF"/>
          </a:solidFill>
          <a:ln w="9525">
            <a:noFill/>
            <a:miter lim="800000"/>
            <a:headEnd/>
            <a:tailEnd/>
          </a:ln>
        </p:spPr>
        <p:txBody>
          <a:bodyPr wrap="none" anchor="ctr"/>
          <a:lstStyle/>
          <a:p>
            <a:endParaRPr lang="zh-CN" altLang="en-US">
              <a:latin typeface="+mn-lt"/>
            </a:endParaRPr>
          </a:p>
        </p:txBody>
      </p:sp>
      <p:sp>
        <p:nvSpPr>
          <p:cNvPr id="28681" name="Text Box 20"/>
          <p:cNvSpPr txBox="1">
            <a:spLocks noChangeArrowheads="1"/>
          </p:cNvSpPr>
          <p:nvPr/>
        </p:nvSpPr>
        <p:spPr bwMode="auto">
          <a:xfrm>
            <a:off x="6370638" y="2420938"/>
            <a:ext cx="1896673" cy="954107"/>
          </a:xfrm>
          <a:prstGeom prst="rect">
            <a:avLst/>
          </a:prstGeom>
          <a:noFill/>
          <a:ln w="9525">
            <a:noFill/>
            <a:miter lim="800000"/>
            <a:headEnd/>
            <a:tailEnd/>
          </a:ln>
        </p:spPr>
        <p:txBody>
          <a:bodyPr wrap="none">
            <a:spAutoFit/>
          </a:bodyPr>
          <a:lstStyle/>
          <a:p>
            <a:pPr algn="ctr"/>
            <a:r>
              <a:rPr kumimoji="1" lang="zh-CN" altLang="en-US" sz="2800" dirty="0">
                <a:solidFill>
                  <a:srgbClr val="333399"/>
                </a:solidFill>
                <a:latin typeface="+mn-lt"/>
                <a:ea typeface="黑体" pitchFamily="49" charset="-122"/>
              </a:rPr>
              <a:t>争用服务</a:t>
            </a:r>
          </a:p>
          <a:p>
            <a:pPr algn="ctr"/>
            <a:r>
              <a:rPr kumimoji="1" lang="en-US" altLang="zh-CN" sz="2800" dirty="0" smtClean="0">
                <a:solidFill>
                  <a:srgbClr val="333399"/>
                </a:solidFill>
                <a:latin typeface="+mn-lt"/>
                <a:ea typeface="黑体" pitchFamily="49" charset="-122"/>
              </a:rPr>
              <a:t>(</a:t>
            </a:r>
            <a:r>
              <a:rPr kumimoji="1" lang="zh-CN" altLang="en-US" sz="2800" dirty="0" smtClean="0">
                <a:solidFill>
                  <a:srgbClr val="333399"/>
                </a:solidFill>
                <a:latin typeface="+mn-lt"/>
                <a:ea typeface="黑体" pitchFamily="49" charset="-122"/>
              </a:rPr>
              <a:t>必须实现</a:t>
            </a:r>
            <a:r>
              <a:rPr kumimoji="1" lang="en-US" altLang="zh-CN" sz="2800" dirty="0" smtClean="0">
                <a:solidFill>
                  <a:srgbClr val="333399"/>
                </a:solidFill>
                <a:latin typeface="+mn-lt"/>
                <a:ea typeface="黑体" pitchFamily="49" charset="-122"/>
              </a:rPr>
              <a:t>)</a:t>
            </a:r>
            <a:endParaRPr kumimoji="1" lang="zh-CN" altLang="en-US" sz="2800" dirty="0">
              <a:solidFill>
                <a:srgbClr val="333399"/>
              </a:solidFill>
              <a:latin typeface="+mn-lt"/>
              <a:ea typeface="黑体" pitchFamily="49" charset="-122"/>
            </a:endParaRPr>
          </a:p>
        </p:txBody>
      </p:sp>
      <p:sp>
        <p:nvSpPr>
          <p:cNvPr id="28682" name="Text Box 23"/>
          <p:cNvSpPr txBox="1">
            <a:spLocks noChangeArrowheads="1"/>
          </p:cNvSpPr>
          <p:nvPr/>
        </p:nvSpPr>
        <p:spPr bwMode="auto">
          <a:xfrm>
            <a:off x="2146300" y="4360863"/>
            <a:ext cx="5985806" cy="1384995"/>
          </a:xfrm>
          <a:prstGeom prst="rect">
            <a:avLst/>
          </a:prstGeom>
          <a:noFill/>
          <a:ln w="9525">
            <a:noFill/>
            <a:miter lim="800000"/>
            <a:headEnd/>
            <a:tailEnd/>
          </a:ln>
        </p:spPr>
        <p:txBody>
          <a:bodyPr wrap="none">
            <a:spAutoFit/>
          </a:bodyPr>
          <a:lstStyle/>
          <a:p>
            <a:pPr algn="ctr"/>
            <a:r>
              <a:rPr kumimoji="1" lang="zh-CN" altLang="en-US" sz="2800" dirty="0">
                <a:solidFill>
                  <a:srgbClr val="333399"/>
                </a:solidFill>
                <a:latin typeface="+mn-lt"/>
                <a:ea typeface="黑体" pitchFamily="49" charset="-122"/>
              </a:rPr>
              <a:t>分布协调功能 </a:t>
            </a:r>
            <a:r>
              <a:rPr kumimoji="1" lang="en-US" altLang="zh-CN" sz="2800" dirty="0">
                <a:solidFill>
                  <a:srgbClr val="333399"/>
                </a:solidFill>
                <a:latin typeface="+mn-lt"/>
                <a:ea typeface="黑体" pitchFamily="49" charset="-122"/>
              </a:rPr>
              <a:t>DCF</a:t>
            </a:r>
          </a:p>
          <a:p>
            <a:pPr algn="ctr"/>
            <a:r>
              <a:rPr kumimoji="1" lang="en-US" altLang="zh-CN" sz="2800" dirty="0" smtClean="0">
                <a:solidFill>
                  <a:srgbClr val="333399"/>
                </a:solidFill>
                <a:latin typeface="+mn-lt"/>
                <a:ea typeface="黑体" pitchFamily="49" charset="-122"/>
              </a:rPr>
              <a:t>(Distributed </a:t>
            </a:r>
            <a:r>
              <a:rPr kumimoji="1" lang="en-US" altLang="zh-CN" sz="2800" dirty="0">
                <a:solidFill>
                  <a:srgbClr val="333399"/>
                </a:solidFill>
                <a:latin typeface="+mn-lt"/>
                <a:ea typeface="黑体" pitchFamily="49" charset="-122"/>
              </a:rPr>
              <a:t>Coordination </a:t>
            </a:r>
            <a:r>
              <a:rPr kumimoji="1" lang="en-US" altLang="zh-CN" sz="2800" dirty="0" smtClean="0">
                <a:solidFill>
                  <a:srgbClr val="333399"/>
                </a:solidFill>
                <a:latin typeface="+mn-lt"/>
                <a:ea typeface="黑体" pitchFamily="49" charset="-122"/>
              </a:rPr>
              <a:t>Function)</a:t>
            </a:r>
            <a:endParaRPr kumimoji="1" lang="en-US" altLang="zh-CN" sz="2800" dirty="0">
              <a:solidFill>
                <a:srgbClr val="333399"/>
              </a:solidFill>
              <a:latin typeface="+mn-lt"/>
              <a:ea typeface="黑体" pitchFamily="49" charset="-122"/>
            </a:endParaRPr>
          </a:p>
          <a:p>
            <a:pPr algn="ctr"/>
            <a:r>
              <a:rPr kumimoji="1" lang="en-US" altLang="zh-CN" sz="2800" dirty="0" smtClean="0">
                <a:solidFill>
                  <a:srgbClr val="333399"/>
                </a:solidFill>
                <a:latin typeface="+mn-lt"/>
                <a:ea typeface="黑体" pitchFamily="49" charset="-122"/>
              </a:rPr>
              <a:t>(CSMA/CA)</a:t>
            </a:r>
            <a:endParaRPr kumimoji="1" lang="en-US" altLang="zh-CN" sz="2800" dirty="0">
              <a:solidFill>
                <a:srgbClr val="333399"/>
              </a:solidFill>
              <a:latin typeface="+mn-lt"/>
              <a:ea typeface="黑体" pitchFamily="49" charset="-122"/>
            </a:endParaRPr>
          </a:p>
        </p:txBody>
      </p:sp>
      <p:sp>
        <p:nvSpPr>
          <p:cNvPr id="28683" name="Text Box 24"/>
          <p:cNvSpPr txBox="1">
            <a:spLocks noChangeArrowheads="1"/>
          </p:cNvSpPr>
          <p:nvPr/>
        </p:nvSpPr>
        <p:spPr bwMode="auto">
          <a:xfrm>
            <a:off x="1014413" y="2997200"/>
            <a:ext cx="4826578" cy="954107"/>
          </a:xfrm>
          <a:prstGeom prst="rect">
            <a:avLst/>
          </a:prstGeom>
          <a:noFill/>
          <a:ln w="9525">
            <a:noFill/>
            <a:miter lim="800000"/>
            <a:headEnd/>
            <a:tailEnd/>
          </a:ln>
        </p:spPr>
        <p:txBody>
          <a:bodyPr wrap="none">
            <a:spAutoFit/>
          </a:bodyPr>
          <a:lstStyle/>
          <a:p>
            <a:pPr algn="ctr"/>
            <a:r>
              <a:rPr kumimoji="1" lang="zh-CN" altLang="en-US" sz="2800" dirty="0">
                <a:solidFill>
                  <a:srgbClr val="333399"/>
                </a:solidFill>
                <a:latin typeface="+mn-lt"/>
                <a:ea typeface="黑体" pitchFamily="49" charset="-122"/>
              </a:rPr>
              <a:t>点协调功能 </a:t>
            </a:r>
            <a:r>
              <a:rPr kumimoji="1" lang="en-US" altLang="zh-CN" sz="2800" dirty="0">
                <a:solidFill>
                  <a:srgbClr val="333399"/>
                </a:solidFill>
                <a:latin typeface="+mn-lt"/>
                <a:ea typeface="黑体" pitchFamily="49" charset="-122"/>
              </a:rPr>
              <a:t>PCF</a:t>
            </a:r>
          </a:p>
          <a:p>
            <a:pPr algn="ctr"/>
            <a:r>
              <a:rPr kumimoji="1" lang="en-US" altLang="zh-CN" sz="2800" dirty="0" smtClean="0">
                <a:solidFill>
                  <a:srgbClr val="333399"/>
                </a:solidFill>
                <a:latin typeface="+mn-lt"/>
                <a:ea typeface="黑体" pitchFamily="49" charset="-122"/>
              </a:rPr>
              <a:t>(Point </a:t>
            </a:r>
            <a:r>
              <a:rPr kumimoji="1" lang="en-US" altLang="zh-CN" sz="2800" dirty="0">
                <a:solidFill>
                  <a:srgbClr val="333399"/>
                </a:solidFill>
                <a:latin typeface="+mn-lt"/>
                <a:ea typeface="黑体" pitchFamily="49" charset="-122"/>
              </a:rPr>
              <a:t>Coordination </a:t>
            </a:r>
            <a:r>
              <a:rPr kumimoji="1" lang="en-US" altLang="zh-CN" sz="2800" dirty="0" smtClean="0">
                <a:solidFill>
                  <a:srgbClr val="333399"/>
                </a:solidFill>
                <a:latin typeface="+mn-lt"/>
                <a:ea typeface="黑体" pitchFamily="49" charset="-122"/>
              </a:rPr>
              <a:t>Function)</a:t>
            </a:r>
            <a:endParaRPr kumimoji="1" lang="en-US" altLang="zh-CN" sz="2800" dirty="0">
              <a:solidFill>
                <a:srgbClr val="333399"/>
              </a:solidFill>
              <a:latin typeface="+mn-lt"/>
              <a:ea typeface="黑体" pitchFamily="49" charset="-122"/>
            </a:endParaRPr>
          </a:p>
        </p:txBody>
      </p:sp>
      <p:sp>
        <p:nvSpPr>
          <p:cNvPr id="28684" name="Rectangle 25"/>
          <p:cNvSpPr>
            <a:spLocks noChangeArrowheads="1"/>
          </p:cNvSpPr>
          <p:nvPr/>
        </p:nvSpPr>
        <p:spPr bwMode="auto">
          <a:xfrm>
            <a:off x="1116013" y="2781300"/>
            <a:ext cx="4745037" cy="1379538"/>
          </a:xfrm>
          <a:prstGeom prst="rect">
            <a:avLst/>
          </a:prstGeom>
          <a:noFill/>
          <a:ln w="28575">
            <a:solidFill>
              <a:schemeClr val="tx2"/>
            </a:solidFill>
            <a:miter lim="800000"/>
            <a:headEnd/>
            <a:tailEnd/>
          </a:ln>
        </p:spPr>
        <p:txBody>
          <a:bodyPr wrap="none" anchor="ctr"/>
          <a:lstStyle/>
          <a:p>
            <a:endParaRPr lang="zh-CN" altLang="en-US">
              <a:latin typeface="+mn-lt"/>
            </a:endParaRPr>
          </a:p>
        </p:txBody>
      </p:sp>
      <p:sp>
        <p:nvSpPr>
          <p:cNvPr id="28685" name="Line 37"/>
          <p:cNvSpPr>
            <a:spLocks noChangeShapeType="1"/>
          </p:cNvSpPr>
          <p:nvPr/>
        </p:nvSpPr>
        <p:spPr bwMode="auto">
          <a:xfrm>
            <a:off x="152400" y="2781300"/>
            <a:ext cx="812800" cy="0"/>
          </a:xfrm>
          <a:prstGeom prst="line">
            <a:avLst/>
          </a:prstGeom>
          <a:noFill/>
          <a:ln w="19050">
            <a:solidFill>
              <a:srgbClr val="333399"/>
            </a:solidFill>
            <a:round/>
            <a:headEnd/>
            <a:tailEnd/>
          </a:ln>
        </p:spPr>
        <p:txBody>
          <a:bodyPr/>
          <a:lstStyle/>
          <a:p>
            <a:endParaRPr lang="zh-CN" altLang="en-US">
              <a:latin typeface="+mn-lt"/>
            </a:endParaRPr>
          </a:p>
        </p:txBody>
      </p:sp>
      <p:sp>
        <p:nvSpPr>
          <p:cNvPr id="28686" name="Text Box 12"/>
          <p:cNvSpPr txBox="1">
            <a:spLocks noChangeArrowheads="1"/>
          </p:cNvSpPr>
          <p:nvPr/>
        </p:nvSpPr>
        <p:spPr bwMode="auto">
          <a:xfrm>
            <a:off x="4500563" y="6005513"/>
            <a:ext cx="1250950" cy="519112"/>
          </a:xfrm>
          <a:prstGeom prst="rect">
            <a:avLst/>
          </a:prstGeom>
          <a:solidFill>
            <a:schemeClr val="bg1"/>
          </a:solidFill>
          <a:ln w="9525">
            <a:noFill/>
            <a:miter lim="800000"/>
            <a:headEnd/>
            <a:tailEnd/>
          </a:ln>
        </p:spPr>
        <p:txBody>
          <a:bodyPr wrap="none">
            <a:spAutoFit/>
          </a:bodyPr>
          <a:lstStyle/>
          <a:p>
            <a:r>
              <a:rPr kumimoji="1" lang="zh-CN" altLang="en-US" sz="2800" dirty="0">
                <a:solidFill>
                  <a:srgbClr val="333399"/>
                </a:solidFill>
                <a:latin typeface="+mn-lt"/>
                <a:ea typeface="黑体" pitchFamily="49" charset="-122"/>
              </a:rPr>
              <a:t>物理层</a:t>
            </a:r>
          </a:p>
        </p:txBody>
      </p:sp>
      <p:sp>
        <p:nvSpPr>
          <p:cNvPr id="28687" name="Line 36"/>
          <p:cNvSpPr>
            <a:spLocks noChangeShapeType="1"/>
          </p:cNvSpPr>
          <p:nvPr/>
        </p:nvSpPr>
        <p:spPr bwMode="auto">
          <a:xfrm>
            <a:off x="152400" y="5878513"/>
            <a:ext cx="812800" cy="0"/>
          </a:xfrm>
          <a:prstGeom prst="line">
            <a:avLst/>
          </a:prstGeom>
          <a:noFill/>
          <a:ln w="19050">
            <a:solidFill>
              <a:srgbClr val="333399"/>
            </a:solidFill>
            <a:round/>
            <a:headEnd/>
            <a:tailEnd/>
          </a:ln>
        </p:spPr>
        <p:txBody>
          <a:bodyPr/>
          <a:lstStyle/>
          <a:p>
            <a:endParaRPr lang="zh-CN" altLang="en-US">
              <a:latin typeface="+mn-lt"/>
            </a:endParaRPr>
          </a:p>
        </p:txBody>
      </p:sp>
      <p:sp>
        <p:nvSpPr>
          <p:cNvPr id="313390" name="Text Box 46"/>
          <p:cNvSpPr txBox="1">
            <a:spLocks noChangeArrowheads="1"/>
          </p:cNvSpPr>
          <p:nvPr/>
        </p:nvSpPr>
        <p:spPr bwMode="auto">
          <a:xfrm>
            <a:off x="611188" y="901689"/>
            <a:ext cx="8034337" cy="955675"/>
          </a:xfrm>
          <a:prstGeom prst="rect">
            <a:avLst/>
          </a:prstGeom>
          <a:solidFill>
            <a:srgbClr val="FFFF99"/>
          </a:solidFill>
          <a:ln w="9525">
            <a:solidFill>
              <a:srgbClr val="333399"/>
            </a:solidFill>
            <a:miter lim="800000"/>
            <a:headEnd/>
            <a:tailEnd/>
          </a:ln>
        </p:spPr>
        <p:txBody>
          <a:bodyPr wrap="none">
            <a:spAutoFit/>
          </a:bodyPr>
          <a:lstStyle/>
          <a:p>
            <a:pPr algn="ctr"/>
            <a:r>
              <a:rPr lang="en-US" altLang="zh-CN" sz="2800" dirty="0">
                <a:solidFill>
                  <a:srgbClr val="333399"/>
                </a:solidFill>
                <a:latin typeface="+mn-lt"/>
                <a:ea typeface="黑体" pitchFamily="49" charset="-122"/>
              </a:rPr>
              <a:t>MAC </a:t>
            </a:r>
            <a:r>
              <a:rPr lang="zh-CN" altLang="en-US" sz="2800" dirty="0">
                <a:solidFill>
                  <a:srgbClr val="333399"/>
                </a:solidFill>
                <a:latin typeface="+mn-lt"/>
                <a:ea typeface="黑体" pitchFamily="49" charset="-122"/>
              </a:rPr>
              <a:t>层通过协调功能来确定在基本服务集 </a:t>
            </a:r>
            <a:r>
              <a:rPr lang="en-US" altLang="zh-CN" sz="2800" dirty="0">
                <a:solidFill>
                  <a:srgbClr val="333399"/>
                </a:solidFill>
                <a:latin typeface="+mn-lt"/>
                <a:ea typeface="黑体" pitchFamily="49" charset="-122"/>
              </a:rPr>
              <a:t>BSS </a:t>
            </a:r>
            <a:r>
              <a:rPr lang="zh-CN" altLang="en-US" sz="2800" dirty="0">
                <a:solidFill>
                  <a:srgbClr val="333399"/>
                </a:solidFill>
                <a:latin typeface="+mn-lt"/>
                <a:ea typeface="黑体" pitchFamily="49" charset="-122"/>
              </a:rPr>
              <a:t>中</a:t>
            </a:r>
          </a:p>
          <a:p>
            <a:pPr algn="ctr"/>
            <a:r>
              <a:rPr lang="zh-CN" altLang="en-US" sz="2800" dirty="0">
                <a:solidFill>
                  <a:srgbClr val="333399"/>
                </a:solidFill>
                <a:latin typeface="+mn-lt"/>
                <a:ea typeface="黑体" pitchFamily="49" charset="-122"/>
              </a:rPr>
              <a:t>的</a:t>
            </a:r>
            <a:r>
              <a:rPr lang="zh-CN" altLang="en-US" sz="2800" dirty="0" smtClean="0">
                <a:solidFill>
                  <a:srgbClr val="333399"/>
                </a:solidFill>
                <a:latin typeface="+mn-lt"/>
                <a:ea typeface="黑体" pitchFamily="49" charset="-122"/>
              </a:rPr>
              <a:t>移动站，在</a:t>
            </a:r>
            <a:r>
              <a:rPr lang="zh-CN" altLang="en-US" sz="2800" dirty="0">
                <a:solidFill>
                  <a:srgbClr val="333399"/>
                </a:solidFill>
                <a:latin typeface="+mn-lt"/>
                <a:ea typeface="黑体" pitchFamily="49" charset="-122"/>
              </a:rPr>
              <a:t>什么时间能发送数据或接收数据。 </a:t>
            </a:r>
          </a:p>
        </p:txBody>
      </p:sp>
      <p:sp>
        <p:nvSpPr>
          <p:cNvPr id="28689" name="Line 49"/>
          <p:cNvSpPr>
            <a:spLocks noChangeShapeType="1"/>
          </p:cNvSpPr>
          <p:nvPr/>
        </p:nvSpPr>
        <p:spPr bwMode="auto">
          <a:xfrm flipV="1">
            <a:off x="1108075" y="5876925"/>
            <a:ext cx="7712075" cy="1588"/>
          </a:xfrm>
          <a:prstGeom prst="line">
            <a:avLst/>
          </a:prstGeom>
          <a:noFill/>
          <a:ln w="19050">
            <a:solidFill>
              <a:schemeClr val="tx2"/>
            </a:solidFill>
            <a:round/>
            <a:headEnd/>
            <a:tailEnd/>
          </a:ln>
        </p:spPr>
        <p:txBody>
          <a:bodyPr/>
          <a:lstStyle/>
          <a:p>
            <a:endParaRPr lang="zh-CN" altLang="en-US">
              <a:latin typeface="+mn-lt"/>
            </a:endParaRPr>
          </a:p>
        </p:txBody>
      </p:sp>
      <p:sp>
        <p:nvSpPr>
          <p:cNvPr id="28690" name="AutoShape 50"/>
          <p:cNvSpPr>
            <a:spLocks noChangeArrowheads="1"/>
          </p:cNvSpPr>
          <p:nvPr/>
        </p:nvSpPr>
        <p:spPr bwMode="auto">
          <a:xfrm>
            <a:off x="7092950" y="3357563"/>
            <a:ext cx="576263" cy="935037"/>
          </a:xfrm>
          <a:prstGeom prst="upArrow">
            <a:avLst>
              <a:gd name="adj1" fmla="val 50000"/>
              <a:gd name="adj2" fmla="val 40565"/>
            </a:avLst>
          </a:prstGeom>
          <a:solidFill>
            <a:schemeClr val="accent1"/>
          </a:solidFill>
          <a:ln w="9525">
            <a:solidFill>
              <a:schemeClr val="tx1"/>
            </a:solidFill>
            <a:miter lim="800000"/>
            <a:headEnd/>
            <a:tailEnd/>
          </a:ln>
        </p:spPr>
        <p:txBody>
          <a:bodyPr vert="eaVert" wrap="none" anchor="ctr"/>
          <a:lstStyle/>
          <a:p>
            <a:endParaRPr lang="zh-CN" altLang="en-US">
              <a:latin typeface="+mn-lt"/>
            </a:endParaRPr>
          </a:p>
        </p:txBody>
      </p:sp>
      <p:sp>
        <p:nvSpPr>
          <p:cNvPr id="28691" name="AutoShape 51"/>
          <p:cNvSpPr>
            <a:spLocks noChangeArrowheads="1"/>
          </p:cNvSpPr>
          <p:nvPr/>
        </p:nvSpPr>
        <p:spPr bwMode="auto">
          <a:xfrm>
            <a:off x="3203575" y="2492375"/>
            <a:ext cx="576263" cy="431800"/>
          </a:xfrm>
          <a:prstGeom prst="upArrow">
            <a:avLst>
              <a:gd name="adj1" fmla="val 50000"/>
              <a:gd name="adj2" fmla="val 25000"/>
            </a:avLst>
          </a:prstGeom>
          <a:solidFill>
            <a:schemeClr val="accent1"/>
          </a:solidFill>
          <a:ln w="9525">
            <a:solidFill>
              <a:schemeClr val="tx1"/>
            </a:solidFill>
            <a:miter lim="800000"/>
            <a:headEnd/>
            <a:tailEnd/>
          </a:ln>
        </p:spPr>
        <p:txBody>
          <a:bodyPr vert="eaVert" wrap="none" anchor="ctr"/>
          <a:lstStyle/>
          <a:p>
            <a:endParaRPr lang="zh-CN" altLang="en-US">
              <a:latin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339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3390" grpId="0" animBg="1"/>
    </p:bldLst>
  </p:timing>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9698" name="Line 3"/>
          <p:cNvSpPr>
            <a:spLocks noChangeShapeType="1"/>
          </p:cNvSpPr>
          <p:nvPr/>
        </p:nvSpPr>
        <p:spPr bwMode="auto">
          <a:xfrm>
            <a:off x="531813" y="2781300"/>
            <a:ext cx="6350" cy="3097213"/>
          </a:xfrm>
          <a:prstGeom prst="line">
            <a:avLst/>
          </a:prstGeom>
          <a:noFill/>
          <a:ln w="28575">
            <a:solidFill>
              <a:srgbClr val="333399"/>
            </a:solidFill>
            <a:round/>
            <a:headEnd type="triangle" w="sm" len="lg"/>
            <a:tailEnd type="triangle" w="sm" len="lg"/>
          </a:ln>
        </p:spPr>
        <p:txBody>
          <a:bodyPr wrap="none" anchor="ctr"/>
          <a:lstStyle/>
          <a:p>
            <a:endParaRPr lang="zh-CN" altLang="en-US">
              <a:latin typeface="+mn-lt"/>
            </a:endParaRPr>
          </a:p>
        </p:txBody>
      </p:sp>
      <p:sp>
        <p:nvSpPr>
          <p:cNvPr id="29699" name="Text Box 4"/>
          <p:cNvSpPr txBox="1">
            <a:spLocks noChangeArrowheads="1"/>
          </p:cNvSpPr>
          <p:nvPr/>
        </p:nvSpPr>
        <p:spPr bwMode="auto">
          <a:xfrm>
            <a:off x="34925" y="4005263"/>
            <a:ext cx="1026243" cy="400110"/>
          </a:xfrm>
          <a:prstGeom prst="rect">
            <a:avLst/>
          </a:prstGeom>
          <a:solidFill>
            <a:schemeClr val="bg1"/>
          </a:solidFill>
          <a:ln w="9525">
            <a:noFill/>
            <a:miter lim="800000"/>
            <a:headEnd/>
            <a:tailEnd/>
          </a:ln>
        </p:spPr>
        <p:txBody>
          <a:bodyPr wrap="none">
            <a:spAutoFit/>
          </a:bodyPr>
          <a:lstStyle/>
          <a:p>
            <a:r>
              <a:rPr kumimoji="1" lang="en-US" altLang="zh-CN">
                <a:solidFill>
                  <a:srgbClr val="333399"/>
                </a:solidFill>
                <a:latin typeface="+mn-lt"/>
                <a:ea typeface="黑体" pitchFamily="49" charset="-122"/>
              </a:rPr>
              <a:t>MAC </a:t>
            </a:r>
            <a:r>
              <a:rPr kumimoji="1" lang="zh-CN" altLang="en-US">
                <a:solidFill>
                  <a:srgbClr val="333399"/>
                </a:solidFill>
                <a:latin typeface="+mn-lt"/>
                <a:ea typeface="黑体" pitchFamily="49" charset="-122"/>
              </a:rPr>
              <a:t>层</a:t>
            </a:r>
          </a:p>
        </p:txBody>
      </p:sp>
      <p:sp>
        <p:nvSpPr>
          <p:cNvPr id="29700" name="Text Box 5"/>
          <p:cNvSpPr txBox="1">
            <a:spLocks noChangeArrowheads="1"/>
          </p:cNvSpPr>
          <p:nvPr/>
        </p:nvSpPr>
        <p:spPr bwMode="auto">
          <a:xfrm>
            <a:off x="2411413" y="1916113"/>
            <a:ext cx="2016125" cy="519112"/>
          </a:xfrm>
          <a:prstGeom prst="rect">
            <a:avLst/>
          </a:prstGeom>
          <a:noFill/>
          <a:ln w="9525">
            <a:noFill/>
            <a:miter lim="800000"/>
            <a:headEnd/>
            <a:tailEnd/>
          </a:ln>
        </p:spPr>
        <p:txBody>
          <a:bodyPr>
            <a:spAutoFit/>
          </a:bodyPr>
          <a:lstStyle/>
          <a:p>
            <a:r>
              <a:rPr kumimoji="1" lang="zh-CN" altLang="en-US" sz="2800">
                <a:solidFill>
                  <a:srgbClr val="333399"/>
                </a:solidFill>
                <a:latin typeface="+mn-lt"/>
                <a:ea typeface="黑体" pitchFamily="49" charset="-122"/>
              </a:rPr>
              <a:t>无争用服务</a:t>
            </a:r>
          </a:p>
        </p:txBody>
      </p:sp>
      <p:sp>
        <p:nvSpPr>
          <p:cNvPr id="29701" name="Rectangle 6"/>
          <p:cNvSpPr>
            <a:spLocks noChangeArrowheads="1"/>
          </p:cNvSpPr>
          <p:nvPr/>
        </p:nvSpPr>
        <p:spPr bwMode="auto">
          <a:xfrm>
            <a:off x="1116013" y="4160838"/>
            <a:ext cx="7704137" cy="2436812"/>
          </a:xfrm>
          <a:prstGeom prst="rect">
            <a:avLst/>
          </a:prstGeom>
          <a:solidFill>
            <a:srgbClr val="FFFF99"/>
          </a:solidFill>
          <a:ln w="28575">
            <a:solidFill>
              <a:schemeClr val="tx2"/>
            </a:solidFill>
            <a:miter lim="800000"/>
            <a:headEnd/>
            <a:tailEnd/>
          </a:ln>
        </p:spPr>
        <p:txBody>
          <a:bodyPr wrap="none" anchor="ctr"/>
          <a:lstStyle/>
          <a:p>
            <a:endParaRPr lang="zh-CN" altLang="en-US">
              <a:latin typeface="+mn-lt"/>
            </a:endParaRPr>
          </a:p>
        </p:txBody>
      </p:sp>
      <p:sp>
        <p:nvSpPr>
          <p:cNvPr id="29702" name="Rectangle 7"/>
          <p:cNvSpPr>
            <a:spLocks noChangeArrowheads="1"/>
          </p:cNvSpPr>
          <p:nvPr/>
        </p:nvSpPr>
        <p:spPr bwMode="auto">
          <a:xfrm>
            <a:off x="1150938" y="4181475"/>
            <a:ext cx="7669212" cy="1697038"/>
          </a:xfrm>
          <a:prstGeom prst="rect">
            <a:avLst/>
          </a:prstGeom>
          <a:solidFill>
            <a:srgbClr val="CCECFF"/>
          </a:solidFill>
          <a:ln w="9525">
            <a:noFill/>
            <a:miter lim="800000"/>
            <a:headEnd/>
            <a:tailEnd/>
          </a:ln>
        </p:spPr>
        <p:txBody>
          <a:bodyPr wrap="none" anchor="ctr"/>
          <a:lstStyle/>
          <a:p>
            <a:endParaRPr lang="zh-CN" altLang="en-US">
              <a:latin typeface="+mn-lt"/>
            </a:endParaRPr>
          </a:p>
        </p:txBody>
      </p:sp>
      <p:sp>
        <p:nvSpPr>
          <p:cNvPr id="29703" name="Rectangle 8"/>
          <p:cNvSpPr>
            <a:spLocks noChangeArrowheads="1"/>
          </p:cNvSpPr>
          <p:nvPr/>
        </p:nvSpPr>
        <p:spPr bwMode="auto">
          <a:xfrm>
            <a:off x="1139825" y="2782888"/>
            <a:ext cx="4714875" cy="1355725"/>
          </a:xfrm>
          <a:prstGeom prst="rect">
            <a:avLst/>
          </a:prstGeom>
          <a:solidFill>
            <a:srgbClr val="FFCCFF"/>
          </a:solidFill>
          <a:ln w="9525">
            <a:noFill/>
            <a:miter lim="800000"/>
            <a:headEnd/>
            <a:tailEnd/>
          </a:ln>
        </p:spPr>
        <p:txBody>
          <a:bodyPr wrap="none" anchor="ctr"/>
          <a:lstStyle/>
          <a:p>
            <a:endParaRPr lang="zh-CN" altLang="en-US">
              <a:latin typeface="+mn-lt"/>
            </a:endParaRPr>
          </a:p>
        </p:txBody>
      </p:sp>
      <p:sp>
        <p:nvSpPr>
          <p:cNvPr id="29704" name="Text Box 9"/>
          <p:cNvSpPr txBox="1">
            <a:spLocks noChangeArrowheads="1"/>
          </p:cNvSpPr>
          <p:nvPr/>
        </p:nvSpPr>
        <p:spPr bwMode="auto">
          <a:xfrm>
            <a:off x="6565900" y="2765425"/>
            <a:ext cx="1606550" cy="519113"/>
          </a:xfrm>
          <a:prstGeom prst="rect">
            <a:avLst/>
          </a:prstGeom>
          <a:noFill/>
          <a:ln w="9525">
            <a:noFill/>
            <a:miter lim="800000"/>
            <a:headEnd/>
            <a:tailEnd/>
          </a:ln>
        </p:spPr>
        <p:txBody>
          <a:bodyPr wrap="none">
            <a:spAutoFit/>
          </a:bodyPr>
          <a:lstStyle/>
          <a:p>
            <a:pPr algn="ctr"/>
            <a:r>
              <a:rPr kumimoji="1" lang="zh-CN" altLang="en-US" sz="2800">
                <a:solidFill>
                  <a:srgbClr val="333399"/>
                </a:solidFill>
                <a:latin typeface="+mn-lt"/>
                <a:ea typeface="黑体" pitchFamily="49" charset="-122"/>
              </a:rPr>
              <a:t>争用服务</a:t>
            </a:r>
          </a:p>
        </p:txBody>
      </p:sp>
      <p:sp>
        <p:nvSpPr>
          <p:cNvPr id="29705" name="Text Box 10"/>
          <p:cNvSpPr txBox="1">
            <a:spLocks noChangeArrowheads="1"/>
          </p:cNvSpPr>
          <p:nvPr/>
        </p:nvSpPr>
        <p:spPr bwMode="auto">
          <a:xfrm>
            <a:off x="2146300" y="4360863"/>
            <a:ext cx="5985806" cy="1384995"/>
          </a:xfrm>
          <a:prstGeom prst="rect">
            <a:avLst/>
          </a:prstGeom>
          <a:noFill/>
          <a:ln w="9525">
            <a:noFill/>
            <a:miter lim="800000"/>
            <a:headEnd/>
            <a:tailEnd/>
          </a:ln>
        </p:spPr>
        <p:txBody>
          <a:bodyPr wrap="none">
            <a:spAutoFit/>
          </a:bodyPr>
          <a:lstStyle/>
          <a:p>
            <a:pPr algn="ctr"/>
            <a:r>
              <a:rPr kumimoji="1" lang="zh-CN" altLang="en-US" sz="2800" dirty="0">
                <a:solidFill>
                  <a:srgbClr val="333399"/>
                </a:solidFill>
                <a:latin typeface="+mn-lt"/>
                <a:ea typeface="黑体" pitchFamily="49" charset="-122"/>
              </a:rPr>
              <a:t>分布协调功能 </a:t>
            </a:r>
            <a:r>
              <a:rPr kumimoji="1" lang="en-US" altLang="zh-CN" sz="2800" dirty="0">
                <a:solidFill>
                  <a:srgbClr val="333399"/>
                </a:solidFill>
                <a:latin typeface="+mn-lt"/>
                <a:ea typeface="黑体" pitchFamily="49" charset="-122"/>
              </a:rPr>
              <a:t>DCF</a:t>
            </a:r>
          </a:p>
          <a:p>
            <a:pPr algn="ctr"/>
            <a:r>
              <a:rPr kumimoji="1" lang="en-US" altLang="zh-CN" sz="2800" dirty="0" smtClean="0">
                <a:solidFill>
                  <a:srgbClr val="333399"/>
                </a:solidFill>
                <a:latin typeface="+mn-lt"/>
                <a:ea typeface="黑体" pitchFamily="49" charset="-122"/>
              </a:rPr>
              <a:t>(Distributed </a:t>
            </a:r>
            <a:r>
              <a:rPr kumimoji="1" lang="en-US" altLang="zh-CN" sz="2800" dirty="0">
                <a:solidFill>
                  <a:srgbClr val="333399"/>
                </a:solidFill>
                <a:latin typeface="+mn-lt"/>
                <a:ea typeface="黑体" pitchFamily="49" charset="-122"/>
              </a:rPr>
              <a:t>Coordination </a:t>
            </a:r>
            <a:r>
              <a:rPr kumimoji="1" lang="en-US" altLang="zh-CN" sz="2800" dirty="0" smtClean="0">
                <a:solidFill>
                  <a:srgbClr val="333399"/>
                </a:solidFill>
                <a:latin typeface="+mn-lt"/>
                <a:ea typeface="黑体" pitchFamily="49" charset="-122"/>
              </a:rPr>
              <a:t>Function)</a:t>
            </a:r>
            <a:endParaRPr kumimoji="1" lang="en-US" altLang="zh-CN" sz="2800" dirty="0">
              <a:solidFill>
                <a:srgbClr val="333399"/>
              </a:solidFill>
              <a:latin typeface="+mn-lt"/>
              <a:ea typeface="黑体" pitchFamily="49" charset="-122"/>
            </a:endParaRPr>
          </a:p>
          <a:p>
            <a:pPr algn="ctr"/>
            <a:r>
              <a:rPr kumimoji="1" lang="en-US" altLang="zh-CN" sz="2800" dirty="0" smtClean="0">
                <a:solidFill>
                  <a:srgbClr val="333399"/>
                </a:solidFill>
                <a:latin typeface="+mn-lt"/>
                <a:ea typeface="黑体" pitchFamily="49" charset="-122"/>
              </a:rPr>
              <a:t>(CSMA/CA)</a:t>
            </a:r>
            <a:endParaRPr kumimoji="1" lang="en-US" altLang="zh-CN" sz="2800" dirty="0">
              <a:solidFill>
                <a:srgbClr val="333399"/>
              </a:solidFill>
              <a:latin typeface="+mn-lt"/>
              <a:ea typeface="黑体" pitchFamily="49" charset="-122"/>
            </a:endParaRPr>
          </a:p>
        </p:txBody>
      </p:sp>
      <p:sp>
        <p:nvSpPr>
          <p:cNvPr id="29706" name="Text Box 11"/>
          <p:cNvSpPr txBox="1">
            <a:spLocks noChangeArrowheads="1"/>
          </p:cNvSpPr>
          <p:nvPr/>
        </p:nvSpPr>
        <p:spPr bwMode="auto">
          <a:xfrm>
            <a:off x="1014413" y="2997200"/>
            <a:ext cx="4826578" cy="954107"/>
          </a:xfrm>
          <a:prstGeom prst="rect">
            <a:avLst/>
          </a:prstGeom>
          <a:noFill/>
          <a:ln w="9525">
            <a:noFill/>
            <a:miter lim="800000"/>
            <a:headEnd/>
            <a:tailEnd/>
          </a:ln>
        </p:spPr>
        <p:txBody>
          <a:bodyPr wrap="none">
            <a:spAutoFit/>
          </a:bodyPr>
          <a:lstStyle/>
          <a:p>
            <a:pPr algn="ctr"/>
            <a:r>
              <a:rPr kumimoji="1" lang="zh-CN" altLang="en-US" sz="2800" dirty="0">
                <a:solidFill>
                  <a:srgbClr val="333399"/>
                </a:solidFill>
                <a:latin typeface="+mn-lt"/>
                <a:ea typeface="黑体" pitchFamily="49" charset="-122"/>
              </a:rPr>
              <a:t>点协调功能 </a:t>
            </a:r>
            <a:r>
              <a:rPr kumimoji="1" lang="en-US" altLang="zh-CN" sz="2800" dirty="0">
                <a:solidFill>
                  <a:srgbClr val="333399"/>
                </a:solidFill>
                <a:latin typeface="+mn-lt"/>
                <a:ea typeface="黑体" pitchFamily="49" charset="-122"/>
              </a:rPr>
              <a:t>PCF</a:t>
            </a:r>
          </a:p>
          <a:p>
            <a:pPr algn="ctr"/>
            <a:r>
              <a:rPr kumimoji="1" lang="en-US" altLang="zh-CN" sz="2800" dirty="0" smtClean="0">
                <a:solidFill>
                  <a:srgbClr val="333399"/>
                </a:solidFill>
                <a:latin typeface="+mn-lt"/>
                <a:ea typeface="黑体" pitchFamily="49" charset="-122"/>
              </a:rPr>
              <a:t>(Point </a:t>
            </a:r>
            <a:r>
              <a:rPr kumimoji="1" lang="en-US" altLang="zh-CN" sz="2800" dirty="0">
                <a:solidFill>
                  <a:srgbClr val="333399"/>
                </a:solidFill>
                <a:latin typeface="+mn-lt"/>
                <a:ea typeface="黑体" pitchFamily="49" charset="-122"/>
              </a:rPr>
              <a:t>Coordination </a:t>
            </a:r>
            <a:r>
              <a:rPr kumimoji="1" lang="en-US" altLang="zh-CN" sz="2800" dirty="0" smtClean="0">
                <a:solidFill>
                  <a:srgbClr val="333399"/>
                </a:solidFill>
                <a:latin typeface="+mn-lt"/>
                <a:ea typeface="黑体" pitchFamily="49" charset="-122"/>
              </a:rPr>
              <a:t>Function)</a:t>
            </a:r>
            <a:endParaRPr kumimoji="1" lang="en-US" altLang="zh-CN" sz="2800" dirty="0">
              <a:solidFill>
                <a:srgbClr val="333399"/>
              </a:solidFill>
              <a:latin typeface="+mn-lt"/>
              <a:ea typeface="黑体" pitchFamily="49" charset="-122"/>
            </a:endParaRPr>
          </a:p>
        </p:txBody>
      </p:sp>
      <p:sp>
        <p:nvSpPr>
          <p:cNvPr id="29707" name="Rectangle 12"/>
          <p:cNvSpPr>
            <a:spLocks noChangeArrowheads="1"/>
          </p:cNvSpPr>
          <p:nvPr/>
        </p:nvSpPr>
        <p:spPr bwMode="auto">
          <a:xfrm>
            <a:off x="1116013" y="2781300"/>
            <a:ext cx="4745037" cy="1379538"/>
          </a:xfrm>
          <a:prstGeom prst="rect">
            <a:avLst/>
          </a:prstGeom>
          <a:noFill/>
          <a:ln w="28575">
            <a:solidFill>
              <a:schemeClr val="tx2"/>
            </a:solidFill>
            <a:miter lim="800000"/>
            <a:headEnd/>
            <a:tailEnd/>
          </a:ln>
        </p:spPr>
        <p:txBody>
          <a:bodyPr wrap="none" anchor="ctr"/>
          <a:lstStyle/>
          <a:p>
            <a:endParaRPr lang="zh-CN" altLang="en-US">
              <a:latin typeface="+mn-lt"/>
            </a:endParaRPr>
          </a:p>
        </p:txBody>
      </p:sp>
      <p:sp>
        <p:nvSpPr>
          <p:cNvPr id="29708" name="Line 13"/>
          <p:cNvSpPr>
            <a:spLocks noChangeShapeType="1"/>
          </p:cNvSpPr>
          <p:nvPr/>
        </p:nvSpPr>
        <p:spPr bwMode="auto">
          <a:xfrm>
            <a:off x="152400" y="2781300"/>
            <a:ext cx="812800" cy="0"/>
          </a:xfrm>
          <a:prstGeom prst="line">
            <a:avLst/>
          </a:prstGeom>
          <a:noFill/>
          <a:ln w="19050">
            <a:solidFill>
              <a:srgbClr val="333399"/>
            </a:solidFill>
            <a:round/>
            <a:headEnd/>
            <a:tailEnd/>
          </a:ln>
        </p:spPr>
        <p:txBody>
          <a:bodyPr/>
          <a:lstStyle/>
          <a:p>
            <a:endParaRPr lang="zh-CN" altLang="en-US">
              <a:latin typeface="+mn-lt"/>
            </a:endParaRPr>
          </a:p>
        </p:txBody>
      </p:sp>
      <p:sp>
        <p:nvSpPr>
          <p:cNvPr id="29709" name="Text Box 14"/>
          <p:cNvSpPr txBox="1">
            <a:spLocks noChangeArrowheads="1"/>
          </p:cNvSpPr>
          <p:nvPr/>
        </p:nvSpPr>
        <p:spPr bwMode="auto">
          <a:xfrm>
            <a:off x="4500563" y="6005513"/>
            <a:ext cx="1250950" cy="519112"/>
          </a:xfrm>
          <a:prstGeom prst="rect">
            <a:avLst/>
          </a:prstGeom>
          <a:solidFill>
            <a:schemeClr val="bg1"/>
          </a:solidFill>
          <a:ln w="9525">
            <a:noFill/>
            <a:miter lim="800000"/>
            <a:headEnd/>
            <a:tailEnd/>
          </a:ln>
        </p:spPr>
        <p:txBody>
          <a:bodyPr wrap="none">
            <a:spAutoFit/>
          </a:bodyPr>
          <a:lstStyle/>
          <a:p>
            <a:r>
              <a:rPr kumimoji="1" lang="zh-CN" altLang="en-US" sz="2800">
                <a:solidFill>
                  <a:srgbClr val="333399"/>
                </a:solidFill>
                <a:latin typeface="+mn-lt"/>
                <a:ea typeface="黑体" pitchFamily="49" charset="-122"/>
              </a:rPr>
              <a:t>物理层</a:t>
            </a:r>
          </a:p>
        </p:txBody>
      </p:sp>
      <p:sp>
        <p:nvSpPr>
          <p:cNvPr id="29710" name="Line 15"/>
          <p:cNvSpPr>
            <a:spLocks noChangeShapeType="1"/>
          </p:cNvSpPr>
          <p:nvPr/>
        </p:nvSpPr>
        <p:spPr bwMode="auto">
          <a:xfrm>
            <a:off x="152400" y="5878513"/>
            <a:ext cx="812800" cy="0"/>
          </a:xfrm>
          <a:prstGeom prst="line">
            <a:avLst/>
          </a:prstGeom>
          <a:noFill/>
          <a:ln w="19050">
            <a:solidFill>
              <a:srgbClr val="333399"/>
            </a:solidFill>
            <a:round/>
            <a:headEnd/>
            <a:tailEnd/>
          </a:ln>
        </p:spPr>
        <p:txBody>
          <a:bodyPr/>
          <a:lstStyle/>
          <a:p>
            <a:endParaRPr lang="zh-CN" altLang="en-US">
              <a:latin typeface="+mn-lt"/>
            </a:endParaRPr>
          </a:p>
        </p:txBody>
      </p:sp>
      <p:sp>
        <p:nvSpPr>
          <p:cNvPr id="29711" name="Line 17"/>
          <p:cNvSpPr>
            <a:spLocks noChangeShapeType="1"/>
          </p:cNvSpPr>
          <p:nvPr/>
        </p:nvSpPr>
        <p:spPr bwMode="auto">
          <a:xfrm flipV="1">
            <a:off x="1108075" y="5876925"/>
            <a:ext cx="7712075" cy="1588"/>
          </a:xfrm>
          <a:prstGeom prst="line">
            <a:avLst/>
          </a:prstGeom>
          <a:noFill/>
          <a:ln w="19050">
            <a:solidFill>
              <a:schemeClr val="tx2"/>
            </a:solidFill>
            <a:round/>
            <a:headEnd/>
            <a:tailEnd/>
          </a:ln>
        </p:spPr>
        <p:txBody>
          <a:bodyPr/>
          <a:lstStyle/>
          <a:p>
            <a:endParaRPr lang="zh-CN" altLang="en-US">
              <a:latin typeface="+mn-lt"/>
            </a:endParaRPr>
          </a:p>
        </p:txBody>
      </p:sp>
      <p:sp>
        <p:nvSpPr>
          <p:cNvPr id="29712" name="AutoShape 18"/>
          <p:cNvSpPr>
            <a:spLocks noChangeArrowheads="1"/>
          </p:cNvSpPr>
          <p:nvPr/>
        </p:nvSpPr>
        <p:spPr bwMode="auto">
          <a:xfrm>
            <a:off x="7092950" y="3357563"/>
            <a:ext cx="576263" cy="935037"/>
          </a:xfrm>
          <a:prstGeom prst="upArrow">
            <a:avLst>
              <a:gd name="adj1" fmla="val 50000"/>
              <a:gd name="adj2" fmla="val 40565"/>
            </a:avLst>
          </a:prstGeom>
          <a:solidFill>
            <a:schemeClr val="accent1"/>
          </a:solidFill>
          <a:ln w="9525">
            <a:solidFill>
              <a:schemeClr val="tx1"/>
            </a:solidFill>
            <a:miter lim="800000"/>
            <a:headEnd/>
            <a:tailEnd/>
          </a:ln>
        </p:spPr>
        <p:txBody>
          <a:bodyPr vert="eaVert" wrap="none" anchor="ctr"/>
          <a:lstStyle/>
          <a:p>
            <a:endParaRPr lang="zh-CN" altLang="en-US">
              <a:latin typeface="+mn-lt"/>
            </a:endParaRPr>
          </a:p>
        </p:txBody>
      </p:sp>
      <p:sp>
        <p:nvSpPr>
          <p:cNvPr id="29713" name="AutoShape 19"/>
          <p:cNvSpPr>
            <a:spLocks noChangeArrowheads="1"/>
          </p:cNvSpPr>
          <p:nvPr/>
        </p:nvSpPr>
        <p:spPr bwMode="auto">
          <a:xfrm>
            <a:off x="3203575" y="2492375"/>
            <a:ext cx="576263" cy="431800"/>
          </a:xfrm>
          <a:prstGeom prst="upArrow">
            <a:avLst>
              <a:gd name="adj1" fmla="val 50000"/>
              <a:gd name="adj2" fmla="val 25000"/>
            </a:avLst>
          </a:prstGeom>
          <a:solidFill>
            <a:schemeClr val="accent1"/>
          </a:solidFill>
          <a:ln w="9525">
            <a:solidFill>
              <a:schemeClr val="tx1"/>
            </a:solidFill>
            <a:miter lim="800000"/>
            <a:headEnd/>
            <a:tailEnd/>
          </a:ln>
        </p:spPr>
        <p:txBody>
          <a:bodyPr vert="eaVert" wrap="none" anchor="ctr"/>
          <a:lstStyle/>
          <a:p>
            <a:endParaRPr lang="zh-CN" altLang="en-US">
              <a:latin typeface="+mn-lt"/>
            </a:endParaRPr>
          </a:p>
        </p:txBody>
      </p:sp>
      <p:sp>
        <p:nvSpPr>
          <p:cNvPr id="360470" name="Line 22"/>
          <p:cNvSpPr>
            <a:spLocks noChangeShapeType="1"/>
          </p:cNvSpPr>
          <p:nvPr/>
        </p:nvSpPr>
        <p:spPr bwMode="auto">
          <a:xfrm>
            <a:off x="6370638" y="1725613"/>
            <a:ext cx="1587" cy="2566987"/>
          </a:xfrm>
          <a:prstGeom prst="line">
            <a:avLst/>
          </a:prstGeom>
          <a:noFill/>
          <a:ln w="76200">
            <a:solidFill>
              <a:srgbClr val="333399"/>
            </a:solidFill>
            <a:round/>
            <a:headEnd/>
            <a:tailEnd type="triangle" w="med" len="lg"/>
          </a:ln>
        </p:spPr>
        <p:txBody>
          <a:bodyPr/>
          <a:lstStyle/>
          <a:p>
            <a:endParaRPr lang="zh-CN" altLang="en-US">
              <a:latin typeface="+mn-lt"/>
            </a:endParaRPr>
          </a:p>
        </p:txBody>
      </p:sp>
      <p:sp>
        <p:nvSpPr>
          <p:cNvPr id="360469" name="Rectangle 21"/>
          <p:cNvSpPr>
            <a:spLocks noGrp="1" noChangeArrowheads="1"/>
          </p:cNvSpPr>
          <p:nvPr>
            <p:ph type="title"/>
          </p:nvPr>
        </p:nvSpPr>
        <p:spPr>
          <a:xfrm>
            <a:off x="684213" y="357166"/>
            <a:ext cx="8208962" cy="1416072"/>
          </a:xfrm>
          <a:solidFill>
            <a:srgbClr val="FFFF99"/>
          </a:solidFill>
          <a:ln>
            <a:solidFill>
              <a:srgbClr val="333399"/>
            </a:solidFill>
          </a:ln>
        </p:spPr>
        <p:txBody>
          <a:bodyPr anchor="b"/>
          <a:lstStyle/>
          <a:p>
            <a:pPr algn="l" eaLnBrk="1" hangingPunct="1"/>
            <a:r>
              <a:rPr lang="en-US" altLang="zh-CN" dirty="0" smtClean="0">
                <a:latin typeface="+mn-lt"/>
              </a:rPr>
              <a:t>DCF </a:t>
            </a:r>
            <a:r>
              <a:rPr lang="zh-CN" altLang="en-US" dirty="0" smtClean="0">
                <a:latin typeface="+mn-lt"/>
              </a:rPr>
              <a:t>子层在每一个结点使用</a:t>
            </a:r>
            <a:r>
              <a:rPr lang="en-US" altLang="zh-CN" dirty="0" smtClean="0">
                <a:latin typeface="+mn-lt"/>
              </a:rPr>
              <a:t>CSMA</a:t>
            </a:r>
            <a:r>
              <a:rPr lang="zh-CN" altLang="en-US" dirty="0" smtClean="0">
                <a:latin typeface="+mn-lt"/>
              </a:rPr>
              <a:t>机制的分布式接入算法，让各个站通过争用信道</a:t>
            </a:r>
            <a:r>
              <a:rPr lang="en-US" altLang="zh-CN" sz="2400" dirty="0" smtClean="0">
                <a:latin typeface="+mn-lt"/>
              </a:rPr>
              <a:t>(contend for channel)</a:t>
            </a:r>
            <a:r>
              <a:rPr lang="zh-CN" altLang="en-US" dirty="0" smtClean="0">
                <a:latin typeface="+mn-lt"/>
              </a:rPr>
              <a:t>来获取</a:t>
            </a:r>
            <a:r>
              <a:rPr lang="zh-CN" altLang="en-US" dirty="0" smtClean="0">
                <a:solidFill>
                  <a:srgbClr val="FF0000"/>
                </a:solidFill>
                <a:latin typeface="+mn-lt"/>
              </a:rPr>
              <a:t>发送权</a:t>
            </a:r>
            <a:r>
              <a:rPr lang="zh-CN" altLang="en-US" dirty="0" smtClean="0">
                <a:latin typeface="+mn-lt"/>
              </a:rPr>
              <a:t>。因此 </a:t>
            </a:r>
            <a:r>
              <a:rPr lang="en-US" altLang="zh-CN" dirty="0" smtClean="0">
                <a:latin typeface="+mn-lt"/>
              </a:rPr>
              <a:t>DCF </a:t>
            </a:r>
            <a:r>
              <a:rPr lang="zh-CN" altLang="en-US" dirty="0" smtClean="0">
                <a:latin typeface="+mn-lt"/>
              </a:rPr>
              <a:t>向上提供争用服务。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046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604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0470" grpId="0" animBg="1"/>
      <p:bldP spid="360469" grpId="0" animBg="1"/>
    </p:bldLst>
  </p:timing>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0722" name="Line 3"/>
          <p:cNvSpPr>
            <a:spLocks noChangeShapeType="1"/>
          </p:cNvSpPr>
          <p:nvPr/>
        </p:nvSpPr>
        <p:spPr bwMode="auto">
          <a:xfrm>
            <a:off x="531813" y="2722551"/>
            <a:ext cx="6350" cy="3097213"/>
          </a:xfrm>
          <a:prstGeom prst="line">
            <a:avLst/>
          </a:prstGeom>
          <a:noFill/>
          <a:ln w="28575">
            <a:solidFill>
              <a:srgbClr val="333399"/>
            </a:solidFill>
            <a:round/>
            <a:headEnd type="triangle" w="sm" len="lg"/>
            <a:tailEnd type="triangle" w="sm" len="lg"/>
          </a:ln>
        </p:spPr>
        <p:txBody>
          <a:bodyPr wrap="none" anchor="ctr"/>
          <a:lstStyle/>
          <a:p>
            <a:endParaRPr lang="zh-CN" altLang="en-US">
              <a:latin typeface="+mn-lt"/>
            </a:endParaRPr>
          </a:p>
        </p:txBody>
      </p:sp>
      <p:sp>
        <p:nvSpPr>
          <p:cNvPr id="30723" name="Text Box 4"/>
          <p:cNvSpPr txBox="1">
            <a:spLocks noChangeArrowheads="1"/>
          </p:cNvSpPr>
          <p:nvPr/>
        </p:nvSpPr>
        <p:spPr bwMode="auto">
          <a:xfrm>
            <a:off x="34925" y="3946514"/>
            <a:ext cx="1098378" cy="461665"/>
          </a:xfrm>
          <a:prstGeom prst="rect">
            <a:avLst/>
          </a:prstGeom>
          <a:solidFill>
            <a:schemeClr val="bg1"/>
          </a:solidFill>
          <a:ln w="9525">
            <a:noFill/>
            <a:miter lim="800000"/>
            <a:headEnd/>
            <a:tailEnd/>
          </a:ln>
        </p:spPr>
        <p:txBody>
          <a:bodyPr wrap="none">
            <a:spAutoFit/>
          </a:bodyPr>
          <a:lstStyle/>
          <a:p>
            <a:pPr algn="ctr"/>
            <a:r>
              <a:rPr kumimoji="1" lang="en-US" altLang="zh-CN" sz="2400" dirty="0" smtClean="0">
                <a:solidFill>
                  <a:srgbClr val="333399"/>
                </a:solidFill>
                <a:latin typeface="+mn-lt"/>
                <a:ea typeface="黑体" pitchFamily="49" charset="-122"/>
              </a:rPr>
              <a:t>MAC</a:t>
            </a:r>
            <a:r>
              <a:rPr kumimoji="1" lang="zh-CN" altLang="en-US" sz="2400" dirty="0" smtClean="0">
                <a:solidFill>
                  <a:srgbClr val="333399"/>
                </a:solidFill>
                <a:latin typeface="+mn-lt"/>
                <a:ea typeface="黑体" pitchFamily="49" charset="-122"/>
              </a:rPr>
              <a:t>层</a:t>
            </a:r>
            <a:endParaRPr kumimoji="1" lang="zh-CN" altLang="en-US" sz="2400" dirty="0">
              <a:solidFill>
                <a:srgbClr val="333399"/>
              </a:solidFill>
              <a:latin typeface="+mn-lt"/>
              <a:ea typeface="黑体" pitchFamily="49" charset="-122"/>
            </a:endParaRPr>
          </a:p>
        </p:txBody>
      </p:sp>
      <p:sp>
        <p:nvSpPr>
          <p:cNvPr id="30724" name="Text Box 5"/>
          <p:cNvSpPr txBox="1">
            <a:spLocks noChangeArrowheads="1"/>
          </p:cNvSpPr>
          <p:nvPr/>
        </p:nvSpPr>
        <p:spPr bwMode="auto">
          <a:xfrm>
            <a:off x="2484438" y="1857364"/>
            <a:ext cx="2016125" cy="519112"/>
          </a:xfrm>
          <a:prstGeom prst="rect">
            <a:avLst/>
          </a:prstGeom>
          <a:noFill/>
          <a:ln w="9525">
            <a:noFill/>
            <a:miter lim="800000"/>
            <a:headEnd/>
            <a:tailEnd/>
          </a:ln>
        </p:spPr>
        <p:txBody>
          <a:bodyPr>
            <a:spAutoFit/>
          </a:bodyPr>
          <a:lstStyle/>
          <a:p>
            <a:r>
              <a:rPr kumimoji="1" lang="zh-CN" altLang="en-US" sz="2800" dirty="0">
                <a:solidFill>
                  <a:srgbClr val="333399"/>
                </a:solidFill>
                <a:latin typeface="+mn-lt"/>
                <a:ea typeface="黑体" pitchFamily="49" charset="-122"/>
              </a:rPr>
              <a:t>无争用服务</a:t>
            </a:r>
          </a:p>
        </p:txBody>
      </p:sp>
      <p:sp>
        <p:nvSpPr>
          <p:cNvPr id="30725" name="Rectangle 6"/>
          <p:cNvSpPr>
            <a:spLocks noChangeArrowheads="1"/>
          </p:cNvSpPr>
          <p:nvPr/>
        </p:nvSpPr>
        <p:spPr bwMode="auto">
          <a:xfrm>
            <a:off x="1116013" y="4102089"/>
            <a:ext cx="7704137" cy="2436812"/>
          </a:xfrm>
          <a:prstGeom prst="rect">
            <a:avLst/>
          </a:prstGeom>
          <a:solidFill>
            <a:srgbClr val="FFFF99"/>
          </a:solidFill>
          <a:ln w="28575">
            <a:solidFill>
              <a:schemeClr val="tx2"/>
            </a:solidFill>
            <a:miter lim="800000"/>
            <a:headEnd/>
            <a:tailEnd/>
          </a:ln>
        </p:spPr>
        <p:txBody>
          <a:bodyPr wrap="none" anchor="ctr"/>
          <a:lstStyle/>
          <a:p>
            <a:endParaRPr lang="zh-CN" altLang="en-US">
              <a:latin typeface="+mn-lt"/>
            </a:endParaRPr>
          </a:p>
        </p:txBody>
      </p:sp>
      <p:sp>
        <p:nvSpPr>
          <p:cNvPr id="30726" name="Rectangle 7"/>
          <p:cNvSpPr>
            <a:spLocks noChangeArrowheads="1"/>
          </p:cNvSpPr>
          <p:nvPr/>
        </p:nvSpPr>
        <p:spPr bwMode="auto">
          <a:xfrm>
            <a:off x="1150938" y="4122726"/>
            <a:ext cx="7669212" cy="1697038"/>
          </a:xfrm>
          <a:prstGeom prst="rect">
            <a:avLst/>
          </a:prstGeom>
          <a:solidFill>
            <a:srgbClr val="CCECFF"/>
          </a:solidFill>
          <a:ln w="9525">
            <a:noFill/>
            <a:miter lim="800000"/>
            <a:headEnd/>
            <a:tailEnd/>
          </a:ln>
        </p:spPr>
        <p:txBody>
          <a:bodyPr wrap="none" anchor="ctr"/>
          <a:lstStyle/>
          <a:p>
            <a:endParaRPr lang="zh-CN" altLang="en-US">
              <a:latin typeface="+mn-lt"/>
            </a:endParaRPr>
          </a:p>
        </p:txBody>
      </p:sp>
      <p:sp>
        <p:nvSpPr>
          <p:cNvPr id="30727" name="Rectangle 8"/>
          <p:cNvSpPr>
            <a:spLocks noChangeArrowheads="1"/>
          </p:cNvSpPr>
          <p:nvPr/>
        </p:nvSpPr>
        <p:spPr bwMode="auto">
          <a:xfrm>
            <a:off x="1139825" y="2724139"/>
            <a:ext cx="4714875" cy="1355725"/>
          </a:xfrm>
          <a:prstGeom prst="rect">
            <a:avLst/>
          </a:prstGeom>
          <a:solidFill>
            <a:srgbClr val="FFCCFF"/>
          </a:solidFill>
          <a:ln w="9525">
            <a:noFill/>
            <a:miter lim="800000"/>
            <a:headEnd/>
            <a:tailEnd/>
          </a:ln>
        </p:spPr>
        <p:txBody>
          <a:bodyPr wrap="none" anchor="ctr"/>
          <a:lstStyle/>
          <a:p>
            <a:endParaRPr lang="zh-CN" altLang="en-US">
              <a:latin typeface="+mn-lt"/>
            </a:endParaRPr>
          </a:p>
        </p:txBody>
      </p:sp>
      <p:sp>
        <p:nvSpPr>
          <p:cNvPr id="30728" name="Text Box 9"/>
          <p:cNvSpPr txBox="1">
            <a:spLocks noChangeArrowheads="1"/>
          </p:cNvSpPr>
          <p:nvPr/>
        </p:nvSpPr>
        <p:spPr bwMode="auto">
          <a:xfrm>
            <a:off x="6565900" y="2779701"/>
            <a:ext cx="1606550" cy="519113"/>
          </a:xfrm>
          <a:prstGeom prst="rect">
            <a:avLst/>
          </a:prstGeom>
          <a:noFill/>
          <a:ln w="9525">
            <a:noFill/>
            <a:miter lim="800000"/>
            <a:headEnd/>
            <a:tailEnd/>
          </a:ln>
        </p:spPr>
        <p:txBody>
          <a:bodyPr wrap="none">
            <a:spAutoFit/>
          </a:bodyPr>
          <a:lstStyle/>
          <a:p>
            <a:pPr algn="ctr"/>
            <a:r>
              <a:rPr kumimoji="1" lang="zh-CN" altLang="en-US" sz="2800">
                <a:solidFill>
                  <a:srgbClr val="333399"/>
                </a:solidFill>
                <a:latin typeface="+mn-lt"/>
                <a:ea typeface="黑体" pitchFamily="49" charset="-122"/>
              </a:rPr>
              <a:t>争用服务</a:t>
            </a:r>
          </a:p>
        </p:txBody>
      </p:sp>
      <p:sp>
        <p:nvSpPr>
          <p:cNvPr id="30729" name="Text Box 10"/>
          <p:cNvSpPr txBox="1">
            <a:spLocks noChangeArrowheads="1"/>
          </p:cNvSpPr>
          <p:nvPr/>
        </p:nvSpPr>
        <p:spPr bwMode="auto">
          <a:xfrm>
            <a:off x="2146300" y="4302114"/>
            <a:ext cx="5985806" cy="1384995"/>
          </a:xfrm>
          <a:prstGeom prst="rect">
            <a:avLst/>
          </a:prstGeom>
          <a:noFill/>
          <a:ln w="9525">
            <a:noFill/>
            <a:miter lim="800000"/>
            <a:headEnd/>
            <a:tailEnd/>
          </a:ln>
        </p:spPr>
        <p:txBody>
          <a:bodyPr wrap="none">
            <a:spAutoFit/>
          </a:bodyPr>
          <a:lstStyle/>
          <a:p>
            <a:pPr algn="ctr"/>
            <a:r>
              <a:rPr kumimoji="1" lang="zh-CN" altLang="en-US" sz="2800" dirty="0">
                <a:solidFill>
                  <a:srgbClr val="333399"/>
                </a:solidFill>
                <a:latin typeface="+mn-lt"/>
                <a:ea typeface="黑体" pitchFamily="49" charset="-122"/>
              </a:rPr>
              <a:t>分布协调功能 </a:t>
            </a:r>
            <a:r>
              <a:rPr kumimoji="1" lang="en-US" altLang="zh-CN" sz="2800" dirty="0">
                <a:solidFill>
                  <a:srgbClr val="333399"/>
                </a:solidFill>
                <a:latin typeface="+mn-lt"/>
                <a:ea typeface="黑体" pitchFamily="49" charset="-122"/>
              </a:rPr>
              <a:t>DCF</a:t>
            </a:r>
          </a:p>
          <a:p>
            <a:pPr algn="ctr"/>
            <a:r>
              <a:rPr kumimoji="1" lang="en-US" altLang="zh-CN" sz="2800" dirty="0" smtClean="0">
                <a:solidFill>
                  <a:srgbClr val="333399"/>
                </a:solidFill>
                <a:latin typeface="+mn-lt"/>
                <a:ea typeface="黑体" pitchFamily="49" charset="-122"/>
              </a:rPr>
              <a:t>(Distributed </a:t>
            </a:r>
            <a:r>
              <a:rPr kumimoji="1" lang="en-US" altLang="zh-CN" sz="2800" dirty="0">
                <a:solidFill>
                  <a:srgbClr val="333399"/>
                </a:solidFill>
                <a:latin typeface="+mn-lt"/>
                <a:ea typeface="黑体" pitchFamily="49" charset="-122"/>
              </a:rPr>
              <a:t>Coordination </a:t>
            </a:r>
            <a:r>
              <a:rPr kumimoji="1" lang="en-US" altLang="zh-CN" sz="2800" dirty="0" smtClean="0">
                <a:solidFill>
                  <a:srgbClr val="333399"/>
                </a:solidFill>
                <a:latin typeface="+mn-lt"/>
                <a:ea typeface="黑体" pitchFamily="49" charset="-122"/>
              </a:rPr>
              <a:t>Function)</a:t>
            </a:r>
            <a:endParaRPr kumimoji="1" lang="en-US" altLang="zh-CN" sz="2800" dirty="0">
              <a:solidFill>
                <a:srgbClr val="333399"/>
              </a:solidFill>
              <a:latin typeface="+mn-lt"/>
              <a:ea typeface="黑体" pitchFamily="49" charset="-122"/>
            </a:endParaRPr>
          </a:p>
          <a:p>
            <a:pPr algn="ctr"/>
            <a:r>
              <a:rPr kumimoji="1" lang="en-US" altLang="zh-CN" sz="2800" dirty="0" smtClean="0">
                <a:solidFill>
                  <a:srgbClr val="333399"/>
                </a:solidFill>
                <a:latin typeface="+mn-lt"/>
                <a:ea typeface="黑体" pitchFamily="49" charset="-122"/>
              </a:rPr>
              <a:t>(CSMA/CA)</a:t>
            </a:r>
            <a:endParaRPr kumimoji="1" lang="en-US" altLang="zh-CN" sz="2800" dirty="0">
              <a:solidFill>
                <a:srgbClr val="333399"/>
              </a:solidFill>
              <a:latin typeface="+mn-lt"/>
              <a:ea typeface="黑体" pitchFamily="49" charset="-122"/>
            </a:endParaRPr>
          </a:p>
        </p:txBody>
      </p:sp>
      <p:sp>
        <p:nvSpPr>
          <p:cNvPr id="30730" name="Text Box 11"/>
          <p:cNvSpPr txBox="1">
            <a:spLocks noChangeArrowheads="1"/>
          </p:cNvSpPr>
          <p:nvPr/>
        </p:nvSpPr>
        <p:spPr bwMode="auto">
          <a:xfrm>
            <a:off x="1014413" y="2938451"/>
            <a:ext cx="4826578" cy="954107"/>
          </a:xfrm>
          <a:prstGeom prst="rect">
            <a:avLst/>
          </a:prstGeom>
          <a:noFill/>
          <a:ln w="9525">
            <a:noFill/>
            <a:miter lim="800000"/>
            <a:headEnd/>
            <a:tailEnd/>
          </a:ln>
        </p:spPr>
        <p:txBody>
          <a:bodyPr wrap="none">
            <a:spAutoFit/>
          </a:bodyPr>
          <a:lstStyle/>
          <a:p>
            <a:pPr algn="ctr"/>
            <a:r>
              <a:rPr kumimoji="1" lang="zh-CN" altLang="en-US" sz="2800" dirty="0">
                <a:solidFill>
                  <a:srgbClr val="333399"/>
                </a:solidFill>
                <a:latin typeface="+mn-lt"/>
                <a:ea typeface="黑体" pitchFamily="49" charset="-122"/>
              </a:rPr>
              <a:t>点协调功能 </a:t>
            </a:r>
            <a:r>
              <a:rPr kumimoji="1" lang="en-US" altLang="zh-CN" sz="2800" dirty="0">
                <a:solidFill>
                  <a:srgbClr val="333399"/>
                </a:solidFill>
                <a:latin typeface="+mn-lt"/>
                <a:ea typeface="黑体" pitchFamily="49" charset="-122"/>
              </a:rPr>
              <a:t>PCF</a:t>
            </a:r>
          </a:p>
          <a:p>
            <a:pPr algn="ctr"/>
            <a:r>
              <a:rPr kumimoji="1" lang="en-US" altLang="zh-CN" sz="2800" dirty="0" smtClean="0">
                <a:solidFill>
                  <a:srgbClr val="333399"/>
                </a:solidFill>
                <a:latin typeface="+mn-lt"/>
                <a:ea typeface="黑体" pitchFamily="49" charset="-122"/>
              </a:rPr>
              <a:t>(Point </a:t>
            </a:r>
            <a:r>
              <a:rPr kumimoji="1" lang="en-US" altLang="zh-CN" sz="2800" dirty="0">
                <a:solidFill>
                  <a:srgbClr val="333399"/>
                </a:solidFill>
                <a:latin typeface="+mn-lt"/>
                <a:ea typeface="黑体" pitchFamily="49" charset="-122"/>
              </a:rPr>
              <a:t>Coordination </a:t>
            </a:r>
            <a:r>
              <a:rPr kumimoji="1" lang="en-US" altLang="zh-CN" sz="2800" dirty="0" smtClean="0">
                <a:solidFill>
                  <a:srgbClr val="333399"/>
                </a:solidFill>
                <a:latin typeface="+mn-lt"/>
                <a:ea typeface="黑体" pitchFamily="49" charset="-122"/>
              </a:rPr>
              <a:t>Function)</a:t>
            </a:r>
            <a:endParaRPr kumimoji="1" lang="en-US" altLang="zh-CN" sz="2800" dirty="0">
              <a:solidFill>
                <a:srgbClr val="333399"/>
              </a:solidFill>
              <a:latin typeface="+mn-lt"/>
              <a:ea typeface="黑体" pitchFamily="49" charset="-122"/>
            </a:endParaRPr>
          </a:p>
        </p:txBody>
      </p:sp>
      <p:sp>
        <p:nvSpPr>
          <p:cNvPr id="30731" name="Rectangle 12"/>
          <p:cNvSpPr>
            <a:spLocks noChangeArrowheads="1"/>
          </p:cNvSpPr>
          <p:nvPr/>
        </p:nvSpPr>
        <p:spPr bwMode="auto">
          <a:xfrm>
            <a:off x="1116013" y="2722551"/>
            <a:ext cx="4745037" cy="1379538"/>
          </a:xfrm>
          <a:prstGeom prst="rect">
            <a:avLst/>
          </a:prstGeom>
          <a:noFill/>
          <a:ln w="28575">
            <a:solidFill>
              <a:schemeClr val="tx2"/>
            </a:solidFill>
            <a:miter lim="800000"/>
            <a:headEnd/>
            <a:tailEnd/>
          </a:ln>
        </p:spPr>
        <p:txBody>
          <a:bodyPr wrap="none" anchor="ctr"/>
          <a:lstStyle/>
          <a:p>
            <a:endParaRPr lang="zh-CN" altLang="en-US">
              <a:latin typeface="+mn-lt"/>
            </a:endParaRPr>
          </a:p>
        </p:txBody>
      </p:sp>
      <p:sp>
        <p:nvSpPr>
          <p:cNvPr id="30732" name="Line 13"/>
          <p:cNvSpPr>
            <a:spLocks noChangeShapeType="1"/>
          </p:cNvSpPr>
          <p:nvPr/>
        </p:nvSpPr>
        <p:spPr bwMode="auto">
          <a:xfrm>
            <a:off x="152400" y="2722551"/>
            <a:ext cx="812800" cy="0"/>
          </a:xfrm>
          <a:prstGeom prst="line">
            <a:avLst/>
          </a:prstGeom>
          <a:noFill/>
          <a:ln w="19050">
            <a:solidFill>
              <a:srgbClr val="333399"/>
            </a:solidFill>
            <a:round/>
            <a:headEnd/>
            <a:tailEnd/>
          </a:ln>
        </p:spPr>
        <p:txBody>
          <a:bodyPr/>
          <a:lstStyle/>
          <a:p>
            <a:endParaRPr lang="zh-CN" altLang="en-US">
              <a:latin typeface="+mn-lt"/>
            </a:endParaRPr>
          </a:p>
        </p:txBody>
      </p:sp>
      <p:sp>
        <p:nvSpPr>
          <p:cNvPr id="30733" name="Text Box 14"/>
          <p:cNvSpPr txBox="1">
            <a:spLocks noChangeArrowheads="1"/>
          </p:cNvSpPr>
          <p:nvPr/>
        </p:nvSpPr>
        <p:spPr bwMode="auto">
          <a:xfrm>
            <a:off x="4500563" y="5946764"/>
            <a:ext cx="1250950" cy="519112"/>
          </a:xfrm>
          <a:prstGeom prst="rect">
            <a:avLst/>
          </a:prstGeom>
          <a:solidFill>
            <a:schemeClr val="bg1"/>
          </a:solidFill>
          <a:ln w="9525">
            <a:noFill/>
            <a:miter lim="800000"/>
            <a:headEnd/>
            <a:tailEnd/>
          </a:ln>
        </p:spPr>
        <p:txBody>
          <a:bodyPr wrap="none">
            <a:spAutoFit/>
          </a:bodyPr>
          <a:lstStyle/>
          <a:p>
            <a:r>
              <a:rPr kumimoji="1" lang="zh-CN" altLang="en-US" sz="2800">
                <a:solidFill>
                  <a:srgbClr val="333399"/>
                </a:solidFill>
                <a:latin typeface="+mn-lt"/>
                <a:ea typeface="黑体" pitchFamily="49" charset="-122"/>
              </a:rPr>
              <a:t>物理层</a:t>
            </a:r>
          </a:p>
        </p:txBody>
      </p:sp>
      <p:sp>
        <p:nvSpPr>
          <p:cNvPr id="30734" name="Line 15"/>
          <p:cNvSpPr>
            <a:spLocks noChangeShapeType="1"/>
          </p:cNvSpPr>
          <p:nvPr/>
        </p:nvSpPr>
        <p:spPr bwMode="auto">
          <a:xfrm>
            <a:off x="152400" y="5819764"/>
            <a:ext cx="812800" cy="0"/>
          </a:xfrm>
          <a:prstGeom prst="line">
            <a:avLst/>
          </a:prstGeom>
          <a:noFill/>
          <a:ln w="19050">
            <a:solidFill>
              <a:srgbClr val="333399"/>
            </a:solidFill>
            <a:round/>
            <a:headEnd/>
            <a:tailEnd/>
          </a:ln>
        </p:spPr>
        <p:txBody>
          <a:bodyPr/>
          <a:lstStyle/>
          <a:p>
            <a:endParaRPr lang="zh-CN" altLang="en-US">
              <a:latin typeface="+mn-lt"/>
            </a:endParaRPr>
          </a:p>
        </p:txBody>
      </p:sp>
      <p:sp>
        <p:nvSpPr>
          <p:cNvPr id="30735" name="Line 17"/>
          <p:cNvSpPr>
            <a:spLocks noChangeShapeType="1"/>
          </p:cNvSpPr>
          <p:nvPr/>
        </p:nvSpPr>
        <p:spPr bwMode="auto">
          <a:xfrm flipV="1">
            <a:off x="1108075" y="5818176"/>
            <a:ext cx="7712075" cy="1588"/>
          </a:xfrm>
          <a:prstGeom prst="line">
            <a:avLst/>
          </a:prstGeom>
          <a:noFill/>
          <a:ln w="19050">
            <a:solidFill>
              <a:schemeClr val="tx2"/>
            </a:solidFill>
            <a:round/>
            <a:headEnd/>
            <a:tailEnd/>
          </a:ln>
        </p:spPr>
        <p:txBody>
          <a:bodyPr/>
          <a:lstStyle/>
          <a:p>
            <a:endParaRPr lang="zh-CN" altLang="en-US">
              <a:latin typeface="+mn-lt"/>
            </a:endParaRPr>
          </a:p>
        </p:txBody>
      </p:sp>
      <p:sp>
        <p:nvSpPr>
          <p:cNvPr id="30736" name="AutoShape 18"/>
          <p:cNvSpPr>
            <a:spLocks noChangeArrowheads="1"/>
          </p:cNvSpPr>
          <p:nvPr/>
        </p:nvSpPr>
        <p:spPr bwMode="auto">
          <a:xfrm>
            <a:off x="7092950" y="3298814"/>
            <a:ext cx="576263" cy="935037"/>
          </a:xfrm>
          <a:prstGeom prst="upArrow">
            <a:avLst>
              <a:gd name="adj1" fmla="val 50000"/>
              <a:gd name="adj2" fmla="val 40565"/>
            </a:avLst>
          </a:prstGeom>
          <a:solidFill>
            <a:schemeClr val="accent1"/>
          </a:solidFill>
          <a:ln w="9525">
            <a:solidFill>
              <a:schemeClr val="tx1"/>
            </a:solidFill>
            <a:miter lim="800000"/>
            <a:headEnd/>
            <a:tailEnd/>
          </a:ln>
        </p:spPr>
        <p:txBody>
          <a:bodyPr vert="eaVert" wrap="none" anchor="ctr"/>
          <a:lstStyle/>
          <a:p>
            <a:endParaRPr lang="zh-CN" altLang="en-US">
              <a:latin typeface="+mn-lt"/>
            </a:endParaRPr>
          </a:p>
        </p:txBody>
      </p:sp>
      <p:sp>
        <p:nvSpPr>
          <p:cNvPr id="30737" name="AutoShape 19"/>
          <p:cNvSpPr>
            <a:spLocks noChangeArrowheads="1"/>
          </p:cNvSpPr>
          <p:nvPr/>
        </p:nvSpPr>
        <p:spPr bwMode="auto">
          <a:xfrm>
            <a:off x="3203575" y="2433626"/>
            <a:ext cx="576263" cy="431800"/>
          </a:xfrm>
          <a:prstGeom prst="upArrow">
            <a:avLst>
              <a:gd name="adj1" fmla="val 50000"/>
              <a:gd name="adj2" fmla="val 25000"/>
            </a:avLst>
          </a:prstGeom>
          <a:solidFill>
            <a:schemeClr val="accent1"/>
          </a:solidFill>
          <a:ln w="9525">
            <a:solidFill>
              <a:schemeClr val="tx1"/>
            </a:solidFill>
            <a:miter lim="800000"/>
            <a:headEnd/>
            <a:tailEnd/>
          </a:ln>
        </p:spPr>
        <p:txBody>
          <a:bodyPr vert="eaVert" wrap="none" anchor="ctr"/>
          <a:lstStyle/>
          <a:p>
            <a:endParaRPr lang="zh-CN" altLang="en-US">
              <a:latin typeface="+mn-lt"/>
            </a:endParaRPr>
          </a:p>
        </p:txBody>
      </p:sp>
      <p:sp>
        <p:nvSpPr>
          <p:cNvPr id="361494" name="Line 22"/>
          <p:cNvSpPr>
            <a:spLocks noChangeShapeType="1"/>
          </p:cNvSpPr>
          <p:nvPr/>
        </p:nvSpPr>
        <p:spPr bwMode="auto">
          <a:xfrm>
            <a:off x="4716463" y="1412875"/>
            <a:ext cx="0" cy="1584325"/>
          </a:xfrm>
          <a:prstGeom prst="line">
            <a:avLst/>
          </a:prstGeom>
          <a:noFill/>
          <a:ln w="76200">
            <a:solidFill>
              <a:srgbClr val="333399"/>
            </a:solidFill>
            <a:round/>
            <a:headEnd/>
            <a:tailEnd type="triangle" w="med" len="lg"/>
          </a:ln>
        </p:spPr>
        <p:txBody>
          <a:bodyPr/>
          <a:lstStyle/>
          <a:p>
            <a:endParaRPr lang="zh-CN" altLang="en-US"/>
          </a:p>
        </p:txBody>
      </p:sp>
      <p:sp>
        <p:nvSpPr>
          <p:cNvPr id="361493" name="Rectangle 21"/>
          <p:cNvSpPr>
            <a:spLocks noGrp="1" noChangeArrowheads="1"/>
          </p:cNvSpPr>
          <p:nvPr>
            <p:ph type="title"/>
          </p:nvPr>
        </p:nvSpPr>
        <p:spPr>
          <a:xfrm>
            <a:off x="214314" y="188912"/>
            <a:ext cx="8501090" cy="1382699"/>
          </a:xfrm>
          <a:solidFill>
            <a:srgbClr val="FFFF99"/>
          </a:solidFill>
          <a:ln>
            <a:solidFill>
              <a:srgbClr val="333399"/>
            </a:solidFill>
          </a:ln>
        </p:spPr>
        <p:txBody>
          <a:bodyPr anchor="b"/>
          <a:lstStyle/>
          <a:p>
            <a:pPr algn="l" eaLnBrk="1" hangingPunct="1"/>
            <a:r>
              <a:rPr lang="en-US" altLang="zh-CN" dirty="0" smtClean="0">
                <a:latin typeface="+mn-lt"/>
              </a:rPr>
              <a:t>PCF </a:t>
            </a:r>
            <a:r>
              <a:rPr lang="zh-CN" altLang="en-US" dirty="0" smtClean="0">
                <a:latin typeface="+mn-lt"/>
              </a:rPr>
              <a:t>子层使用集中控制的接入算法，用类似于探询</a:t>
            </a:r>
            <a:r>
              <a:rPr lang="en-US" altLang="zh-CN" dirty="0" smtClean="0">
                <a:latin typeface="+mn-lt"/>
              </a:rPr>
              <a:t>(poll) </a:t>
            </a:r>
            <a:r>
              <a:rPr lang="zh-CN" altLang="en-US" dirty="0" smtClean="0">
                <a:latin typeface="+mn-lt"/>
              </a:rPr>
              <a:t>的方法把发送数据权轮流交给各个站，从而避免了碰撞的产生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149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614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1494" grpId="0" animBg="1"/>
      <p:bldP spid="361493"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6"/>
          <p:cNvSpPr>
            <a:spLocks noGrp="1" noChangeArrowheads="1"/>
          </p:cNvSpPr>
          <p:nvPr>
            <p:ph type="title"/>
          </p:nvPr>
        </p:nvSpPr>
        <p:spPr/>
        <p:txBody>
          <a:bodyPr/>
          <a:lstStyle/>
          <a:p>
            <a:pPr eaLnBrk="1" hangingPunct="1"/>
            <a:r>
              <a:rPr lang="zh-CN" altLang="en-US" dirty="0" smtClean="0"/>
              <a:t>帧间间隔 </a:t>
            </a:r>
            <a:r>
              <a:rPr lang="en-US" altLang="zh-CN" dirty="0" smtClean="0"/>
              <a:t>IFS </a:t>
            </a:r>
          </a:p>
        </p:txBody>
      </p:sp>
      <p:sp>
        <p:nvSpPr>
          <p:cNvPr id="318473" name="Rectangle 9"/>
          <p:cNvSpPr>
            <a:spLocks noGrp="1" noChangeArrowheads="1"/>
          </p:cNvSpPr>
          <p:nvPr>
            <p:ph type="body" idx="1"/>
          </p:nvPr>
        </p:nvSpPr>
        <p:spPr/>
        <p:txBody>
          <a:bodyPr/>
          <a:lstStyle/>
          <a:p>
            <a:pPr eaLnBrk="1" hangingPunct="1"/>
            <a:r>
              <a:rPr lang="zh-CN" altLang="en-US" dirty="0" smtClean="0"/>
              <a:t>为了尽量避免碰撞，</a:t>
            </a:r>
            <a:r>
              <a:rPr lang="en-US" altLang="zh-CN" dirty="0" smtClean="0"/>
              <a:t>802.11</a:t>
            </a:r>
            <a:r>
              <a:rPr lang="zh-CN" altLang="en-US" dirty="0" smtClean="0"/>
              <a:t>规定，所有的站在完成发送后，必须等待一段很短的时间 </a:t>
            </a:r>
            <a:r>
              <a:rPr lang="en-US" altLang="zh-CN" dirty="0" smtClean="0"/>
              <a:t>(</a:t>
            </a:r>
            <a:r>
              <a:rPr lang="zh-CN" altLang="en-US" dirty="0" smtClean="0">
                <a:solidFill>
                  <a:srgbClr val="FF0000"/>
                </a:solidFill>
              </a:rPr>
              <a:t>继续监听</a:t>
            </a:r>
            <a:r>
              <a:rPr lang="en-US" altLang="zh-CN" dirty="0" smtClean="0"/>
              <a:t>)</a:t>
            </a:r>
            <a:r>
              <a:rPr lang="zh-CN" altLang="en-US" dirty="0" smtClean="0"/>
              <a:t>才能发送下一帧。</a:t>
            </a:r>
            <a:endParaRPr lang="en-US" altLang="zh-CN" dirty="0" smtClean="0"/>
          </a:p>
          <a:p>
            <a:pPr eaLnBrk="1" hangingPunct="1"/>
            <a:endParaRPr lang="en-US" altLang="zh-CN" dirty="0" smtClean="0"/>
          </a:p>
          <a:p>
            <a:pPr eaLnBrk="1" hangingPunct="1"/>
            <a:r>
              <a:rPr lang="zh-CN" altLang="en-US" dirty="0" smtClean="0"/>
              <a:t>这段时间的通称是帧间间隔 </a:t>
            </a:r>
            <a:r>
              <a:rPr lang="en-US" altLang="zh-CN" dirty="0" smtClean="0"/>
              <a:t>IFS (</a:t>
            </a:r>
            <a:r>
              <a:rPr lang="en-US" altLang="zh-CN" dirty="0" err="1" smtClean="0"/>
              <a:t>InterFrame</a:t>
            </a:r>
            <a:r>
              <a:rPr lang="en-US" altLang="zh-CN" dirty="0" smtClean="0"/>
              <a:t> Space)</a:t>
            </a:r>
            <a:r>
              <a:rPr lang="zh-CN" altLang="en-US" dirty="0" smtClean="0"/>
              <a:t>。</a:t>
            </a:r>
          </a:p>
          <a:p>
            <a:pPr eaLnBrk="1" hangingPunct="1"/>
            <a:endParaRPr lang="en-US" altLang="zh-CN" dirty="0" smtClean="0"/>
          </a:p>
          <a:p>
            <a:pPr eaLnBrk="1" hangingPunct="1"/>
            <a:r>
              <a:rPr lang="zh-CN" altLang="en-US" dirty="0" smtClean="0"/>
              <a:t>帧间间隔长度</a:t>
            </a:r>
            <a:r>
              <a:rPr lang="zh-CN" altLang="en-US" dirty="0" smtClean="0">
                <a:solidFill>
                  <a:srgbClr val="FF0000"/>
                </a:solidFill>
              </a:rPr>
              <a:t>取决于</a:t>
            </a:r>
            <a:r>
              <a:rPr lang="zh-CN" altLang="en-US" dirty="0" smtClean="0"/>
              <a:t>该站欲发送的帧的类型。高优先级帧需要等待的时间较短，因此可优先获得发送权。</a:t>
            </a:r>
          </a:p>
          <a:p>
            <a:pPr eaLnBrk="1" hangingPunct="1"/>
            <a:endParaRPr lang="en-US" altLang="zh-CN" dirty="0" smtClean="0"/>
          </a:p>
          <a:p>
            <a:pPr eaLnBrk="1" hangingPunct="1"/>
            <a:r>
              <a:rPr lang="zh-CN" altLang="en-US" dirty="0" smtClean="0"/>
              <a:t>若低优先级帧还没来得及发送</a:t>
            </a:r>
            <a:r>
              <a:rPr lang="zh-CN" altLang="en-US" dirty="0" smtClean="0">
                <a:solidFill>
                  <a:srgbClr val="FF0000"/>
                </a:solidFill>
              </a:rPr>
              <a:t>而</a:t>
            </a:r>
            <a:r>
              <a:rPr lang="zh-CN" altLang="en-US" dirty="0" smtClean="0"/>
              <a:t>其他站的高优先级帧已发送到媒体，则媒体变为忙态，那么低优先级帧</a:t>
            </a:r>
            <a:r>
              <a:rPr lang="zh-CN" altLang="en-US" dirty="0" smtClean="0">
                <a:solidFill>
                  <a:srgbClr val="FF0000"/>
                </a:solidFill>
              </a:rPr>
              <a:t>就只能</a:t>
            </a:r>
            <a:r>
              <a:rPr lang="zh-CN" altLang="en-US" b="1" dirty="0" smtClean="0">
                <a:solidFill>
                  <a:srgbClr val="FF0000"/>
                </a:solidFill>
              </a:rPr>
              <a:t>再</a:t>
            </a:r>
            <a:r>
              <a:rPr lang="zh-CN" altLang="en-US" dirty="0" smtClean="0">
                <a:solidFill>
                  <a:srgbClr val="FF0000"/>
                </a:solidFill>
              </a:rPr>
              <a:t>推迟</a:t>
            </a:r>
            <a:r>
              <a:rPr lang="zh-CN" altLang="en-US" dirty="0" smtClean="0"/>
              <a:t>发送了。这样就减少了发生碰撞的机会。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847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1847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8473" grpId="0" build="p"/>
    </p:bldLst>
  </p:timing>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17530" name="Text Box 90"/>
          <p:cNvSpPr txBox="1">
            <a:spLocks noChangeArrowheads="1"/>
          </p:cNvSpPr>
          <p:nvPr/>
        </p:nvSpPr>
        <p:spPr bwMode="auto">
          <a:xfrm rot="-4974934">
            <a:off x="4183857" y="3788568"/>
            <a:ext cx="654050"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sz="2000">
                <a:solidFill>
                  <a:schemeClr val="tx1"/>
                </a:solidFill>
                <a:latin typeface="Tahoma" panose="020B0604030504040204" pitchFamily="34" charset="0"/>
                <a:ea typeface="宋体" panose="02010600030101010101" pitchFamily="2" charset="-122"/>
              </a:defRPr>
            </a:lvl1pPr>
            <a:lvl2pPr marL="742950" indent="-285750">
              <a:defRPr sz="2000">
                <a:solidFill>
                  <a:schemeClr val="tx1"/>
                </a:solidFill>
                <a:latin typeface="Tahoma" panose="020B0604030504040204" pitchFamily="34" charset="0"/>
                <a:ea typeface="宋体" panose="02010600030101010101" pitchFamily="2" charset="-122"/>
              </a:defRPr>
            </a:lvl2pPr>
            <a:lvl3pPr marL="1143000" indent="-228600">
              <a:defRPr sz="2000">
                <a:solidFill>
                  <a:schemeClr val="tx1"/>
                </a:solidFill>
                <a:latin typeface="Tahoma" panose="020B0604030504040204" pitchFamily="34" charset="0"/>
                <a:ea typeface="宋体" panose="02010600030101010101" pitchFamily="2" charset="-122"/>
              </a:defRPr>
            </a:lvl3pPr>
            <a:lvl4pPr marL="1600200" indent="-228600">
              <a:defRPr sz="2000">
                <a:solidFill>
                  <a:schemeClr val="tx1"/>
                </a:solidFill>
                <a:latin typeface="Tahoma" panose="020B0604030504040204" pitchFamily="34" charset="0"/>
                <a:ea typeface="宋体" panose="02010600030101010101" pitchFamily="2" charset="-122"/>
              </a:defRPr>
            </a:lvl4pPr>
            <a:lvl5pPr marL="2057400" indent="-22860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1800">
                <a:latin typeface="Arial" panose="020B0604020202020204" pitchFamily="34" charset="0"/>
                <a:ea typeface="黑体" panose="02010609060101010101" pitchFamily="49" charset="-122"/>
              </a:rPr>
              <a:t>ACK</a:t>
            </a:r>
          </a:p>
        </p:txBody>
      </p:sp>
      <p:sp>
        <p:nvSpPr>
          <p:cNvPr id="32771" name="Rectangle 6"/>
          <p:cNvSpPr>
            <a:spLocks noGrp="1" noChangeArrowheads="1"/>
          </p:cNvSpPr>
          <p:nvPr>
            <p:ph type="title"/>
          </p:nvPr>
        </p:nvSpPr>
        <p:spPr>
          <a:xfrm>
            <a:off x="611188" y="404813"/>
            <a:ext cx="8116887" cy="839787"/>
          </a:xfrm>
        </p:spPr>
        <p:txBody>
          <a:bodyPr/>
          <a:lstStyle/>
          <a:p>
            <a:pPr algn="ctr" eaLnBrk="1" hangingPunct="1"/>
            <a:r>
              <a:rPr lang="zh-CN" altLang="en-US" smtClean="0"/>
              <a:t>三种帧间间隔 </a:t>
            </a:r>
          </a:p>
        </p:txBody>
      </p:sp>
      <p:sp>
        <p:nvSpPr>
          <p:cNvPr id="32772" name="Text Box 12"/>
          <p:cNvSpPr txBox="1">
            <a:spLocks noChangeArrowheads="1"/>
          </p:cNvSpPr>
          <p:nvPr/>
        </p:nvSpPr>
        <p:spPr bwMode="auto">
          <a:xfrm>
            <a:off x="8388350" y="3095625"/>
            <a:ext cx="646331"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sz="2000">
                <a:solidFill>
                  <a:schemeClr val="tx1"/>
                </a:solidFill>
                <a:latin typeface="Tahoma" panose="020B0604030504040204" pitchFamily="34" charset="0"/>
                <a:ea typeface="宋体" panose="02010600030101010101" pitchFamily="2" charset="-122"/>
              </a:defRPr>
            </a:lvl1pPr>
            <a:lvl2pPr marL="742950" indent="-285750">
              <a:defRPr sz="2000">
                <a:solidFill>
                  <a:schemeClr val="tx1"/>
                </a:solidFill>
                <a:latin typeface="Tahoma" panose="020B0604030504040204" pitchFamily="34" charset="0"/>
                <a:ea typeface="宋体" panose="02010600030101010101" pitchFamily="2" charset="-122"/>
              </a:defRPr>
            </a:lvl2pPr>
            <a:lvl3pPr marL="1143000" indent="-228600">
              <a:defRPr sz="2000">
                <a:solidFill>
                  <a:schemeClr val="tx1"/>
                </a:solidFill>
                <a:latin typeface="Tahoma" panose="020B0604030504040204" pitchFamily="34" charset="0"/>
                <a:ea typeface="宋体" panose="02010600030101010101" pitchFamily="2" charset="-122"/>
              </a:defRPr>
            </a:lvl3pPr>
            <a:lvl4pPr marL="1600200" indent="-228600">
              <a:defRPr sz="2000">
                <a:solidFill>
                  <a:schemeClr val="tx1"/>
                </a:solidFill>
                <a:latin typeface="Tahoma" panose="020B0604030504040204" pitchFamily="34" charset="0"/>
                <a:ea typeface="宋体" panose="02010600030101010101" pitchFamily="2" charset="-122"/>
              </a:defRPr>
            </a:lvl4pPr>
            <a:lvl5pPr marL="2057400" indent="-22860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r>
              <a:rPr kumimoji="1" lang="zh-CN" altLang="en-US" sz="1800">
                <a:latin typeface="Arial" panose="020B0604020202020204" pitchFamily="34" charset="0"/>
                <a:ea typeface="黑体" panose="02010609060101010101" pitchFamily="49" charset="-122"/>
              </a:rPr>
              <a:t>时间</a:t>
            </a:r>
          </a:p>
        </p:txBody>
      </p:sp>
      <p:sp>
        <p:nvSpPr>
          <p:cNvPr id="32773" name="Text Box 15"/>
          <p:cNvSpPr txBox="1">
            <a:spLocks noChangeArrowheads="1"/>
          </p:cNvSpPr>
          <p:nvPr/>
        </p:nvSpPr>
        <p:spPr bwMode="auto">
          <a:xfrm>
            <a:off x="1566863" y="2989263"/>
            <a:ext cx="704850" cy="3683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sz="2000">
                <a:solidFill>
                  <a:schemeClr val="tx1"/>
                </a:solidFill>
                <a:latin typeface="Tahoma" panose="020B0604030504040204" pitchFamily="34" charset="0"/>
                <a:ea typeface="宋体" panose="02010600030101010101" pitchFamily="2" charset="-122"/>
              </a:defRPr>
            </a:lvl1pPr>
            <a:lvl2pPr marL="742950" indent="-285750">
              <a:defRPr sz="2000">
                <a:solidFill>
                  <a:schemeClr val="tx1"/>
                </a:solidFill>
                <a:latin typeface="Tahoma" panose="020B0604030504040204" pitchFamily="34" charset="0"/>
                <a:ea typeface="宋体" panose="02010600030101010101" pitchFamily="2" charset="-122"/>
              </a:defRPr>
            </a:lvl2pPr>
            <a:lvl3pPr marL="1143000" indent="-228600">
              <a:defRPr sz="2000">
                <a:solidFill>
                  <a:schemeClr val="tx1"/>
                </a:solidFill>
                <a:latin typeface="Tahoma" panose="020B0604030504040204" pitchFamily="34" charset="0"/>
                <a:ea typeface="宋体" panose="02010600030101010101" pitchFamily="2" charset="-122"/>
              </a:defRPr>
            </a:lvl3pPr>
            <a:lvl4pPr marL="1600200" indent="-228600">
              <a:defRPr sz="2000">
                <a:solidFill>
                  <a:schemeClr val="tx1"/>
                </a:solidFill>
                <a:latin typeface="Tahoma" panose="020B0604030504040204" pitchFamily="34" charset="0"/>
                <a:ea typeface="宋体" panose="02010600030101010101" pitchFamily="2" charset="-122"/>
              </a:defRPr>
            </a:lvl4pPr>
            <a:lvl5pPr marL="2057400" indent="-22860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1800">
                <a:latin typeface="Arial" panose="020B0604020202020204" pitchFamily="34" charset="0"/>
                <a:ea typeface="黑体" panose="02010609060101010101" pitchFamily="49" charset="-122"/>
              </a:rPr>
              <a:t>DIFS</a:t>
            </a:r>
          </a:p>
        </p:txBody>
      </p:sp>
      <p:sp>
        <p:nvSpPr>
          <p:cNvPr id="32774" name="Line 18"/>
          <p:cNvSpPr>
            <a:spLocks noChangeShapeType="1"/>
          </p:cNvSpPr>
          <p:nvPr/>
        </p:nvSpPr>
        <p:spPr bwMode="auto">
          <a:xfrm>
            <a:off x="1566863" y="3330575"/>
            <a:ext cx="709612" cy="0"/>
          </a:xfrm>
          <a:prstGeom prst="line">
            <a:avLst/>
          </a:prstGeom>
          <a:noFill/>
          <a:ln w="9525">
            <a:solidFill>
              <a:schemeClr val="tx1"/>
            </a:solidFill>
            <a:round/>
            <a:headEnd type="triangle" w="sm" len="med"/>
            <a:tailEnd type="triangle" w="sm"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32775" name="Freeform 19"/>
          <p:cNvSpPr>
            <a:spLocks/>
          </p:cNvSpPr>
          <p:nvPr/>
        </p:nvSpPr>
        <p:spPr bwMode="auto">
          <a:xfrm>
            <a:off x="544513" y="3121025"/>
            <a:ext cx="1022350" cy="374650"/>
          </a:xfrm>
          <a:custGeom>
            <a:avLst/>
            <a:gdLst>
              <a:gd name="T0" fmla="*/ 0 w 624"/>
              <a:gd name="T1" fmla="*/ 374650 h 240"/>
              <a:gd name="T2" fmla="*/ 0 w 624"/>
              <a:gd name="T3" fmla="*/ 0 h 240"/>
              <a:gd name="T4" fmla="*/ 1022350 w 624"/>
              <a:gd name="T5" fmla="*/ 0 h 240"/>
              <a:gd name="T6" fmla="*/ 1022350 w 624"/>
              <a:gd name="T7" fmla="*/ 374650 h 24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24" h="240">
                <a:moveTo>
                  <a:pt x="0" y="240"/>
                </a:moveTo>
                <a:lnTo>
                  <a:pt x="0" y="0"/>
                </a:lnTo>
                <a:lnTo>
                  <a:pt x="624" y="0"/>
                </a:lnTo>
                <a:lnTo>
                  <a:pt x="624" y="240"/>
                </a:lnTo>
              </a:path>
            </a:pathLst>
          </a:custGeom>
          <a:solidFill>
            <a:srgbClr val="66FF66"/>
          </a:solidFill>
          <a:ln w="9525">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32776" name="Text Box 20"/>
          <p:cNvSpPr txBox="1">
            <a:spLocks noChangeArrowheads="1"/>
          </p:cNvSpPr>
          <p:nvPr/>
        </p:nvSpPr>
        <p:spPr bwMode="auto">
          <a:xfrm>
            <a:off x="500063" y="3117850"/>
            <a:ext cx="1158875"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defRPr sz="2000">
                <a:solidFill>
                  <a:schemeClr val="tx1"/>
                </a:solidFill>
                <a:latin typeface="Tahoma" panose="020B0604030504040204" pitchFamily="34" charset="0"/>
                <a:ea typeface="宋体" panose="02010600030101010101" pitchFamily="2" charset="-122"/>
              </a:defRPr>
            </a:lvl1pPr>
            <a:lvl2pPr marL="742950" indent="-285750">
              <a:defRPr sz="2000">
                <a:solidFill>
                  <a:schemeClr val="tx1"/>
                </a:solidFill>
                <a:latin typeface="Tahoma" panose="020B0604030504040204" pitchFamily="34" charset="0"/>
                <a:ea typeface="宋体" panose="02010600030101010101" pitchFamily="2" charset="-122"/>
              </a:defRPr>
            </a:lvl2pPr>
            <a:lvl3pPr marL="1143000" indent="-228600">
              <a:defRPr sz="2000">
                <a:solidFill>
                  <a:schemeClr val="tx1"/>
                </a:solidFill>
                <a:latin typeface="Tahoma" panose="020B0604030504040204" pitchFamily="34" charset="0"/>
                <a:ea typeface="宋体" panose="02010600030101010101" pitchFamily="2" charset="-122"/>
              </a:defRPr>
            </a:lvl3pPr>
            <a:lvl4pPr marL="1600200" indent="-228600">
              <a:defRPr sz="2000">
                <a:solidFill>
                  <a:schemeClr val="tx1"/>
                </a:solidFill>
                <a:latin typeface="Tahoma" panose="020B0604030504040204" pitchFamily="34" charset="0"/>
                <a:ea typeface="宋体" panose="02010600030101010101" pitchFamily="2" charset="-122"/>
              </a:defRPr>
            </a:lvl4pPr>
            <a:lvl5pPr marL="2057400" indent="-22860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r>
              <a:rPr kumimoji="1" lang="zh-CN" altLang="en-US" sz="1800">
                <a:latin typeface="Arial" panose="020B0604020202020204" pitchFamily="34" charset="0"/>
                <a:ea typeface="黑体" panose="02010609060101010101" pitchFamily="49" charset="-122"/>
              </a:rPr>
              <a:t>媒体空闲                                    </a:t>
            </a:r>
          </a:p>
        </p:txBody>
      </p:sp>
      <p:sp>
        <p:nvSpPr>
          <p:cNvPr id="32777" name="Line 22"/>
          <p:cNvSpPr>
            <a:spLocks noChangeShapeType="1"/>
          </p:cNvSpPr>
          <p:nvPr/>
        </p:nvSpPr>
        <p:spPr bwMode="auto">
          <a:xfrm>
            <a:off x="1566863" y="3081338"/>
            <a:ext cx="0" cy="20320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32778" name="Line 23"/>
          <p:cNvSpPr>
            <a:spLocks noChangeShapeType="1"/>
          </p:cNvSpPr>
          <p:nvPr/>
        </p:nvSpPr>
        <p:spPr bwMode="auto">
          <a:xfrm flipV="1">
            <a:off x="2268538" y="3081338"/>
            <a:ext cx="7937" cy="41910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317467" name="Text Box 27"/>
          <p:cNvSpPr txBox="1">
            <a:spLocks noChangeArrowheads="1"/>
          </p:cNvSpPr>
          <p:nvPr/>
        </p:nvSpPr>
        <p:spPr bwMode="auto">
          <a:xfrm>
            <a:off x="3949700" y="4691063"/>
            <a:ext cx="697627"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sz="2000">
                <a:solidFill>
                  <a:schemeClr val="tx1"/>
                </a:solidFill>
                <a:latin typeface="Tahoma" panose="020B0604030504040204" pitchFamily="34" charset="0"/>
                <a:ea typeface="宋体" panose="02010600030101010101" pitchFamily="2" charset="-122"/>
              </a:defRPr>
            </a:lvl1pPr>
            <a:lvl2pPr marL="742950" indent="-285750">
              <a:defRPr sz="2000">
                <a:solidFill>
                  <a:schemeClr val="tx1"/>
                </a:solidFill>
                <a:latin typeface="Tahoma" panose="020B0604030504040204" pitchFamily="34" charset="0"/>
                <a:ea typeface="宋体" panose="02010600030101010101" pitchFamily="2" charset="-122"/>
              </a:defRPr>
            </a:lvl2pPr>
            <a:lvl3pPr marL="1143000" indent="-228600">
              <a:defRPr sz="2000">
                <a:solidFill>
                  <a:schemeClr val="tx1"/>
                </a:solidFill>
                <a:latin typeface="Tahoma" panose="020B0604030504040204" pitchFamily="34" charset="0"/>
                <a:ea typeface="宋体" panose="02010600030101010101" pitchFamily="2" charset="-122"/>
              </a:defRPr>
            </a:lvl3pPr>
            <a:lvl4pPr marL="1600200" indent="-228600">
              <a:defRPr sz="2000">
                <a:solidFill>
                  <a:schemeClr val="tx1"/>
                </a:solidFill>
                <a:latin typeface="Tahoma" panose="020B0604030504040204" pitchFamily="34" charset="0"/>
                <a:ea typeface="宋体" panose="02010600030101010101" pitchFamily="2" charset="-122"/>
              </a:defRPr>
            </a:lvl4pPr>
            <a:lvl5pPr marL="2057400" indent="-22860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1800">
                <a:latin typeface="Arial" panose="020B0604020202020204" pitchFamily="34" charset="0"/>
                <a:ea typeface="黑体" panose="02010609060101010101" pitchFamily="49" charset="-122"/>
              </a:rPr>
              <a:t>SIFS</a:t>
            </a:r>
          </a:p>
        </p:txBody>
      </p:sp>
      <p:sp>
        <p:nvSpPr>
          <p:cNvPr id="32780" name="Line 30"/>
          <p:cNvSpPr>
            <a:spLocks noChangeShapeType="1"/>
          </p:cNvSpPr>
          <p:nvPr/>
        </p:nvSpPr>
        <p:spPr bwMode="auto">
          <a:xfrm flipH="1" flipV="1">
            <a:off x="3995738" y="4703763"/>
            <a:ext cx="0" cy="442912"/>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32781" name="Line 32"/>
          <p:cNvSpPr>
            <a:spLocks noChangeShapeType="1"/>
          </p:cNvSpPr>
          <p:nvPr/>
        </p:nvSpPr>
        <p:spPr bwMode="auto">
          <a:xfrm>
            <a:off x="385763" y="5984875"/>
            <a:ext cx="8496300" cy="0"/>
          </a:xfrm>
          <a:prstGeom prst="line">
            <a:avLst/>
          </a:prstGeom>
          <a:noFill/>
          <a:ln w="28575">
            <a:solidFill>
              <a:srgbClr val="333399"/>
            </a:solidFill>
            <a:round/>
            <a:headEnd/>
            <a:tailEnd type="triangle" w="med"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32782" name="Text Box 33"/>
          <p:cNvSpPr txBox="1">
            <a:spLocks noChangeArrowheads="1"/>
          </p:cNvSpPr>
          <p:nvPr/>
        </p:nvSpPr>
        <p:spPr bwMode="auto">
          <a:xfrm>
            <a:off x="8388350" y="5589588"/>
            <a:ext cx="642938"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sz="2000">
                <a:solidFill>
                  <a:schemeClr val="tx1"/>
                </a:solidFill>
                <a:latin typeface="Tahoma" panose="020B0604030504040204" pitchFamily="34" charset="0"/>
                <a:ea typeface="宋体" panose="02010600030101010101" pitchFamily="2" charset="-122"/>
              </a:defRPr>
            </a:lvl1pPr>
            <a:lvl2pPr marL="742950" indent="-285750">
              <a:defRPr sz="2000">
                <a:solidFill>
                  <a:schemeClr val="tx1"/>
                </a:solidFill>
                <a:latin typeface="Tahoma" panose="020B0604030504040204" pitchFamily="34" charset="0"/>
                <a:ea typeface="宋体" panose="02010600030101010101" pitchFamily="2" charset="-122"/>
              </a:defRPr>
            </a:lvl2pPr>
            <a:lvl3pPr marL="1143000" indent="-228600">
              <a:defRPr sz="2000">
                <a:solidFill>
                  <a:schemeClr val="tx1"/>
                </a:solidFill>
                <a:latin typeface="Tahoma" panose="020B0604030504040204" pitchFamily="34" charset="0"/>
                <a:ea typeface="宋体" panose="02010600030101010101" pitchFamily="2" charset="-122"/>
              </a:defRPr>
            </a:lvl3pPr>
            <a:lvl4pPr marL="1600200" indent="-228600">
              <a:defRPr sz="2000">
                <a:solidFill>
                  <a:schemeClr val="tx1"/>
                </a:solidFill>
                <a:latin typeface="Tahoma" panose="020B0604030504040204" pitchFamily="34" charset="0"/>
                <a:ea typeface="宋体" panose="02010600030101010101" pitchFamily="2" charset="-122"/>
              </a:defRPr>
            </a:lvl4pPr>
            <a:lvl5pPr marL="2057400" indent="-22860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r>
              <a:rPr kumimoji="1" lang="zh-CN" altLang="en-US" sz="1800">
                <a:latin typeface="Arial" panose="020B0604020202020204" pitchFamily="34" charset="0"/>
                <a:ea typeface="黑体" panose="02010609060101010101" pitchFamily="49" charset="-122"/>
              </a:rPr>
              <a:t>时间</a:t>
            </a:r>
          </a:p>
        </p:txBody>
      </p:sp>
      <p:sp>
        <p:nvSpPr>
          <p:cNvPr id="32783" name="Freeform 34"/>
          <p:cNvSpPr>
            <a:spLocks/>
          </p:cNvSpPr>
          <p:nvPr/>
        </p:nvSpPr>
        <p:spPr bwMode="auto">
          <a:xfrm>
            <a:off x="2265363" y="5608638"/>
            <a:ext cx="2597150" cy="376237"/>
          </a:xfrm>
          <a:custGeom>
            <a:avLst/>
            <a:gdLst>
              <a:gd name="T0" fmla="*/ 0 w 624"/>
              <a:gd name="T1" fmla="*/ 376237 h 240"/>
              <a:gd name="T2" fmla="*/ 0 w 624"/>
              <a:gd name="T3" fmla="*/ 0 h 240"/>
              <a:gd name="T4" fmla="*/ 2597150 w 624"/>
              <a:gd name="T5" fmla="*/ 0 h 240"/>
              <a:gd name="T6" fmla="*/ 2597150 w 624"/>
              <a:gd name="T7" fmla="*/ 376237 h 24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24" h="240">
                <a:moveTo>
                  <a:pt x="0" y="240"/>
                </a:moveTo>
                <a:lnTo>
                  <a:pt x="0" y="0"/>
                </a:lnTo>
                <a:lnTo>
                  <a:pt x="624" y="0"/>
                </a:lnTo>
                <a:lnTo>
                  <a:pt x="624" y="240"/>
                </a:lnTo>
              </a:path>
            </a:pathLst>
          </a:custGeom>
          <a:solidFill>
            <a:srgbClr val="99FFCC"/>
          </a:solidFill>
          <a:ln w="9525">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32784" name="Text Box 35"/>
          <p:cNvSpPr txBox="1">
            <a:spLocks noChangeArrowheads="1"/>
          </p:cNvSpPr>
          <p:nvPr/>
        </p:nvSpPr>
        <p:spPr bwMode="auto">
          <a:xfrm>
            <a:off x="2722563" y="5595938"/>
            <a:ext cx="1488421"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sz="2000">
                <a:solidFill>
                  <a:schemeClr val="tx1"/>
                </a:solidFill>
                <a:latin typeface="Tahoma" panose="020B0604030504040204" pitchFamily="34" charset="0"/>
                <a:ea typeface="宋体" panose="02010600030101010101" pitchFamily="2" charset="-122"/>
              </a:defRPr>
            </a:lvl1pPr>
            <a:lvl2pPr marL="742950" indent="-285750">
              <a:defRPr sz="2000">
                <a:solidFill>
                  <a:schemeClr val="tx1"/>
                </a:solidFill>
                <a:latin typeface="Tahoma" panose="020B0604030504040204" pitchFamily="34" charset="0"/>
                <a:ea typeface="宋体" panose="02010600030101010101" pitchFamily="2" charset="-122"/>
              </a:defRPr>
            </a:lvl2pPr>
            <a:lvl3pPr marL="1143000" indent="-228600">
              <a:defRPr sz="2000">
                <a:solidFill>
                  <a:schemeClr val="tx1"/>
                </a:solidFill>
                <a:latin typeface="Tahoma" panose="020B0604030504040204" pitchFamily="34" charset="0"/>
                <a:ea typeface="宋体" panose="02010600030101010101" pitchFamily="2" charset="-122"/>
              </a:defRPr>
            </a:lvl3pPr>
            <a:lvl4pPr marL="1600200" indent="-228600">
              <a:defRPr sz="2000">
                <a:solidFill>
                  <a:schemeClr val="tx1"/>
                </a:solidFill>
                <a:latin typeface="Tahoma" panose="020B0604030504040204" pitchFamily="34" charset="0"/>
                <a:ea typeface="宋体" panose="02010600030101010101" pitchFamily="2" charset="-122"/>
              </a:defRPr>
            </a:lvl4pPr>
            <a:lvl5pPr marL="2057400" indent="-22860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1800" dirty="0" smtClean="0">
                <a:latin typeface="Arial" panose="020B0604020202020204" pitchFamily="34" charset="0"/>
                <a:ea typeface="黑体" panose="02010609060101010101" pitchFamily="49" charset="-122"/>
              </a:rPr>
              <a:t>NAV(</a:t>
            </a:r>
            <a:r>
              <a:rPr kumimoji="1" lang="zh-CN" altLang="en-US" sz="1800" dirty="0" smtClean="0">
                <a:latin typeface="Arial" panose="020B0604020202020204" pitchFamily="34" charset="0"/>
                <a:ea typeface="黑体" panose="02010609060101010101" pitchFamily="49" charset="-122"/>
              </a:rPr>
              <a:t>媒体忙</a:t>
            </a:r>
            <a:r>
              <a:rPr kumimoji="1" lang="en-US" altLang="zh-CN" sz="1800" dirty="0" smtClean="0">
                <a:latin typeface="Arial" panose="020B0604020202020204" pitchFamily="34" charset="0"/>
                <a:ea typeface="黑体" panose="02010609060101010101" pitchFamily="49" charset="-122"/>
              </a:rPr>
              <a:t>)</a:t>
            </a:r>
            <a:endParaRPr kumimoji="1" lang="zh-CN" altLang="en-US" sz="1800" dirty="0">
              <a:latin typeface="Arial" panose="020B0604020202020204" pitchFamily="34" charset="0"/>
              <a:ea typeface="黑体" panose="02010609060101010101" pitchFamily="49" charset="-122"/>
            </a:endParaRPr>
          </a:p>
        </p:txBody>
      </p:sp>
      <p:sp>
        <p:nvSpPr>
          <p:cNvPr id="32785" name="Text Box 36"/>
          <p:cNvSpPr txBox="1">
            <a:spLocks noChangeArrowheads="1"/>
          </p:cNvSpPr>
          <p:nvPr/>
        </p:nvSpPr>
        <p:spPr bwMode="auto">
          <a:xfrm>
            <a:off x="4833938" y="5006975"/>
            <a:ext cx="704850"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sz="2000">
                <a:solidFill>
                  <a:schemeClr val="tx1"/>
                </a:solidFill>
                <a:latin typeface="Tahoma" panose="020B0604030504040204" pitchFamily="34" charset="0"/>
                <a:ea typeface="宋体" panose="02010600030101010101" pitchFamily="2" charset="-122"/>
              </a:defRPr>
            </a:lvl1pPr>
            <a:lvl2pPr marL="742950" indent="-285750">
              <a:defRPr sz="2000">
                <a:solidFill>
                  <a:schemeClr val="tx1"/>
                </a:solidFill>
                <a:latin typeface="Tahoma" panose="020B0604030504040204" pitchFamily="34" charset="0"/>
                <a:ea typeface="宋体" panose="02010600030101010101" pitchFamily="2" charset="-122"/>
              </a:defRPr>
            </a:lvl2pPr>
            <a:lvl3pPr marL="1143000" indent="-228600">
              <a:defRPr sz="2000">
                <a:solidFill>
                  <a:schemeClr val="tx1"/>
                </a:solidFill>
                <a:latin typeface="Tahoma" panose="020B0604030504040204" pitchFamily="34" charset="0"/>
                <a:ea typeface="宋体" panose="02010600030101010101" pitchFamily="2" charset="-122"/>
              </a:defRPr>
            </a:lvl3pPr>
            <a:lvl4pPr marL="1600200" indent="-228600">
              <a:defRPr sz="2000">
                <a:solidFill>
                  <a:schemeClr val="tx1"/>
                </a:solidFill>
                <a:latin typeface="Tahoma" panose="020B0604030504040204" pitchFamily="34" charset="0"/>
                <a:ea typeface="宋体" panose="02010600030101010101" pitchFamily="2" charset="-122"/>
              </a:defRPr>
            </a:lvl4pPr>
            <a:lvl5pPr marL="2057400" indent="-22860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1800">
                <a:latin typeface="Arial" panose="020B0604020202020204" pitchFamily="34" charset="0"/>
                <a:ea typeface="黑体" panose="02010609060101010101" pitchFamily="49" charset="-122"/>
              </a:rPr>
              <a:t>DIFS</a:t>
            </a:r>
          </a:p>
        </p:txBody>
      </p:sp>
      <p:sp>
        <p:nvSpPr>
          <p:cNvPr id="32786" name="Line 37"/>
          <p:cNvSpPr>
            <a:spLocks noChangeShapeType="1"/>
          </p:cNvSpPr>
          <p:nvPr/>
        </p:nvSpPr>
        <p:spPr bwMode="auto">
          <a:xfrm flipV="1">
            <a:off x="4876800" y="5322888"/>
            <a:ext cx="671513" cy="0"/>
          </a:xfrm>
          <a:prstGeom prst="line">
            <a:avLst/>
          </a:prstGeom>
          <a:noFill/>
          <a:ln w="9525">
            <a:solidFill>
              <a:schemeClr val="tx1"/>
            </a:solidFill>
            <a:round/>
            <a:headEnd type="triangle" w="sm" len="med"/>
            <a:tailEnd type="triangle" w="sm"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32787" name="Line 38"/>
          <p:cNvSpPr>
            <a:spLocks noChangeShapeType="1"/>
          </p:cNvSpPr>
          <p:nvPr/>
        </p:nvSpPr>
        <p:spPr bwMode="auto">
          <a:xfrm flipH="1" flipV="1">
            <a:off x="4862513" y="4692650"/>
            <a:ext cx="0" cy="42545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32788" name="Line 39"/>
          <p:cNvSpPr>
            <a:spLocks noChangeShapeType="1"/>
          </p:cNvSpPr>
          <p:nvPr/>
        </p:nvSpPr>
        <p:spPr bwMode="auto">
          <a:xfrm>
            <a:off x="5548313" y="4692650"/>
            <a:ext cx="0" cy="858838"/>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32789" name="Freeform 40"/>
          <p:cNvSpPr>
            <a:spLocks/>
          </p:cNvSpPr>
          <p:nvPr/>
        </p:nvSpPr>
        <p:spPr bwMode="auto">
          <a:xfrm>
            <a:off x="6823075" y="5608638"/>
            <a:ext cx="1382713" cy="376237"/>
          </a:xfrm>
          <a:custGeom>
            <a:avLst/>
            <a:gdLst>
              <a:gd name="T0" fmla="*/ 0 w 624"/>
              <a:gd name="T1" fmla="*/ 376237 h 240"/>
              <a:gd name="T2" fmla="*/ 0 w 624"/>
              <a:gd name="T3" fmla="*/ 0 h 240"/>
              <a:gd name="T4" fmla="*/ 1382713 w 624"/>
              <a:gd name="T5" fmla="*/ 0 h 240"/>
              <a:gd name="T6" fmla="*/ 1382713 w 624"/>
              <a:gd name="T7" fmla="*/ 376237 h 24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24" h="240">
                <a:moveTo>
                  <a:pt x="0" y="240"/>
                </a:moveTo>
                <a:lnTo>
                  <a:pt x="0" y="0"/>
                </a:lnTo>
                <a:lnTo>
                  <a:pt x="624" y="0"/>
                </a:lnTo>
                <a:lnTo>
                  <a:pt x="624" y="240"/>
                </a:lnTo>
              </a:path>
            </a:pathLst>
          </a:custGeom>
          <a:solidFill>
            <a:srgbClr val="FFFF99"/>
          </a:solidFill>
          <a:ln w="9525">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32790" name="Freeform 41"/>
          <p:cNvSpPr>
            <a:spLocks/>
          </p:cNvSpPr>
          <p:nvPr/>
        </p:nvSpPr>
        <p:spPr bwMode="auto">
          <a:xfrm>
            <a:off x="5541963" y="5608638"/>
            <a:ext cx="1281112" cy="376237"/>
          </a:xfrm>
          <a:custGeom>
            <a:avLst/>
            <a:gdLst>
              <a:gd name="T0" fmla="*/ 0 w 780"/>
              <a:gd name="T1" fmla="*/ 376237 h 240"/>
              <a:gd name="T2" fmla="*/ 0 w 780"/>
              <a:gd name="T3" fmla="*/ 0 h 240"/>
              <a:gd name="T4" fmla="*/ 1281112 w 780"/>
              <a:gd name="T5" fmla="*/ 0 h 240"/>
              <a:gd name="T6" fmla="*/ 0 60000 65536"/>
              <a:gd name="T7" fmla="*/ 0 60000 65536"/>
              <a:gd name="T8" fmla="*/ 0 60000 65536"/>
            </a:gdLst>
            <a:ahLst/>
            <a:cxnLst>
              <a:cxn ang="T6">
                <a:pos x="T0" y="T1"/>
              </a:cxn>
              <a:cxn ang="T7">
                <a:pos x="T2" y="T3"/>
              </a:cxn>
              <a:cxn ang="T8">
                <a:pos x="T4" y="T5"/>
              </a:cxn>
            </a:cxnLst>
            <a:rect l="0" t="0" r="r" b="b"/>
            <a:pathLst>
              <a:path w="780" h="240">
                <a:moveTo>
                  <a:pt x="0" y="240"/>
                </a:moveTo>
                <a:lnTo>
                  <a:pt x="0" y="0"/>
                </a:lnTo>
                <a:lnTo>
                  <a:pt x="780" y="0"/>
                </a:lnTo>
              </a:path>
            </a:pathLst>
          </a:custGeom>
          <a:solidFill>
            <a:schemeClr val="bg1"/>
          </a:solidFill>
          <a:ln w="9525">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32791" name="Line 42"/>
          <p:cNvSpPr>
            <a:spLocks noChangeShapeType="1"/>
          </p:cNvSpPr>
          <p:nvPr/>
        </p:nvSpPr>
        <p:spPr bwMode="auto">
          <a:xfrm>
            <a:off x="5699125" y="5603875"/>
            <a:ext cx="0" cy="377825"/>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32792" name="Line 43"/>
          <p:cNvSpPr>
            <a:spLocks noChangeShapeType="1"/>
          </p:cNvSpPr>
          <p:nvPr/>
        </p:nvSpPr>
        <p:spPr bwMode="auto">
          <a:xfrm>
            <a:off x="5856288" y="5603875"/>
            <a:ext cx="0" cy="377825"/>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32793" name="Line 44"/>
          <p:cNvSpPr>
            <a:spLocks noChangeShapeType="1"/>
          </p:cNvSpPr>
          <p:nvPr/>
        </p:nvSpPr>
        <p:spPr bwMode="auto">
          <a:xfrm>
            <a:off x="6013450" y="5603875"/>
            <a:ext cx="0" cy="377825"/>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32794" name="Line 45"/>
          <p:cNvSpPr>
            <a:spLocks noChangeShapeType="1"/>
          </p:cNvSpPr>
          <p:nvPr/>
        </p:nvSpPr>
        <p:spPr bwMode="auto">
          <a:xfrm>
            <a:off x="6172200" y="5603875"/>
            <a:ext cx="0" cy="377825"/>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32795" name="Line 46"/>
          <p:cNvSpPr>
            <a:spLocks noChangeShapeType="1"/>
          </p:cNvSpPr>
          <p:nvPr/>
        </p:nvSpPr>
        <p:spPr bwMode="auto">
          <a:xfrm>
            <a:off x="6329363" y="5603875"/>
            <a:ext cx="0" cy="377825"/>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32796" name="Line 47"/>
          <p:cNvSpPr>
            <a:spLocks noChangeShapeType="1"/>
          </p:cNvSpPr>
          <p:nvPr/>
        </p:nvSpPr>
        <p:spPr bwMode="auto">
          <a:xfrm>
            <a:off x="6486525" y="5613400"/>
            <a:ext cx="0" cy="377825"/>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32797" name="Line 48"/>
          <p:cNvSpPr>
            <a:spLocks noChangeShapeType="1"/>
          </p:cNvSpPr>
          <p:nvPr/>
        </p:nvSpPr>
        <p:spPr bwMode="auto">
          <a:xfrm>
            <a:off x="6654800" y="5613400"/>
            <a:ext cx="0" cy="377825"/>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32798" name="Line 49"/>
          <p:cNvSpPr>
            <a:spLocks noChangeShapeType="1"/>
          </p:cNvSpPr>
          <p:nvPr/>
        </p:nvSpPr>
        <p:spPr bwMode="auto">
          <a:xfrm>
            <a:off x="5575300" y="5330825"/>
            <a:ext cx="1277938" cy="0"/>
          </a:xfrm>
          <a:prstGeom prst="line">
            <a:avLst/>
          </a:prstGeom>
          <a:noFill/>
          <a:ln w="9525">
            <a:solidFill>
              <a:schemeClr val="tx1"/>
            </a:solidFill>
            <a:round/>
            <a:headEnd type="triangle" w="sm" len="med"/>
            <a:tailEnd type="triangle" w="sm"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32799" name="Text Box 50"/>
          <p:cNvSpPr txBox="1">
            <a:spLocks noChangeArrowheads="1"/>
          </p:cNvSpPr>
          <p:nvPr/>
        </p:nvSpPr>
        <p:spPr bwMode="auto">
          <a:xfrm>
            <a:off x="5643563" y="4937125"/>
            <a:ext cx="1098550"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sz="2000">
                <a:solidFill>
                  <a:schemeClr val="tx1"/>
                </a:solidFill>
                <a:latin typeface="Tahoma" panose="020B0604030504040204" pitchFamily="34" charset="0"/>
                <a:ea typeface="宋体" panose="02010600030101010101" pitchFamily="2" charset="-122"/>
              </a:defRPr>
            </a:lvl1pPr>
            <a:lvl2pPr marL="742950" indent="-285750">
              <a:defRPr sz="2000">
                <a:solidFill>
                  <a:schemeClr val="tx1"/>
                </a:solidFill>
                <a:latin typeface="Tahoma" panose="020B0604030504040204" pitchFamily="34" charset="0"/>
                <a:ea typeface="宋体" panose="02010600030101010101" pitchFamily="2" charset="-122"/>
              </a:defRPr>
            </a:lvl2pPr>
            <a:lvl3pPr marL="1143000" indent="-228600">
              <a:defRPr sz="2000">
                <a:solidFill>
                  <a:schemeClr val="tx1"/>
                </a:solidFill>
                <a:latin typeface="Tahoma" panose="020B0604030504040204" pitchFamily="34" charset="0"/>
                <a:ea typeface="宋体" panose="02010600030101010101" pitchFamily="2" charset="-122"/>
              </a:defRPr>
            </a:lvl3pPr>
            <a:lvl4pPr marL="1600200" indent="-228600">
              <a:defRPr sz="2000">
                <a:solidFill>
                  <a:schemeClr val="tx1"/>
                </a:solidFill>
                <a:latin typeface="Tahoma" panose="020B0604030504040204" pitchFamily="34" charset="0"/>
                <a:ea typeface="宋体" panose="02010600030101010101" pitchFamily="2" charset="-122"/>
              </a:defRPr>
            </a:lvl4pPr>
            <a:lvl5pPr marL="2057400" indent="-22860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r>
              <a:rPr kumimoji="1" lang="zh-CN" altLang="en-US" sz="1800">
                <a:latin typeface="Arial" panose="020B0604020202020204" pitchFamily="34" charset="0"/>
                <a:ea typeface="黑体" panose="02010609060101010101" pitchFamily="49" charset="-122"/>
              </a:rPr>
              <a:t>争用窗口</a:t>
            </a:r>
          </a:p>
        </p:txBody>
      </p:sp>
      <p:sp>
        <p:nvSpPr>
          <p:cNvPr id="32800" name="Text Box 51"/>
          <p:cNvSpPr txBox="1">
            <a:spLocks noChangeArrowheads="1"/>
          </p:cNvSpPr>
          <p:nvPr/>
        </p:nvSpPr>
        <p:spPr bwMode="auto">
          <a:xfrm>
            <a:off x="6789738" y="5562600"/>
            <a:ext cx="1390650"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sz="2000">
                <a:solidFill>
                  <a:schemeClr val="tx1"/>
                </a:solidFill>
                <a:latin typeface="Tahoma" panose="020B0604030504040204" pitchFamily="34" charset="0"/>
                <a:ea typeface="宋体" panose="02010600030101010101" pitchFamily="2" charset="-122"/>
              </a:defRPr>
            </a:lvl1pPr>
            <a:lvl2pPr marL="742950" indent="-285750">
              <a:defRPr sz="2000">
                <a:solidFill>
                  <a:schemeClr val="tx1"/>
                </a:solidFill>
                <a:latin typeface="Tahoma" panose="020B0604030504040204" pitchFamily="34" charset="0"/>
                <a:ea typeface="宋体" panose="02010600030101010101" pitchFamily="2" charset="-122"/>
              </a:defRPr>
            </a:lvl2pPr>
            <a:lvl3pPr marL="1143000" indent="-228600">
              <a:defRPr sz="2000">
                <a:solidFill>
                  <a:schemeClr val="tx1"/>
                </a:solidFill>
                <a:latin typeface="Tahoma" panose="020B0604030504040204" pitchFamily="34" charset="0"/>
                <a:ea typeface="宋体" panose="02010600030101010101" pitchFamily="2" charset="-122"/>
              </a:defRPr>
            </a:lvl3pPr>
            <a:lvl4pPr marL="1600200" indent="-228600">
              <a:defRPr sz="2000">
                <a:solidFill>
                  <a:schemeClr val="tx1"/>
                </a:solidFill>
                <a:latin typeface="Tahoma" panose="020B0604030504040204" pitchFamily="34" charset="0"/>
                <a:ea typeface="宋体" panose="02010600030101010101" pitchFamily="2" charset="-122"/>
              </a:defRPr>
            </a:lvl4pPr>
            <a:lvl5pPr marL="2057400" indent="-22860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r>
              <a:rPr kumimoji="1" lang="zh-CN" altLang="en-US" sz="1800">
                <a:latin typeface="Arial" panose="020B0604020202020204" pitchFamily="34" charset="0"/>
                <a:ea typeface="黑体" panose="02010609060101010101" pitchFamily="49" charset="-122"/>
              </a:rPr>
              <a:t>发送下一 帧</a:t>
            </a:r>
          </a:p>
        </p:txBody>
      </p:sp>
      <p:sp>
        <p:nvSpPr>
          <p:cNvPr id="32801" name="AutoShape 52"/>
          <p:cNvSpPr>
            <a:spLocks/>
          </p:cNvSpPr>
          <p:nvPr/>
        </p:nvSpPr>
        <p:spPr bwMode="auto">
          <a:xfrm rot="-5400000">
            <a:off x="3505201" y="4814887"/>
            <a:ext cx="144462" cy="2570163"/>
          </a:xfrm>
          <a:prstGeom prst="leftBrace">
            <a:avLst>
              <a:gd name="adj1" fmla="val 148261"/>
              <a:gd name="adj2" fmla="val 50000"/>
            </a:avLst>
          </a:prstGeom>
          <a:noFill/>
          <a:ln w="9525">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a:solidFill>
                  <a:schemeClr val="tx1"/>
                </a:solidFill>
                <a:latin typeface="Tahoma" panose="020B0604030504040204" pitchFamily="34" charset="0"/>
                <a:ea typeface="宋体" panose="02010600030101010101" pitchFamily="2" charset="-122"/>
              </a:defRPr>
            </a:lvl1pPr>
            <a:lvl2pPr marL="742950" indent="-285750">
              <a:defRPr sz="2000">
                <a:solidFill>
                  <a:schemeClr val="tx1"/>
                </a:solidFill>
                <a:latin typeface="Tahoma" panose="020B0604030504040204" pitchFamily="34" charset="0"/>
                <a:ea typeface="宋体" panose="02010600030101010101" pitchFamily="2" charset="-122"/>
              </a:defRPr>
            </a:lvl2pPr>
            <a:lvl3pPr marL="1143000" indent="-228600">
              <a:defRPr sz="2000">
                <a:solidFill>
                  <a:schemeClr val="tx1"/>
                </a:solidFill>
                <a:latin typeface="Tahoma" panose="020B0604030504040204" pitchFamily="34" charset="0"/>
                <a:ea typeface="宋体" panose="02010600030101010101" pitchFamily="2" charset="-122"/>
              </a:defRPr>
            </a:lvl3pPr>
            <a:lvl4pPr marL="1600200" indent="-228600">
              <a:defRPr sz="2000">
                <a:solidFill>
                  <a:schemeClr val="tx1"/>
                </a:solidFill>
                <a:latin typeface="Tahoma" panose="020B0604030504040204" pitchFamily="34" charset="0"/>
                <a:ea typeface="宋体" panose="02010600030101010101" pitchFamily="2" charset="-122"/>
              </a:defRPr>
            </a:lvl4pPr>
            <a:lvl5pPr marL="2057400" indent="-22860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32802" name="AutoShape 53"/>
          <p:cNvSpPr>
            <a:spLocks/>
          </p:cNvSpPr>
          <p:nvPr/>
        </p:nvSpPr>
        <p:spPr bwMode="auto">
          <a:xfrm rot="-5400000">
            <a:off x="6126163" y="5449888"/>
            <a:ext cx="112712" cy="1249362"/>
          </a:xfrm>
          <a:prstGeom prst="leftBrace">
            <a:avLst>
              <a:gd name="adj1" fmla="val 92371"/>
              <a:gd name="adj2" fmla="val 50000"/>
            </a:avLst>
          </a:prstGeom>
          <a:noFill/>
          <a:ln w="9525">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a:solidFill>
                  <a:schemeClr val="tx1"/>
                </a:solidFill>
                <a:latin typeface="Tahoma" panose="020B0604030504040204" pitchFamily="34" charset="0"/>
                <a:ea typeface="宋体" panose="02010600030101010101" pitchFamily="2" charset="-122"/>
              </a:defRPr>
            </a:lvl1pPr>
            <a:lvl2pPr marL="742950" indent="-285750">
              <a:defRPr sz="2000">
                <a:solidFill>
                  <a:schemeClr val="tx1"/>
                </a:solidFill>
                <a:latin typeface="Tahoma" panose="020B0604030504040204" pitchFamily="34" charset="0"/>
                <a:ea typeface="宋体" panose="02010600030101010101" pitchFamily="2" charset="-122"/>
              </a:defRPr>
            </a:lvl2pPr>
            <a:lvl3pPr marL="1143000" indent="-228600">
              <a:defRPr sz="2000">
                <a:solidFill>
                  <a:schemeClr val="tx1"/>
                </a:solidFill>
                <a:latin typeface="Tahoma" panose="020B0604030504040204" pitchFamily="34" charset="0"/>
                <a:ea typeface="宋体" panose="02010600030101010101" pitchFamily="2" charset="-122"/>
              </a:defRPr>
            </a:lvl3pPr>
            <a:lvl4pPr marL="1600200" indent="-228600">
              <a:defRPr sz="2000">
                <a:solidFill>
                  <a:schemeClr val="tx1"/>
                </a:solidFill>
                <a:latin typeface="Tahoma" panose="020B0604030504040204" pitchFamily="34" charset="0"/>
                <a:ea typeface="宋体" panose="02010600030101010101" pitchFamily="2" charset="-122"/>
              </a:defRPr>
            </a:lvl4pPr>
            <a:lvl5pPr marL="2057400" indent="-22860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32803" name="Text Box 54"/>
          <p:cNvSpPr txBox="1">
            <a:spLocks noChangeArrowheads="1"/>
          </p:cNvSpPr>
          <p:nvPr/>
        </p:nvSpPr>
        <p:spPr bwMode="auto">
          <a:xfrm>
            <a:off x="3046413" y="6096000"/>
            <a:ext cx="1100137" cy="3683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sz="2000">
                <a:solidFill>
                  <a:schemeClr val="tx1"/>
                </a:solidFill>
                <a:latin typeface="Tahoma" panose="020B0604030504040204" pitchFamily="34" charset="0"/>
                <a:ea typeface="宋体" panose="02010600030101010101" pitchFamily="2" charset="-122"/>
              </a:defRPr>
            </a:lvl1pPr>
            <a:lvl2pPr marL="742950" indent="-285750">
              <a:defRPr sz="2000">
                <a:solidFill>
                  <a:schemeClr val="tx1"/>
                </a:solidFill>
                <a:latin typeface="Tahoma" panose="020B0604030504040204" pitchFamily="34" charset="0"/>
                <a:ea typeface="宋体" panose="02010600030101010101" pitchFamily="2" charset="-122"/>
              </a:defRPr>
            </a:lvl2pPr>
            <a:lvl3pPr marL="1143000" indent="-228600">
              <a:defRPr sz="2000">
                <a:solidFill>
                  <a:schemeClr val="tx1"/>
                </a:solidFill>
                <a:latin typeface="Tahoma" panose="020B0604030504040204" pitchFamily="34" charset="0"/>
                <a:ea typeface="宋体" panose="02010600030101010101" pitchFamily="2" charset="-122"/>
              </a:defRPr>
            </a:lvl3pPr>
            <a:lvl4pPr marL="1600200" indent="-228600">
              <a:defRPr sz="2000">
                <a:solidFill>
                  <a:schemeClr val="tx1"/>
                </a:solidFill>
                <a:latin typeface="Tahoma" panose="020B0604030504040204" pitchFamily="34" charset="0"/>
                <a:ea typeface="宋体" panose="02010600030101010101" pitchFamily="2" charset="-122"/>
              </a:defRPr>
            </a:lvl4pPr>
            <a:lvl5pPr marL="2057400" indent="-22860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r>
              <a:rPr kumimoji="1" lang="zh-CN" altLang="en-US" sz="1800">
                <a:latin typeface="Arial" panose="020B0604020202020204" pitchFamily="34" charset="0"/>
                <a:ea typeface="黑体" panose="02010609060101010101" pitchFamily="49" charset="-122"/>
              </a:rPr>
              <a:t>推迟接入</a:t>
            </a:r>
          </a:p>
        </p:txBody>
      </p:sp>
      <p:sp>
        <p:nvSpPr>
          <p:cNvPr id="32804" name="Text Box 55"/>
          <p:cNvSpPr txBox="1">
            <a:spLocks noChangeArrowheads="1"/>
          </p:cNvSpPr>
          <p:nvPr/>
        </p:nvSpPr>
        <p:spPr bwMode="auto">
          <a:xfrm>
            <a:off x="5424488" y="6048375"/>
            <a:ext cx="1555750"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sz="2000">
                <a:solidFill>
                  <a:schemeClr val="tx1"/>
                </a:solidFill>
                <a:latin typeface="Tahoma" panose="020B0604030504040204" pitchFamily="34" charset="0"/>
                <a:ea typeface="宋体" panose="02010600030101010101" pitchFamily="2" charset="-122"/>
              </a:defRPr>
            </a:lvl1pPr>
            <a:lvl2pPr marL="742950" indent="-285750">
              <a:defRPr sz="2000">
                <a:solidFill>
                  <a:schemeClr val="tx1"/>
                </a:solidFill>
                <a:latin typeface="Tahoma" panose="020B0604030504040204" pitchFamily="34" charset="0"/>
                <a:ea typeface="宋体" panose="02010600030101010101" pitchFamily="2" charset="-122"/>
              </a:defRPr>
            </a:lvl2pPr>
            <a:lvl3pPr marL="1143000" indent="-228600">
              <a:defRPr sz="2000">
                <a:solidFill>
                  <a:schemeClr val="tx1"/>
                </a:solidFill>
                <a:latin typeface="Tahoma" panose="020B0604030504040204" pitchFamily="34" charset="0"/>
                <a:ea typeface="宋体" panose="02010600030101010101" pitchFamily="2" charset="-122"/>
              </a:defRPr>
            </a:lvl3pPr>
            <a:lvl4pPr marL="1600200" indent="-228600">
              <a:defRPr sz="2000">
                <a:solidFill>
                  <a:schemeClr val="tx1"/>
                </a:solidFill>
                <a:latin typeface="Tahoma" panose="020B0604030504040204" pitchFamily="34" charset="0"/>
                <a:ea typeface="宋体" panose="02010600030101010101" pitchFamily="2" charset="-122"/>
              </a:defRPr>
            </a:lvl4pPr>
            <a:lvl5pPr marL="2057400" indent="-22860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r>
              <a:rPr kumimoji="1" lang="zh-CN" altLang="en-US" sz="1800">
                <a:latin typeface="Arial" panose="020B0604020202020204" pitchFamily="34" charset="0"/>
                <a:ea typeface="黑体" panose="02010609060101010101" pitchFamily="49" charset="-122"/>
              </a:rPr>
              <a:t>等待重试时间</a:t>
            </a:r>
          </a:p>
        </p:txBody>
      </p:sp>
      <p:sp>
        <p:nvSpPr>
          <p:cNvPr id="32805" name="Line 56"/>
          <p:cNvSpPr>
            <a:spLocks noChangeShapeType="1"/>
          </p:cNvSpPr>
          <p:nvPr/>
        </p:nvSpPr>
        <p:spPr bwMode="auto">
          <a:xfrm flipV="1">
            <a:off x="1554163" y="3521075"/>
            <a:ext cx="0" cy="300038"/>
          </a:xfrm>
          <a:prstGeom prst="line">
            <a:avLst/>
          </a:prstGeom>
          <a:noFill/>
          <a:ln w="9525">
            <a:solidFill>
              <a:schemeClr val="tx1"/>
            </a:solidFill>
            <a:round/>
            <a:headEnd/>
            <a:tailEnd type="triangle" w="sm"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32806" name="Text Box 57"/>
          <p:cNvSpPr txBox="1">
            <a:spLocks noChangeArrowheads="1"/>
          </p:cNvSpPr>
          <p:nvPr/>
        </p:nvSpPr>
        <p:spPr bwMode="auto">
          <a:xfrm>
            <a:off x="938213" y="3721100"/>
            <a:ext cx="1327150" cy="3683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sz="2000">
                <a:solidFill>
                  <a:schemeClr val="tx1"/>
                </a:solidFill>
                <a:latin typeface="Tahoma" panose="020B0604030504040204" pitchFamily="34" charset="0"/>
                <a:ea typeface="宋体" panose="02010600030101010101" pitchFamily="2" charset="-122"/>
              </a:defRPr>
            </a:lvl1pPr>
            <a:lvl2pPr marL="742950" indent="-285750">
              <a:defRPr sz="2000">
                <a:solidFill>
                  <a:schemeClr val="tx1"/>
                </a:solidFill>
                <a:latin typeface="Tahoma" panose="020B0604030504040204" pitchFamily="34" charset="0"/>
                <a:ea typeface="宋体" panose="02010600030101010101" pitchFamily="2" charset="-122"/>
              </a:defRPr>
            </a:lvl2pPr>
            <a:lvl3pPr marL="1143000" indent="-228600">
              <a:defRPr sz="2000">
                <a:solidFill>
                  <a:schemeClr val="tx1"/>
                </a:solidFill>
                <a:latin typeface="Tahoma" panose="020B0604030504040204" pitchFamily="34" charset="0"/>
                <a:ea typeface="宋体" panose="02010600030101010101" pitchFamily="2" charset="-122"/>
              </a:defRPr>
            </a:lvl3pPr>
            <a:lvl4pPr marL="1600200" indent="-228600">
              <a:defRPr sz="2000">
                <a:solidFill>
                  <a:schemeClr val="tx1"/>
                </a:solidFill>
                <a:latin typeface="Tahoma" panose="020B0604030504040204" pitchFamily="34" charset="0"/>
                <a:ea typeface="宋体" panose="02010600030101010101" pitchFamily="2" charset="-122"/>
              </a:defRPr>
            </a:lvl4pPr>
            <a:lvl5pPr marL="2057400" indent="-22860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algn="ctr" eaLnBrk="1" hangingPunct="1"/>
            <a:r>
              <a:rPr kumimoji="1" lang="zh-CN" altLang="en-US" sz="1800">
                <a:latin typeface="Arial" panose="020B0604020202020204" pitchFamily="34" charset="0"/>
                <a:ea typeface="黑体" panose="02010609060101010101" pitchFamily="49" charset="-122"/>
              </a:rPr>
              <a:t>有帧要发送</a:t>
            </a:r>
          </a:p>
        </p:txBody>
      </p:sp>
      <p:sp>
        <p:nvSpPr>
          <p:cNvPr id="32807" name="Line 58"/>
          <p:cNvSpPr>
            <a:spLocks noChangeShapeType="1"/>
          </p:cNvSpPr>
          <p:nvPr/>
        </p:nvSpPr>
        <p:spPr bwMode="auto">
          <a:xfrm>
            <a:off x="6851650" y="5170488"/>
            <a:ext cx="0" cy="36830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32808" name="Text Box 59"/>
          <p:cNvSpPr txBox="1">
            <a:spLocks noChangeArrowheads="1"/>
          </p:cNvSpPr>
          <p:nvPr/>
        </p:nvSpPr>
        <p:spPr bwMode="auto">
          <a:xfrm>
            <a:off x="90488" y="3481388"/>
            <a:ext cx="641350" cy="3683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sz="2000">
                <a:solidFill>
                  <a:schemeClr val="tx1"/>
                </a:solidFill>
                <a:latin typeface="Tahoma" panose="020B0604030504040204" pitchFamily="34" charset="0"/>
                <a:ea typeface="宋体" panose="02010600030101010101" pitchFamily="2" charset="-122"/>
              </a:defRPr>
            </a:lvl1pPr>
            <a:lvl2pPr marL="742950" indent="-285750">
              <a:defRPr sz="2000">
                <a:solidFill>
                  <a:schemeClr val="tx1"/>
                </a:solidFill>
                <a:latin typeface="Tahoma" panose="020B0604030504040204" pitchFamily="34" charset="0"/>
                <a:ea typeface="宋体" panose="02010600030101010101" pitchFamily="2" charset="-122"/>
              </a:defRPr>
            </a:lvl2pPr>
            <a:lvl3pPr marL="1143000" indent="-228600">
              <a:defRPr sz="2000">
                <a:solidFill>
                  <a:schemeClr val="tx1"/>
                </a:solidFill>
                <a:latin typeface="Tahoma" panose="020B0604030504040204" pitchFamily="34" charset="0"/>
                <a:ea typeface="宋体" panose="02010600030101010101" pitchFamily="2" charset="-122"/>
              </a:defRPr>
            </a:lvl3pPr>
            <a:lvl4pPr marL="1600200" indent="-228600">
              <a:defRPr sz="2000">
                <a:solidFill>
                  <a:schemeClr val="tx1"/>
                </a:solidFill>
                <a:latin typeface="Tahoma" panose="020B0604030504040204" pitchFamily="34" charset="0"/>
                <a:ea typeface="宋体" panose="02010600030101010101" pitchFamily="2" charset="-122"/>
              </a:defRPr>
            </a:lvl4pPr>
            <a:lvl5pPr marL="2057400" indent="-22860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algn="ctr" eaLnBrk="1" hangingPunct="1"/>
            <a:r>
              <a:rPr kumimoji="1" lang="zh-CN" altLang="en-US" sz="1800">
                <a:latin typeface="Arial" panose="020B0604020202020204" pitchFamily="34" charset="0"/>
                <a:ea typeface="黑体" panose="02010609060101010101" pitchFamily="49" charset="-122"/>
              </a:rPr>
              <a:t>源站</a:t>
            </a:r>
          </a:p>
        </p:txBody>
      </p:sp>
      <p:sp>
        <p:nvSpPr>
          <p:cNvPr id="32809" name="Text Box 61"/>
          <p:cNvSpPr txBox="1">
            <a:spLocks noChangeArrowheads="1"/>
          </p:cNvSpPr>
          <p:nvPr/>
        </p:nvSpPr>
        <p:spPr bwMode="auto">
          <a:xfrm>
            <a:off x="8388350" y="4270375"/>
            <a:ext cx="642938"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sz="2000">
                <a:solidFill>
                  <a:schemeClr val="tx1"/>
                </a:solidFill>
                <a:latin typeface="Tahoma" panose="020B0604030504040204" pitchFamily="34" charset="0"/>
                <a:ea typeface="宋体" panose="02010600030101010101" pitchFamily="2" charset="-122"/>
              </a:defRPr>
            </a:lvl1pPr>
            <a:lvl2pPr marL="742950" indent="-285750">
              <a:defRPr sz="2000">
                <a:solidFill>
                  <a:schemeClr val="tx1"/>
                </a:solidFill>
                <a:latin typeface="Tahoma" panose="020B0604030504040204" pitchFamily="34" charset="0"/>
                <a:ea typeface="宋体" panose="02010600030101010101" pitchFamily="2" charset="-122"/>
              </a:defRPr>
            </a:lvl2pPr>
            <a:lvl3pPr marL="1143000" indent="-228600">
              <a:defRPr sz="2000">
                <a:solidFill>
                  <a:schemeClr val="tx1"/>
                </a:solidFill>
                <a:latin typeface="Tahoma" panose="020B0604030504040204" pitchFamily="34" charset="0"/>
                <a:ea typeface="宋体" panose="02010600030101010101" pitchFamily="2" charset="-122"/>
              </a:defRPr>
            </a:lvl3pPr>
            <a:lvl4pPr marL="1600200" indent="-228600">
              <a:defRPr sz="2000">
                <a:solidFill>
                  <a:schemeClr val="tx1"/>
                </a:solidFill>
                <a:latin typeface="Tahoma" panose="020B0604030504040204" pitchFamily="34" charset="0"/>
                <a:ea typeface="宋体" panose="02010600030101010101" pitchFamily="2" charset="-122"/>
              </a:defRPr>
            </a:lvl4pPr>
            <a:lvl5pPr marL="2057400" indent="-22860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r>
              <a:rPr kumimoji="1" lang="zh-CN" altLang="en-US" sz="1800">
                <a:latin typeface="Arial" panose="020B0604020202020204" pitchFamily="34" charset="0"/>
                <a:ea typeface="黑体" panose="02010609060101010101" pitchFamily="49" charset="-122"/>
              </a:rPr>
              <a:t>时间</a:t>
            </a:r>
          </a:p>
        </p:txBody>
      </p:sp>
      <p:sp>
        <p:nvSpPr>
          <p:cNvPr id="32810" name="Text Box 62"/>
          <p:cNvSpPr txBox="1">
            <a:spLocks noChangeArrowheads="1"/>
          </p:cNvSpPr>
          <p:nvPr/>
        </p:nvSpPr>
        <p:spPr bwMode="auto">
          <a:xfrm>
            <a:off x="65088" y="4614863"/>
            <a:ext cx="877163"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sz="2000">
                <a:solidFill>
                  <a:schemeClr val="tx1"/>
                </a:solidFill>
                <a:latin typeface="Tahoma" panose="020B0604030504040204" pitchFamily="34" charset="0"/>
                <a:ea typeface="宋体" panose="02010600030101010101" pitchFamily="2" charset="-122"/>
              </a:defRPr>
            </a:lvl1pPr>
            <a:lvl2pPr marL="742950" indent="-285750">
              <a:defRPr sz="2000">
                <a:solidFill>
                  <a:schemeClr val="tx1"/>
                </a:solidFill>
                <a:latin typeface="Tahoma" panose="020B0604030504040204" pitchFamily="34" charset="0"/>
                <a:ea typeface="宋体" panose="02010600030101010101" pitchFamily="2" charset="-122"/>
              </a:defRPr>
            </a:lvl2pPr>
            <a:lvl3pPr marL="1143000" indent="-228600">
              <a:defRPr sz="2000">
                <a:solidFill>
                  <a:schemeClr val="tx1"/>
                </a:solidFill>
                <a:latin typeface="Tahoma" panose="020B0604030504040204" pitchFamily="34" charset="0"/>
                <a:ea typeface="宋体" panose="02010600030101010101" pitchFamily="2" charset="-122"/>
              </a:defRPr>
            </a:lvl3pPr>
            <a:lvl4pPr marL="1600200" indent="-228600">
              <a:defRPr sz="2000">
                <a:solidFill>
                  <a:schemeClr val="tx1"/>
                </a:solidFill>
                <a:latin typeface="Tahoma" panose="020B0604030504040204" pitchFamily="34" charset="0"/>
                <a:ea typeface="宋体" panose="02010600030101010101" pitchFamily="2" charset="-122"/>
              </a:defRPr>
            </a:lvl4pPr>
            <a:lvl5pPr marL="2057400" indent="-22860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algn="ctr" eaLnBrk="1" hangingPunct="1"/>
            <a:r>
              <a:rPr kumimoji="1" lang="zh-CN" altLang="en-US" sz="1800">
                <a:latin typeface="Arial" panose="020B0604020202020204" pitchFamily="34" charset="0"/>
                <a:ea typeface="黑体" panose="02010609060101010101" pitchFamily="49" charset="-122"/>
              </a:rPr>
              <a:t>目的站</a:t>
            </a:r>
          </a:p>
        </p:txBody>
      </p:sp>
      <p:sp>
        <p:nvSpPr>
          <p:cNvPr id="32811" name="Line 64"/>
          <p:cNvSpPr>
            <a:spLocks noChangeShapeType="1"/>
          </p:cNvSpPr>
          <p:nvPr/>
        </p:nvSpPr>
        <p:spPr bwMode="auto">
          <a:xfrm flipH="1">
            <a:off x="4570413" y="4695825"/>
            <a:ext cx="1587" cy="428625"/>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32812" name="Text Box 65"/>
          <p:cNvSpPr txBox="1">
            <a:spLocks noChangeArrowheads="1"/>
          </p:cNvSpPr>
          <p:nvPr/>
        </p:nvSpPr>
        <p:spPr bwMode="auto">
          <a:xfrm>
            <a:off x="5364163" y="3933825"/>
            <a:ext cx="654050"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sz="2000">
                <a:solidFill>
                  <a:schemeClr val="tx1"/>
                </a:solidFill>
                <a:latin typeface="Tahoma" panose="020B0604030504040204" pitchFamily="34" charset="0"/>
                <a:ea typeface="宋体" panose="02010600030101010101" pitchFamily="2" charset="-122"/>
              </a:defRPr>
            </a:lvl1pPr>
            <a:lvl2pPr marL="742950" indent="-285750">
              <a:defRPr sz="2000">
                <a:solidFill>
                  <a:schemeClr val="tx1"/>
                </a:solidFill>
                <a:latin typeface="Tahoma" panose="020B0604030504040204" pitchFamily="34" charset="0"/>
                <a:ea typeface="宋体" panose="02010600030101010101" pitchFamily="2" charset="-122"/>
              </a:defRPr>
            </a:lvl2pPr>
            <a:lvl3pPr marL="1143000" indent="-228600">
              <a:defRPr sz="2000">
                <a:solidFill>
                  <a:schemeClr val="tx1"/>
                </a:solidFill>
                <a:latin typeface="Tahoma" panose="020B0604030504040204" pitchFamily="34" charset="0"/>
                <a:ea typeface="宋体" panose="02010600030101010101" pitchFamily="2" charset="-122"/>
              </a:defRPr>
            </a:lvl3pPr>
            <a:lvl4pPr marL="1600200" indent="-228600">
              <a:defRPr sz="2000">
                <a:solidFill>
                  <a:schemeClr val="tx1"/>
                </a:solidFill>
                <a:latin typeface="Tahoma" panose="020B0604030504040204" pitchFamily="34" charset="0"/>
                <a:ea typeface="宋体" panose="02010600030101010101" pitchFamily="2" charset="-122"/>
              </a:defRPr>
            </a:lvl4pPr>
            <a:lvl5pPr marL="2057400" indent="-22860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algn="ctr" eaLnBrk="1" hangingPunct="1"/>
            <a:r>
              <a:rPr kumimoji="1" lang="en-US" altLang="zh-CN" sz="1800">
                <a:latin typeface="Arial" panose="020B0604020202020204" pitchFamily="34" charset="0"/>
                <a:ea typeface="黑体" panose="02010609060101010101" pitchFamily="49" charset="-122"/>
              </a:rPr>
              <a:t>ACK</a:t>
            </a:r>
          </a:p>
        </p:txBody>
      </p:sp>
      <p:sp>
        <p:nvSpPr>
          <p:cNvPr id="32813" name="Line 66"/>
          <p:cNvSpPr>
            <a:spLocks noChangeShapeType="1"/>
          </p:cNvSpPr>
          <p:nvPr/>
        </p:nvSpPr>
        <p:spPr bwMode="auto">
          <a:xfrm>
            <a:off x="4859338" y="3500438"/>
            <a:ext cx="3175" cy="205740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317507" name="Text Box 67"/>
          <p:cNvSpPr txBox="1">
            <a:spLocks noChangeArrowheads="1"/>
          </p:cNvSpPr>
          <p:nvPr/>
        </p:nvSpPr>
        <p:spPr bwMode="auto">
          <a:xfrm>
            <a:off x="4802188" y="5373688"/>
            <a:ext cx="692150"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sz="2000">
                <a:solidFill>
                  <a:schemeClr val="tx1"/>
                </a:solidFill>
                <a:latin typeface="Tahoma" panose="020B0604030504040204" pitchFamily="34" charset="0"/>
                <a:ea typeface="宋体" panose="02010600030101010101" pitchFamily="2" charset="-122"/>
              </a:defRPr>
            </a:lvl1pPr>
            <a:lvl2pPr marL="742950" indent="-285750">
              <a:defRPr sz="2000">
                <a:solidFill>
                  <a:schemeClr val="tx1"/>
                </a:solidFill>
                <a:latin typeface="Tahoma" panose="020B0604030504040204" pitchFamily="34" charset="0"/>
                <a:ea typeface="宋体" panose="02010600030101010101" pitchFamily="2" charset="-122"/>
              </a:defRPr>
            </a:lvl2pPr>
            <a:lvl3pPr marL="1143000" indent="-228600">
              <a:defRPr sz="2000">
                <a:solidFill>
                  <a:schemeClr val="tx1"/>
                </a:solidFill>
                <a:latin typeface="Tahoma" panose="020B0604030504040204" pitchFamily="34" charset="0"/>
                <a:ea typeface="宋体" panose="02010600030101010101" pitchFamily="2" charset="-122"/>
              </a:defRPr>
            </a:lvl3pPr>
            <a:lvl4pPr marL="1600200" indent="-228600">
              <a:defRPr sz="2000">
                <a:solidFill>
                  <a:schemeClr val="tx1"/>
                </a:solidFill>
                <a:latin typeface="Tahoma" panose="020B0604030504040204" pitchFamily="34" charset="0"/>
                <a:ea typeface="宋体" panose="02010600030101010101" pitchFamily="2" charset="-122"/>
              </a:defRPr>
            </a:lvl4pPr>
            <a:lvl5pPr marL="2057400" indent="-22860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1800">
                <a:latin typeface="Arial" panose="020B0604020202020204" pitchFamily="34" charset="0"/>
                <a:ea typeface="黑体" panose="02010609060101010101" pitchFamily="49" charset="-122"/>
              </a:rPr>
              <a:t>SIFS</a:t>
            </a:r>
          </a:p>
        </p:txBody>
      </p:sp>
      <p:sp>
        <p:nvSpPr>
          <p:cNvPr id="32815" name="Line 68"/>
          <p:cNvSpPr>
            <a:spLocks noChangeShapeType="1"/>
          </p:cNvSpPr>
          <p:nvPr/>
        </p:nvSpPr>
        <p:spPr bwMode="auto">
          <a:xfrm>
            <a:off x="5414963" y="5632450"/>
            <a:ext cx="0" cy="150813"/>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32816" name="Line 69"/>
          <p:cNvSpPr>
            <a:spLocks noChangeShapeType="1"/>
          </p:cNvSpPr>
          <p:nvPr/>
        </p:nvSpPr>
        <p:spPr bwMode="auto">
          <a:xfrm>
            <a:off x="2263775" y="3521075"/>
            <a:ext cx="0" cy="2036763"/>
          </a:xfrm>
          <a:prstGeom prst="line">
            <a:avLst/>
          </a:prstGeom>
          <a:noFill/>
          <a:ln w="9525">
            <a:solidFill>
              <a:schemeClr val="tx1"/>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32817" name="Text Box 70"/>
          <p:cNvSpPr txBox="1">
            <a:spLocks noChangeArrowheads="1"/>
          </p:cNvSpPr>
          <p:nvPr/>
        </p:nvSpPr>
        <p:spPr bwMode="auto">
          <a:xfrm>
            <a:off x="31750" y="5949950"/>
            <a:ext cx="941283"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sz="2000">
                <a:solidFill>
                  <a:schemeClr val="tx1"/>
                </a:solidFill>
                <a:latin typeface="Tahoma" panose="020B0604030504040204" pitchFamily="34" charset="0"/>
                <a:ea typeface="宋体" panose="02010600030101010101" pitchFamily="2" charset="-122"/>
              </a:defRPr>
            </a:lvl1pPr>
            <a:lvl2pPr marL="742950" indent="-285750">
              <a:defRPr sz="2000">
                <a:solidFill>
                  <a:schemeClr val="tx1"/>
                </a:solidFill>
                <a:latin typeface="Tahoma" panose="020B0604030504040204" pitchFamily="34" charset="0"/>
                <a:ea typeface="宋体" panose="02010600030101010101" pitchFamily="2" charset="-122"/>
              </a:defRPr>
            </a:lvl2pPr>
            <a:lvl3pPr marL="1143000" indent="-228600">
              <a:defRPr sz="2000">
                <a:solidFill>
                  <a:schemeClr val="tx1"/>
                </a:solidFill>
                <a:latin typeface="Tahoma" panose="020B0604030504040204" pitchFamily="34" charset="0"/>
                <a:ea typeface="宋体" panose="02010600030101010101" pitchFamily="2" charset="-122"/>
              </a:defRPr>
            </a:lvl3pPr>
            <a:lvl4pPr marL="1600200" indent="-228600">
              <a:defRPr sz="2000">
                <a:solidFill>
                  <a:schemeClr val="tx1"/>
                </a:solidFill>
                <a:latin typeface="Tahoma" panose="020B0604030504040204" pitchFamily="34" charset="0"/>
                <a:ea typeface="宋体" panose="02010600030101010101" pitchFamily="2" charset="-122"/>
              </a:defRPr>
            </a:lvl4pPr>
            <a:lvl5pPr marL="2057400" indent="-22860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algn="ctr" eaLnBrk="1" hangingPunct="1"/>
            <a:r>
              <a:rPr kumimoji="1" lang="en-US" altLang="zh-CN" sz="1800" dirty="0">
                <a:latin typeface="Arial" panose="020B0604020202020204" pitchFamily="34" charset="0"/>
                <a:ea typeface="黑体" panose="02010609060101010101" pitchFamily="49" charset="-122"/>
              </a:rPr>
              <a:t> </a:t>
            </a:r>
            <a:r>
              <a:rPr kumimoji="1" lang="zh-CN" altLang="en-US" sz="1800" dirty="0">
                <a:latin typeface="Arial" panose="020B0604020202020204" pitchFamily="34" charset="0"/>
                <a:ea typeface="黑体" panose="02010609060101010101" pitchFamily="49" charset="-122"/>
              </a:rPr>
              <a:t>其他站</a:t>
            </a:r>
          </a:p>
        </p:txBody>
      </p:sp>
      <p:sp>
        <p:nvSpPr>
          <p:cNvPr id="32818" name="Line 71"/>
          <p:cNvSpPr>
            <a:spLocks noChangeShapeType="1"/>
          </p:cNvSpPr>
          <p:nvPr/>
        </p:nvSpPr>
        <p:spPr bwMode="auto">
          <a:xfrm flipV="1">
            <a:off x="2263775" y="6010275"/>
            <a:ext cx="0" cy="300038"/>
          </a:xfrm>
          <a:prstGeom prst="line">
            <a:avLst/>
          </a:prstGeom>
          <a:noFill/>
          <a:ln w="9525">
            <a:solidFill>
              <a:schemeClr val="tx1"/>
            </a:solidFill>
            <a:round/>
            <a:headEnd/>
            <a:tailEnd type="triangle" w="sm"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32819" name="Text Box 72"/>
          <p:cNvSpPr txBox="1">
            <a:spLocks noChangeArrowheads="1"/>
          </p:cNvSpPr>
          <p:nvPr/>
        </p:nvSpPr>
        <p:spPr bwMode="auto">
          <a:xfrm>
            <a:off x="1622425" y="6229350"/>
            <a:ext cx="1328738" cy="3683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sz="2000">
                <a:solidFill>
                  <a:schemeClr val="tx1"/>
                </a:solidFill>
                <a:latin typeface="Tahoma" panose="020B0604030504040204" pitchFamily="34" charset="0"/>
                <a:ea typeface="宋体" panose="02010600030101010101" pitchFamily="2" charset="-122"/>
              </a:defRPr>
            </a:lvl1pPr>
            <a:lvl2pPr marL="742950" indent="-285750">
              <a:defRPr sz="2000">
                <a:solidFill>
                  <a:schemeClr val="tx1"/>
                </a:solidFill>
                <a:latin typeface="Tahoma" panose="020B0604030504040204" pitchFamily="34" charset="0"/>
                <a:ea typeface="宋体" panose="02010600030101010101" pitchFamily="2" charset="-122"/>
              </a:defRPr>
            </a:lvl2pPr>
            <a:lvl3pPr marL="1143000" indent="-228600">
              <a:defRPr sz="2000">
                <a:solidFill>
                  <a:schemeClr val="tx1"/>
                </a:solidFill>
                <a:latin typeface="Tahoma" panose="020B0604030504040204" pitchFamily="34" charset="0"/>
                <a:ea typeface="宋体" panose="02010600030101010101" pitchFamily="2" charset="-122"/>
              </a:defRPr>
            </a:lvl3pPr>
            <a:lvl4pPr marL="1600200" indent="-228600">
              <a:defRPr sz="2000">
                <a:solidFill>
                  <a:schemeClr val="tx1"/>
                </a:solidFill>
                <a:latin typeface="Tahoma" panose="020B0604030504040204" pitchFamily="34" charset="0"/>
                <a:ea typeface="宋体" panose="02010600030101010101" pitchFamily="2" charset="-122"/>
              </a:defRPr>
            </a:lvl4pPr>
            <a:lvl5pPr marL="2057400" indent="-22860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algn="ctr" eaLnBrk="1" hangingPunct="1"/>
            <a:r>
              <a:rPr kumimoji="1" lang="zh-CN" altLang="en-US" sz="1800">
                <a:latin typeface="Arial" panose="020B0604020202020204" pitchFamily="34" charset="0"/>
                <a:ea typeface="黑体" panose="02010609060101010101" pitchFamily="49" charset="-122"/>
              </a:rPr>
              <a:t>有帧要发送</a:t>
            </a:r>
          </a:p>
        </p:txBody>
      </p:sp>
      <p:sp>
        <p:nvSpPr>
          <p:cNvPr id="32820" name="Line 73"/>
          <p:cNvSpPr>
            <a:spLocks noChangeShapeType="1"/>
          </p:cNvSpPr>
          <p:nvPr/>
        </p:nvSpPr>
        <p:spPr bwMode="auto">
          <a:xfrm>
            <a:off x="4037013" y="5064125"/>
            <a:ext cx="534987" cy="4763"/>
          </a:xfrm>
          <a:prstGeom prst="line">
            <a:avLst/>
          </a:prstGeom>
          <a:noFill/>
          <a:ln w="9525">
            <a:solidFill>
              <a:schemeClr val="tx1"/>
            </a:solidFill>
            <a:round/>
            <a:headEnd type="triangle" w="sm" len="med"/>
            <a:tailEnd type="triangle" w="sm"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32821" name="Line 74"/>
          <p:cNvSpPr>
            <a:spLocks noChangeShapeType="1"/>
          </p:cNvSpPr>
          <p:nvPr/>
        </p:nvSpPr>
        <p:spPr bwMode="auto">
          <a:xfrm flipV="1">
            <a:off x="4867275" y="5705475"/>
            <a:ext cx="531813" cy="1588"/>
          </a:xfrm>
          <a:prstGeom prst="line">
            <a:avLst/>
          </a:prstGeom>
          <a:noFill/>
          <a:ln w="9525">
            <a:solidFill>
              <a:schemeClr val="tx1"/>
            </a:solidFill>
            <a:round/>
            <a:headEnd type="triangle" w="sm" len="med"/>
            <a:tailEnd type="triangle" w="sm"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32822" name="Text Box 76"/>
          <p:cNvSpPr txBox="1">
            <a:spLocks noChangeArrowheads="1"/>
          </p:cNvSpPr>
          <p:nvPr/>
        </p:nvSpPr>
        <p:spPr bwMode="auto">
          <a:xfrm>
            <a:off x="303213" y="241300"/>
            <a:ext cx="184150"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sz="2000">
                <a:solidFill>
                  <a:schemeClr val="tx1"/>
                </a:solidFill>
                <a:latin typeface="Tahoma" panose="020B0604030504040204" pitchFamily="34" charset="0"/>
                <a:ea typeface="宋体" panose="02010600030101010101" pitchFamily="2" charset="-122"/>
              </a:defRPr>
            </a:lvl1pPr>
            <a:lvl2pPr marL="742950" indent="-285750">
              <a:defRPr sz="2000">
                <a:solidFill>
                  <a:schemeClr val="tx1"/>
                </a:solidFill>
                <a:latin typeface="Tahoma" panose="020B0604030504040204" pitchFamily="34" charset="0"/>
                <a:ea typeface="宋体" panose="02010600030101010101" pitchFamily="2" charset="-122"/>
              </a:defRPr>
            </a:lvl2pPr>
            <a:lvl3pPr marL="1143000" indent="-228600">
              <a:defRPr sz="2000">
                <a:solidFill>
                  <a:schemeClr val="tx1"/>
                </a:solidFill>
                <a:latin typeface="Tahoma" panose="020B0604030504040204" pitchFamily="34" charset="0"/>
                <a:ea typeface="宋体" panose="02010600030101010101" pitchFamily="2" charset="-122"/>
              </a:defRPr>
            </a:lvl3pPr>
            <a:lvl4pPr marL="1600200" indent="-228600">
              <a:defRPr sz="2000">
                <a:solidFill>
                  <a:schemeClr val="tx1"/>
                </a:solidFill>
                <a:latin typeface="Tahoma" panose="020B0604030504040204" pitchFamily="34" charset="0"/>
                <a:ea typeface="宋体" panose="02010600030101010101" pitchFamily="2" charset="-122"/>
              </a:defRPr>
            </a:lvl4pPr>
            <a:lvl5pPr marL="2057400" indent="-22860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endParaRPr lang="zh-CN" altLang="zh-CN"/>
          </a:p>
        </p:txBody>
      </p:sp>
      <p:sp>
        <p:nvSpPr>
          <p:cNvPr id="317517" name="Text Box 77"/>
          <p:cNvSpPr txBox="1">
            <a:spLocks noChangeArrowheads="1"/>
          </p:cNvSpPr>
          <p:nvPr/>
        </p:nvSpPr>
        <p:spPr bwMode="auto">
          <a:xfrm>
            <a:off x="144463" y="188913"/>
            <a:ext cx="8820150" cy="1196975"/>
          </a:xfrm>
          <a:prstGeom prst="rect">
            <a:avLst/>
          </a:prstGeom>
          <a:solidFill>
            <a:srgbClr val="FFFF99"/>
          </a:solidFill>
          <a:ln w="9525">
            <a:solidFill>
              <a:srgbClr val="333399"/>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defRPr sz="2000">
                <a:solidFill>
                  <a:schemeClr val="tx1"/>
                </a:solidFill>
                <a:latin typeface="Tahoma" panose="020B0604030504040204" pitchFamily="34" charset="0"/>
                <a:ea typeface="宋体" panose="02010600030101010101" pitchFamily="2" charset="-122"/>
              </a:defRPr>
            </a:lvl1pPr>
            <a:lvl2pPr marL="742950" indent="-285750">
              <a:defRPr sz="2000">
                <a:solidFill>
                  <a:schemeClr val="tx1"/>
                </a:solidFill>
                <a:latin typeface="Tahoma" panose="020B0604030504040204" pitchFamily="34" charset="0"/>
                <a:ea typeface="宋体" panose="02010600030101010101" pitchFamily="2" charset="-122"/>
              </a:defRPr>
            </a:lvl2pPr>
            <a:lvl3pPr marL="1143000" indent="-228600">
              <a:defRPr sz="2000">
                <a:solidFill>
                  <a:schemeClr val="tx1"/>
                </a:solidFill>
                <a:latin typeface="Tahoma" panose="020B0604030504040204" pitchFamily="34" charset="0"/>
                <a:ea typeface="宋体" panose="02010600030101010101" pitchFamily="2" charset="-122"/>
              </a:defRPr>
            </a:lvl3pPr>
            <a:lvl4pPr marL="1600200" indent="-228600">
              <a:defRPr sz="2000">
                <a:solidFill>
                  <a:schemeClr val="tx1"/>
                </a:solidFill>
                <a:latin typeface="Tahoma" panose="020B0604030504040204" pitchFamily="34" charset="0"/>
                <a:ea typeface="宋体" panose="02010600030101010101" pitchFamily="2" charset="-122"/>
              </a:defRPr>
            </a:lvl4pPr>
            <a:lvl5pPr marL="2057400" indent="-22860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r>
              <a:rPr lang="en-US" altLang="zh-CN" sz="2400" dirty="0">
                <a:latin typeface="Arial" panose="020B0604020202020204" pitchFamily="34" charset="0"/>
                <a:ea typeface="黑体" panose="02010609060101010101" pitchFamily="49" charset="-122"/>
              </a:rPr>
              <a:t>SIFS</a:t>
            </a:r>
            <a:r>
              <a:rPr lang="zh-CN" altLang="en-US" sz="2400" dirty="0">
                <a:latin typeface="Arial" panose="020B0604020202020204" pitchFamily="34" charset="0"/>
                <a:ea typeface="黑体" panose="02010609060101010101" pitchFamily="49" charset="-122"/>
              </a:rPr>
              <a:t>，即</a:t>
            </a:r>
            <a:r>
              <a:rPr lang="zh-CN" altLang="en-US" sz="2400" dirty="0" smtClean="0">
                <a:latin typeface="Arial" panose="020B0604020202020204" pitchFamily="34" charset="0"/>
                <a:ea typeface="黑体" panose="02010609060101010101" pitchFamily="49" charset="-122"/>
              </a:rPr>
              <a:t>短</a:t>
            </a:r>
            <a:r>
              <a:rPr lang="en-US" altLang="zh-CN" sz="2400" dirty="0" smtClean="0">
                <a:latin typeface="Arial" panose="020B0604020202020204" pitchFamily="34" charset="0"/>
                <a:ea typeface="黑体" panose="02010609060101010101" pitchFamily="49" charset="-122"/>
              </a:rPr>
              <a:t>(Short)</a:t>
            </a:r>
            <a:r>
              <a:rPr lang="zh-CN" altLang="en-US" sz="2400" dirty="0" smtClean="0">
                <a:latin typeface="Arial" panose="020B0604020202020204" pitchFamily="34" charset="0"/>
                <a:ea typeface="黑体" panose="02010609060101010101" pitchFamily="49" charset="-122"/>
              </a:rPr>
              <a:t>帧</a:t>
            </a:r>
            <a:r>
              <a:rPr lang="zh-CN" altLang="en-US" sz="2400" dirty="0">
                <a:latin typeface="Arial" panose="020B0604020202020204" pitchFamily="34" charset="0"/>
                <a:ea typeface="黑体" panose="02010609060101010101" pitchFamily="49" charset="-122"/>
              </a:rPr>
              <a:t>间间隔，是最短的帧间间隔，用来分隔开属于一次对话的各帧。一个站应当能够在这段时间内从发送方式切换到接收方式。</a:t>
            </a:r>
          </a:p>
        </p:txBody>
      </p:sp>
      <p:sp>
        <p:nvSpPr>
          <p:cNvPr id="317518" name="Text Box 78"/>
          <p:cNvSpPr txBox="1">
            <a:spLocks noChangeArrowheads="1"/>
          </p:cNvSpPr>
          <p:nvPr/>
        </p:nvSpPr>
        <p:spPr bwMode="auto">
          <a:xfrm>
            <a:off x="2700338" y="1484313"/>
            <a:ext cx="6246812" cy="1562100"/>
          </a:xfrm>
          <a:prstGeom prst="rect">
            <a:avLst/>
          </a:prstGeom>
          <a:solidFill>
            <a:srgbClr val="CCECFF"/>
          </a:solidFill>
          <a:ln w="9525">
            <a:solidFill>
              <a:srgbClr val="333399"/>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defRPr sz="2000">
                <a:solidFill>
                  <a:schemeClr val="tx1"/>
                </a:solidFill>
                <a:latin typeface="Tahoma" panose="020B0604030504040204" pitchFamily="34" charset="0"/>
                <a:ea typeface="宋体" panose="02010600030101010101" pitchFamily="2" charset="-122"/>
              </a:defRPr>
            </a:lvl1pPr>
            <a:lvl2pPr marL="742950" indent="-285750">
              <a:defRPr sz="2000">
                <a:solidFill>
                  <a:schemeClr val="tx1"/>
                </a:solidFill>
                <a:latin typeface="Tahoma" panose="020B0604030504040204" pitchFamily="34" charset="0"/>
                <a:ea typeface="宋体" panose="02010600030101010101" pitchFamily="2" charset="-122"/>
              </a:defRPr>
            </a:lvl2pPr>
            <a:lvl3pPr marL="1143000" indent="-228600">
              <a:defRPr sz="2000">
                <a:solidFill>
                  <a:schemeClr val="tx1"/>
                </a:solidFill>
                <a:latin typeface="Tahoma" panose="020B0604030504040204" pitchFamily="34" charset="0"/>
                <a:ea typeface="宋体" panose="02010600030101010101" pitchFamily="2" charset="-122"/>
              </a:defRPr>
            </a:lvl3pPr>
            <a:lvl4pPr marL="1600200" indent="-228600">
              <a:defRPr sz="2000">
                <a:solidFill>
                  <a:schemeClr val="tx1"/>
                </a:solidFill>
                <a:latin typeface="Tahoma" panose="020B0604030504040204" pitchFamily="34" charset="0"/>
                <a:ea typeface="宋体" panose="02010600030101010101" pitchFamily="2" charset="-122"/>
              </a:defRPr>
            </a:lvl4pPr>
            <a:lvl5pPr marL="2057400" indent="-22860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r>
              <a:rPr lang="zh-CN" altLang="en-US" sz="2400" dirty="0" smtClean="0">
                <a:latin typeface="Arial" panose="020B0604020202020204" pitchFamily="34" charset="0"/>
                <a:ea typeface="黑体" panose="02010609060101010101" pitchFamily="49" charset="-122"/>
              </a:rPr>
              <a:t>使用</a:t>
            </a:r>
            <a:r>
              <a:rPr lang="en-US" altLang="zh-CN" sz="2400" dirty="0" smtClean="0">
                <a:latin typeface="Arial" panose="020B0604020202020204" pitchFamily="34" charset="0"/>
                <a:ea typeface="黑体" panose="02010609060101010101" pitchFamily="49" charset="-122"/>
              </a:rPr>
              <a:t>SIFS</a:t>
            </a:r>
            <a:r>
              <a:rPr lang="zh-CN" altLang="en-US" sz="2400" dirty="0" smtClean="0">
                <a:latin typeface="Arial" panose="020B0604020202020204" pitchFamily="34" charset="0"/>
                <a:ea typeface="黑体" panose="02010609060101010101" pitchFamily="49" charset="-122"/>
              </a:rPr>
              <a:t>的</a:t>
            </a:r>
            <a:r>
              <a:rPr lang="zh-CN" altLang="en-US" sz="2400" dirty="0">
                <a:latin typeface="Arial" panose="020B0604020202020204" pitchFamily="34" charset="0"/>
                <a:ea typeface="黑体" panose="02010609060101010101" pitchFamily="49" charset="-122"/>
              </a:rPr>
              <a:t>帧类型有：</a:t>
            </a:r>
            <a:r>
              <a:rPr lang="en-US" altLang="zh-CN" sz="2400" dirty="0">
                <a:solidFill>
                  <a:srgbClr val="FF0000"/>
                </a:solidFill>
                <a:latin typeface="Arial" panose="020B0604020202020204" pitchFamily="34" charset="0"/>
                <a:ea typeface="黑体" panose="02010609060101010101" pitchFamily="49" charset="-122"/>
              </a:rPr>
              <a:t>ACK</a:t>
            </a:r>
            <a:r>
              <a:rPr lang="en-US" altLang="zh-CN" sz="2400" dirty="0">
                <a:latin typeface="Arial" panose="020B0604020202020204" pitchFamily="34" charset="0"/>
                <a:ea typeface="黑体" panose="02010609060101010101" pitchFamily="49" charset="-122"/>
              </a:rPr>
              <a:t> </a:t>
            </a:r>
            <a:r>
              <a:rPr lang="zh-CN" altLang="en-US" sz="2400" dirty="0">
                <a:latin typeface="Arial" panose="020B0604020202020204" pitchFamily="34" charset="0"/>
                <a:ea typeface="黑体" panose="02010609060101010101" pitchFamily="49" charset="-122"/>
              </a:rPr>
              <a:t>帧、</a:t>
            </a:r>
            <a:r>
              <a:rPr lang="en-US" altLang="zh-CN" sz="2400" dirty="0">
                <a:solidFill>
                  <a:srgbClr val="FF0000"/>
                </a:solidFill>
                <a:latin typeface="Arial" panose="020B0604020202020204" pitchFamily="34" charset="0"/>
                <a:ea typeface="黑体" panose="02010609060101010101" pitchFamily="49" charset="-122"/>
              </a:rPr>
              <a:t>CTS</a:t>
            </a:r>
            <a:r>
              <a:rPr lang="en-US" altLang="zh-CN" sz="2400" dirty="0">
                <a:latin typeface="Arial" panose="020B0604020202020204" pitchFamily="34" charset="0"/>
                <a:ea typeface="黑体" panose="02010609060101010101" pitchFamily="49" charset="-122"/>
              </a:rPr>
              <a:t> </a:t>
            </a:r>
            <a:r>
              <a:rPr lang="zh-CN" altLang="en-US" sz="2400" dirty="0">
                <a:latin typeface="Arial" panose="020B0604020202020204" pitchFamily="34" charset="0"/>
                <a:ea typeface="黑体" panose="02010609060101010101" pitchFamily="49" charset="-122"/>
              </a:rPr>
              <a:t>帧、由过长</a:t>
            </a:r>
            <a:r>
              <a:rPr lang="zh-CN" altLang="en-US" sz="2400" dirty="0" smtClean="0">
                <a:latin typeface="Arial" panose="020B0604020202020204" pitchFamily="34" charset="0"/>
                <a:ea typeface="黑体" panose="02010609060101010101" pitchFamily="49" charset="-122"/>
              </a:rPr>
              <a:t>的 </a:t>
            </a:r>
            <a:r>
              <a:rPr lang="en-US" altLang="zh-CN" sz="2400" dirty="0" smtClean="0">
                <a:latin typeface="Arial" panose="020B0604020202020204" pitchFamily="34" charset="0"/>
                <a:ea typeface="黑体" panose="02010609060101010101" pitchFamily="49" charset="-122"/>
              </a:rPr>
              <a:t>MAC </a:t>
            </a:r>
            <a:r>
              <a:rPr lang="zh-CN" altLang="en-US" sz="2400" dirty="0" smtClean="0">
                <a:latin typeface="Arial" panose="020B0604020202020204" pitchFamily="34" charset="0"/>
                <a:ea typeface="黑体" panose="02010609060101010101" pitchFamily="49" charset="-122"/>
              </a:rPr>
              <a:t>帧</a:t>
            </a:r>
            <a:r>
              <a:rPr lang="zh-CN" altLang="en-US" sz="2400" dirty="0">
                <a:latin typeface="Arial" panose="020B0604020202020204" pitchFamily="34" charset="0"/>
                <a:ea typeface="黑体" panose="02010609060101010101" pitchFamily="49" charset="-122"/>
              </a:rPr>
              <a:t>分片后的</a:t>
            </a:r>
            <a:r>
              <a:rPr lang="zh-CN" altLang="en-US" sz="2400" dirty="0">
                <a:solidFill>
                  <a:srgbClr val="FF0000"/>
                </a:solidFill>
                <a:latin typeface="Arial" panose="020B0604020202020204" pitchFamily="34" charset="0"/>
                <a:ea typeface="黑体" panose="02010609060101010101" pitchFamily="49" charset="-122"/>
              </a:rPr>
              <a:t>数据帧</a:t>
            </a:r>
            <a:r>
              <a:rPr lang="zh-CN" altLang="en-US" sz="2400" dirty="0">
                <a:latin typeface="Arial" panose="020B0604020202020204" pitchFamily="34" charset="0"/>
                <a:ea typeface="黑体" panose="02010609060101010101" pitchFamily="49" charset="-122"/>
              </a:rPr>
              <a:t>，以及所有</a:t>
            </a:r>
            <a:r>
              <a:rPr lang="zh-CN" altLang="en-US" sz="2400" dirty="0" smtClean="0">
                <a:solidFill>
                  <a:srgbClr val="FF0000"/>
                </a:solidFill>
                <a:latin typeface="Arial" panose="020B0604020202020204" pitchFamily="34" charset="0"/>
                <a:ea typeface="黑体" panose="02010609060101010101" pitchFamily="49" charset="-122"/>
              </a:rPr>
              <a:t>回答 </a:t>
            </a:r>
            <a:r>
              <a:rPr lang="en-US" altLang="zh-CN" sz="2400" dirty="0" smtClean="0">
                <a:solidFill>
                  <a:srgbClr val="FF0000"/>
                </a:solidFill>
                <a:latin typeface="Arial" panose="020B0604020202020204" pitchFamily="34" charset="0"/>
                <a:ea typeface="黑体" panose="02010609060101010101" pitchFamily="49" charset="-122"/>
              </a:rPr>
              <a:t>AP</a:t>
            </a:r>
            <a:r>
              <a:rPr lang="zh-CN" altLang="en-US" sz="2400" dirty="0" smtClean="0">
                <a:solidFill>
                  <a:srgbClr val="FF0000"/>
                </a:solidFill>
                <a:latin typeface="Arial" panose="020B0604020202020204" pitchFamily="34" charset="0"/>
                <a:ea typeface="黑体" panose="02010609060101010101" pitchFamily="49" charset="-122"/>
              </a:rPr>
              <a:t>探询</a:t>
            </a:r>
            <a:r>
              <a:rPr lang="zh-CN" altLang="en-US" sz="2400" dirty="0">
                <a:solidFill>
                  <a:srgbClr val="FF0000"/>
                </a:solidFill>
                <a:latin typeface="Arial" panose="020B0604020202020204" pitchFamily="34" charset="0"/>
                <a:ea typeface="黑体" panose="02010609060101010101" pitchFamily="49" charset="-122"/>
              </a:rPr>
              <a:t>的</a:t>
            </a:r>
            <a:r>
              <a:rPr lang="zh-CN" altLang="en-US" sz="2400" dirty="0">
                <a:latin typeface="Arial" panose="020B0604020202020204" pitchFamily="34" charset="0"/>
                <a:ea typeface="黑体" panose="02010609060101010101" pitchFamily="49" charset="-122"/>
              </a:rPr>
              <a:t>帧和</a:t>
            </a:r>
            <a:r>
              <a:rPr lang="zh-CN" altLang="en-US" sz="2400" dirty="0" smtClean="0">
                <a:latin typeface="Arial" panose="020B0604020202020204" pitchFamily="34" charset="0"/>
                <a:ea typeface="黑体" panose="02010609060101010101" pitchFamily="49" charset="-122"/>
              </a:rPr>
              <a:t>在 </a:t>
            </a:r>
            <a:r>
              <a:rPr lang="en-US" altLang="zh-CN" sz="2400" dirty="0" smtClean="0">
                <a:latin typeface="Arial" panose="020B0604020202020204" pitchFamily="34" charset="0"/>
                <a:ea typeface="黑体" panose="02010609060101010101" pitchFamily="49" charset="-122"/>
              </a:rPr>
              <a:t>PCF </a:t>
            </a:r>
            <a:r>
              <a:rPr lang="zh-CN" altLang="en-US" sz="2400" dirty="0" smtClean="0">
                <a:latin typeface="Arial" panose="020B0604020202020204" pitchFamily="34" charset="0"/>
                <a:ea typeface="黑体" panose="02010609060101010101" pitchFamily="49" charset="-122"/>
              </a:rPr>
              <a:t>方式</a:t>
            </a:r>
            <a:r>
              <a:rPr lang="zh-CN" altLang="en-US" sz="2400" dirty="0">
                <a:latin typeface="Arial" panose="020B0604020202020204" pitchFamily="34" charset="0"/>
                <a:ea typeface="黑体" panose="02010609060101010101" pitchFamily="49" charset="-122"/>
              </a:rPr>
              <a:t>中</a:t>
            </a:r>
            <a:r>
              <a:rPr lang="zh-CN" altLang="en-US" sz="2400" dirty="0" smtClean="0">
                <a:latin typeface="Arial" panose="020B0604020202020204" pitchFamily="34" charset="0"/>
                <a:ea typeface="黑体" panose="02010609060101010101" pitchFamily="49" charset="-122"/>
              </a:rPr>
              <a:t>接入点 </a:t>
            </a:r>
            <a:r>
              <a:rPr lang="en-US" altLang="zh-CN" sz="2400" dirty="0" smtClean="0">
                <a:solidFill>
                  <a:srgbClr val="FF0000"/>
                </a:solidFill>
                <a:latin typeface="Arial" panose="020B0604020202020204" pitchFamily="34" charset="0"/>
                <a:ea typeface="黑体" panose="02010609060101010101" pitchFamily="49" charset="-122"/>
              </a:rPr>
              <a:t>AP</a:t>
            </a:r>
            <a:r>
              <a:rPr lang="zh-CN" altLang="en-US" sz="2400" dirty="0" smtClean="0">
                <a:solidFill>
                  <a:srgbClr val="FF0000"/>
                </a:solidFill>
                <a:latin typeface="Arial" panose="020B0604020202020204" pitchFamily="34" charset="0"/>
                <a:ea typeface="黑体" panose="02010609060101010101" pitchFamily="49" charset="-122"/>
              </a:rPr>
              <a:t>发送</a:t>
            </a:r>
            <a:r>
              <a:rPr lang="zh-CN" altLang="en-US" sz="2400" dirty="0">
                <a:solidFill>
                  <a:srgbClr val="FF0000"/>
                </a:solidFill>
                <a:latin typeface="Arial" panose="020B0604020202020204" pitchFamily="34" charset="0"/>
                <a:ea typeface="黑体" panose="02010609060101010101" pitchFamily="49" charset="-122"/>
              </a:rPr>
              <a:t>出的</a:t>
            </a:r>
            <a:r>
              <a:rPr lang="zh-CN" altLang="en-US" sz="2400" dirty="0">
                <a:latin typeface="Arial" panose="020B0604020202020204" pitchFamily="34" charset="0"/>
                <a:ea typeface="黑体" panose="02010609060101010101" pitchFamily="49" charset="-122"/>
              </a:rPr>
              <a:t>任何帧。</a:t>
            </a:r>
          </a:p>
        </p:txBody>
      </p:sp>
      <p:sp>
        <p:nvSpPr>
          <p:cNvPr id="32825" name="Line 80"/>
          <p:cNvSpPr>
            <a:spLocks noChangeShapeType="1"/>
          </p:cNvSpPr>
          <p:nvPr/>
        </p:nvSpPr>
        <p:spPr bwMode="auto">
          <a:xfrm>
            <a:off x="2268538" y="3500438"/>
            <a:ext cx="142875" cy="1152525"/>
          </a:xfrm>
          <a:prstGeom prst="line">
            <a:avLst/>
          </a:prstGeom>
          <a:noFill/>
          <a:ln w="9525">
            <a:solidFill>
              <a:schemeClr val="fo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32826" name="Line 81"/>
          <p:cNvSpPr>
            <a:spLocks noChangeShapeType="1"/>
          </p:cNvSpPr>
          <p:nvPr/>
        </p:nvSpPr>
        <p:spPr bwMode="auto">
          <a:xfrm>
            <a:off x="3852863" y="3500438"/>
            <a:ext cx="142875" cy="1152525"/>
          </a:xfrm>
          <a:prstGeom prst="line">
            <a:avLst/>
          </a:prstGeom>
          <a:noFill/>
          <a:ln w="9525">
            <a:solidFill>
              <a:schemeClr val="fo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32827" name="Line 82"/>
          <p:cNvSpPr>
            <a:spLocks noChangeShapeType="1"/>
          </p:cNvSpPr>
          <p:nvPr/>
        </p:nvSpPr>
        <p:spPr bwMode="auto">
          <a:xfrm flipH="1">
            <a:off x="4716463" y="3500438"/>
            <a:ext cx="142875" cy="1152525"/>
          </a:xfrm>
          <a:prstGeom prst="line">
            <a:avLst/>
          </a:prstGeom>
          <a:noFill/>
          <a:ln w="9525">
            <a:solidFill>
              <a:schemeClr val="fo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32828" name="Line 83"/>
          <p:cNvSpPr>
            <a:spLocks noChangeShapeType="1"/>
          </p:cNvSpPr>
          <p:nvPr/>
        </p:nvSpPr>
        <p:spPr bwMode="auto">
          <a:xfrm flipH="1">
            <a:off x="4573588" y="3500438"/>
            <a:ext cx="142875" cy="1152525"/>
          </a:xfrm>
          <a:prstGeom prst="line">
            <a:avLst/>
          </a:prstGeom>
          <a:noFill/>
          <a:ln w="9525">
            <a:solidFill>
              <a:schemeClr val="folHlink"/>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32829" name="Freeform 86"/>
          <p:cNvSpPr>
            <a:spLocks/>
          </p:cNvSpPr>
          <p:nvPr/>
        </p:nvSpPr>
        <p:spPr bwMode="auto">
          <a:xfrm>
            <a:off x="2268538" y="3500438"/>
            <a:ext cx="1727200" cy="1152525"/>
          </a:xfrm>
          <a:custGeom>
            <a:avLst/>
            <a:gdLst>
              <a:gd name="T0" fmla="*/ 0 w 1088"/>
              <a:gd name="T1" fmla="*/ 0 h 726"/>
              <a:gd name="T2" fmla="*/ 142875 w 1088"/>
              <a:gd name="T3" fmla="*/ 1152525 h 726"/>
              <a:gd name="T4" fmla="*/ 1727200 w 1088"/>
              <a:gd name="T5" fmla="*/ 1152525 h 726"/>
              <a:gd name="T6" fmla="*/ 1582738 w 1088"/>
              <a:gd name="T7" fmla="*/ 0 h 726"/>
              <a:gd name="T8" fmla="*/ 0 w 1088"/>
              <a:gd name="T9" fmla="*/ 0 h 7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88" h="726">
                <a:moveTo>
                  <a:pt x="0" y="0"/>
                </a:moveTo>
                <a:lnTo>
                  <a:pt x="90" y="726"/>
                </a:lnTo>
                <a:lnTo>
                  <a:pt x="1088" y="726"/>
                </a:lnTo>
                <a:lnTo>
                  <a:pt x="997" y="0"/>
                </a:lnTo>
                <a:lnTo>
                  <a:pt x="0" y="0"/>
                </a:lnTo>
                <a:close/>
              </a:path>
            </a:pathLst>
          </a:custGeom>
          <a:solidFill>
            <a:srgbClr val="FFFF99"/>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32830" name="AutoShape 84"/>
          <p:cNvSpPr>
            <a:spLocks noChangeArrowheads="1"/>
          </p:cNvSpPr>
          <p:nvPr/>
        </p:nvSpPr>
        <p:spPr bwMode="auto">
          <a:xfrm rot="-561028">
            <a:off x="3059113" y="3860800"/>
            <a:ext cx="215900" cy="720725"/>
          </a:xfrm>
          <a:prstGeom prst="downArrow">
            <a:avLst>
              <a:gd name="adj1" fmla="val 50000"/>
              <a:gd name="adj2" fmla="val 83456"/>
            </a:avLst>
          </a:prstGeom>
          <a:solidFill>
            <a:schemeClr val="bg1"/>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eaVert" wrap="none" anchor="ctr"/>
          <a:lstStyle>
            <a:lvl1pPr>
              <a:defRPr sz="2000">
                <a:solidFill>
                  <a:schemeClr val="tx1"/>
                </a:solidFill>
                <a:latin typeface="Tahoma" panose="020B0604030504040204" pitchFamily="34" charset="0"/>
                <a:ea typeface="宋体" panose="02010600030101010101" pitchFamily="2" charset="-122"/>
              </a:defRPr>
            </a:lvl1pPr>
            <a:lvl2pPr marL="742950" indent="-285750">
              <a:defRPr sz="2000">
                <a:solidFill>
                  <a:schemeClr val="tx1"/>
                </a:solidFill>
                <a:latin typeface="Tahoma" panose="020B0604030504040204" pitchFamily="34" charset="0"/>
                <a:ea typeface="宋体" panose="02010600030101010101" pitchFamily="2" charset="-122"/>
              </a:defRPr>
            </a:lvl2pPr>
            <a:lvl3pPr marL="1143000" indent="-228600">
              <a:defRPr sz="2000">
                <a:solidFill>
                  <a:schemeClr val="tx1"/>
                </a:solidFill>
                <a:latin typeface="Tahoma" panose="020B0604030504040204" pitchFamily="34" charset="0"/>
                <a:ea typeface="宋体" panose="02010600030101010101" pitchFamily="2" charset="-122"/>
              </a:defRPr>
            </a:lvl3pPr>
            <a:lvl4pPr marL="1600200" indent="-228600">
              <a:defRPr sz="2000">
                <a:solidFill>
                  <a:schemeClr val="tx1"/>
                </a:solidFill>
                <a:latin typeface="Tahoma" panose="020B0604030504040204" pitchFamily="34" charset="0"/>
                <a:ea typeface="宋体" panose="02010600030101010101" pitchFamily="2" charset="-122"/>
              </a:defRPr>
            </a:lvl4pPr>
            <a:lvl5pPr marL="2057400" indent="-22860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32831" name="Text Box 26"/>
          <p:cNvSpPr txBox="1">
            <a:spLocks noChangeArrowheads="1"/>
          </p:cNvSpPr>
          <p:nvPr/>
        </p:nvSpPr>
        <p:spPr bwMode="auto">
          <a:xfrm>
            <a:off x="2411413" y="3500438"/>
            <a:ext cx="1354137"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sz="2000">
                <a:solidFill>
                  <a:schemeClr val="tx1"/>
                </a:solidFill>
                <a:latin typeface="Tahoma" panose="020B0604030504040204" pitchFamily="34" charset="0"/>
                <a:ea typeface="宋体" panose="02010600030101010101" pitchFamily="2" charset="-122"/>
              </a:defRPr>
            </a:lvl1pPr>
            <a:lvl2pPr marL="742950" indent="-285750">
              <a:defRPr sz="2000">
                <a:solidFill>
                  <a:schemeClr val="tx1"/>
                </a:solidFill>
                <a:latin typeface="Tahoma" panose="020B0604030504040204" pitchFamily="34" charset="0"/>
                <a:ea typeface="宋体" panose="02010600030101010101" pitchFamily="2" charset="-122"/>
              </a:defRPr>
            </a:lvl2pPr>
            <a:lvl3pPr marL="1143000" indent="-228600">
              <a:defRPr sz="2000">
                <a:solidFill>
                  <a:schemeClr val="tx1"/>
                </a:solidFill>
                <a:latin typeface="Tahoma" panose="020B0604030504040204" pitchFamily="34" charset="0"/>
                <a:ea typeface="宋体" panose="02010600030101010101" pitchFamily="2" charset="-122"/>
              </a:defRPr>
            </a:lvl3pPr>
            <a:lvl4pPr marL="1600200" indent="-228600">
              <a:defRPr sz="2000">
                <a:solidFill>
                  <a:schemeClr val="tx1"/>
                </a:solidFill>
                <a:latin typeface="Tahoma" panose="020B0604030504040204" pitchFamily="34" charset="0"/>
                <a:ea typeface="宋体" panose="02010600030101010101" pitchFamily="2" charset="-122"/>
              </a:defRPr>
            </a:lvl4pPr>
            <a:lvl5pPr marL="2057400" indent="-22860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r>
              <a:rPr kumimoji="1" lang="zh-CN" altLang="en-US" sz="1800">
                <a:latin typeface="Arial" panose="020B0604020202020204" pitchFamily="34" charset="0"/>
                <a:ea typeface="黑体" panose="02010609060101010101" pitchFamily="49" charset="-122"/>
              </a:rPr>
              <a:t>发送第 </a:t>
            </a:r>
            <a:r>
              <a:rPr kumimoji="1" lang="en-US" altLang="zh-CN" sz="1800">
                <a:latin typeface="Arial" panose="020B0604020202020204" pitchFamily="34" charset="0"/>
                <a:ea typeface="黑体" panose="02010609060101010101" pitchFamily="49" charset="-122"/>
              </a:rPr>
              <a:t>1 </a:t>
            </a:r>
            <a:r>
              <a:rPr kumimoji="1" lang="zh-CN" altLang="en-US" sz="1800">
                <a:latin typeface="Arial" panose="020B0604020202020204" pitchFamily="34" charset="0"/>
                <a:ea typeface="黑体" panose="02010609060101010101" pitchFamily="49" charset="-122"/>
              </a:rPr>
              <a:t>帧</a:t>
            </a:r>
          </a:p>
        </p:txBody>
      </p:sp>
      <p:sp>
        <p:nvSpPr>
          <p:cNvPr id="32832" name="Freeform 88"/>
          <p:cNvSpPr>
            <a:spLocks/>
          </p:cNvSpPr>
          <p:nvPr/>
        </p:nvSpPr>
        <p:spPr bwMode="auto">
          <a:xfrm>
            <a:off x="4572000" y="3500438"/>
            <a:ext cx="287338" cy="1152525"/>
          </a:xfrm>
          <a:custGeom>
            <a:avLst/>
            <a:gdLst>
              <a:gd name="T0" fmla="*/ 144463 w 181"/>
              <a:gd name="T1" fmla="*/ 0 h 726"/>
              <a:gd name="T2" fmla="*/ 0 w 181"/>
              <a:gd name="T3" fmla="*/ 1152525 h 726"/>
              <a:gd name="T4" fmla="*/ 144463 w 181"/>
              <a:gd name="T5" fmla="*/ 1152525 h 726"/>
              <a:gd name="T6" fmla="*/ 287338 w 181"/>
              <a:gd name="T7" fmla="*/ 0 h 726"/>
              <a:gd name="T8" fmla="*/ 144463 w 181"/>
              <a:gd name="T9" fmla="*/ 0 h 7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1" h="726">
                <a:moveTo>
                  <a:pt x="91" y="0"/>
                </a:moveTo>
                <a:lnTo>
                  <a:pt x="0" y="726"/>
                </a:lnTo>
                <a:lnTo>
                  <a:pt x="91" y="726"/>
                </a:lnTo>
                <a:lnTo>
                  <a:pt x="181" y="0"/>
                </a:lnTo>
                <a:lnTo>
                  <a:pt x="91" y="0"/>
                </a:lnTo>
                <a:close/>
              </a:path>
            </a:pathLst>
          </a:custGeom>
          <a:solidFill>
            <a:srgbClr val="CCCC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32833" name="Line 60"/>
          <p:cNvSpPr>
            <a:spLocks noChangeShapeType="1"/>
          </p:cNvSpPr>
          <p:nvPr/>
        </p:nvSpPr>
        <p:spPr bwMode="auto">
          <a:xfrm>
            <a:off x="384175" y="4651375"/>
            <a:ext cx="8494713" cy="0"/>
          </a:xfrm>
          <a:prstGeom prst="line">
            <a:avLst/>
          </a:prstGeom>
          <a:noFill/>
          <a:ln w="28575">
            <a:solidFill>
              <a:srgbClr val="333399"/>
            </a:solidFill>
            <a:round/>
            <a:headEnd/>
            <a:tailEnd type="triangle" w="med"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32834" name="Line 11"/>
          <p:cNvSpPr>
            <a:spLocks noChangeShapeType="1"/>
          </p:cNvSpPr>
          <p:nvPr/>
        </p:nvSpPr>
        <p:spPr bwMode="auto">
          <a:xfrm>
            <a:off x="385763" y="3495675"/>
            <a:ext cx="8496300" cy="0"/>
          </a:xfrm>
          <a:prstGeom prst="line">
            <a:avLst/>
          </a:prstGeom>
          <a:noFill/>
          <a:ln w="28575">
            <a:solidFill>
              <a:srgbClr val="333399"/>
            </a:solidFill>
            <a:round/>
            <a:headEnd/>
            <a:tailEnd type="triangle" w="med"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32835" name="Line 89"/>
          <p:cNvSpPr>
            <a:spLocks noChangeShapeType="1"/>
          </p:cNvSpPr>
          <p:nvPr/>
        </p:nvSpPr>
        <p:spPr bwMode="auto">
          <a:xfrm flipV="1">
            <a:off x="4695825" y="3819525"/>
            <a:ext cx="57150" cy="479425"/>
          </a:xfrm>
          <a:prstGeom prst="line">
            <a:avLst/>
          </a:prstGeom>
          <a:noFill/>
          <a:ln w="28575">
            <a:solidFill>
              <a:schemeClr val="tx2"/>
            </a:solidFill>
            <a:round/>
            <a:headEnd/>
            <a:tailEnd type="triangle" w="med"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xmlns="" val="252400154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afterEffect">
                                  <p:stCondLst>
                                    <p:cond delay="0"/>
                                  </p:stCondLst>
                                  <p:childTnLst>
                                    <p:set>
                                      <p:cBhvr>
                                        <p:cTn id="6" dur="1" fill="hold">
                                          <p:stCondLst>
                                            <p:cond delay="0"/>
                                          </p:stCondLst>
                                        </p:cTn>
                                        <p:tgtEl>
                                          <p:spTgt spid="317517"/>
                                        </p:tgtEl>
                                        <p:attrNameLst>
                                          <p:attrName>style.visibility</p:attrName>
                                        </p:attrNameLst>
                                      </p:cBhvr>
                                      <p:to>
                                        <p:strVal val="visible"/>
                                      </p:to>
                                    </p:set>
                                  </p:childTnLst>
                                </p:cTn>
                              </p:par>
                              <p:par>
                                <p:cTn id="7" presetID="35" presetClass="emph" presetSubtype="0" repeatCount="4000" fill="hold" grpId="0" nodeType="withEffect">
                                  <p:stCondLst>
                                    <p:cond delay="0"/>
                                  </p:stCondLst>
                                  <p:childTnLst>
                                    <p:anim calcmode="discrete" valueType="str">
                                      <p:cBhvr>
                                        <p:cTn id="8" dur="500" fill="hold"/>
                                        <p:tgtEl>
                                          <p:spTgt spid="317467"/>
                                        </p:tgtEl>
                                        <p:attrNameLst>
                                          <p:attrName>style.visibility</p:attrName>
                                        </p:attrNameLst>
                                      </p:cBhvr>
                                      <p:tavLst>
                                        <p:tav tm="0">
                                          <p:val>
                                            <p:strVal val="hidden"/>
                                          </p:val>
                                        </p:tav>
                                        <p:tav tm="50000">
                                          <p:val>
                                            <p:strVal val="visible"/>
                                          </p:val>
                                        </p:tav>
                                      </p:tavLst>
                                    </p:anim>
                                  </p:childTnLst>
                                </p:cTn>
                              </p:par>
                              <p:par>
                                <p:cTn id="9" presetID="35" presetClass="emph" presetSubtype="0" repeatCount="4000" fill="hold" grpId="0" nodeType="withEffect">
                                  <p:stCondLst>
                                    <p:cond delay="0"/>
                                  </p:stCondLst>
                                  <p:childTnLst>
                                    <p:anim calcmode="discrete" valueType="str">
                                      <p:cBhvr>
                                        <p:cTn id="10" dur="500" fill="hold"/>
                                        <p:tgtEl>
                                          <p:spTgt spid="317507"/>
                                        </p:tgtEl>
                                        <p:attrNameLst>
                                          <p:attrName>style.visibility</p:attrName>
                                        </p:attrNameLst>
                                      </p:cBhvr>
                                      <p:tavLst>
                                        <p:tav tm="0">
                                          <p:val>
                                            <p:strVal val="hidden"/>
                                          </p:val>
                                        </p:tav>
                                        <p:tav tm="50000">
                                          <p:val>
                                            <p:strVal val="visible"/>
                                          </p:val>
                                        </p:tav>
                                      </p:tavLst>
                                    </p:anim>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17518"/>
                                        </p:tgtEl>
                                        <p:attrNameLst>
                                          <p:attrName>style.visibility</p:attrName>
                                        </p:attrNameLst>
                                      </p:cBhvr>
                                      <p:to>
                                        <p:strVal val="visible"/>
                                      </p:to>
                                    </p:set>
                                  </p:childTnLst>
                                </p:cTn>
                              </p:par>
                              <p:par>
                                <p:cTn id="15" presetID="35" presetClass="emph" presetSubtype="0" repeatCount="4000" fill="hold" grpId="0" nodeType="withEffect">
                                  <p:stCondLst>
                                    <p:cond delay="0"/>
                                  </p:stCondLst>
                                  <p:childTnLst>
                                    <p:anim calcmode="discrete" valueType="str">
                                      <p:cBhvr>
                                        <p:cTn id="16" dur="500" fill="hold"/>
                                        <p:tgtEl>
                                          <p:spTgt spid="317530"/>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530" grpId="0"/>
      <p:bldP spid="317467" grpId="0"/>
      <p:bldP spid="317507" grpId="0"/>
      <p:bldP spid="317517" grpId="0" animBg="1"/>
      <p:bldP spid="317518" grpId="0" animBg="1"/>
    </p:bldLst>
  </p:timing>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3794" name="Rectangle 6"/>
          <p:cNvSpPr>
            <a:spLocks noGrp="1" noChangeArrowheads="1"/>
          </p:cNvSpPr>
          <p:nvPr>
            <p:ph type="title"/>
          </p:nvPr>
        </p:nvSpPr>
        <p:spPr>
          <a:xfrm>
            <a:off x="667544" y="280828"/>
            <a:ext cx="8116887" cy="839787"/>
          </a:xfrm>
        </p:spPr>
        <p:txBody>
          <a:bodyPr/>
          <a:lstStyle/>
          <a:p>
            <a:pPr eaLnBrk="1" hangingPunct="1"/>
            <a:r>
              <a:rPr lang="zh-CN" altLang="en-US" smtClean="0"/>
              <a:t>三种帧间间隔 </a:t>
            </a:r>
          </a:p>
        </p:txBody>
      </p:sp>
      <p:sp>
        <p:nvSpPr>
          <p:cNvPr id="33795" name="Text Box 10"/>
          <p:cNvSpPr txBox="1">
            <a:spLocks noChangeArrowheads="1"/>
          </p:cNvSpPr>
          <p:nvPr/>
        </p:nvSpPr>
        <p:spPr bwMode="auto">
          <a:xfrm>
            <a:off x="8347614" y="3149600"/>
            <a:ext cx="642938" cy="365125"/>
          </a:xfrm>
          <a:prstGeom prst="rect">
            <a:avLst/>
          </a:prstGeom>
          <a:noFill/>
          <a:ln w="9525">
            <a:noFill/>
            <a:miter lim="800000"/>
            <a:headEnd/>
            <a:tailEnd/>
          </a:ln>
        </p:spPr>
        <p:txBody>
          <a:bodyPr wrap="none">
            <a:spAutoFit/>
          </a:bodyPr>
          <a:lstStyle/>
          <a:p>
            <a:r>
              <a:rPr kumimoji="1" lang="zh-CN" altLang="en-US" sz="1800">
                <a:solidFill>
                  <a:srgbClr val="333399"/>
                </a:solidFill>
                <a:latin typeface="Arial" pitchFamily="34" charset="0"/>
                <a:ea typeface="黑体" pitchFamily="49" charset="-122"/>
              </a:rPr>
              <a:t>时间</a:t>
            </a:r>
          </a:p>
        </p:txBody>
      </p:sp>
      <p:sp>
        <p:nvSpPr>
          <p:cNvPr id="33796" name="Text Box 11"/>
          <p:cNvSpPr txBox="1">
            <a:spLocks noChangeArrowheads="1"/>
          </p:cNvSpPr>
          <p:nvPr/>
        </p:nvSpPr>
        <p:spPr bwMode="auto">
          <a:xfrm>
            <a:off x="1503363" y="2916238"/>
            <a:ext cx="693737" cy="366712"/>
          </a:xfrm>
          <a:prstGeom prst="rect">
            <a:avLst/>
          </a:prstGeom>
          <a:noFill/>
          <a:ln w="9525">
            <a:noFill/>
            <a:miter lim="800000"/>
            <a:headEnd/>
            <a:tailEnd/>
          </a:ln>
        </p:spPr>
        <p:txBody>
          <a:bodyPr wrap="none">
            <a:spAutoFit/>
          </a:bodyPr>
          <a:lstStyle/>
          <a:p>
            <a:r>
              <a:rPr kumimoji="1" lang="en-US" altLang="zh-CN" sz="1800">
                <a:solidFill>
                  <a:srgbClr val="333399"/>
                </a:solidFill>
                <a:latin typeface="Arial" pitchFamily="34" charset="0"/>
                <a:ea typeface="黑体" pitchFamily="49" charset="-122"/>
              </a:rPr>
              <a:t>SIFS</a:t>
            </a:r>
          </a:p>
        </p:txBody>
      </p:sp>
      <p:sp>
        <p:nvSpPr>
          <p:cNvPr id="320524" name="Text Box 12"/>
          <p:cNvSpPr txBox="1">
            <a:spLocks noChangeArrowheads="1"/>
          </p:cNvSpPr>
          <p:nvPr/>
        </p:nvSpPr>
        <p:spPr bwMode="auto">
          <a:xfrm>
            <a:off x="1560513" y="2530475"/>
            <a:ext cx="693737" cy="368300"/>
          </a:xfrm>
          <a:prstGeom prst="rect">
            <a:avLst/>
          </a:prstGeom>
          <a:noFill/>
          <a:ln w="9525">
            <a:noFill/>
            <a:miter lim="800000"/>
            <a:headEnd/>
            <a:tailEnd/>
          </a:ln>
        </p:spPr>
        <p:txBody>
          <a:bodyPr wrap="none">
            <a:spAutoFit/>
          </a:bodyPr>
          <a:lstStyle/>
          <a:p>
            <a:r>
              <a:rPr kumimoji="1" lang="en-US" altLang="zh-CN" sz="1800">
                <a:solidFill>
                  <a:srgbClr val="333399"/>
                </a:solidFill>
                <a:latin typeface="Arial" pitchFamily="34" charset="0"/>
                <a:ea typeface="黑体" pitchFamily="49" charset="-122"/>
              </a:rPr>
              <a:t>PIFS</a:t>
            </a:r>
          </a:p>
        </p:txBody>
      </p:sp>
      <p:sp>
        <p:nvSpPr>
          <p:cNvPr id="33798" name="Text Box 13"/>
          <p:cNvSpPr txBox="1">
            <a:spLocks noChangeArrowheads="1"/>
          </p:cNvSpPr>
          <p:nvPr/>
        </p:nvSpPr>
        <p:spPr bwMode="auto">
          <a:xfrm>
            <a:off x="1566863" y="2165350"/>
            <a:ext cx="704850" cy="368300"/>
          </a:xfrm>
          <a:prstGeom prst="rect">
            <a:avLst/>
          </a:prstGeom>
          <a:noFill/>
          <a:ln w="9525">
            <a:noFill/>
            <a:miter lim="800000"/>
            <a:headEnd/>
            <a:tailEnd/>
          </a:ln>
        </p:spPr>
        <p:txBody>
          <a:bodyPr wrap="none">
            <a:spAutoFit/>
          </a:bodyPr>
          <a:lstStyle/>
          <a:p>
            <a:r>
              <a:rPr kumimoji="1" lang="en-US" altLang="zh-CN" sz="1800">
                <a:solidFill>
                  <a:srgbClr val="333399"/>
                </a:solidFill>
                <a:latin typeface="Arial" pitchFamily="34" charset="0"/>
                <a:ea typeface="黑体" pitchFamily="49" charset="-122"/>
              </a:rPr>
              <a:t>DIFS</a:t>
            </a:r>
          </a:p>
        </p:txBody>
      </p:sp>
      <p:sp>
        <p:nvSpPr>
          <p:cNvPr id="33799" name="Line 14"/>
          <p:cNvSpPr>
            <a:spLocks noChangeShapeType="1"/>
          </p:cNvSpPr>
          <p:nvPr/>
        </p:nvSpPr>
        <p:spPr bwMode="auto">
          <a:xfrm flipV="1">
            <a:off x="1566863" y="3257550"/>
            <a:ext cx="534987" cy="1588"/>
          </a:xfrm>
          <a:prstGeom prst="line">
            <a:avLst/>
          </a:prstGeom>
          <a:noFill/>
          <a:ln w="9525">
            <a:solidFill>
              <a:schemeClr val="tx1"/>
            </a:solidFill>
            <a:round/>
            <a:headEnd type="triangle" w="sm" len="med"/>
            <a:tailEnd type="triangle" w="sm" len="med"/>
          </a:ln>
        </p:spPr>
        <p:txBody>
          <a:bodyPr/>
          <a:lstStyle/>
          <a:p>
            <a:endParaRPr lang="zh-CN" altLang="en-US"/>
          </a:p>
        </p:txBody>
      </p:sp>
      <p:sp>
        <p:nvSpPr>
          <p:cNvPr id="33800" name="Line 15"/>
          <p:cNvSpPr>
            <a:spLocks noChangeShapeType="1"/>
          </p:cNvSpPr>
          <p:nvPr/>
        </p:nvSpPr>
        <p:spPr bwMode="auto">
          <a:xfrm flipV="1">
            <a:off x="1566863" y="2881313"/>
            <a:ext cx="631825" cy="0"/>
          </a:xfrm>
          <a:prstGeom prst="line">
            <a:avLst/>
          </a:prstGeom>
          <a:noFill/>
          <a:ln w="9525">
            <a:solidFill>
              <a:schemeClr val="tx1"/>
            </a:solidFill>
            <a:round/>
            <a:headEnd type="triangle" w="sm" len="med"/>
            <a:tailEnd type="triangle" w="sm" len="med"/>
          </a:ln>
        </p:spPr>
        <p:txBody>
          <a:bodyPr/>
          <a:lstStyle/>
          <a:p>
            <a:endParaRPr lang="zh-CN" altLang="en-US"/>
          </a:p>
        </p:txBody>
      </p:sp>
      <p:sp>
        <p:nvSpPr>
          <p:cNvPr id="33801" name="Line 16"/>
          <p:cNvSpPr>
            <a:spLocks noChangeShapeType="1"/>
          </p:cNvSpPr>
          <p:nvPr/>
        </p:nvSpPr>
        <p:spPr bwMode="auto">
          <a:xfrm>
            <a:off x="1566863" y="2506663"/>
            <a:ext cx="709612" cy="0"/>
          </a:xfrm>
          <a:prstGeom prst="line">
            <a:avLst/>
          </a:prstGeom>
          <a:noFill/>
          <a:ln w="9525">
            <a:solidFill>
              <a:schemeClr val="tx1"/>
            </a:solidFill>
            <a:round/>
            <a:headEnd type="triangle" w="sm" len="med"/>
            <a:tailEnd type="triangle" w="sm" len="med"/>
          </a:ln>
        </p:spPr>
        <p:txBody>
          <a:bodyPr/>
          <a:lstStyle/>
          <a:p>
            <a:endParaRPr lang="zh-CN" altLang="en-US"/>
          </a:p>
        </p:txBody>
      </p:sp>
      <p:sp>
        <p:nvSpPr>
          <p:cNvPr id="33802" name="Freeform 17"/>
          <p:cNvSpPr>
            <a:spLocks/>
          </p:cNvSpPr>
          <p:nvPr/>
        </p:nvSpPr>
        <p:spPr bwMode="auto">
          <a:xfrm>
            <a:off x="544513" y="3121025"/>
            <a:ext cx="1022350" cy="374650"/>
          </a:xfrm>
          <a:custGeom>
            <a:avLst/>
            <a:gdLst>
              <a:gd name="T0" fmla="*/ 0 w 624"/>
              <a:gd name="T1" fmla="*/ 374650 h 240"/>
              <a:gd name="T2" fmla="*/ 0 w 624"/>
              <a:gd name="T3" fmla="*/ 0 h 240"/>
              <a:gd name="T4" fmla="*/ 1022350 w 624"/>
              <a:gd name="T5" fmla="*/ 0 h 240"/>
              <a:gd name="T6" fmla="*/ 1022350 w 624"/>
              <a:gd name="T7" fmla="*/ 374650 h 240"/>
              <a:gd name="T8" fmla="*/ 0 60000 65536"/>
              <a:gd name="T9" fmla="*/ 0 60000 65536"/>
              <a:gd name="T10" fmla="*/ 0 60000 65536"/>
              <a:gd name="T11" fmla="*/ 0 60000 65536"/>
              <a:gd name="T12" fmla="*/ 0 w 624"/>
              <a:gd name="T13" fmla="*/ 0 h 240"/>
              <a:gd name="T14" fmla="*/ 624 w 624"/>
              <a:gd name="T15" fmla="*/ 240 h 240"/>
            </a:gdLst>
            <a:ahLst/>
            <a:cxnLst>
              <a:cxn ang="T8">
                <a:pos x="T0" y="T1"/>
              </a:cxn>
              <a:cxn ang="T9">
                <a:pos x="T2" y="T3"/>
              </a:cxn>
              <a:cxn ang="T10">
                <a:pos x="T4" y="T5"/>
              </a:cxn>
              <a:cxn ang="T11">
                <a:pos x="T6" y="T7"/>
              </a:cxn>
            </a:cxnLst>
            <a:rect l="T12" t="T13" r="T14" b="T15"/>
            <a:pathLst>
              <a:path w="624" h="240">
                <a:moveTo>
                  <a:pt x="0" y="240"/>
                </a:moveTo>
                <a:lnTo>
                  <a:pt x="0" y="0"/>
                </a:lnTo>
                <a:lnTo>
                  <a:pt x="624" y="0"/>
                </a:lnTo>
                <a:lnTo>
                  <a:pt x="624" y="240"/>
                </a:lnTo>
              </a:path>
            </a:pathLst>
          </a:custGeom>
          <a:solidFill>
            <a:srgbClr val="66FF66"/>
          </a:solidFill>
          <a:ln w="9525">
            <a:solidFill>
              <a:schemeClr val="tx1"/>
            </a:solidFill>
            <a:round/>
            <a:headEnd/>
            <a:tailEnd/>
          </a:ln>
        </p:spPr>
        <p:txBody>
          <a:bodyPr/>
          <a:lstStyle/>
          <a:p>
            <a:endParaRPr lang="zh-CN" altLang="en-US"/>
          </a:p>
        </p:txBody>
      </p:sp>
      <p:sp>
        <p:nvSpPr>
          <p:cNvPr id="33803" name="Text Box 18"/>
          <p:cNvSpPr txBox="1">
            <a:spLocks noChangeArrowheads="1"/>
          </p:cNvSpPr>
          <p:nvPr/>
        </p:nvSpPr>
        <p:spPr bwMode="auto">
          <a:xfrm>
            <a:off x="500063" y="3117850"/>
            <a:ext cx="1158875" cy="366713"/>
          </a:xfrm>
          <a:prstGeom prst="rect">
            <a:avLst/>
          </a:prstGeom>
          <a:noFill/>
          <a:ln w="9525">
            <a:noFill/>
            <a:miter lim="800000"/>
            <a:headEnd/>
            <a:tailEnd/>
          </a:ln>
        </p:spPr>
        <p:txBody>
          <a:bodyPr>
            <a:spAutoFit/>
          </a:bodyPr>
          <a:lstStyle/>
          <a:p>
            <a:r>
              <a:rPr kumimoji="1" lang="zh-CN" altLang="en-US" sz="1800">
                <a:solidFill>
                  <a:srgbClr val="333399"/>
                </a:solidFill>
                <a:latin typeface="Arial" pitchFamily="34" charset="0"/>
                <a:ea typeface="黑体" pitchFamily="49" charset="-122"/>
              </a:rPr>
              <a:t>媒体空闲                                    </a:t>
            </a:r>
          </a:p>
        </p:txBody>
      </p:sp>
      <p:sp>
        <p:nvSpPr>
          <p:cNvPr id="33804" name="Freeform 19"/>
          <p:cNvSpPr>
            <a:spLocks/>
          </p:cNvSpPr>
          <p:nvPr/>
        </p:nvSpPr>
        <p:spPr bwMode="auto">
          <a:xfrm>
            <a:off x="2276475" y="3121025"/>
            <a:ext cx="1403350" cy="374650"/>
          </a:xfrm>
          <a:custGeom>
            <a:avLst/>
            <a:gdLst>
              <a:gd name="T0" fmla="*/ 0 w 624"/>
              <a:gd name="T1" fmla="*/ 374650 h 240"/>
              <a:gd name="T2" fmla="*/ 0 w 624"/>
              <a:gd name="T3" fmla="*/ 0 h 240"/>
              <a:gd name="T4" fmla="*/ 1403350 w 624"/>
              <a:gd name="T5" fmla="*/ 0 h 240"/>
              <a:gd name="T6" fmla="*/ 1403350 w 624"/>
              <a:gd name="T7" fmla="*/ 374650 h 240"/>
              <a:gd name="T8" fmla="*/ 0 60000 65536"/>
              <a:gd name="T9" fmla="*/ 0 60000 65536"/>
              <a:gd name="T10" fmla="*/ 0 60000 65536"/>
              <a:gd name="T11" fmla="*/ 0 60000 65536"/>
              <a:gd name="T12" fmla="*/ 0 w 624"/>
              <a:gd name="T13" fmla="*/ 0 h 240"/>
              <a:gd name="T14" fmla="*/ 624 w 624"/>
              <a:gd name="T15" fmla="*/ 240 h 240"/>
            </a:gdLst>
            <a:ahLst/>
            <a:cxnLst>
              <a:cxn ang="T8">
                <a:pos x="T0" y="T1"/>
              </a:cxn>
              <a:cxn ang="T9">
                <a:pos x="T2" y="T3"/>
              </a:cxn>
              <a:cxn ang="T10">
                <a:pos x="T4" y="T5"/>
              </a:cxn>
              <a:cxn ang="T11">
                <a:pos x="T6" y="T7"/>
              </a:cxn>
            </a:cxnLst>
            <a:rect l="T12" t="T13" r="T14" b="T15"/>
            <a:pathLst>
              <a:path w="624" h="240">
                <a:moveTo>
                  <a:pt x="0" y="240"/>
                </a:moveTo>
                <a:lnTo>
                  <a:pt x="0" y="0"/>
                </a:lnTo>
                <a:lnTo>
                  <a:pt x="624" y="0"/>
                </a:lnTo>
                <a:lnTo>
                  <a:pt x="624" y="240"/>
                </a:lnTo>
              </a:path>
            </a:pathLst>
          </a:custGeom>
          <a:solidFill>
            <a:srgbClr val="FFFF99"/>
          </a:solidFill>
          <a:ln w="9525">
            <a:solidFill>
              <a:schemeClr val="tx1"/>
            </a:solidFill>
            <a:round/>
            <a:headEnd/>
            <a:tailEnd/>
          </a:ln>
        </p:spPr>
        <p:txBody>
          <a:bodyPr/>
          <a:lstStyle/>
          <a:p>
            <a:endParaRPr lang="zh-CN" altLang="en-US"/>
          </a:p>
        </p:txBody>
      </p:sp>
      <p:sp>
        <p:nvSpPr>
          <p:cNvPr id="33805" name="Line 20"/>
          <p:cNvSpPr>
            <a:spLocks noChangeShapeType="1"/>
          </p:cNvSpPr>
          <p:nvPr/>
        </p:nvSpPr>
        <p:spPr bwMode="auto">
          <a:xfrm flipV="1">
            <a:off x="1566863" y="2241550"/>
            <a:ext cx="0" cy="839788"/>
          </a:xfrm>
          <a:prstGeom prst="line">
            <a:avLst/>
          </a:prstGeom>
          <a:noFill/>
          <a:ln w="9525">
            <a:solidFill>
              <a:schemeClr val="tx1"/>
            </a:solidFill>
            <a:round/>
            <a:headEnd/>
            <a:tailEnd/>
          </a:ln>
        </p:spPr>
        <p:txBody>
          <a:bodyPr/>
          <a:lstStyle/>
          <a:p>
            <a:endParaRPr lang="zh-CN" altLang="en-US"/>
          </a:p>
        </p:txBody>
      </p:sp>
      <p:sp>
        <p:nvSpPr>
          <p:cNvPr id="33806" name="Line 21"/>
          <p:cNvSpPr>
            <a:spLocks noChangeShapeType="1"/>
          </p:cNvSpPr>
          <p:nvPr/>
        </p:nvSpPr>
        <p:spPr bwMode="auto">
          <a:xfrm>
            <a:off x="2276475" y="2241550"/>
            <a:ext cx="0" cy="839788"/>
          </a:xfrm>
          <a:prstGeom prst="line">
            <a:avLst/>
          </a:prstGeom>
          <a:noFill/>
          <a:ln w="9525">
            <a:solidFill>
              <a:schemeClr val="tx1"/>
            </a:solidFill>
            <a:round/>
            <a:headEnd/>
            <a:tailEnd/>
          </a:ln>
        </p:spPr>
        <p:txBody>
          <a:bodyPr/>
          <a:lstStyle/>
          <a:p>
            <a:endParaRPr lang="zh-CN" altLang="en-US"/>
          </a:p>
        </p:txBody>
      </p:sp>
      <p:sp>
        <p:nvSpPr>
          <p:cNvPr id="33807" name="Line 22"/>
          <p:cNvSpPr>
            <a:spLocks noChangeShapeType="1"/>
          </p:cNvSpPr>
          <p:nvPr/>
        </p:nvSpPr>
        <p:spPr bwMode="auto">
          <a:xfrm>
            <a:off x="2184400" y="2732088"/>
            <a:ext cx="0" cy="301625"/>
          </a:xfrm>
          <a:prstGeom prst="line">
            <a:avLst/>
          </a:prstGeom>
          <a:noFill/>
          <a:ln w="9525">
            <a:solidFill>
              <a:schemeClr val="tx1"/>
            </a:solidFill>
            <a:round/>
            <a:headEnd/>
            <a:tailEnd/>
          </a:ln>
        </p:spPr>
        <p:txBody>
          <a:bodyPr/>
          <a:lstStyle/>
          <a:p>
            <a:endParaRPr lang="zh-CN" altLang="en-US"/>
          </a:p>
        </p:txBody>
      </p:sp>
      <p:sp>
        <p:nvSpPr>
          <p:cNvPr id="33808" name="Line 23"/>
          <p:cNvSpPr>
            <a:spLocks noChangeShapeType="1"/>
          </p:cNvSpPr>
          <p:nvPr/>
        </p:nvSpPr>
        <p:spPr bwMode="auto">
          <a:xfrm flipH="1">
            <a:off x="2103438" y="3195638"/>
            <a:ext cx="3175" cy="179387"/>
          </a:xfrm>
          <a:prstGeom prst="line">
            <a:avLst/>
          </a:prstGeom>
          <a:noFill/>
          <a:ln w="9525">
            <a:solidFill>
              <a:schemeClr val="tx1"/>
            </a:solidFill>
            <a:round/>
            <a:headEnd/>
            <a:tailEnd/>
          </a:ln>
        </p:spPr>
        <p:txBody>
          <a:bodyPr/>
          <a:lstStyle/>
          <a:p>
            <a:endParaRPr lang="zh-CN" altLang="en-US"/>
          </a:p>
        </p:txBody>
      </p:sp>
      <p:sp>
        <p:nvSpPr>
          <p:cNvPr id="33809" name="Text Box 24"/>
          <p:cNvSpPr txBox="1">
            <a:spLocks noChangeArrowheads="1"/>
          </p:cNvSpPr>
          <p:nvPr/>
        </p:nvSpPr>
        <p:spPr bwMode="auto">
          <a:xfrm>
            <a:off x="2293938" y="3141663"/>
            <a:ext cx="1354137" cy="366712"/>
          </a:xfrm>
          <a:prstGeom prst="rect">
            <a:avLst/>
          </a:prstGeom>
          <a:noFill/>
          <a:ln w="9525">
            <a:noFill/>
            <a:miter lim="800000"/>
            <a:headEnd/>
            <a:tailEnd/>
          </a:ln>
        </p:spPr>
        <p:txBody>
          <a:bodyPr wrap="none">
            <a:spAutoFit/>
          </a:bodyPr>
          <a:lstStyle/>
          <a:p>
            <a:r>
              <a:rPr kumimoji="1" lang="zh-CN" altLang="en-US" sz="1800">
                <a:solidFill>
                  <a:srgbClr val="333399"/>
                </a:solidFill>
                <a:latin typeface="Arial" pitchFamily="34" charset="0"/>
                <a:ea typeface="黑体" pitchFamily="49" charset="-122"/>
              </a:rPr>
              <a:t>发送第 </a:t>
            </a:r>
            <a:r>
              <a:rPr kumimoji="1" lang="en-US" altLang="zh-CN" sz="1800">
                <a:solidFill>
                  <a:srgbClr val="333399"/>
                </a:solidFill>
                <a:latin typeface="Arial" pitchFamily="34" charset="0"/>
                <a:ea typeface="黑体" pitchFamily="49" charset="-122"/>
              </a:rPr>
              <a:t>1 </a:t>
            </a:r>
            <a:r>
              <a:rPr kumimoji="1" lang="zh-CN" altLang="en-US" sz="1800">
                <a:solidFill>
                  <a:srgbClr val="333399"/>
                </a:solidFill>
                <a:latin typeface="Arial" pitchFamily="34" charset="0"/>
                <a:ea typeface="黑体" pitchFamily="49" charset="-122"/>
              </a:rPr>
              <a:t>帧</a:t>
            </a:r>
          </a:p>
        </p:txBody>
      </p:sp>
      <p:sp>
        <p:nvSpPr>
          <p:cNvPr id="33810" name="Text Box 25"/>
          <p:cNvSpPr txBox="1">
            <a:spLocks noChangeArrowheads="1"/>
          </p:cNvSpPr>
          <p:nvPr/>
        </p:nvSpPr>
        <p:spPr bwMode="auto">
          <a:xfrm>
            <a:off x="3567113" y="3516313"/>
            <a:ext cx="693737" cy="365125"/>
          </a:xfrm>
          <a:prstGeom prst="rect">
            <a:avLst/>
          </a:prstGeom>
          <a:noFill/>
          <a:ln w="9525">
            <a:noFill/>
            <a:miter lim="800000"/>
            <a:headEnd/>
            <a:tailEnd/>
          </a:ln>
        </p:spPr>
        <p:txBody>
          <a:bodyPr wrap="none">
            <a:spAutoFit/>
          </a:bodyPr>
          <a:lstStyle/>
          <a:p>
            <a:r>
              <a:rPr kumimoji="1" lang="en-US" altLang="zh-CN" sz="1800">
                <a:solidFill>
                  <a:srgbClr val="333399"/>
                </a:solidFill>
                <a:latin typeface="Arial" pitchFamily="34" charset="0"/>
                <a:ea typeface="黑体" pitchFamily="49" charset="-122"/>
              </a:rPr>
              <a:t>SIFS</a:t>
            </a:r>
          </a:p>
        </p:txBody>
      </p:sp>
      <p:sp>
        <p:nvSpPr>
          <p:cNvPr id="320538" name="Text Box 26"/>
          <p:cNvSpPr txBox="1">
            <a:spLocks noChangeArrowheads="1"/>
          </p:cNvSpPr>
          <p:nvPr/>
        </p:nvSpPr>
        <p:spPr bwMode="auto">
          <a:xfrm>
            <a:off x="4819650" y="4986338"/>
            <a:ext cx="690563" cy="368300"/>
          </a:xfrm>
          <a:prstGeom prst="rect">
            <a:avLst/>
          </a:prstGeom>
          <a:noFill/>
          <a:ln w="9525">
            <a:noFill/>
            <a:miter lim="800000"/>
            <a:headEnd/>
            <a:tailEnd/>
          </a:ln>
        </p:spPr>
        <p:txBody>
          <a:bodyPr wrap="none">
            <a:spAutoFit/>
          </a:bodyPr>
          <a:lstStyle/>
          <a:p>
            <a:r>
              <a:rPr kumimoji="1" lang="en-US" altLang="zh-CN" sz="1800">
                <a:solidFill>
                  <a:srgbClr val="333399"/>
                </a:solidFill>
                <a:latin typeface="Arial" pitchFamily="34" charset="0"/>
                <a:ea typeface="黑体" pitchFamily="49" charset="-122"/>
              </a:rPr>
              <a:t>PIFS</a:t>
            </a:r>
          </a:p>
        </p:txBody>
      </p:sp>
      <p:sp>
        <p:nvSpPr>
          <p:cNvPr id="33812" name="Line 27"/>
          <p:cNvSpPr>
            <a:spLocks noChangeShapeType="1"/>
          </p:cNvSpPr>
          <p:nvPr/>
        </p:nvSpPr>
        <p:spPr bwMode="auto">
          <a:xfrm>
            <a:off x="4865688" y="5330825"/>
            <a:ext cx="600075" cy="0"/>
          </a:xfrm>
          <a:prstGeom prst="line">
            <a:avLst/>
          </a:prstGeom>
          <a:noFill/>
          <a:ln w="9525">
            <a:solidFill>
              <a:schemeClr val="tx1"/>
            </a:solidFill>
            <a:round/>
            <a:headEnd type="triangle" w="sm" len="med"/>
            <a:tailEnd type="triangle" w="sm" len="med"/>
          </a:ln>
        </p:spPr>
        <p:txBody>
          <a:bodyPr/>
          <a:lstStyle/>
          <a:p>
            <a:endParaRPr lang="zh-CN" altLang="en-US"/>
          </a:p>
        </p:txBody>
      </p:sp>
      <p:sp>
        <p:nvSpPr>
          <p:cNvPr id="33813" name="Line 28"/>
          <p:cNvSpPr>
            <a:spLocks noChangeShapeType="1"/>
          </p:cNvSpPr>
          <p:nvPr/>
        </p:nvSpPr>
        <p:spPr bwMode="auto">
          <a:xfrm flipH="1" flipV="1">
            <a:off x="3679825" y="3529013"/>
            <a:ext cx="0" cy="442912"/>
          </a:xfrm>
          <a:prstGeom prst="line">
            <a:avLst/>
          </a:prstGeom>
          <a:noFill/>
          <a:ln w="9525">
            <a:solidFill>
              <a:schemeClr val="tx1"/>
            </a:solidFill>
            <a:round/>
            <a:headEnd/>
            <a:tailEnd/>
          </a:ln>
        </p:spPr>
        <p:txBody>
          <a:bodyPr/>
          <a:lstStyle/>
          <a:p>
            <a:endParaRPr lang="zh-CN" altLang="en-US"/>
          </a:p>
        </p:txBody>
      </p:sp>
      <p:sp>
        <p:nvSpPr>
          <p:cNvPr id="33814" name="Line 29"/>
          <p:cNvSpPr>
            <a:spLocks noChangeShapeType="1"/>
          </p:cNvSpPr>
          <p:nvPr/>
        </p:nvSpPr>
        <p:spPr bwMode="auto">
          <a:xfrm>
            <a:off x="5478463" y="5180013"/>
            <a:ext cx="0" cy="301625"/>
          </a:xfrm>
          <a:prstGeom prst="line">
            <a:avLst/>
          </a:prstGeom>
          <a:noFill/>
          <a:ln w="9525">
            <a:solidFill>
              <a:schemeClr val="tx1"/>
            </a:solidFill>
            <a:round/>
            <a:headEnd/>
            <a:tailEnd/>
          </a:ln>
        </p:spPr>
        <p:txBody>
          <a:bodyPr/>
          <a:lstStyle/>
          <a:p>
            <a:endParaRPr lang="zh-CN" altLang="en-US"/>
          </a:p>
        </p:txBody>
      </p:sp>
      <p:sp>
        <p:nvSpPr>
          <p:cNvPr id="33815" name="Text Box 31"/>
          <p:cNvSpPr txBox="1">
            <a:spLocks noChangeArrowheads="1"/>
          </p:cNvSpPr>
          <p:nvPr/>
        </p:nvSpPr>
        <p:spPr bwMode="auto">
          <a:xfrm>
            <a:off x="8388350" y="5589588"/>
            <a:ext cx="642938" cy="366712"/>
          </a:xfrm>
          <a:prstGeom prst="rect">
            <a:avLst/>
          </a:prstGeom>
          <a:noFill/>
          <a:ln w="9525">
            <a:noFill/>
            <a:miter lim="800000"/>
            <a:headEnd/>
            <a:tailEnd/>
          </a:ln>
        </p:spPr>
        <p:txBody>
          <a:bodyPr wrap="none">
            <a:spAutoFit/>
          </a:bodyPr>
          <a:lstStyle/>
          <a:p>
            <a:r>
              <a:rPr kumimoji="1" lang="zh-CN" altLang="en-US" sz="1800">
                <a:solidFill>
                  <a:srgbClr val="333399"/>
                </a:solidFill>
                <a:latin typeface="Arial" pitchFamily="34" charset="0"/>
                <a:ea typeface="黑体" pitchFamily="49" charset="-122"/>
              </a:rPr>
              <a:t>时间</a:t>
            </a:r>
          </a:p>
        </p:txBody>
      </p:sp>
      <p:sp>
        <p:nvSpPr>
          <p:cNvPr id="33816" name="Freeform 32"/>
          <p:cNvSpPr>
            <a:spLocks/>
          </p:cNvSpPr>
          <p:nvPr/>
        </p:nvSpPr>
        <p:spPr bwMode="auto">
          <a:xfrm>
            <a:off x="2265363" y="5608638"/>
            <a:ext cx="2597150" cy="376237"/>
          </a:xfrm>
          <a:custGeom>
            <a:avLst/>
            <a:gdLst>
              <a:gd name="T0" fmla="*/ 0 w 624"/>
              <a:gd name="T1" fmla="*/ 376237 h 240"/>
              <a:gd name="T2" fmla="*/ 0 w 624"/>
              <a:gd name="T3" fmla="*/ 0 h 240"/>
              <a:gd name="T4" fmla="*/ 2597150 w 624"/>
              <a:gd name="T5" fmla="*/ 0 h 240"/>
              <a:gd name="T6" fmla="*/ 2597150 w 624"/>
              <a:gd name="T7" fmla="*/ 376237 h 240"/>
              <a:gd name="T8" fmla="*/ 0 60000 65536"/>
              <a:gd name="T9" fmla="*/ 0 60000 65536"/>
              <a:gd name="T10" fmla="*/ 0 60000 65536"/>
              <a:gd name="T11" fmla="*/ 0 60000 65536"/>
              <a:gd name="T12" fmla="*/ 0 w 624"/>
              <a:gd name="T13" fmla="*/ 0 h 240"/>
              <a:gd name="T14" fmla="*/ 624 w 624"/>
              <a:gd name="T15" fmla="*/ 240 h 240"/>
            </a:gdLst>
            <a:ahLst/>
            <a:cxnLst>
              <a:cxn ang="T8">
                <a:pos x="T0" y="T1"/>
              </a:cxn>
              <a:cxn ang="T9">
                <a:pos x="T2" y="T3"/>
              </a:cxn>
              <a:cxn ang="T10">
                <a:pos x="T4" y="T5"/>
              </a:cxn>
              <a:cxn ang="T11">
                <a:pos x="T6" y="T7"/>
              </a:cxn>
            </a:cxnLst>
            <a:rect l="T12" t="T13" r="T14" b="T15"/>
            <a:pathLst>
              <a:path w="624" h="240">
                <a:moveTo>
                  <a:pt x="0" y="240"/>
                </a:moveTo>
                <a:lnTo>
                  <a:pt x="0" y="0"/>
                </a:lnTo>
                <a:lnTo>
                  <a:pt x="624" y="0"/>
                </a:lnTo>
                <a:lnTo>
                  <a:pt x="624" y="240"/>
                </a:lnTo>
              </a:path>
            </a:pathLst>
          </a:custGeom>
          <a:solidFill>
            <a:srgbClr val="99FFCC"/>
          </a:solidFill>
          <a:ln w="9525">
            <a:solidFill>
              <a:schemeClr val="tx1"/>
            </a:solidFill>
            <a:round/>
            <a:headEnd/>
            <a:tailEnd/>
          </a:ln>
        </p:spPr>
        <p:txBody>
          <a:bodyPr/>
          <a:lstStyle/>
          <a:p>
            <a:endParaRPr lang="zh-CN" altLang="en-US"/>
          </a:p>
        </p:txBody>
      </p:sp>
      <p:sp>
        <p:nvSpPr>
          <p:cNvPr id="33817" name="Text Box 33"/>
          <p:cNvSpPr txBox="1">
            <a:spLocks noChangeArrowheads="1"/>
          </p:cNvSpPr>
          <p:nvPr/>
        </p:nvSpPr>
        <p:spPr bwMode="auto">
          <a:xfrm>
            <a:off x="2722563" y="5595938"/>
            <a:ext cx="1488421" cy="369332"/>
          </a:xfrm>
          <a:prstGeom prst="rect">
            <a:avLst/>
          </a:prstGeom>
          <a:noFill/>
          <a:ln w="9525">
            <a:noFill/>
            <a:miter lim="800000"/>
            <a:headEnd/>
            <a:tailEnd/>
          </a:ln>
        </p:spPr>
        <p:txBody>
          <a:bodyPr wrap="none">
            <a:spAutoFit/>
          </a:bodyPr>
          <a:lstStyle/>
          <a:p>
            <a:r>
              <a:rPr kumimoji="1" lang="en-US" altLang="zh-CN" sz="1800" dirty="0" smtClean="0">
                <a:solidFill>
                  <a:srgbClr val="333399"/>
                </a:solidFill>
                <a:latin typeface="Arial" pitchFamily="34" charset="0"/>
                <a:ea typeface="黑体" pitchFamily="49" charset="-122"/>
              </a:rPr>
              <a:t>NAV(</a:t>
            </a:r>
            <a:r>
              <a:rPr kumimoji="1" lang="zh-CN" altLang="en-US" sz="1800" dirty="0" smtClean="0">
                <a:solidFill>
                  <a:srgbClr val="333399"/>
                </a:solidFill>
                <a:latin typeface="Arial" pitchFamily="34" charset="0"/>
                <a:ea typeface="黑体" pitchFamily="49" charset="-122"/>
              </a:rPr>
              <a:t>媒体忙</a:t>
            </a:r>
            <a:r>
              <a:rPr kumimoji="1" lang="en-US" altLang="zh-CN" sz="1800" dirty="0" smtClean="0">
                <a:solidFill>
                  <a:srgbClr val="333399"/>
                </a:solidFill>
                <a:latin typeface="Arial" pitchFamily="34" charset="0"/>
                <a:ea typeface="黑体" pitchFamily="49" charset="-122"/>
              </a:rPr>
              <a:t>)</a:t>
            </a:r>
            <a:endParaRPr kumimoji="1" lang="zh-CN" altLang="en-US" sz="1800" dirty="0">
              <a:solidFill>
                <a:srgbClr val="333399"/>
              </a:solidFill>
              <a:latin typeface="Arial" pitchFamily="34" charset="0"/>
              <a:ea typeface="黑体" pitchFamily="49" charset="-122"/>
            </a:endParaRPr>
          </a:p>
        </p:txBody>
      </p:sp>
      <p:sp>
        <p:nvSpPr>
          <p:cNvPr id="33818" name="Text Box 34"/>
          <p:cNvSpPr txBox="1">
            <a:spLocks noChangeArrowheads="1"/>
          </p:cNvSpPr>
          <p:nvPr/>
        </p:nvSpPr>
        <p:spPr bwMode="auto">
          <a:xfrm>
            <a:off x="4833938" y="4678363"/>
            <a:ext cx="704850" cy="366712"/>
          </a:xfrm>
          <a:prstGeom prst="rect">
            <a:avLst/>
          </a:prstGeom>
          <a:noFill/>
          <a:ln w="9525">
            <a:noFill/>
            <a:miter lim="800000"/>
            <a:headEnd/>
            <a:tailEnd/>
          </a:ln>
        </p:spPr>
        <p:txBody>
          <a:bodyPr wrap="none">
            <a:spAutoFit/>
          </a:bodyPr>
          <a:lstStyle/>
          <a:p>
            <a:r>
              <a:rPr kumimoji="1" lang="en-US" altLang="zh-CN" sz="1800">
                <a:solidFill>
                  <a:srgbClr val="333399"/>
                </a:solidFill>
                <a:latin typeface="Arial" pitchFamily="34" charset="0"/>
                <a:ea typeface="黑体" pitchFamily="49" charset="-122"/>
              </a:rPr>
              <a:t>DIFS</a:t>
            </a:r>
          </a:p>
        </p:txBody>
      </p:sp>
      <p:sp>
        <p:nvSpPr>
          <p:cNvPr id="33819" name="Line 35"/>
          <p:cNvSpPr>
            <a:spLocks noChangeShapeType="1"/>
          </p:cNvSpPr>
          <p:nvPr/>
        </p:nvSpPr>
        <p:spPr bwMode="auto">
          <a:xfrm flipV="1">
            <a:off x="4876800" y="4994275"/>
            <a:ext cx="671513" cy="0"/>
          </a:xfrm>
          <a:prstGeom prst="line">
            <a:avLst/>
          </a:prstGeom>
          <a:noFill/>
          <a:ln w="9525">
            <a:solidFill>
              <a:schemeClr val="tx1"/>
            </a:solidFill>
            <a:round/>
            <a:headEnd type="triangle" w="sm" len="med"/>
            <a:tailEnd type="triangle" w="sm" len="med"/>
          </a:ln>
        </p:spPr>
        <p:txBody>
          <a:bodyPr/>
          <a:lstStyle/>
          <a:p>
            <a:endParaRPr lang="zh-CN" altLang="en-US"/>
          </a:p>
        </p:txBody>
      </p:sp>
      <p:sp>
        <p:nvSpPr>
          <p:cNvPr id="33820" name="Line 36"/>
          <p:cNvSpPr>
            <a:spLocks noChangeShapeType="1"/>
          </p:cNvSpPr>
          <p:nvPr/>
        </p:nvSpPr>
        <p:spPr bwMode="auto">
          <a:xfrm flipH="1" flipV="1">
            <a:off x="4862513" y="4692650"/>
            <a:ext cx="0" cy="425450"/>
          </a:xfrm>
          <a:prstGeom prst="line">
            <a:avLst/>
          </a:prstGeom>
          <a:noFill/>
          <a:ln w="9525">
            <a:solidFill>
              <a:schemeClr val="tx1"/>
            </a:solidFill>
            <a:round/>
            <a:headEnd/>
            <a:tailEnd/>
          </a:ln>
        </p:spPr>
        <p:txBody>
          <a:bodyPr/>
          <a:lstStyle/>
          <a:p>
            <a:endParaRPr lang="zh-CN" altLang="en-US"/>
          </a:p>
        </p:txBody>
      </p:sp>
      <p:sp>
        <p:nvSpPr>
          <p:cNvPr id="33821" name="Line 37"/>
          <p:cNvSpPr>
            <a:spLocks noChangeShapeType="1"/>
          </p:cNvSpPr>
          <p:nvPr/>
        </p:nvSpPr>
        <p:spPr bwMode="auto">
          <a:xfrm>
            <a:off x="5548313" y="4692650"/>
            <a:ext cx="0" cy="858838"/>
          </a:xfrm>
          <a:prstGeom prst="line">
            <a:avLst/>
          </a:prstGeom>
          <a:noFill/>
          <a:ln w="9525">
            <a:solidFill>
              <a:schemeClr val="tx1"/>
            </a:solidFill>
            <a:round/>
            <a:headEnd/>
            <a:tailEnd/>
          </a:ln>
        </p:spPr>
        <p:txBody>
          <a:bodyPr/>
          <a:lstStyle/>
          <a:p>
            <a:endParaRPr lang="zh-CN" altLang="en-US"/>
          </a:p>
        </p:txBody>
      </p:sp>
      <p:sp>
        <p:nvSpPr>
          <p:cNvPr id="33822" name="Freeform 38"/>
          <p:cNvSpPr>
            <a:spLocks/>
          </p:cNvSpPr>
          <p:nvPr/>
        </p:nvSpPr>
        <p:spPr bwMode="auto">
          <a:xfrm>
            <a:off x="6823075" y="5608638"/>
            <a:ext cx="1382713" cy="376237"/>
          </a:xfrm>
          <a:custGeom>
            <a:avLst/>
            <a:gdLst>
              <a:gd name="T0" fmla="*/ 0 w 624"/>
              <a:gd name="T1" fmla="*/ 376237 h 240"/>
              <a:gd name="T2" fmla="*/ 0 w 624"/>
              <a:gd name="T3" fmla="*/ 0 h 240"/>
              <a:gd name="T4" fmla="*/ 1382713 w 624"/>
              <a:gd name="T5" fmla="*/ 0 h 240"/>
              <a:gd name="T6" fmla="*/ 1382713 w 624"/>
              <a:gd name="T7" fmla="*/ 376237 h 240"/>
              <a:gd name="T8" fmla="*/ 0 60000 65536"/>
              <a:gd name="T9" fmla="*/ 0 60000 65536"/>
              <a:gd name="T10" fmla="*/ 0 60000 65536"/>
              <a:gd name="T11" fmla="*/ 0 60000 65536"/>
              <a:gd name="T12" fmla="*/ 0 w 624"/>
              <a:gd name="T13" fmla="*/ 0 h 240"/>
              <a:gd name="T14" fmla="*/ 624 w 624"/>
              <a:gd name="T15" fmla="*/ 240 h 240"/>
            </a:gdLst>
            <a:ahLst/>
            <a:cxnLst>
              <a:cxn ang="T8">
                <a:pos x="T0" y="T1"/>
              </a:cxn>
              <a:cxn ang="T9">
                <a:pos x="T2" y="T3"/>
              </a:cxn>
              <a:cxn ang="T10">
                <a:pos x="T4" y="T5"/>
              </a:cxn>
              <a:cxn ang="T11">
                <a:pos x="T6" y="T7"/>
              </a:cxn>
            </a:cxnLst>
            <a:rect l="T12" t="T13" r="T14" b="T15"/>
            <a:pathLst>
              <a:path w="624" h="240">
                <a:moveTo>
                  <a:pt x="0" y="240"/>
                </a:moveTo>
                <a:lnTo>
                  <a:pt x="0" y="0"/>
                </a:lnTo>
                <a:lnTo>
                  <a:pt x="624" y="0"/>
                </a:lnTo>
                <a:lnTo>
                  <a:pt x="624" y="240"/>
                </a:lnTo>
              </a:path>
            </a:pathLst>
          </a:custGeom>
          <a:solidFill>
            <a:srgbClr val="FFFF99"/>
          </a:solidFill>
          <a:ln w="9525">
            <a:solidFill>
              <a:schemeClr val="tx1"/>
            </a:solidFill>
            <a:round/>
            <a:headEnd/>
            <a:tailEnd/>
          </a:ln>
        </p:spPr>
        <p:txBody>
          <a:bodyPr/>
          <a:lstStyle/>
          <a:p>
            <a:endParaRPr lang="zh-CN" altLang="en-US"/>
          </a:p>
        </p:txBody>
      </p:sp>
      <p:sp>
        <p:nvSpPr>
          <p:cNvPr id="33823" name="Freeform 39"/>
          <p:cNvSpPr>
            <a:spLocks/>
          </p:cNvSpPr>
          <p:nvPr/>
        </p:nvSpPr>
        <p:spPr bwMode="auto">
          <a:xfrm>
            <a:off x="5541963" y="5608638"/>
            <a:ext cx="1281112" cy="376237"/>
          </a:xfrm>
          <a:custGeom>
            <a:avLst/>
            <a:gdLst>
              <a:gd name="T0" fmla="*/ 0 w 780"/>
              <a:gd name="T1" fmla="*/ 376237 h 240"/>
              <a:gd name="T2" fmla="*/ 0 w 780"/>
              <a:gd name="T3" fmla="*/ 0 h 240"/>
              <a:gd name="T4" fmla="*/ 1281112 w 780"/>
              <a:gd name="T5" fmla="*/ 0 h 240"/>
              <a:gd name="T6" fmla="*/ 0 60000 65536"/>
              <a:gd name="T7" fmla="*/ 0 60000 65536"/>
              <a:gd name="T8" fmla="*/ 0 60000 65536"/>
              <a:gd name="T9" fmla="*/ 0 w 780"/>
              <a:gd name="T10" fmla="*/ 0 h 240"/>
              <a:gd name="T11" fmla="*/ 780 w 780"/>
              <a:gd name="T12" fmla="*/ 240 h 240"/>
            </a:gdLst>
            <a:ahLst/>
            <a:cxnLst>
              <a:cxn ang="T6">
                <a:pos x="T0" y="T1"/>
              </a:cxn>
              <a:cxn ang="T7">
                <a:pos x="T2" y="T3"/>
              </a:cxn>
              <a:cxn ang="T8">
                <a:pos x="T4" y="T5"/>
              </a:cxn>
            </a:cxnLst>
            <a:rect l="T9" t="T10" r="T11" b="T12"/>
            <a:pathLst>
              <a:path w="780" h="240">
                <a:moveTo>
                  <a:pt x="0" y="240"/>
                </a:moveTo>
                <a:lnTo>
                  <a:pt x="0" y="0"/>
                </a:lnTo>
                <a:lnTo>
                  <a:pt x="780" y="0"/>
                </a:lnTo>
              </a:path>
            </a:pathLst>
          </a:custGeom>
          <a:solidFill>
            <a:schemeClr val="bg1"/>
          </a:solidFill>
          <a:ln w="9525">
            <a:solidFill>
              <a:schemeClr val="tx1"/>
            </a:solidFill>
            <a:round/>
            <a:headEnd/>
            <a:tailEnd/>
          </a:ln>
        </p:spPr>
        <p:txBody>
          <a:bodyPr/>
          <a:lstStyle/>
          <a:p>
            <a:endParaRPr lang="zh-CN" altLang="en-US"/>
          </a:p>
        </p:txBody>
      </p:sp>
      <p:sp>
        <p:nvSpPr>
          <p:cNvPr id="33824" name="Line 40"/>
          <p:cNvSpPr>
            <a:spLocks noChangeShapeType="1"/>
          </p:cNvSpPr>
          <p:nvPr/>
        </p:nvSpPr>
        <p:spPr bwMode="auto">
          <a:xfrm>
            <a:off x="5699125" y="5603875"/>
            <a:ext cx="0" cy="377825"/>
          </a:xfrm>
          <a:prstGeom prst="line">
            <a:avLst/>
          </a:prstGeom>
          <a:noFill/>
          <a:ln w="9525">
            <a:solidFill>
              <a:schemeClr val="tx1"/>
            </a:solidFill>
            <a:round/>
            <a:headEnd/>
            <a:tailEnd/>
          </a:ln>
        </p:spPr>
        <p:txBody>
          <a:bodyPr/>
          <a:lstStyle/>
          <a:p>
            <a:endParaRPr lang="zh-CN" altLang="en-US"/>
          </a:p>
        </p:txBody>
      </p:sp>
      <p:sp>
        <p:nvSpPr>
          <p:cNvPr id="33825" name="Line 41"/>
          <p:cNvSpPr>
            <a:spLocks noChangeShapeType="1"/>
          </p:cNvSpPr>
          <p:nvPr/>
        </p:nvSpPr>
        <p:spPr bwMode="auto">
          <a:xfrm>
            <a:off x="5856288" y="5603875"/>
            <a:ext cx="0" cy="377825"/>
          </a:xfrm>
          <a:prstGeom prst="line">
            <a:avLst/>
          </a:prstGeom>
          <a:noFill/>
          <a:ln w="9525">
            <a:solidFill>
              <a:schemeClr val="tx1"/>
            </a:solidFill>
            <a:round/>
            <a:headEnd/>
            <a:tailEnd/>
          </a:ln>
        </p:spPr>
        <p:txBody>
          <a:bodyPr/>
          <a:lstStyle/>
          <a:p>
            <a:endParaRPr lang="zh-CN" altLang="en-US"/>
          </a:p>
        </p:txBody>
      </p:sp>
      <p:sp>
        <p:nvSpPr>
          <p:cNvPr id="33826" name="Line 42"/>
          <p:cNvSpPr>
            <a:spLocks noChangeShapeType="1"/>
          </p:cNvSpPr>
          <p:nvPr/>
        </p:nvSpPr>
        <p:spPr bwMode="auto">
          <a:xfrm>
            <a:off x="6013450" y="5603875"/>
            <a:ext cx="0" cy="377825"/>
          </a:xfrm>
          <a:prstGeom prst="line">
            <a:avLst/>
          </a:prstGeom>
          <a:noFill/>
          <a:ln w="9525">
            <a:solidFill>
              <a:schemeClr val="tx1"/>
            </a:solidFill>
            <a:round/>
            <a:headEnd/>
            <a:tailEnd/>
          </a:ln>
        </p:spPr>
        <p:txBody>
          <a:bodyPr/>
          <a:lstStyle/>
          <a:p>
            <a:endParaRPr lang="zh-CN" altLang="en-US"/>
          </a:p>
        </p:txBody>
      </p:sp>
      <p:sp>
        <p:nvSpPr>
          <p:cNvPr id="33827" name="Line 43"/>
          <p:cNvSpPr>
            <a:spLocks noChangeShapeType="1"/>
          </p:cNvSpPr>
          <p:nvPr/>
        </p:nvSpPr>
        <p:spPr bwMode="auto">
          <a:xfrm>
            <a:off x="6172200" y="5603875"/>
            <a:ext cx="0" cy="377825"/>
          </a:xfrm>
          <a:prstGeom prst="line">
            <a:avLst/>
          </a:prstGeom>
          <a:noFill/>
          <a:ln w="9525">
            <a:solidFill>
              <a:schemeClr val="tx1"/>
            </a:solidFill>
            <a:round/>
            <a:headEnd/>
            <a:tailEnd/>
          </a:ln>
        </p:spPr>
        <p:txBody>
          <a:bodyPr/>
          <a:lstStyle/>
          <a:p>
            <a:endParaRPr lang="zh-CN" altLang="en-US"/>
          </a:p>
        </p:txBody>
      </p:sp>
      <p:sp>
        <p:nvSpPr>
          <p:cNvPr id="33828" name="Line 44"/>
          <p:cNvSpPr>
            <a:spLocks noChangeShapeType="1"/>
          </p:cNvSpPr>
          <p:nvPr/>
        </p:nvSpPr>
        <p:spPr bwMode="auto">
          <a:xfrm>
            <a:off x="6329363" y="5603875"/>
            <a:ext cx="0" cy="377825"/>
          </a:xfrm>
          <a:prstGeom prst="line">
            <a:avLst/>
          </a:prstGeom>
          <a:noFill/>
          <a:ln w="9525">
            <a:solidFill>
              <a:schemeClr val="tx1"/>
            </a:solidFill>
            <a:round/>
            <a:headEnd/>
            <a:tailEnd/>
          </a:ln>
        </p:spPr>
        <p:txBody>
          <a:bodyPr/>
          <a:lstStyle/>
          <a:p>
            <a:endParaRPr lang="zh-CN" altLang="en-US"/>
          </a:p>
        </p:txBody>
      </p:sp>
      <p:sp>
        <p:nvSpPr>
          <p:cNvPr id="33829" name="Line 45"/>
          <p:cNvSpPr>
            <a:spLocks noChangeShapeType="1"/>
          </p:cNvSpPr>
          <p:nvPr/>
        </p:nvSpPr>
        <p:spPr bwMode="auto">
          <a:xfrm>
            <a:off x="6486525" y="5613400"/>
            <a:ext cx="0" cy="377825"/>
          </a:xfrm>
          <a:prstGeom prst="line">
            <a:avLst/>
          </a:prstGeom>
          <a:noFill/>
          <a:ln w="9525">
            <a:solidFill>
              <a:schemeClr val="tx1"/>
            </a:solidFill>
            <a:round/>
            <a:headEnd/>
            <a:tailEnd/>
          </a:ln>
        </p:spPr>
        <p:txBody>
          <a:bodyPr/>
          <a:lstStyle/>
          <a:p>
            <a:endParaRPr lang="zh-CN" altLang="en-US"/>
          </a:p>
        </p:txBody>
      </p:sp>
      <p:sp>
        <p:nvSpPr>
          <p:cNvPr id="33830" name="Line 46"/>
          <p:cNvSpPr>
            <a:spLocks noChangeShapeType="1"/>
          </p:cNvSpPr>
          <p:nvPr/>
        </p:nvSpPr>
        <p:spPr bwMode="auto">
          <a:xfrm>
            <a:off x="6654800" y="5613400"/>
            <a:ext cx="0" cy="377825"/>
          </a:xfrm>
          <a:prstGeom prst="line">
            <a:avLst/>
          </a:prstGeom>
          <a:noFill/>
          <a:ln w="9525">
            <a:solidFill>
              <a:schemeClr val="tx1"/>
            </a:solidFill>
            <a:round/>
            <a:headEnd/>
            <a:tailEnd/>
          </a:ln>
        </p:spPr>
        <p:txBody>
          <a:bodyPr/>
          <a:lstStyle/>
          <a:p>
            <a:endParaRPr lang="zh-CN" altLang="en-US"/>
          </a:p>
        </p:txBody>
      </p:sp>
      <p:sp>
        <p:nvSpPr>
          <p:cNvPr id="33831" name="Line 47"/>
          <p:cNvSpPr>
            <a:spLocks noChangeShapeType="1"/>
          </p:cNvSpPr>
          <p:nvPr/>
        </p:nvSpPr>
        <p:spPr bwMode="auto">
          <a:xfrm>
            <a:off x="5575300" y="5330825"/>
            <a:ext cx="1277938" cy="0"/>
          </a:xfrm>
          <a:prstGeom prst="line">
            <a:avLst/>
          </a:prstGeom>
          <a:noFill/>
          <a:ln w="9525">
            <a:solidFill>
              <a:schemeClr val="tx1"/>
            </a:solidFill>
            <a:round/>
            <a:headEnd type="triangle" w="sm" len="med"/>
            <a:tailEnd type="triangle" w="sm" len="med"/>
          </a:ln>
        </p:spPr>
        <p:txBody>
          <a:bodyPr/>
          <a:lstStyle/>
          <a:p>
            <a:endParaRPr lang="zh-CN" altLang="en-US"/>
          </a:p>
        </p:txBody>
      </p:sp>
      <p:sp>
        <p:nvSpPr>
          <p:cNvPr id="33832" name="Text Box 48"/>
          <p:cNvSpPr txBox="1">
            <a:spLocks noChangeArrowheads="1"/>
          </p:cNvSpPr>
          <p:nvPr/>
        </p:nvSpPr>
        <p:spPr bwMode="auto">
          <a:xfrm>
            <a:off x="5643563" y="4937125"/>
            <a:ext cx="1098550" cy="366713"/>
          </a:xfrm>
          <a:prstGeom prst="rect">
            <a:avLst/>
          </a:prstGeom>
          <a:noFill/>
          <a:ln w="9525">
            <a:noFill/>
            <a:miter lim="800000"/>
            <a:headEnd/>
            <a:tailEnd/>
          </a:ln>
        </p:spPr>
        <p:txBody>
          <a:bodyPr wrap="none">
            <a:spAutoFit/>
          </a:bodyPr>
          <a:lstStyle/>
          <a:p>
            <a:r>
              <a:rPr kumimoji="1" lang="zh-CN" altLang="en-US" sz="1800">
                <a:solidFill>
                  <a:srgbClr val="333399"/>
                </a:solidFill>
                <a:latin typeface="Arial" pitchFamily="34" charset="0"/>
                <a:ea typeface="黑体" pitchFamily="49" charset="-122"/>
              </a:rPr>
              <a:t>争用窗口</a:t>
            </a:r>
          </a:p>
        </p:txBody>
      </p:sp>
      <p:sp>
        <p:nvSpPr>
          <p:cNvPr id="33833" name="Text Box 49"/>
          <p:cNvSpPr txBox="1">
            <a:spLocks noChangeArrowheads="1"/>
          </p:cNvSpPr>
          <p:nvPr/>
        </p:nvSpPr>
        <p:spPr bwMode="auto">
          <a:xfrm>
            <a:off x="6789738" y="5583238"/>
            <a:ext cx="1390650" cy="366712"/>
          </a:xfrm>
          <a:prstGeom prst="rect">
            <a:avLst/>
          </a:prstGeom>
          <a:noFill/>
          <a:ln w="9525">
            <a:noFill/>
            <a:miter lim="800000"/>
            <a:headEnd/>
            <a:tailEnd/>
          </a:ln>
        </p:spPr>
        <p:txBody>
          <a:bodyPr wrap="none">
            <a:spAutoFit/>
          </a:bodyPr>
          <a:lstStyle/>
          <a:p>
            <a:r>
              <a:rPr kumimoji="1" lang="zh-CN" altLang="en-US" sz="1800">
                <a:solidFill>
                  <a:srgbClr val="333399"/>
                </a:solidFill>
                <a:latin typeface="Arial" pitchFamily="34" charset="0"/>
                <a:ea typeface="黑体" pitchFamily="49" charset="-122"/>
              </a:rPr>
              <a:t>发送下一 帧</a:t>
            </a:r>
          </a:p>
        </p:txBody>
      </p:sp>
      <p:sp>
        <p:nvSpPr>
          <p:cNvPr id="33834" name="AutoShape 50"/>
          <p:cNvSpPr>
            <a:spLocks/>
          </p:cNvSpPr>
          <p:nvPr/>
        </p:nvSpPr>
        <p:spPr bwMode="auto">
          <a:xfrm rot="-5400000">
            <a:off x="3505201" y="4814887"/>
            <a:ext cx="144462" cy="2570163"/>
          </a:xfrm>
          <a:prstGeom prst="leftBrace">
            <a:avLst>
              <a:gd name="adj1" fmla="val 148261"/>
              <a:gd name="adj2" fmla="val 50000"/>
            </a:avLst>
          </a:prstGeom>
          <a:noFill/>
          <a:ln w="9525">
            <a:solidFill>
              <a:schemeClr val="tx1"/>
            </a:solidFill>
            <a:round/>
            <a:headEnd/>
            <a:tailEnd/>
          </a:ln>
        </p:spPr>
        <p:txBody>
          <a:bodyPr wrap="none" anchor="ctr"/>
          <a:lstStyle/>
          <a:p>
            <a:endParaRPr lang="zh-CN" altLang="en-US"/>
          </a:p>
        </p:txBody>
      </p:sp>
      <p:sp>
        <p:nvSpPr>
          <p:cNvPr id="33835" name="AutoShape 51"/>
          <p:cNvSpPr>
            <a:spLocks/>
          </p:cNvSpPr>
          <p:nvPr/>
        </p:nvSpPr>
        <p:spPr bwMode="auto">
          <a:xfrm rot="-5400000">
            <a:off x="6126163" y="5449888"/>
            <a:ext cx="112712" cy="1249362"/>
          </a:xfrm>
          <a:prstGeom prst="leftBrace">
            <a:avLst>
              <a:gd name="adj1" fmla="val 92371"/>
              <a:gd name="adj2" fmla="val 50000"/>
            </a:avLst>
          </a:prstGeom>
          <a:noFill/>
          <a:ln w="9525">
            <a:solidFill>
              <a:schemeClr val="tx1"/>
            </a:solidFill>
            <a:round/>
            <a:headEnd/>
            <a:tailEnd/>
          </a:ln>
        </p:spPr>
        <p:txBody>
          <a:bodyPr wrap="none" anchor="ctr"/>
          <a:lstStyle/>
          <a:p>
            <a:endParaRPr lang="zh-CN" altLang="en-US"/>
          </a:p>
        </p:txBody>
      </p:sp>
      <p:sp>
        <p:nvSpPr>
          <p:cNvPr id="33836" name="Text Box 52"/>
          <p:cNvSpPr txBox="1">
            <a:spLocks noChangeArrowheads="1"/>
          </p:cNvSpPr>
          <p:nvPr/>
        </p:nvSpPr>
        <p:spPr bwMode="auto">
          <a:xfrm>
            <a:off x="3046413" y="6096000"/>
            <a:ext cx="1100137" cy="368300"/>
          </a:xfrm>
          <a:prstGeom prst="rect">
            <a:avLst/>
          </a:prstGeom>
          <a:noFill/>
          <a:ln w="9525">
            <a:noFill/>
            <a:miter lim="800000"/>
            <a:headEnd/>
            <a:tailEnd/>
          </a:ln>
        </p:spPr>
        <p:txBody>
          <a:bodyPr wrap="none">
            <a:spAutoFit/>
          </a:bodyPr>
          <a:lstStyle/>
          <a:p>
            <a:r>
              <a:rPr kumimoji="1" lang="zh-CN" altLang="en-US" sz="1800">
                <a:solidFill>
                  <a:srgbClr val="333399"/>
                </a:solidFill>
                <a:latin typeface="Arial" pitchFamily="34" charset="0"/>
                <a:ea typeface="黑体" pitchFamily="49" charset="-122"/>
              </a:rPr>
              <a:t>推迟接入</a:t>
            </a:r>
          </a:p>
        </p:txBody>
      </p:sp>
      <p:sp>
        <p:nvSpPr>
          <p:cNvPr id="33837" name="Text Box 53"/>
          <p:cNvSpPr txBox="1">
            <a:spLocks noChangeArrowheads="1"/>
          </p:cNvSpPr>
          <p:nvPr/>
        </p:nvSpPr>
        <p:spPr bwMode="auto">
          <a:xfrm>
            <a:off x="5424488" y="6048375"/>
            <a:ext cx="1555750" cy="366713"/>
          </a:xfrm>
          <a:prstGeom prst="rect">
            <a:avLst/>
          </a:prstGeom>
          <a:noFill/>
          <a:ln w="9525">
            <a:noFill/>
            <a:miter lim="800000"/>
            <a:headEnd/>
            <a:tailEnd/>
          </a:ln>
        </p:spPr>
        <p:txBody>
          <a:bodyPr wrap="none">
            <a:spAutoFit/>
          </a:bodyPr>
          <a:lstStyle/>
          <a:p>
            <a:r>
              <a:rPr kumimoji="1" lang="zh-CN" altLang="en-US" sz="1800">
                <a:solidFill>
                  <a:srgbClr val="333399"/>
                </a:solidFill>
                <a:latin typeface="Arial" pitchFamily="34" charset="0"/>
                <a:ea typeface="黑体" pitchFamily="49" charset="-122"/>
              </a:rPr>
              <a:t>等待重试时间</a:t>
            </a:r>
          </a:p>
        </p:txBody>
      </p:sp>
      <p:sp>
        <p:nvSpPr>
          <p:cNvPr id="33838" name="Line 54"/>
          <p:cNvSpPr>
            <a:spLocks noChangeShapeType="1"/>
          </p:cNvSpPr>
          <p:nvPr/>
        </p:nvSpPr>
        <p:spPr bwMode="auto">
          <a:xfrm flipV="1">
            <a:off x="1554163" y="3521075"/>
            <a:ext cx="0" cy="300038"/>
          </a:xfrm>
          <a:prstGeom prst="line">
            <a:avLst/>
          </a:prstGeom>
          <a:noFill/>
          <a:ln w="9525">
            <a:solidFill>
              <a:schemeClr val="tx1"/>
            </a:solidFill>
            <a:round/>
            <a:headEnd/>
            <a:tailEnd type="triangle" w="sm" len="med"/>
          </a:ln>
        </p:spPr>
        <p:txBody>
          <a:bodyPr/>
          <a:lstStyle/>
          <a:p>
            <a:endParaRPr lang="zh-CN" altLang="en-US"/>
          </a:p>
        </p:txBody>
      </p:sp>
      <p:sp>
        <p:nvSpPr>
          <p:cNvPr id="33839" name="Text Box 55"/>
          <p:cNvSpPr txBox="1">
            <a:spLocks noChangeArrowheads="1"/>
          </p:cNvSpPr>
          <p:nvPr/>
        </p:nvSpPr>
        <p:spPr bwMode="auto">
          <a:xfrm>
            <a:off x="938213" y="3721100"/>
            <a:ext cx="1327150" cy="368300"/>
          </a:xfrm>
          <a:prstGeom prst="rect">
            <a:avLst/>
          </a:prstGeom>
          <a:noFill/>
          <a:ln w="9525">
            <a:noFill/>
            <a:miter lim="800000"/>
            <a:headEnd/>
            <a:tailEnd/>
          </a:ln>
        </p:spPr>
        <p:txBody>
          <a:bodyPr wrap="none">
            <a:spAutoFit/>
          </a:bodyPr>
          <a:lstStyle/>
          <a:p>
            <a:pPr algn="ctr"/>
            <a:r>
              <a:rPr kumimoji="1" lang="zh-CN" altLang="en-US" sz="1800">
                <a:solidFill>
                  <a:srgbClr val="333399"/>
                </a:solidFill>
                <a:latin typeface="Arial" pitchFamily="34" charset="0"/>
                <a:ea typeface="黑体" pitchFamily="49" charset="-122"/>
              </a:rPr>
              <a:t>有帧要发送</a:t>
            </a:r>
          </a:p>
        </p:txBody>
      </p:sp>
      <p:sp>
        <p:nvSpPr>
          <p:cNvPr id="33840" name="Line 56"/>
          <p:cNvSpPr>
            <a:spLocks noChangeShapeType="1"/>
          </p:cNvSpPr>
          <p:nvPr/>
        </p:nvSpPr>
        <p:spPr bwMode="auto">
          <a:xfrm>
            <a:off x="6851650" y="5170488"/>
            <a:ext cx="0" cy="368300"/>
          </a:xfrm>
          <a:prstGeom prst="line">
            <a:avLst/>
          </a:prstGeom>
          <a:noFill/>
          <a:ln w="9525">
            <a:solidFill>
              <a:schemeClr val="tx1"/>
            </a:solidFill>
            <a:round/>
            <a:headEnd/>
            <a:tailEnd/>
          </a:ln>
        </p:spPr>
        <p:txBody>
          <a:bodyPr/>
          <a:lstStyle/>
          <a:p>
            <a:endParaRPr lang="zh-CN" altLang="en-US"/>
          </a:p>
        </p:txBody>
      </p:sp>
      <p:sp>
        <p:nvSpPr>
          <p:cNvPr id="33841" name="Text Box 57"/>
          <p:cNvSpPr txBox="1">
            <a:spLocks noChangeArrowheads="1"/>
          </p:cNvSpPr>
          <p:nvPr/>
        </p:nvSpPr>
        <p:spPr bwMode="auto">
          <a:xfrm>
            <a:off x="90488" y="3481388"/>
            <a:ext cx="641350" cy="368300"/>
          </a:xfrm>
          <a:prstGeom prst="rect">
            <a:avLst/>
          </a:prstGeom>
          <a:noFill/>
          <a:ln w="9525">
            <a:noFill/>
            <a:miter lim="800000"/>
            <a:headEnd/>
            <a:tailEnd/>
          </a:ln>
        </p:spPr>
        <p:txBody>
          <a:bodyPr wrap="none">
            <a:spAutoFit/>
          </a:bodyPr>
          <a:lstStyle/>
          <a:p>
            <a:pPr algn="ctr"/>
            <a:r>
              <a:rPr kumimoji="1" lang="zh-CN" altLang="en-US" sz="1800">
                <a:solidFill>
                  <a:srgbClr val="333399"/>
                </a:solidFill>
                <a:latin typeface="Arial" pitchFamily="34" charset="0"/>
                <a:ea typeface="黑体" pitchFamily="49" charset="-122"/>
              </a:rPr>
              <a:t>源站</a:t>
            </a:r>
          </a:p>
        </p:txBody>
      </p:sp>
      <p:sp>
        <p:nvSpPr>
          <p:cNvPr id="33842" name="Text Box 59"/>
          <p:cNvSpPr txBox="1">
            <a:spLocks noChangeArrowheads="1"/>
          </p:cNvSpPr>
          <p:nvPr/>
        </p:nvSpPr>
        <p:spPr bwMode="auto">
          <a:xfrm>
            <a:off x="8388350" y="4270375"/>
            <a:ext cx="642938" cy="366713"/>
          </a:xfrm>
          <a:prstGeom prst="rect">
            <a:avLst/>
          </a:prstGeom>
          <a:noFill/>
          <a:ln w="9525">
            <a:noFill/>
            <a:miter lim="800000"/>
            <a:headEnd/>
            <a:tailEnd/>
          </a:ln>
        </p:spPr>
        <p:txBody>
          <a:bodyPr wrap="none">
            <a:spAutoFit/>
          </a:bodyPr>
          <a:lstStyle/>
          <a:p>
            <a:r>
              <a:rPr kumimoji="1" lang="zh-CN" altLang="en-US" sz="1800">
                <a:solidFill>
                  <a:srgbClr val="333399"/>
                </a:solidFill>
                <a:latin typeface="Arial" pitchFamily="34" charset="0"/>
                <a:ea typeface="黑体" pitchFamily="49" charset="-122"/>
              </a:rPr>
              <a:t>时间</a:t>
            </a:r>
          </a:p>
        </p:txBody>
      </p:sp>
      <p:sp>
        <p:nvSpPr>
          <p:cNvPr id="33843" name="Text Box 60"/>
          <p:cNvSpPr txBox="1">
            <a:spLocks noChangeArrowheads="1"/>
          </p:cNvSpPr>
          <p:nvPr/>
        </p:nvSpPr>
        <p:spPr bwMode="auto">
          <a:xfrm>
            <a:off x="65088" y="4614863"/>
            <a:ext cx="869950" cy="365125"/>
          </a:xfrm>
          <a:prstGeom prst="rect">
            <a:avLst/>
          </a:prstGeom>
          <a:noFill/>
          <a:ln w="9525">
            <a:noFill/>
            <a:miter lim="800000"/>
            <a:headEnd/>
            <a:tailEnd/>
          </a:ln>
        </p:spPr>
        <p:txBody>
          <a:bodyPr wrap="none">
            <a:spAutoFit/>
          </a:bodyPr>
          <a:lstStyle/>
          <a:p>
            <a:pPr algn="ctr"/>
            <a:r>
              <a:rPr kumimoji="1" lang="zh-CN" altLang="en-US" sz="1800">
                <a:solidFill>
                  <a:srgbClr val="333399"/>
                </a:solidFill>
                <a:latin typeface="Arial" pitchFamily="34" charset="0"/>
                <a:ea typeface="黑体" pitchFamily="49" charset="-122"/>
              </a:rPr>
              <a:t>目的站</a:t>
            </a:r>
          </a:p>
        </p:txBody>
      </p:sp>
      <p:sp>
        <p:nvSpPr>
          <p:cNvPr id="33844" name="Freeform 61"/>
          <p:cNvSpPr>
            <a:spLocks/>
          </p:cNvSpPr>
          <p:nvPr/>
        </p:nvSpPr>
        <p:spPr bwMode="auto">
          <a:xfrm>
            <a:off x="4194175" y="4275138"/>
            <a:ext cx="663575" cy="376237"/>
          </a:xfrm>
          <a:custGeom>
            <a:avLst/>
            <a:gdLst>
              <a:gd name="T0" fmla="*/ 0 w 624"/>
              <a:gd name="T1" fmla="*/ 376237 h 240"/>
              <a:gd name="T2" fmla="*/ 0 w 624"/>
              <a:gd name="T3" fmla="*/ 0 h 240"/>
              <a:gd name="T4" fmla="*/ 663575 w 624"/>
              <a:gd name="T5" fmla="*/ 0 h 240"/>
              <a:gd name="T6" fmla="*/ 663575 w 624"/>
              <a:gd name="T7" fmla="*/ 376237 h 240"/>
              <a:gd name="T8" fmla="*/ 0 60000 65536"/>
              <a:gd name="T9" fmla="*/ 0 60000 65536"/>
              <a:gd name="T10" fmla="*/ 0 60000 65536"/>
              <a:gd name="T11" fmla="*/ 0 60000 65536"/>
              <a:gd name="T12" fmla="*/ 0 w 624"/>
              <a:gd name="T13" fmla="*/ 0 h 240"/>
              <a:gd name="T14" fmla="*/ 624 w 624"/>
              <a:gd name="T15" fmla="*/ 240 h 240"/>
            </a:gdLst>
            <a:ahLst/>
            <a:cxnLst>
              <a:cxn ang="T8">
                <a:pos x="T0" y="T1"/>
              </a:cxn>
              <a:cxn ang="T9">
                <a:pos x="T2" y="T3"/>
              </a:cxn>
              <a:cxn ang="T10">
                <a:pos x="T4" y="T5"/>
              </a:cxn>
              <a:cxn ang="T11">
                <a:pos x="T6" y="T7"/>
              </a:cxn>
            </a:cxnLst>
            <a:rect l="T12" t="T13" r="T14" b="T15"/>
            <a:pathLst>
              <a:path w="624" h="240">
                <a:moveTo>
                  <a:pt x="0" y="240"/>
                </a:moveTo>
                <a:lnTo>
                  <a:pt x="0" y="0"/>
                </a:lnTo>
                <a:lnTo>
                  <a:pt x="624" y="0"/>
                </a:lnTo>
                <a:lnTo>
                  <a:pt x="624" y="240"/>
                </a:lnTo>
              </a:path>
            </a:pathLst>
          </a:custGeom>
          <a:solidFill>
            <a:srgbClr val="FFCCFF"/>
          </a:solidFill>
          <a:ln w="9525">
            <a:solidFill>
              <a:schemeClr val="tx1"/>
            </a:solidFill>
            <a:round/>
            <a:headEnd/>
            <a:tailEnd/>
          </a:ln>
        </p:spPr>
        <p:txBody>
          <a:bodyPr/>
          <a:lstStyle/>
          <a:p>
            <a:endParaRPr lang="zh-CN" altLang="en-US"/>
          </a:p>
        </p:txBody>
      </p:sp>
      <p:sp>
        <p:nvSpPr>
          <p:cNvPr id="33845" name="Line 62"/>
          <p:cNvSpPr>
            <a:spLocks noChangeShapeType="1"/>
          </p:cNvSpPr>
          <p:nvPr/>
        </p:nvSpPr>
        <p:spPr bwMode="auto">
          <a:xfrm>
            <a:off x="4194175" y="3521075"/>
            <a:ext cx="0" cy="677863"/>
          </a:xfrm>
          <a:prstGeom prst="line">
            <a:avLst/>
          </a:prstGeom>
          <a:noFill/>
          <a:ln w="9525">
            <a:solidFill>
              <a:schemeClr val="tx1"/>
            </a:solidFill>
            <a:round/>
            <a:headEnd/>
            <a:tailEnd/>
          </a:ln>
        </p:spPr>
        <p:txBody>
          <a:bodyPr/>
          <a:lstStyle/>
          <a:p>
            <a:endParaRPr lang="zh-CN" altLang="en-US"/>
          </a:p>
        </p:txBody>
      </p:sp>
      <p:sp>
        <p:nvSpPr>
          <p:cNvPr id="33846" name="Text Box 63"/>
          <p:cNvSpPr txBox="1">
            <a:spLocks noChangeArrowheads="1"/>
          </p:cNvSpPr>
          <p:nvPr/>
        </p:nvSpPr>
        <p:spPr bwMode="auto">
          <a:xfrm>
            <a:off x="4192588" y="4294188"/>
            <a:ext cx="654050" cy="366712"/>
          </a:xfrm>
          <a:prstGeom prst="rect">
            <a:avLst/>
          </a:prstGeom>
          <a:noFill/>
          <a:ln w="9525">
            <a:noFill/>
            <a:miter lim="800000"/>
            <a:headEnd/>
            <a:tailEnd/>
          </a:ln>
        </p:spPr>
        <p:txBody>
          <a:bodyPr wrap="none">
            <a:spAutoFit/>
          </a:bodyPr>
          <a:lstStyle/>
          <a:p>
            <a:pPr algn="ctr"/>
            <a:r>
              <a:rPr kumimoji="1" lang="en-US" altLang="zh-CN" sz="1800">
                <a:solidFill>
                  <a:srgbClr val="333399"/>
                </a:solidFill>
                <a:latin typeface="Arial" pitchFamily="34" charset="0"/>
                <a:ea typeface="黑体" pitchFamily="49" charset="-122"/>
              </a:rPr>
              <a:t>ACK</a:t>
            </a:r>
          </a:p>
        </p:txBody>
      </p:sp>
      <p:sp>
        <p:nvSpPr>
          <p:cNvPr id="33847" name="Line 64"/>
          <p:cNvSpPr>
            <a:spLocks noChangeShapeType="1"/>
          </p:cNvSpPr>
          <p:nvPr/>
        </p:nvSpPr>
        <p:spPr bwMode="auto">
          <a:xfrm>
            <a:off x="4859338" y="4703763"/>
            <a:ext cx="3175" cy="854075"/>
          </a:xfrm>
          <a:prstGeom prst="line">
            <a:avLst/>
          </a:prstGeom>
          <a:noFill/>
          <a:ln w="9525">
            <a:solidFill>
              <a:schemeClr val="tx1"/>
            </a:solidFill>
            <a:round/>
            <a:headEnd/>
            <a:tailEnd/>
          </a:ln>
        </p:spPr>
        <p:txBody>
          <a:bodyPr/>
          <a:lstStyle/>
          <a:p>
            <a:endParaRPr lang="zh-CN" altLang="en-US"/>
          </a:p>
        </p:txBody>
      </p:sp>
      <p:sp>
        <p:nvSpPr>
          <p:cNvPr id="33848" name="Text Box 65"/>
          <p:cNvSpPr txBox="1">
            <a:spLocks noChangeArrowheads="1"/>
          </p:cNvSpPr>
          <p:nvPr/>
        </p:nvSpPr>
        <p:spPr bwMode="auto">
          <a:xfrm>
            <a:off x="4802188" y="5345113"/>
            <a:ext cx="692150" cy="366712"/>
          </a:xfrm>
          <a:prstGeom prst="rect">
            <a:avLst/>
          </a:prstGeom>
          <a:noFill/>
          <a:ln w="9525">
            <a:noFill/>
            <a:miter lim="800000"/>
            <a:headEnd/>
            <a:tailEnd/>
          </a:ln>
        </p:spPr>
        <p:txBody>
          <a:bodyPr wrap="none">
            <a:spAutoFit/>
          </a:bodyPr>
          <a:lstStyle/>
          <a:p>
            <a:r>
              <a:rPr kumimoji="1" lang="en-US" altLang="zh-CN" sz="1800">
                <a:solidFill>
                  <a:srgbClr val="333399"/>
                </a:solidFill>
                <a:latin typeface="Arial" pitchFamily="34" charset="0"/>
                <a:ea typeface="黑体" pitchFamily="49" charset="-122"/>
              </a:rPr>
              <a:t>SIFS</a:t>
            </a:r>
          </a:p>
        </p:txBody>
      </p:sp>
      <p:sp>
        <p:nvSpPr>
          <p:cNvPr id="33849" name="Line 66"/>
          <p:cNvSpPr>
            <a:spLocks noChangeShapeType="1"/>
          </p:cNvSpPr>
          <p:nvPr/>
        </p:nvSpPr>
        <p:spPr bwMode="auto">
          <a:xfrm>
            <a:off x="5414963" y="5632450"/>
            <a:ext cx="0" cy="150813"/>
          </a:xfrm>
          <a:prstGeom prst="line">
            <a:avLst/>
          </a:prstGeom>
          <a:noFill/>
          <a:ln w="9525">
            <a:solidFill>
              <a:schemeClr val="tx1"/>
            </a:solidFill>
            <a:round/>
            <a:headEnd/>
            <a:tailEnd/>
          </a:ln>
        </p:spPr>
        <p:txBody>
          <a:bodyPr/>
          <a:lstStyle/>
          <a:p>
            <a:endParaRPr lang="zh-CN" altLang="en-US"/>
          </a:p>
        </p:txBody>
      </p:sp>
      <p:sp>
        <p:nvSpPr>
          <p:cNvPr id="33850" name="Line 67"/>
          <p:cNvSpPr>
            <a:spLocks noChangeShapeType="1"/>
          </p:cNvSpPr>
          <p:nvPr/>
        </p:nvSpPr>
        <p:spPr bwMode="auto">
          <a:xfrm>
            <a:off x="2263775" y="3521075"/>
            <a:ext cx="0" cy="2036763"/>
          </a:xfrm>
          <a:prstGeom prst="line">
            <a:avLst/>
          </a:prstGeom>
          <a:noFill/>
          <a:ln w="9525">
            <a:solidFill>
              <a:schemeClr val="tx1"/>
            </a:solidFill>
            <a:prstDash val="dash"/>
            <a:round/>
            <a:headEnd/>
            <a:tailEnd/>
          </a:ln>
        </p:spPr>
        <p:txBody>
          <a:bodyPr/>
          <a:lstStyle/>
          <a:p>
            <a:endParaRPr lang="zh-CN" altLang="en-US"/>
          </a:p>
        </p:txBody>
      </p:sp>
      <p:sp>
        <p:nvSpPr>
          <p:cNvPr id="33851" name="Text Box 68"/>
          <p:cNvSpPr txBox="1">
            <a:spLocks noChangeArrowheads="1"/>
          </p:cNvSpPr>
          <p:nvPr/>
        </p:nvSpPr>
        <p:spPr bwMode="auto">
          <a:xfrm>
            <a:off x="31750" y="5949950"/>
            <a:ext cx="931863" cy="366713"/>
          </a:xfrm>
          <a:prstGeom prst="rect">
            <a:avLst/>
          </a:prstGeom>
          <a:noFill/>
          <a:ln w="9525">
            <a:noFill/>
            <a:miter lim="800000"/>
            <a:headEnd/>
            <a:tailEnd/>
          </a:ln>
        </p:spPr>
        <p:txBody>
          <a:bodyPr wrap="none">
            <a:spAutoFit/>
          </a:bodyPr>
          <a:lstStyle/>
          <a:p>
            <a:pPr algn="ctr"/>
            <a:r>
              <a:rPr kumimoji="1" lang="en-US" altLang="zh-CN" sz="1800">
                <a:solidFill>
                  <a:srgbClr val="333399"/>
                </a:solidFill>
                <a:latin typeface="Arial" pitchFamily="34" charset="0"/>
                <a:ea typeface="黑体" pitchFamily="49" charset="-122"/>
              </a:rPr>
              <a:t> </a:t>
            </a:r>
            <a:r>
              <a:rPr kumimoji="1" lang="zh-CN" altLang="en-US" sz="1800">
                <a:solidFill>
                  <a:srgbClr val="333399"/>
                </a:solidFill>
                <a:latin typeface="Arial" pitchFamily="34" charset="0"/>
                <a:ea typeface="黑体" pitchFamily="49" charset="-122"/>
              </a:rPr>
              <a:t>其他站</a:t>
            </a:r>
          </a:p>
        </p:txBody>
      </p:sp>
      <p:sp>
        <p:nvSpPr>
          <p:cNvPr id="33852" name="Line 69"/>
          <p:cNvSpPr>
            <a:spLocks noChangeShapeType="1"/>
          </p:cNvSpPr>
          <p:nvPr/>
        </p:nvSpPr>
        <p:spPr bwMode="auto">
          <a:xfrm flipV="1">
            <a:off x="2263775" y="6010275"/>
            <a:ext cx="0" cy="300038"/>
          </a:xfrm>
          <a:prstGeom prst="line">
            <a:avLst/>
          </a:prstGeom>
          <a:noFill/>
          <a:ln w="9525">
            <a:solidFill>
              <a:schemeClr val="tx1"/>
            </a:solidFill>
            <a:round/>
            <a:headEnd/>
            <a:tailEnd type="triangle" w="sm" len="med"/>
          </a:ln>
        </p:spPr>
        <p:txBody>
          <a:bodyPr/>
          <a:lstStyle/>
          <a:p>
            <a:endParaRPr lang="zh-CN" altLang="en-US"/>
          </a:p>
        </p:txBody>
      </p:sp>
      <p:sp>
        <p:nvSpPr>
          <p:cNvPr id="33853" name="Text Box 70"/>
          <p:cNvSpPr txBox="1">
            <a:spLocks noChangeArrowheads="1"/>
          </p:cNvSpPr>
          <p:nvPr/>
        </p:nvSpPr>
        <p:spPr bwMode="auto">
          <a:xfrm>
            <a:off x="1622425" y="6229350"/>
            <a:ext cx="1328738" cy="368300"/>
          </a:xfrm>
          <a:prstGeom prst="rect">
            <a:avLst/>
          </a:prstGeom>
          <a:noFill/>
          <a:ln w="9525">
            <a:noFill/>
            <a:miter lim="800000"/>
            <a:headEnd/>
            <a:tailEnd/>
          </a:ln>
        </p:spPr>
        <p:txBody>
          <a:bodyPr wrap="none">
            <a:spAutoFit/>
          </a:bodyPr>
          <a:lstStyle/>
          <a:p>
            <a:pPr algn="ctr"/>
            <a:r>
              <a:rPr kumimoji="1" lang="zh-CN" altLang="en-US" sz="1800">
                <a:solidFill>
                  <a:srgbClr val="333399"/>
                </a:solidFill>
                <a:latin typeface="Arial" pitchFamily="34" charset="0"/>
                <a:ea typeface="黑体" pitchFamily="49" charset="-122"/>
              </a:rPr>
              <a:t>有帧要发送</a:t>
            </a:r>
          </a:p>
        </p:txBody>
      </p:sp>
      <p:sp>
        <p:nvSpPr>
          <p:cNvPr id="33854" name="Line 71"/>
          <p:cNvSpPr>
            <a:spLocks noChangeShapeType="1"/>
          </p:cNvSpPr>
          <p:nvPr/>
        </p:nvSpPr>
        <p:spPr bwMode="auto">
          <a:xfrm flipV="1">
            <a:off x="3679825" y="3894138"/>
            <a:ext cx="534988" cy="3175"/>
          </a:xfrm>
          <a:prstGeom prst="line">
            <a:avLst/>
          </a:prstGeom>
          <a:noFill/>
          <a:ln w="9525">
            <a:solidFill>
              <a:schemeClr val="tx1"/>
            </a:solidFill>
            <a:round/>
            <a:headEnd type="triangle" w="sm" len="med"/>
            <a:tailEnd type="triangle" w="sm" len="med"/>
          </a:ln>
        </p:spPr>
        <p:txBody>
          <a:bodyPr/>
          <a:lstStyle/>
          <a:p>
            <a:endParaRPr lang="zh-CN" altLang="en-US"/>
          </a:p>
        </p:txBody>
      </p:sp>
      <p:sp>
        <p:nvSpPr>
          <p:cNvPr id="33855" name="Line 72"/>
          <p:cNvSpPr>
            <a:spLocks noChangeShapeType="1"/>
          </p:cNvSpPr>
          <p:nvPr/>
        </p:nvSpPr>
        <p:spPr bwMode="auto">
          <a:xfrm flipV="1">
            <a:off x="4867275" y="5705475"/>
            <a:ext cx="531813" cy="1588"/>
          </a:xfrm>
          <a:prstGeom prst="line">
            <a:avLst/>
          </a:prstGeom>
          <a:noFill/>
          <a:ln w="9525">
            <a:solidFill>
              <a:schemeClr val="tx1"/>
            </a:solidFill>
            <a:round/>
            <a:headEnd type="triangle" w="sm" len="med"/>
            <a:tailEnd type="triangle" w="sm" len="med"/>
          </a:ln>
        </p:spPr>
        <p:txBody>
          <a:bodyPr/>
          <a:lstStyle/>
          <a:p>
            <a:endParaRPr lang="zh-CN" altLang="en-US"/>
          </a:p>
        </p:txBody>
      </p:sp>
      <p:sp>
        <p:nvSpPr>
          <p:cNvPr id="33856" name="Text Box 73"/>
          <p:cNvSpPr txBox="1">
            <a:spLocks noChangeArrowheads="1"/>
          </p:cNvSpPr>
          <p:nvPr/>
        </p:nvSpPr>
        <p:spPr bwMode="auto">
          <a:xfrm>
            <a:off x="303213" y="241300"/>
            <a:ext cx="184150" cy="396875"/>
          </a:xfrm>
          <a:prstGeom prst="rect">
            <a:avLst/>
          </a:prstGeom>
          <a:noFill/>
          <a:ln w="9525">
            <a:noFill/>
            <a:miter lim="800000"/>
            <a:headEnd/>
            <a:tailEnd/>
          </a:ln>
        </p:spPr>
        <p:txBody>
          <a:bodyPr wrap="none">
            <a:spAutoFit/>
          </a:bodyPr>
          <a:lstStyle/>
          <a:p>
            <a:endParaRPr lang="zh-CN" altLang="zh-CN"/>
          </a:p>
        </p:txBody>
      </p:sp>
      <p:sp>
        <p:nvSpPr>
          <p:cNvPr id="320586" name="Text Box 74"/>
          <p:cNvSpPr txBox="1">
            <a:spLocks noChangeArrowheads="1"/>
          </p:cNvSpPr>
          <p:nvPr/>
        </p:nvSpPr>
        <p:spPr bwMode="auto">
          <a:xfrm>
            <a:off x="175207" y="189021"/>
            <a:ext cx="8820150" cy="1196975"/>
          </a:xfrm>
          <a:prstGeom prst="rect">
            <a:avLst/>
          </a:prstGeom>
          <a:solidFill>
            <a:srgbClr val="FFFF99"/>
          </a:solidFill>
          <a:ln w="9525">
            <a:solidFill>
              <a:srgbClr val="333399"/>
            </a:solidFill>
            <a:miter lim="800000"/>
            <a:headEnd/>
            <a:tailEnd/>
          </a:ln>
        </p:spPr>
        <p:txBody>
          <a:bodyPr>
            <a:spAutoFit/>
          </a:bodyPr>
          <a:lstStyle/>
          <a:p>
            <a:r>
              <a:rPr lang="en-US" altLang="zh-CN" sz="2400" dirty="0">
                <a:solidFill>
                  <a:srgbClr val="333399"/>
                </a:solidFill>
                <a:latin typeface="Arial" pitchFamily="34" charset="0"/>
                <a:ea typeface="黑体" pitchFamily="49" charset="-122"/>
              </a:rPr>
              <a:t>PIFS</a:t>
            </a:r>
            <a:r>
              <a:rPr lang="zh-CN" altLang="en-US" sz="2400" dirty="0">
                <a:solidFill>
                  <a:srgbClr val="333399"/>
                </a:solidFill>
                <a:latin typeface="Arial" pitchFamily="34" charset="0"/>
                <a:ea typeface="黑体" pitchFamily="49" charset="-122"/>
              </a:rPr>
              <a:t>，即点协调功能帧间间隔，它</a:t>
            </a:r>
            <a:r>
              <a:rPr lang="zh-CN" altLang="en-US" sz="2400" dirty="0" smtClean="0">
                <a:solidFill>
                  <a:srgbClr val="333399"/>
                </a:solidFill>
                <a:latin typeface="Arial" pitchFamily="34" charset="0"/>
                <a:ea typeface="黑体" pitchFamily="49" charset="-122"/>
              </a:rPr>
              <a:t>比</a:t>
            </a:r>
            <a:r>
              <a:rPr lang="en-US" altLang="zh-CN" sz="2400" dirty="0" smtClean="0">
                <a:solidFill>
                  <a:srgbClr val="333399"/>
                </a:solidFill>
                <a:latin typeface="Arial" pitchFamily="34" charset="0"/>
                <a:ea typeface="黑体" pitchFamily="49" charset="-122"/>
              </a:rPr>
              <a:t>SIFS</a:t>
            </a:r>
            <a:r>
              <a:rPr lang="zh-CN" altLang="en-US" sz="2400" dirty="0" smtClean="0">
                <a:solidFill>
                  <a:srgbClr val="333399"/>
                </a:solidFill>
                <a:latin typeface="Arial" pitchFamily="34" charset="0"/>
                <a:ea typeface="黑体" pitchFamily="49" charset="-122"/>
              </a:rPr>
              <a:t>长</a:t>
            </a:r>
            <a:r>
              <a:rPr lang="zh-CN" altLang="en-US" sz="2400" dirty="0">
                <a:solidFill>
                  <a:srgbClr val="333399"/>
                </a:solidFill>
                <a:latin typeface="Arial" pitchFamily="34" charset="0"/>
                <a:ea typeface="黑体" pitchFamily="49" charset="-122"/>
              </a:rPr>
              <a:t>，是为了</a:t>
            </a:r>
            <a:r>
              <a:rPr lang="zh-CN" altLang="en-US" sz="2400" u="sng" dirty="0">
                <a:solidFill>
                  <a:srgbClr val="FF0000"/>
                </a:solidFill>
                <a:latin typeface="Arial" pitchFamily="34" charset="0"/>
                <a:ea typeface="黑体" pitchFamily="49" charset="-122"/>
              </a:rPr>
              <a:t>在开始</a:t>
            </a:r>
            <a:r>
              <a:rPr lang="zh-CN" altLang="en-US" sz="2400" u="sng" dirty="0" smtClean="0">
                <a:solidFill>
                  <a:srgbClr val="FF0000"/>
                </a:solidFill>
                <a:latin typeface="Arial" pitchFamily="34" charset="0"/>
                <a:ea typeface="黑体" pitchFamily="49" charset="-122"/>
              </a:rPr>
              <a:t>使用</a:t>
            </a:r>
            <a:r>
              <a:rPr lang="en-US" altLang="zh-CN" sz="2400" u="sng" dirty="0" smtClean="0">
                <a:solidFill>
                  <a:srgbClr val="FF0000"/>
                </a:solidFill>
                <a:latin typeface="Arial" pitchFamily="34" charset="0"/>
                <a:ea typeface="黑体" pitchFamily="49" charset="-122"/>
              </a:rPr>
              <a:t>PCF</a:t>
            </a:r>
            <a:r>
              <a:rPr lang="zh-CN" altLang="en-US" sz="2400" u="sng" dirty="0" smtClean="0">
                <a:solidFill>
                  <a:srgbClr val="FF0000"/>
                </a:solidFill>
                <a:latin typeface="Arial" pitchFamily="34" charset="0"/>
                <a:ea typeface="黑体" pitchFamily="49" charset="-122"/>
              </a:rPr>
              <a:t>方式时</a:t>
            </a:r>
            <a:r>
              <a:rPr lang="zh-CN" altLang="en-US" sz="2400" dirty="0" smtClean="0">
                <a:solidFill>
                  <a:srgbClr val="FF0000"/>
                </a:solidFill>
                <a:latin typeface="Arial" pitchFamily="34" charset="0"/>
                <a:ea typeface="黑体" pitchFamily="49" charset="-122"/>
              </a:rPr>
              <a:t> </a:t>
            </a:r>
            <a:r>
              <a:rPr lang="en-US" altLang="zh-CN" sz="2400" dirty="0" smtClean="0">
                <a:solidFill>
                  <a:srgbClr val="333399"/>
                </a:solidFill>
                <a:latin typeface="Arial" pitchFamily="34" charset="0"/>
                <a:ea typeface="黑体" pitchFamily="49" charset="-122"/>
              </a:rPr>
              <a:t>(</a:t>
            </a:r>
            <a:r>
              <a:rPr lang="zh-CN" altLang="en-US" sz="2400" dirty="0" smtClean="0">
                <a:solidFill>
                  <a:srgbClr val="333399"/>
                </a:solidFill>
                <a:latin typeface="Arial" pitchFamily="34" charset="0"/>
                <a:ea typeface="黑体" pitchFamily="49" charset="-122"/>
              </a:rPr>
              <a:t>在 </a:t>
            </a:r>
            <a:r>
              <a:rPr lang="en-US" altLang="zh-CN" sz="2400" dirty="0">
                <a:solidFill>
                  <a:srgbClr val="333399"/>
                </a:solidFill>
                <a:latin typeface="Arial" pitchFamily="34" charset="0"/>
                <a:ea typeface="黑体" pitchFamily="49" charset="-122"/>
              </a:rPr>
              <a:t>PCF </a:t>
            </a:r>
            <a:r>
              <a:rPr lang="zh-CN" altLang="en-US" sz="2400" dirty="0">
                <a:solidFill>
                  <a:srgbClr val="333399"/>
                </a:solidFill>
                <a:latin typeface="Arial" pitchFamily="34" charset="0"/>
                <a:ea typeface="黑体" pitchFamily="49" charset="-122"/>
              </a:rPr>
              <a:t>方式下使用，没有</a:t>
            </a:r>
            <a:r>
              <a:rPr lang="zh-CN" altLang="en-US" sz="2400" dirty="0" smtClean="0">
                <a:solidFill>
                  <a:srgbClr val="333399"/>
                </a:solidFill>
                <a:latin typeface="Arial" pitchFamily="34" charset="0"/>
                <a:ea typeface="黑体" pitchFamily="49" charset="-122"/>
              </a:rPr>
              <a:t>争用</a:t>
            </a:r>
            <a:r>
              <a:rPr lang="en-US" altLang="zh-CN" sz="2400" dirty="0" smtClean="0">
                <a:solidFill>
                  <a:srgbClr val="333399"/>
                </a:solidFill>
                <a:latin typeface="Arial" pitchFamily="34" charset="0"/>
                <a:ea typeface="黑体" pitchFamily="49" charset="-122"/>
              </a:rPr>
              <a:t>) </a:t>
            </a:r>
            <a:r>
              <a:rPr lang="zh-CN" altLang="en-US" sz="2400" dirty="0" smtClean="0">
                <a:solidFill>
                  <a:srgbClr val="FF0000"/>
                </a:solidFill>
                <a:latin typeface="Arial" pitchFamily="34" charset="0"/>
                <a:ea typeface="黑体" pitchFamily="49" charset="-122"/>
              </a:rPr>
              <a:t>优先</a:t>
            </a:r>
            <a:r>
              <a:rPr lang="zh-CN" altLang="en-US" sz="2400" dirty="0">
                <a:solidFill>
                  <a:srgbClr val="333399"/>
                </a:solidFill>
                <a:latin typeface="Arial" pitchFamily="34" charset="0"/>
                <a:ea typeface="黑体" pitchFamily="49" charset="-122"/>
              </a:rPr>
              <a:t>获得接入到媒体中。</a:t>
            </a:r>
            <a:r>
              <a:rPr lang="en-US" altLang="zh-CN" sz="2400" dirty="0">
                <a:solidFill>
                  <a:srgbClr val="333399"/>
                </a:solidFill>
                <a:latin typeface="Arial" pitchFamily="34" charset="0"/>
                <a:ea typeface="黑体" pitchFamily="49" charset="-122"/>
              </a:rPr>
              <a:t>PIFS </a:t>
            </a:r>
            <a:r>
              <a:rPr lang="zh-CN" altLang="en-US" sz="2400" dirty="0">
                <a:solidFill>
                  <a:srgbClr val="333399"/>
                </a:solidFill>
                <a:latin typeface="Arial" pitchFamily="34" charset="0"/>
                <a:ea typeface="黑体" pitchFamily="49" charset="-122"/>
              </a:rPr>
              <a:t>的长度是 </a:t>
            </a:r>
            <a:r>
              <a:rPr lang="en-US" altLang="zh-CN" sz="2400" dirty="0">
                <a:solidFill>
                  <a:srgbClr val="FF0000"/>
                </a:solidFill>
                <a:latin typeface="Arial" pitchFamily="34" charset="0"/>
                <a:ea typeface="黑体" pitchFamily="49" charset="-122"/>
              </a:rPr>
              <a:t>SIFS</a:t>
            </a:r>
            <a:r>
              <a:rPr lang="en-US" altLang="zh-CN" sz="2400" dirty="0">
                <a:solidFill>
                  <a:srgbClr val="333399"/>
                </a:solidFill>
                <a:latin typeface="Arial" pitchFamily="34" charset="0"/>
                <a:ea typeface="黑体" pitchFamily="49" charset="-122"/>
              </a:rPr>
              <a:t> </a:t>
            </a:r>
            <a:r>
              <a:rPr lang="zh-CN" altLang="en-US" sz="2400" dirty="0">
                <a:solidFill>
                  <a:srgbClr val="333399"/>
                </a:solidFill>
                <a:latin typeface="Arial" pitchFamily="34" charset="0"/>
                <a:ea typeface="黑体" pitchFamily="49" charset="-122"/>
              </a:rPr>
              <a:t>加一个</a:t>
            </a:r>
            <a:r>
              <a:rPr lang="zh-CN" altLang="en-US" sz="2400" dirty="0" smtClean="0">
                <a:solidFill>
                  <a:srgbClr val="333399"/>
                </a:solidFill>
                <a:latin typeface="Arial" pitchFamily="34" charset="0"/>
                <a:ea typeface="黑体" pitchFamily="49" charset="-122"/>
              </a:rPr>
              <a:t>时隙</a:t>
            </a:r>
            <a:r>
              <a:rPr lang="en-US" altLang="zh-CN" sz="2400" dirty="0" smtClean="0">
                <a:solidFill>
                  <a:srgbClr val="333399"/>
                </a:solidFill>
                <a:latin typeface="Arial" pitchFamily="34" charset="0"/>
                <a:ea typeface="黑体" pitchFamily="49" charset="-122"/>
              </a:rPr>
              <a:t>(</a:t>
            </a:r>
            <a:r>
              <a:rPr lang="en-US" altLang="zh-CN" sz="2400" dirty="0" smtClean="0">
                <a:solidFill>
                  <a:srgbClr val="FF0000"/>
                </a:solidFill>
                <a:latin typeface="Arial" pitchFamily="34" charset="0"/>
                <a:ea typeface="黑体" pitchFamily="49" charset="-122"/>
              </a:rPr>
              <a:t>slot</a:t>
            </a:r>
            <a:r>
              <a:rPr lang="en-US" altLang="zh-CN" sz="2400" dirty="0" smtClean="0">
                <a:solidFill>
                  <a:srgbClr val="333399"/>
                </a:solidFill>
                <a:latin typeface="Arial" pitchFamily="34" charset="0"/>
                <a:ea typeface="黑体" pitchFamily="49" charset="-122"/>
              </a:rPr>
              <a:t>)</a:t>
            </a:r>
            <a:r>
              <a:rPr lang="zh-CN" altLang="en-US" sz="2400" dirty="0" smtClean="0">
                <a:solidFill>
                  <a:srgbClr val="333399"/>
                </a:solidFill>
                <a:latin typeface="Arial" pitchFamily="34" charset="0"/>
                <a:ea typeface="黑体" pitchFamily="49" charset="-122"/>
              </a:rPr>
              <a:t>长度</a:t>
            </a:r>
            <a:r>
              <a:rPr lang="zh-CN" altLang="en-US" sz="2400" dirty="0">
                <a:solidFill>
                  <a:srgbClr val="333399"/>
                </a:solidFill>
                <a:latin typeface="Arial" pitchFamily="34" charset="0"/>
                <a:ea typeface="黑体" pitchFamily="49" charset="-122"/>
              </a:rPr>
              <a:t>。 </a:t>
            </a:r>
          </a:p>
        </p:txBody>
      </p:sp>
      <p:sp>
        <p:nvSpPr>
          <p:cNvPr id="320587" name="Text Box 75"/>
          <p:cNvSpPr txBox="1">
            <a:spLocks noChangeArrowheads="1"/>
          </p:cNvSpPr>
          <p:nvPr/>
        </p:nvSpPr>
        <p:spPr bwMode="auto">
          <a:xfrm>
            <a:off x="4079288" y="1445558"/>
            <a:ext cx="4832351" cy="1938992"/>
          </a:xfrm>
          <a:prstGeom prst="rect">
            <a:avLst/>
          </a:prstGeom>
          <a:solidFill>
            <a:srgbClr val="CCECFF"/>
          </a:solidFill>
          <a:ln w="9525">
            <a:solidFill>
              <a:srgbClr val="333399"/>
            </a:solidFill>
            <a:miter lim="800000"/>
            <a:headEnd/>
            <a:tailEnd/>
          </a:ln>
        </p:spPr>
        <p:txBody>
          <a:bodyPr wrap="square">
            <a:spAutoFit/>
          </a:bodyPr>
          <a:lstStyle/>
          <a:p>
            <a:r>
              <a:rPr lang="zh-CN" altLang="en-US" sz="2400" dirty="0">
                <a:solidFill>
                  <a:srgbClr val="333399"/>
                </a:solidFill>
                <a:latin typeface="+mn-lt"/>
                <a:ea typeface="+mn-ea"/>
              </a:rPr>
              <a:t>时隙的</a:t>
            </a:r>
            <a:r>
              <a:rPr lang="zh-CN" altLang="en-US" sz="2400" dirty="0" smtClean="0">
                <a:solidFill>
                  <a:srgbClr val="333399"/>
                </a:solidFill>
                <a:latin typeface="+mn-lt"/>
                <a:ea typeface="+mn-ea"/>
              </a:rPr>
              <a:t>长度是</a:t>
            </a:r>
            <a:r>
              <a:rPr lang="zh-CN" altLang="en-US" sz="2400" dirty="0">
                <a:solidFill>
                  <a:srgbClr val="333399"/>
                </a:solidFill>
                <a:latin typeface="+mn-lt"/>
                <a:ea typeface="+mn-ea"/>
              </a:rPr>
              <a:t>这样确定的</a:t>
            </a:r>
            <a:r>
              <a:rPr lang="zh-CN" altLang="en-US" sz="2400" dirty="0" smtClean="0">
                <a:solidFill>
                  <a:srgbClr val="333399"/>
                </a:solidFill>
                <a:latin typeface="+mn-lt"/>
                <a:ea typeface="+mn-ea"/>
              </a:rPr>
              <a:t>：在一个基本服务集</a:t>
            </a:r>
            <a:r>
              <a:rPr lang="en-US" altLang="zh-CN" sz="2400" dirty="0" smtClean="0">
                <a:solidFill>
                  <a:srgbClr val="333399"/>
                </a:solidFill>
                <a:latin typeface="+mn-lt"/>
                <a:ea typeface="+mn-ea"/>
              </a:rPr>
              <a:t>BSS</a:t>
            </a:r>
            <a:r>
              <a:rPr lang="zh-CN" altLang="en-US" sz="2400" dirty="0" smtClean="0">
                <a:solidFill>
                  <a:srgbClr val="333399"/>
                </a:solidFill>
                <a:latin typeface="+mn-lt"/>
                <a:ea typeface="+mn-ea"/>
              </a:rPr>
              <a:t>内，当某个站在一</a:t>
            </a:r>
            <a:r>
              <a:rPr lang="zh-CN" altLang="en-US" sz="2400" dirty="0">
                <a:solidFill>
                  <a:srgbClr val="333399"/>
                </a:solidFill>
                <a:latin typeface="+mn-lt"/>
                <a:ea typeface="+mn-ea"/>
              </a:rPr>
              <a:t>个时隙开始时</a:t>
            </a:r>
            <a:r>
              <a:rPr lang="zh-CN" altLang="en-US" sz="2400" dirty="0">
                <a:solidFill>
                  <a:srgbClr val="FF0000"/>
                </a:solidFill>
                <a:latin typeface="+mn-lt"/>
                <a:ea typeface="+mn-ea"/>
              </a:rPr>
              <a:t>接入</a:t>
            </a:r>
            <a:r>
              <a:rPr lang="zh-CN" altLang="en-US" sz="2400" dirty="0">
                <a:solidFill>
                  <a:srgbClr val="333399"/>
                </a:solidFill>
                <a:latin typeface="+mn-lt"/>
                <a:ea typeface="+mn-ea"/>
              </a:rPr>
              <a:t>到媒体时，那么在下一个时隙开始时，其他站</a:t>
            </a:r>
            <a:r>
              <a:rPr lang="zh-CN" altLang="en-US" sz="2400" dirty="0">
                <a:solidFill>
                  <a:srgbClr val="FF0000"/>
                </a:solidFill>
                <a:latin typeface="+mn-lt"/>
                <a:ea typeface="+mn-ea"/>
              </a:rPr>
              <a:t>就都能</a:t>
            </a:r>
            <a:r>
              <a:rPr lang="zh-CN" altLang="en-US" sz="2400" dirty="0">
                <a:solidFill>
                  <a:srgbClr val="333399"/>
                </a:solidFill>
                <a:latin typeface="+mn-lt"/>
                <a:ea typeface="+mn-ea"/>
              </a:rPr>
              <a:t>检测出信道已转变为忙态。 </a:t>
            </a:r>
          </a:p>
        </p:txBody>
      </p:sp>
      <p:sp>
        <p:nvSpPr>
          <p:cNvPr id="33859" name="Line 9"/>
          <p:cNvSpPr>
            <a:spLocks noChangeShapeType="1"/>
          </p:cNvSpPr>
          <p:nvPr/>
        </p:nvSpPr>
        <p:spPr bwMode="auto">
          <a:xfrm>
            <a:off x="385763" y="3495675"/>
            <a:ext cx="8496300" cy="0"/>
          </a:xfrm>
          <a:prstGeom prst="line">
            <a:avLst/>
          </a:prstGeom>
          <a:noFill/>
          <a:ln w="28575">
            <a:solidFill>
              <a:srgbClr val="333399"/>
            </a:solidFill>
            <a:round/>
            <a:headEnd/>
            <a:tailEnd type="triangle" w="med" len="lg"/>
          </a:ln>
        </p:spPr>
        <p:txBody>
          <a:bodyPr/>
          <a:lstStyle/>
          <a:p>
            <a:endParaRPr lang="zh-CN" altLang="en-US"/>
          </a:p>
        </p:txBody>
      </p:sp>
      <p:sp>
        <p:nvSpPr>
          <p:cNvPr id="33860" name="Line 58"/>
          <p:cNvSpPr>
            <a:spLocks noChangeShapeType="1"/>
          </p:cNvSpPr>
          <p:nvPr/>
        </p:nvSpPr>
        <p:spPr bwMode="auto">
          <a:xfrm>
            <a:off x="384175" y="4651375"/>
            <a:ext cx="8494713" cy="0"/>
          </a:xfrm>
          <a:prstGeom prst="line">
            <a:avLst/>
          </a:prstGeom>
          <a:noFill/>
          <a:ln w="28575">
            <a:solidFill>
              <a:srgbClr val="333399"/>
            </a:solidFill>
            <a:round/>
            <a:headEnd/>
            <a:tailEnd type="triangle" w="med" len="lg"/>
          </a:ln>
        </p:spPr>
        <p:txBody>
          <a:bodyPr/>
          <a:lstStyle/>
          <a:p>
            <a:endParaRPr lang="zh-CN" altLang="en-US"/>
          </a:p>
        </p:txBody>
      </p:sp>
      <p:sp>
        <p:nvSpPr>
          <p:cNvPr id="33861" name="Line 30"/>
          <p:cNvSpPr>
            <a:spLocks noChangeShapeType="1"/>
          </p:cNvSpPr>
          <p:nvPr/>
        </p:nvSpPr>
        <p:spPr bwMode="auto">
          <a:xfrm>
            <a:off x="385763" y="5984875"/>
            <a:ext cx="8496300" cy="0"/>
          </a:xfrm>
          <a:prstGeom prst="line">
            <a:avLst/>
          </a:prstGeom>
          <a:noFill/>
          <a:ln w="28575">
            <a:solidFill>
              <a:srgbClr val="333399"/>
            </a:solidFill>
            <a:round/>
            <a:headEnd/>
            <a:tailEnd type="triangle" w="med" len="lg"/>
          </a:ln>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32058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5" presetClass="emph" presetSubtype="0" repeatCount="3000" fill="hold" grpId="0" nodeType="clickEffect">
                                  <p:stCondLst>
                                    <p:cond delay="0"/>
                                  </p:stCondLst>
                                  <p:childTnLst>
                                    <p:anim calcmode="discrete" valueType="str">
                                      <p:cBhvr>
                                        <p:cTn id="10" dur="500" fill="hold"/>
                                        <p:tgtEl>
                                          <p:spTgt spid="320524"/>
                                        </p:tgtEl>
                                        <p:attrNameLst>
                                          <p:attrName>style.visibility</p:attrName>
                                        </p:attrNameLst>
                                      </p:cBhvr>
                                      <p:tavLst>
                                        <p:tav tm="0">
                                          <p:val>
                                            <p:strVal val="hidden"/>
                                          </p:val>
                                        </p:tav>
                                        <p:tav tm="50000">
                                          <p:val>
                                            <p:strVal val="visible"/>
                                          </p:val>
                                        </p:tav>
                                      </p:tavLst>
                                    </p:anim>
                                  </p:childTnLst>
                                </p:cTn>
                              </p:par>
                              <p:par>
                                <p:cTn id="11" presetID="35" presetClass="emph" presetSubtype="0" repeatCount="4000" fill="hold" grpId="0" nodeType="withEffect">
                                  <p:stCondLst>
                                    <p:cond delay="0"/>
                                  </p:stCondLst>
                                  <p:childTnLst>
                                    <p:anim calcmode="discrete" valueType="str">
                                      <p:cBhvr>
                                        <p:cTn id="12" dur="500" fill="hold"/>
                                        <p:tgtEl>
                                          <p:spTgt spid="320538"/>
                                        </p:tgtEl>
                                        <p:attrNameLst>
                                          <p:attrName>style.visibility</p:attrName>
                                        </p:attrNameLst>
                                      </p:cBhvr>
                                      <p:tavLst>
                                        <p:tav tm="0">
                                          <p:val>
                                            <p:strVal val="hidden"/>
                                          </p:val>
                                        </p:tav>
                                        <p:tav tm="50000">
                                          <p:val>
                                            <p:strVal val="visible"/>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2058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0524" grpId="0"/>
      <p:bldP spid="320538" grpId="0"/>
      <p:bldP spid="320586" grpId="0" animBg="1"/>
      <p:bldP spid="320587" grpId="0" animBg="1"/>
    </p:bldLst>
  </p:timing>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4818" name="Rectangle 6"/>
          <p:cNvSpPr>
            <a:spLocks noGrp="1" noChangeArrowheads="1"/>
          </p:cNvSpPr>
          <p:nvPr>
            <p:ph type="title"/>
          </p:nvPr>
        </p:nvSpPr>
        <p:spPr>
          <a:xfrm>
            <a:off x="611188" y="404813"/>
            <a:ext cx="8116887" cy="839787"/>
          </a:xfrm>
        </p:spPr>
        <p:txBody>
          <a:bodyPr/>
          <a:lstStyle/>
          <a:p>
            <a:pPr eaLnBrk="1" hangingPunct="1"/>
            <a:r>
              <a:rPr lang="zh-CN" altLang="en-US" smtClean="0"/>
              <a:t>三种帧间间隔 </a:t>
            </a:r>
          </a:p>
        </p:txBody>
      </p:sp>
      <p:sp>
        <p:nvSpPr>
          <p:cNvPr id="34819" name="Text Box 10"/>
          <p:cNvSpPr txBox="1">
            <a:spLocks noChangeArrowheads="1"/>
          </p:cNvSpPr>
          <p:nvPr/>
        </p:nvSpPr>
        <p:spPr bwMode="auto">
          <a:xfrm>
            <a:off x="8388350" y="3095625"/>
            <a:ext cx="646331" cy="369332"/>
          </a:xfrm>
          <a:prstGeom prst="rect">
            <a:avLst/>
          </a:prstGeom>
          <a:noFill/>
          <a:ln w="9525">
            <a:noFill/>
            <a:miter lim="800000"/>
            <a:headEnd/>
            <a:tailEnd/>
          </a:ln>
        </p:spPr>
        <p:txBody>
          <a:bodyPr wrap="none">
            <a:spAutoFit/>
          </a:bodyPr>
          <a:lstStyle/>
          <a:p>
            <a:r>
              <a:rPr kumimoji="1" lang="zh-CN" altLang="en-US" sz="1800">
                <a:latin typeface="Arial" pitchFamily="34" charset="0"/>
                <a:ea typeface="黑体" pitchFamily="49" charset="-122"/>
              </a:rPr>
              <a:t>时间</a:t>
            </a:r>
          </a:p>
        </p:txBody>
      </p:sp>
      <p:sp>
        <p:nvSpPr>
          <p:cNvPr id="34820" name="Text Box 11"/>
          <p:cNvSpPr txBox="1">
            <a:spLocks noChangeArrowheads="1"/>
          </p:cNvSpPr>
          <p:nvPr/>
        </p:nvSpPr>
        <p:spPr bwMode="auto">
          <a:xfrm>
            <a:off x="1503363" y="2916238"/>
            <a:ext cx="693737" cy="366712"/>
          </a:xfrm>
          <a:prstGeom prst="rect">
            <a:avLst/>
          </a:prstGeom>
          <a:noFill/>
          <a:ln w="9525">
            <a:noFill/>
            <a:miter lim="800000"/>
            <a:headEnd/>
            <a:tailEnd/>
          </a:ln>
        </p:spPr>
        <p:txBody>
          <a:bodyPr wrap="none">
            <a:spAutoFit/>
          </a:bodyPr>
          <a:lstStyle/>
          <a:p>
            <a:r>
              <a:rPr kumimoji="1" lang="en-US" altLang="zh-CN" sz="1800">
                <a:latin typeface="Arial" pitchFamily="34" charset="0"/>
                <a:ea typeface="黑体" pitchFamily="49" charset="-122"/>
              </a:rPr>
              <a:t>SIFS</a:t>
            </a:r>
          </a:p>
        </p:txBody>
      </p:sp>
      <p:sp>
        <p:nvSpPr>
          <p:cNvPr id="34821" name="Text Box 12"/>
          <p:cNvSpPr txBox="1">
            <a:spLocks noChangeArrowheads="1"/>
          </p:cNvSpPr>
          <p:nvPr/>
        </p:nvSpPr>
        <p:spPr bwMode="auto">
          <a:xfrm>
            <a:off x="1560513" y="2530475"/>
            <a:ext cx="693737" cy="368300"/>
          </a:xfrm>
          <a:prstGeom prst="rect">
            <a:avLst/>
          </a:prstGeom>
          <a:noFill/>
          <a:ln w="9525">
            <a:noFill/>
            <a:miter lim="800000"/>
            <a:headEnd/>
            <a:tailEnd/>
          </a:ln>
        </p:spPr>
        <p:txBody>
          <a:bodyPr wrap="none">
            <a:spAutoFit/>
          </a:bodyPr>
          <a:lstStyle/>
          <a:p>
            <a:r>
              <a:rPr kumimoji="1" lang="en-US" altLang="zh-CN" sz="1800">
                <a:latin typeface="Arial" pitchFamily="34" charset="0"/>
                <a:ea typeface="黑体" pitchFamily="49" charset="-122"/>
              </a:rPr>
              <a:t>PIFS</a:t>
            </a:r>
          </a:p>
        </p:txBody>
      </p:sp>
      <p:sp>
        <p:nvSpPr>
          <p:cNvPr id="321549" name="Text Box 13"/>
          <p:cNvSpPr txBox="1">
            <a:spLocks noChangeArrowheads="1"/>
          </p:cNvSpPr>
          <p:nvPr/>
        </p:nvSpPr>
        <p:spPr bwMode="auto">
          <a:xfrm>
            <a:off x="1566863" y="2165350"/>
            <a:ext cx="704850" cy="368300"/>
          </a:xfrm>
          <a:prstGeom prst="rect">
            <a:avLst/>
          </a:prstGeom>
          <a:noFill/>
          <a:ln w="9525">
            <a:noFill/>
            <a:miter lim="800000"/>
            <a:headEnd/>
            <a:tailEnd/>
          </a:ln>
        </p:spPr>
        <p:txBody>
          <a:bodyPr wrap="none">
            <a:spAutoFit/>
          </a:bodyPr>
          <a:lstStyle/>
          <a:p>
            <a:r>
              <a:rPr kumimoji="1" lang="en-US" altLang="zh-CN" sz="1800">
                <a:latin typeface="Arial" pitchFamily="34" charset="0"/>
                <a:ea typeface="黑体" pitchFamily="49" charset="-122"/>
              </a:rPr>
              <a:t>DIFS</a:t>
            </a:r>
          </a:p>
        </p:txBody>
      </p:sp>
      <p:sp>
        <p:nvSpPr>
          <p:cNvPr id="34823" name="Line 14"/>
          <p:cNvSpPr>
            <a:spLocks noChangeShapeType="1"/>
          </p:cNvSpPr>
          <p:nvPr/>
        </p:nvSpPr>
        <p:spPr bwMode="auto">
          <a:xfrm flipV="1">
            <a:off x="1566863" y="3257550"/>
            <a:ext cx="534987" cy="1588"/>
          </a:xfrm>
          <a:prstGeom prst="line">
            <a:avLst/>
          </a:prstGeom>
          <a:noFill/>
          <a:ln w="9525">
            <a:solidFill>
              <a:schemeClr val="tx1"/>
            </a:solidFill>
            <a:round/>
            <a:headEnd type="triangle" w="sm" len="med"/>
            <a:tailEnd type="triangle" w="sm" len="med"/>
          </a:ln>
        </p:spPr>
        <p:txBody>
          <a:bodyPr/>
          <a:lstStyle/>
          <a:p>
            <a:endParaRPr lang="zh-CN" altLang="en-US"/>
          </a:p>
        </p:txBody>
      </p:sp>
      <p:sp>
        <p:nvSpPr>
          <p:cNvPr id="34824" name="Line 15"/>
          <p:cNvSpPr>
            <a:spLocks noChangeShapeType="1"/>
          </p:cNvSpPr>
          <p:nvPr/>
        </p:nvSpPr>
        <p:spPr bwMode="auto">
          <a:xfrm flipV="1">
            <a:off x="1566863" y="2881313"/>
            <a:ext cx="631825" cy="0"/>
          </a:xfrm>
          <a:prstGeom prst="line">
            <a:avLst/>
          </a:prstGeom>
          <a:noFill/>
          <a:ln w="9525">
            <a:solidFill>
              <a:schemeClr val="tx1"/>
            </a:solidFill>
            <a:round/>
            <a:headEnd type="triangle" w="sm" len="med"/>
            <a:tailEnd type="triangle" w="sm" len="med"/>
          </a:ln>
        </p:spPr>
        <p:txBody>
          <a:bodyPr/>
          <a:lstStyle/>
          <a:p>
            <a:endParaRPr lang="zh-CN" altLang="en-US"/>
          </a:p>
        </p:txBody>
      </p:sp>
      <p:sp>
        <p:nvSpPr>
          <p:cNvPr id="34825" name="Line 16"/>
          <p:cNvSpPr>
            <a:spLocks noChangeShapeType="1"/>
          </p:cNvSpPr>
          <p:nvPr/>
        </p:nvSpPr>
        <p:spPr bwMode="auto">
          <a:xfrm>
            <a:off x="1566863" y="2506663"/>
            <a:ext cx="709612" cy="0"/>
          </a:xfrm>
          <a:prstGeom prst="line">
            <a:avLst/>
          </a:prstGeom>
          <a:noFill/>
          <a:ln w="9525">
            <a:solidFill>
              <a:schemeClr val="tx1"/>
            </a:solidFill>
            <a:round/>
            <a:headEnd type="triangle" w="sm" len="med"/>
            <a:tailEnd type="triangle" w="sm" len="med"/>
          </a:ln>
        </p:spPr>
        <p:txBody>
          <a:bodyPr/>
          <a:lstStyle/>
          <a:p>
            <a:endParaRPr lang="zh-CN" altLang="en-US"/>
          </a:p>
        </p:txBody>
      </p:sp>
      <p:sp>
        <p:nvSpPr>
          <p:cNvPr id="34826" name="Freeform 17"/>
          <p:cNvSpPr>
            <a:spLocks/>
          </p:cNvSpPr>
          <p:nvPr/>
        </p:nvSpPr>
        <p:spPr bwMode="auto">
          <a:xfrm>
            <a:off x="544513" y="3121025"/>
            <a:ext cx="1022350" cy="374650"/>
          </a:xfrm>
          <a:custGeom>
            <a:avLst/>
            <a:gdLst>
              <a:gd name="T0" fmla="*/ 0 w 624"/>
              <a:gd name="T1" fmla="*/ 374650 h 240"/>
              <a:gd name="T2" fmla="*/ 0 w 624"/>
              <a:gd name="T3" fmla="*/ 0 h 240"/>
              <a:gd name="T4" fmla="*/ 1022350 w 624"/>
              <a:gd name="T5" fmla="*/ 0 h 240"/>
              <a:gd name="T6" fmla="*/ 1022350 w 624"/>
              <a:gd name="T7" fmla="*/ 374650 h 240"/>
              <a:gd name="T8" fmla="*/ 0 60000 65536"/>
              <a:gd name="T9" fmla="*/ 0 60000 65536"/>
              <a:gd name="T10" fmla="*/ 0 60000 65536"/>
              <a:gd name="T11" fmla="*/ 0 60000 65536"/>
              <a:gd name="T12" fmla="*/ 0 w 624"/>
              <a:gd name="T13" fmla="*/ 0 h 240"/>
              <a:gd name="T14" fmla="*/ 624 w 624"/>
              <a:gd name="T15" fmla="*/ 240 h 240"/>
            </a:gdLst>
            <a:ahLst/>
            <a:cxnLst>
              <a:cxn ang="T8">
                <a:pos x="T0" y="T1"/>
              </a:cxn>
              <a:cxn ang="T9">
                <a:pos x="T2" y="T3"/>
              </a:cxn>
              <a:cxn ang="T10">
                <a:pos x="T4" y="T5"/>
              </a:cxn>
              <a:cxn ang="T11">
                <a:pos x="T6" y="T7"/>
              </a:cxn>
            </a:cxnLst>
            <a:rect l="T12" t="T13" r="T14" b="T15"/>
            <a:pathLst>
              <a:path w="624" h="240">
                <a:moveTo>
                  <a:pt x="0" y="240"/>
                </a:moveTo>
                <a:lnTo>
                  <a:pt x="0" y="0"/>
                </a:lnTo>
                <a:lnTo>
                  <a:pt x="624" y="0"/>
                </a:lnTo>
                <a:lnTo>
                  <a:pt x="624" y="240"/>
                </a:lnTo>
              </a:path>
            </a:pathLst>
          </a:custGeom>
          <a:solidFill>
            <a:srgbClr val="66FF66"/>
          </a:solidFill>
          <a:ln w="9525">
            <a:solidFill>
              <a:schemeClr val="tx1"/>
            </a:solidFill>
            <a:round/>
            <a:headEnd/>
            <a:tailEnd/>
          </a:ln>
        </p:spPr>
        <p:txBody>
          <a:bodyPr/>
          <a:lstStyle/>
          <a:p>
            <a:endParaRPr lang="zh-CN" altLang="en-US"/>
          </a:p>
        </p:txBody>
      </p:sp>
      <p:sp>
        <p:nvSpPr>
          <p:cNvPr id="34827" name="Text Box 18"/>
          <p:cNvSpPr txBox="1">
            <a:spLocks noChangeArrowheads="1"/>
          </p:cNvSpPr>
          <p:nvPr/>
        </p:nvSpPr>
        <p:spPr bwMode="auto">
          <a:xfrm>
            <a:off x="500063" y="3117850"/>
            <a:ext cx="1158875" cy="366713"/>
          </a:xfrm>
          <a:prstGeom prst="rect">
            <a:avLst/>
          </a:prstGeom>
          <a:noFill/>
          <a:ln w="9525">
            <a:noFill/>
            <a:miter lim="800000"/>
            <a:headEnd/>
            <a:tailEnd/>
          </a:ln>
        </p:spPr>
        <p:txBody>
          <a:bodyPr>
            <a:spAutoFit/>
          </a:bodyPr>
          <a:lstStyle/>
          <a:p>
            <a:r>
              <a:rPr kumimoji="1" lang="zh-CN" altLang="en-US" sz="1800">
                <a:latin typeface="Arial" pitchFamily="34" charset="0"/>
                <a:ea typeface="黑体" pitchFamily="49" charset="-122"/>
              </a:rPr>
              <a:t>媒体空闲                                    </a:t>
            </a:r>
          </a:p>
        </p:txBody>
      </p:sp>
      <p:sp>
        <p:nvSpPr>
          <p:cNvPr id="34828" name="Freeform 19"/>
          <p:cNvSpPr>
            <a:spLocks/>
          </p:cNvSpPr>
          <p:nvPr/>
        </p:nvSpPr>
        <p:spPr bwMode="auto">
          <a:xfrm>
            <a:off x="2276475" y="3121025"/>
            <a:ext cx="1403350" cy="374650"/>
          </a:xfrm>
          <a:custGeom>
            <a:avLst/>
            <a:gdLst>
              <a:gd name="T0" fmla="*/ 0 w 624"/>
              <a:gd name="T1" fmla="*/ 374650 h 240"/>
              <a:gd name="T2" fmla="*/ 0 w 624"/>
              <a:gd name="T3" fmla="*/ 0 h 240"/>
              <a:gd name="T4" fmla="*/ 1403350 w 624"/>
              <a:gd name="T5" fmla="*/ 0 h 240"/>
              <a:gd name="T6" fmla="*/ 1403350 w 624"/>
              <a:gd name="T7" fmla="*/ 374650 h 240"/>
              <a:gd name="T8" fmla="*/ 0 60000 65536"/>
              <a:gd name="T9" fmla="*/ 0 60000 65536"/>
              <a:gd name="T10" fmla="*/ 0 60000 65536"/>
              <a:gd name="T11" fmla="*/ 0 60000 65536"/>
              <a:gd name="T12" fmla="*/ 0 w 624"/>
              <a:gd name="T13" fmla="*/ 0 h 240"/>
              <a:gd name="T14" fmla="*/ 624 w 624"/>
              <a:gd name="T15" fmla="*/ 240 h 240"/>
            </a:gdLst>
            <a:ahLst/>
            <a:cxnLst>
              <a:cxn ang="T8">
                <a:pos x="T0" y="T1"/>
              </a:cxn>
              <a:cxn ang="T9">
                <a:pos x="T2" y="T3"/>
              </a:cxn>
              <a:cxn ang="T10">
                <a:pos x="T4" y="T5"/>
              </a:cxn>
              <a:cxn ang="T11">
                <a:pos x="T6" y="T7"/>
              </a:cxn>
            </a:cxnLst>
            <a:rect l="T12" t="T13" r="T14" b="T15"/>
            <a:pathLst>
              <a:path w="624" h="240">
                <a:moveTo>
                  <a:pt x="0" y="240"/>
                </a:moveTo>
                <a:lnTo>
                  <a:pt x="0" y="0"/>
                </a:lnTo>
                <a:lnTo>
                  <a:pt x="624" y="0"/>
                </a:lnTo>
                <a:lnTo>
                  <a:pt x="624" y="240"/>
                </a:lnTo>
              </a:path>
            </a:pathLst>
          </a:custGeom>
          <a:solidFill>
            <a:srgbClr val="FFFF99"/>
          </a:solidFill>
          <a:ln w="9525">
            <a:solidFill>
              <a:schemeClr val="tx1"/>
            </a:solidFill>
            <a:round/>
            <a:headEnd/>
            <a:tailEnd/>
          </a:ln>
        </p:spPr>
        <p:txBody>
          <a:bodyPr/>
          <a:lstStyle/>
          <a:p>
            <a:endParaRPr lang="zh-CN" altLang="en-US"/>
          </a:p>
        </p:txBody>
      </p:sp>
      <p:sp>
        <p:nvSpPr>
          <p:cNvPr id="34829" name="Line 20"/>
          <p:cNvSpPr>
            <a:spLocks noChangeShapeType="1"/>
          </p:cNvSpPr>
          <p:nvPr/>
        </p:nvSpPr>
        <p:spPr bwMode="auto">
          <a:xfrm flipV="1">
            <a:off x="1566863" y="2241550"/>
            <a:ext cx="0" cy="839788"/>
          </a:xfrm>
          <a:prstGeom prst="line">
            <a:avLst/>
          </a:prstGeom>
          <a:noFill/>
          <a:ln w="9525">
            <a:solidFill>
              <a:schemeClr val="tx1"/>
            </a:solidFill>
            <a:round/>
            <a:headEnd/>
            <a:tailEnd/>
          </a:ln>
        </p:spPr>
        <p:txBody>
          <a:bodyPr/>
          <a:lstStyle/>
          <a:p>
            <a:endParaRPr lang="zh-CN" altLang="en-US"/>
          </a:p>
        </p:txBody>
      </p:sp>
      <p:sp>
        <p:nvSpPr>
          <p:cNvPr id="34830" name="Line 21"/>
          <p:cNvSpPr>
            <a:spLocks noChangeShapeType="1"/>
          </p:cNvSpPr>
          <p:nvPr/>
        </p:nvSpPr>
        <p:spPr bwMode="auto">
          <a:xfrm>
            <a:off x="2276475" y="2241550"/>
            <a:ext cx="0" cy="839788"/>
          </a:xfrm>
          <a:prstGeom prst="line">
            <a:avLst/>
          </a:prstGeom>
          <a:noFill/>
          <a:ln w="9525">
            <a:solidFill>
              <a:schemeClr val="tx1"/>
            </a:solidFill>
            <a:round/>
            <a:headEnd/>
            <a:tailEnd/>
          </a:ln>
        </p:spPr>
        <p:txBody>
          <a:bodyPr/>
          <a:lstStyle/>
          <a:p>
            <a:endParaRPr lang="zh-CN" altLang="en-US"/>
          </a:p>
        </p:txBody>
      </p:sp>
      <p:sp>
        <p:nvSpPr>
          <p:cNvPr id="34831" name="Line 22"/>
          <p:cNvSpPr>
            <a:spLocks noChangeShapeType="1"/>
          </p:cNvSpPr>
          <p:nvPr/>
        </p:nvSpPr>
        <p:spPr bwMode="auto">
          <a:xfrm>
            <a:off x="2184400" y="2732088"/>
            <a:ext cx="0" cy="301625"/>
          </a:xfrm>
          <a:prstGeom prst="line">
            <a:avLst/>
          </a:prstGeom>
          <a:noFill/>
          <a:ln w="9525">
            <a:solidFill>
              <a:schemeClr val="tx1"/>
            </a:solidFill>
            <a:round/>
            <a:headEnd/>
            <a:tailEnd/>
          </a:ln>
        </p:spPr>
        <p:txBody>
          <a:bodyPr/>
          <a:lstStyle/>
          <a:p>
            <a:endParaRPr lang="zh-CN" altLang="en-US"/>
          </a:p>
        </p:txBody>
      </p:sp>
      <p:sp>
        <p:nvSpPr>
          <p:cNvPr id="34832" name="Line 23"/>
          <p:cNvSpPr>
            <a:spLocks noChangeShapeType="1"/>
          </p:cNvSpPr>
          <p:nvPr/>
        </p:nvSpPr>
        <p:spPr bwMode="auto">
          <a:xfrm flipH="1">
            <a:off x="2103438" y="3195638"/>
            <a:ext cx="3175" cy="179387"/>
          </a:xfrm>
          <a:prstGeom prst="line">
            <a:avLst/>
          </a:prstGeom>
          <a:noFill/>
          <a:ln w="9525">
            <a:solidFill>
              <a:schemeClr val="tx1"/>
            </a:solidFill>
            <a:round/>
            <a:headEnd/>
            <a:tailEnd/>
          </a:ln>
        </p:spPr>
        <p:txBody>
          <a:bodyPr/>
          <a:lstStyle/>
          <a:p>
            <a:endParaRPr lang="zh-CN" altLang="en-US"/>
          </a:p>
        </p:txBody>
      </p:sp>
      <p:sp>
        <p:nvSpPr>
          <p:cNvPr id="34833" name="Text Box 24"/>
          <p:cNvSpPr txBox="1">
            <a:spLocks noChangeArrowheads="1"/>
          </p:cNvSpPr>
          <p:nvPr/>
        </p:nvSpPr>
        <p:spPr bwMode="auto">
          <a:xfrm>
            <a:off x="2293938" y="3141663"/>
            <a:ext cx="1354137" cy="366712"/>
          </a:xfrm>
          <a:prstGeom prst="rect">
            <a:avLst/>
          </a:prstGeom>
          <a:noFill/>
          <a:ln w="9525">
            <a:noFill/>
            <a:miter lim="800000"/>
            <a:headEnd/>
            <a:tailEnd/>
          </a:ln>
        </p:spPr>
        <p:txBody>
          <a:bodyPr wrap="none">
            <a:spAutoFit/>
          </a:bodyPr>
          <a:lstStyle/>
          <a:p>
            <a:r>
              <a:rPr kumimoji="1" lang="zh-CN" altLang="en-US" sz="1800">
                <a:latin typeface="Arial" pitchFamily="34" charset="0"/>
                <a:ea typeface="黑体" pitchFamily="49" charset="-122"/>
              </a:rPr>
              <a:t>发送第 </a:t>
            </a:r>
            <a:r>
              <a:rPr kumimoji="1" lang="en-US" altLang="zh-CN" sz="1800">
                <a:latin typeface="Arial" pitchFamily="34" charset="0"/>
                <a:ea typeface="黑体" pitchFamily="49" charset="-122"/>
              </a:rPr>
              <a:t>1 </a:t>
            </a:r>
            <a:r>
              <a:rPr kumimoji="1" lang="zh-CN" altLang="en-US" sz="1800">
                <a:latin typeface="Arial" pitchFamily="34" charset="0"/>
                <a:ea typeface="黑体" pitchFamily="49" charset="-122"/>
              </a:rPr>
              <a:t>帧</a:t>
            </a:r>
          </a:p>
        </p:txBody>
      </p:sp>
      <p:sp>
        <p:nvSpPr>
          <p:cNvPr id="34834" name="Text Box 25"/>
          <p:cNvSpPr txBox="1">
            <a:spLocks noChangeArrowheads="1"/>
          </p:cNvSpPr>
          <p:nvPr/>
        </p:nvSpPr>
        <p:spPr bwMode="auto">
          <a:xfrm>
            <a:off x="3592511" y="3516313"/>
            <a:ext cx="697627" cy="369332"/>
          </a:xfrm>
          <a:prstGeom prst="rect">
            <a:avLst/>
          </a:prstGeom>
          <a:noFill/>
          <a:ln w="9525">
            <a:noFill/>
            <a:miter lim="800000"/>
            <a:headEnd/>
            <a:tailEnd/>
          </a:ln>
        </p:spPr>
        <p:txBody>
          <a:bodyPr wrap="none">
            <a:spAutoFit/>
          </a:bodyPr>
          <a:lstStyle/>
          <a:p>
            <a:r>
              <a:rPr kumimoji="1" lang="en-US" altLang="zh-CN" sz="1800" dirty="0">
                <a:latin typeface="Arial" pitchFamily="34" charset="0"/>
                <a:ea typeface="黑体" pitchFamily="49" charset="-122"/>
              </a:rPr>
              <a:t>SIFS</a:t>
            </a:r>
          </a:p>
        </p:txBody>
      </p:sp>
      <p:sp>
        <p:nvSpPr>
          <p:cNvPr id="34835" name="Text Box 26"/>
          <p:cNvSpPr txBox="1">
            <a:spLocks noChangeArrowheads="1"/>
          </p:cNvSpPr>
          <p:nvPr/>
        </p:nvSpPr>
        <p:spPr bwMode="auto">
          <a:xfrm>
            <a:off x="4819650" y="4986338"/>
            <a:ext cx="697627" cy="369332"/>
          </a:xfrm>
          <a:prstGeom prst="rect">
            <a:avLst/>
          </a:prstGeom>
          <a:noFill/>
          <a:ln w="9525">
            <a:noFill/>
            <a:miter lim="800000"/>
            <a:headEnd/>
            <a:tailEnd/>
          </a:ln>
        </p:spPr>
        <p:txBody>
          <a:bodyPr wrap="none">
            <a:spAutoFit/>
          </a:bodyPr>
          <a:lstStyle/>
          <a:p>
            <a:r>
              <a:rPr kumimoji="1" lang="en-US" altLang="zh-CN" sz="1800">
                <a:latin typeface="Arial" pitchFamily="34" charset="0"/>
                <a:ea typeface="黑体" pitchFamily="49" charset="-122"/>
              </a:rPr>
              <a:t>PIFS</a:t>
            </a:r>
          </a:p>
        </p:txBody>
      </p:sp>
      <p:sp>
        <p:nvSpPr>
          <p:cNvPr id="34836" name="Line 27"/>
          <p:cNvSpPr>
            <a:spLocks noChangeShapeType="1"/>
          </p:cNvSpPr>
          <p:nvPr/>
        </p:nvSpPr>
        <p:spPr bwMode="auto">
          <a:xfrm>
            <a:off x="4865688" y="5330825"/>
            <a:ext cx="600075" cy="0"/>
          </a:xfrm>
          <a:prstGeom prst="line">
            <a:avLst/>
          </a:prstGeom>
          <a:noFill/>
          <a:ln w="9525">
            <a:solidFill>
              <a:schemeClr val="tx1"/>
            </a:solidFill>
            <a:round/>
            <a:headEnd type="triangle" w="sm" len="med"/>
            <a:tailEnd type="triangle" w="sm" len="med"/>
          </a:ln>
        </p:spPr>
        <p:txBody>
          <a:bodyPr/>
          <a:lstStyle/>
          <a:p>
            <a:endParaRPr lang="zh-CN" altLang="en-US"/>
          </a:p>
        </p:txBody>
      </p:sp>
      <p:sp>
        <p:nvSpPr>
          <p:cNvPr id="34837" name="Line 28"/>
          <p:cNvSpPr>
            <a:spLocks noChangeShapeType="1"/>
          </p:cNvSpPr>
          <p:nvPr/>
        </p:nvSpPr>
        <p:spPr bwMode="auto">
          <a:xfrm flipH="1" flipV="1">
            <a:off x="3679825" y="3529013"/>
            <a:ext cx="0" cy="442912"/>
          </a:xfrm>
          <a:prstGeom prst="line">
            <a:avLst/>
          </a:prstGeom>
          <a:noFill/>
          <a:ln w="9525">
            <a:solidFill>
              <a:schemeClr val="tx1"/>
            </a:solidFill>
            <a:round/>
            <a:headEnd/>
            <a:tailEnd/>
          </a:ln>
        </p:spPr>
        <p:txBody>
          <a:bodyPr/>
          <a:lstStyle/>
          <a:p>
            <a:endParaRPr lang="zh-CN" altLang="en-US"/>
          </a:p>
        </p:txBody>
      </p:sp>
      <p:sp>
        <p:nvSpPr>
          <p:cNvPr id="34838" name="Line 29"/>
          <p:cNvSpPr>
            <a:spLocks noChangeShapeType="1"/>
          </p:cNvSpPr>
          <p:nvPr/>
        </p:nvSpPr>
        <p:spPr bwMode="auto">
          <a:xfrm>
            <a:off x="5478463" y="5180013"/>
            <a:ext cx="0" cy="301625"/>
          </a:xfrm>
          <a:prstGeom prst="line">
            <a:avLst/>
          </a:prstGeom>
          <a:noFill/>
          <a:ln w="9525">
            <a:solidFill>
              <a:schemeClr val="tx1"/>
            </a:solidFill>
            <a:round/>
            <a:headEnd/>
            <a:tailEnd/>
          </a:ln>
        </p:spPr>
        <p:txBody>
          <a:bodyPr/>
          <a:lstStyle/>
          <a:p>
            <a:endParaRPr lang="zh-CN" altLang="en-US"/>
          </a:p>
        </p:txBody>
      </p:sp>
      <p:sp>
        <p:nvSpPr>
          <p:cNvPr id="34839" name="Text Box 31"/>
          <p:cNvSpPr txBox="1">
            <a:spLocks noChangeArrowheads="1"/>
          </p:cNvSpPr>
          <p:nvPr/>
        </p:nvSpPr>
        <p:spPr bwMode="auto">
          <a:xfrm>
            <a:off x="8388350" y="5589588"/>
            <a:ext cx="642938" cy="366712"/>
          </a:xfrm>
          <a:prstGeom prst="rect">
            <a:avLst/>
          </a:prstGeom>
          <a:noFill/>
          <a:ln w="9525">
            <a:noFill/>
            <a:miter lim="800000"/>
            <a:headEnd/>
            <a:tailEnd/>
          </a:ln>
        </p:spPr>
        <p:txBody>
          <a:bodyPr wrap="none">
            <a:spAutoFit/>
          </a:bodyPr>
          <a:lstStyle/>
          <a:p>
            <a:r>
              <a:rPr kumimoji="1" lang="zh-CN" altLang="en-US" sz="1800">
                <a:latin typeface="Arial" pitchFamily="34" charset="0"/>
                <a:ea typeface="黑体" pitchFamily="49" charset="-122"/>
              </a:rPr>
              <a:t>时间</a:t>
            </a:r>
          </a:p>
        </p:txBody>
      </p:sp>
      <p:sp>
        <p:nvSpPr>
          <p:cNvPr id="34840" name="Freeform 32"/>
          <p:cNvSpPr>
            <a:spLocks/>
          </p:cNvSpPr>
          <p:nvPr/>
        </p:nvSpPr>
        <p:spPr bwMode="auto">
          <a:xfrm>
            <a:off x="2265363" y="5608638"/>
            <a:ext cx="2597150" cy="376237"/>
          </a:xfrm>
          <a:custGeom>
            <a:avLst/>
            <a:gdLst>
              <a:gd name="T0" fmla="*/ 0 w 624"/>
              <a:gd name="T1" fmla="*/ 376237 h 240"/>
              <a:gd name="T2" fmla="*/ 0 w 624"/>
              <a:gd name="T3" fmla="*/ 0 h 240"/>
              <a:gd name="T4" fmla="*/ 2597150 w 624"/>
              <a:gd name="T5" fmla="*/ 0 h 240"/>
              <a:gd name="T6" fmla="*/ 2597150 w 624"/>
              <a:gd name="T7" fmla="*/ 376237 h 240"/>
              <a:gd name="T8" fmla="*/ 0 60000 65536"/>
              <a:gd name="T9" fmla="*/ 0 60000 65536"/>
              <a:gd name="T10" fmla="*/ 0 60000 65536"/>
              <a:gd name="T11" fmla="*/ 0 60000 65536"/>
              <a:gd name="T12" fmla="*/ 0 w 624"/>
              <a:gd name="T13" fmla="*/ 0 h 240"/>
              <a:gd name="T14" fmla="*/ 624 w 624"/>
              <a:gd name="T15" fmla="*/ 240 h 240"/>
            </a:gdLst>
            <a:ahLst/>
            <a:cxnLst>
              <a:cxn ang="T8">
                <a:pos x="T0" y="T1"/>
              </a:cxn>
              <a:cxn ang="T9">
                <a:pos x="T2" y="T3"/>
              </a:cxn>
              <a:cxn ang="T10">
                <a:pos x="T4" y="T5"/>
              </a:cxn>
              <a:cxn ang="T11">
                <a:pos x="T6" y="T7"/>
              </a:cxn>
            </a:cxnLst>
            <a:rect l="T12" t="T13" r="T14" b="T15"/>
            <a:pathLst>
              <a:path w="624" h="240">
                <a:moveTo>
                  <a:pt x="0" y="240"/>
                </a:moveTo>
                <a:lnTo>
                  <a:pt x="0" y="0"/>
                </a:lnTo>
                <a:lnTo>
                  <a:pt x="624" y="0"/>
                </a:lnTo>
                <a:lnTo>
                  <a:pt x="624" y="240"/>
                </a:lnTo>
              </a:path>
            </a:pathLst>
          </a:custGeom>
          <a:solidFill>
            <a:srgbClr val="99FFCC"/>
          </a:solidFill>
          <a:ln w="9525">
            <a:solidFill>
              <a:schemeClr val="tx1"/>
            </a:solidFill>
            <a:round/>
            <a:headEnd/>
            <a:tailEnd/>
          </a:ln>
        </p:spPr>
        <p:txBody>
          <a:bodyPr/>
          <a:lstStyle/>
          <a:p>
            <a:endParaRPr lang="zh-CN" altLang="en-US"/>
          </a:p>
        </p:txBody>
      </p:sp>
      <p:sp>
        <p:nvSpPr>
          <p:cNvPr id="34841" name="Text Box 33"/>
          <p:cNvSpPr txBox="1">
            <a:spLocks noChangeArrowheads="1"/>
          </p:cNvSpPr>
          <p:nvPr/>
        </p:nvSpPr>
        <p:spPr bwMode="auto">
          <a:xfrm>
            <a:off x="2722563" y="5595938"/>
            <a:ext cx="1488421" cy="369332"/>
          </a:xfrm>
          <a:prstGeom prst="rect">
            <a:avLst/>
          </a:prstGeom>
          <a:noFill/>
          <a:ln w="9525">
            <a:noFill/>
            <a:miter lim="800000"/>
            <a:headEnd/>
            <a:tailEnd/>
          </a:ln>
        </p:spPr>
        <p:txBody>
          <a:bodyPr wrap="none">
            <a:spAutoFit/>
          </a:bodyPr>
          <a:lstStyle/>
          <a:p>
            <a:r>
              <a:rPr kumimoji="1" lang="en-US" altLang="zh-CN" sz="1800" dirty="0" smtClean="0">
                <a:latin typeface="Arial" pitchFamily="34" charset="0"/>
                <a:ea typeface="黑体" pitchFamily="49" charset="-122"/>
              </a:rPr>
              <a:t>NAV(</a:t>
            </a:r>
            <a:r>
              <a:rPr kumimoji="1" lang="zh-CN" altLang="en-US" sz="1800" dirty="0" smtClean="0">
                <a:latin typeface="Arial" pitchFamily="34" charset="0"/>
                <a:ea typeface="黑体" pitchFamily="49" charset="-122"/>
              </a:rPr>
              <a:t>媒体忙</a:t>
            </a:r>
            <a:r>
              <a:rPr kumimoji="1" lang="en-US" altLang="zh-CN" sz="1800" dirty="0" smtClean="0">
                <a:latin typeface="Arial" pitchFamily="34" charset="0"/>
                <a:ea typeface="黑体" pitchFamily="49" charset="-122"/>
              </a:rPr>
              <a:t>)</a:t>
            </a:r>
            <a:endParaRPr kumimoji="1" lang="zh-CN" altLang="en-US" sz="1800" dirty="0">
              <a:latin typeface="Arial" pitchFamily="34" charset="0"/>
              <a:ea typeface="黑体" pitchFamily="49" charset="-122"/>
            </a:endParaRPr>
          </a:p>
        </p:txBody>
      </p:sp>
      <p:sp>
        <p:nvSpPr>
          <p:cNvPr id="321570" name="Text Box 34"/>
          <p:cNvSpPr txBox="1">
            <a:spLocks noChangeArrowheads="1"/>
          </p:cNvSpPr>
          <p:nvPr/>
        </p:nvSpPr>
        <p:spPr bwMode="auto">
          <a:xfrm>
            <a:off x="4833938" y="4678363"/>
            <a:ext cx="704850" cy="366712"/>
          </a:xfrm>
          <a:prstGeom prst="rect">
            <a:avLst/>
          </a:prstGeom>
          <a:noFill/>
          <a:ln w="9525">
            <a:noFill/>
            <a:miter lim="800000"/>
            <a:headEnd/>
            <a:tailEnd/>
          </a:ln>
        </p:spPr>
        <p:txBody>
          <a:bodyPr wrap="none">
            <a:spAutoFit/>
          </a:bodyPr>
          <a:lstStyle/>
          <a:p>
            <a:r>
              <a:rPr kumimoji="1" lang="en-US" altLang="zh-CN" sz="1800">
                <a:latin typeface="Arial" pitchFamily="34" charset="0"/>
                <a:ea typeface="黑体" pitchFamily="49" charset="-122"/>
              </a:rPr>
              <a:t>DIFS</a:t>
            </a:r>
          </a:p>
        </p:txBody>
      </p:sp>
      <p:sp>
        <p:nvSpPr>
          <p:cNvPr id="34843" name="Line 35"/>
          <p:cNvSpPr>
            <a:spLocks noChangeShapeType="1"/>
          </p:cNvSpPr>
          <p:nvPr/>
        </p:nvSpPr>
        <p:spPr bwMode="auto">
          <a:xfrm flipV="1">
            <a:off x="4876800" y="4994275"/>
            <a:ext cx="671513" cy="0"/>
          </a:xfrm>
          <a:prstGeom prst="line">
            <a:avLst/>
          </a:prstGeom>
          <a:noFill/>
          <a:ln w="9525">
            <a:solidFill>
              <a:schemeClr val="tx1"/>
            </a:solidFill>
            <a:round/>
            <a:headEnd type="triangle" w="sm" len="med"/>
            <a:tailEnd type="triangle" w="sm" len="med"/>
          </a:ln>
        </p:spPr>
        <p:txBody>
          <a:bodyPr/>
          <a:lstStyle/>
          <a:p>
            <a:endParaRPr lang="zh-CN" altLang="en-US"/>
          </a:p>
        </p:txBody>
      </p:sp>
      <p:sp>
        <p:nvSpPr>
          <p:cNvPr id="34844" name="Line 36"/>
          <p:cNvSpPr>
            <a:spLocks noChangeShapeType="1"/>
          </p:cNvSpPr>
          <p:nvPr/>
        </p:nvSpPr>
        <p:spPr bwMode="auto">
          <a:xfrm flipH="1" flipV="1">
            <a:off x="4862513" y="4692650"/>
            <a:ext cx="0" cy="425450"/>
          </a:xfrm>
          <a:prstGeom prst="line">
            <a:avLst/>
          </a:prstGeom>
          <a:noFill/>
          <a:ln w="9525">
            <a:solidFill>
              <a:schemeClr val="tx1"/>
            </a:solidFill>
            <a:round/>
            <a:headEnd/>
            <a:tailEnd/>
          </a:ln>
        </p:spPr>
        <p:txBody>
          <a:bodyPr/>
          <a:lstStyle/>
          <a:p>
            <a:endParaRPr lang="zh-CN" altLang="en-US"/>
          </a:p>
        </p:txBody>
      </p:sp>
      <p:sp>
        <p:nvSpPr>
          <p:cNvPr id="34845" name="Line 37"/>
          <p:cNvSpPr>
            <a:spLocks noChangeShapeType="1"/>
          </p:cNvSpPr>
          <p:nvPr/>
        </p:nvSpPr>
        <p:spPr bwMode="auto">
          <a:xfrm>
            <a:off x="5548313" y="4692650"/>
            <a:ext cx="0" cy="858838"/>
          </a:xfrm>
          <a:prstGeom prst="line">
            <a:avLst/>
          </a:prstGeom>
          <a:noFill/>
          <a:ln w="9525">
            <a:solidFill>
              <a:schemeClr val="tx1"/>
            </a:solidFill>
            <a:round/>
            <a:headEnd/>
            <a:tailEnd/>
          </a:ln>
        </p:spPr>
        <p:txBody>
          <a:bodyPr/>
          <a:lstStyle/>
          <a:p>
            <a:endParaRPr lang="zh-CN" altLang="en-US"/>
          </a:p>
        </p:txBody>
      </p:sp>
      <p:sp>
        <p:nvSpPr>
          <p:cNvPr id="34846" name="Freeform 38"/>
          <p:cNvSpPr>
            <a:spLocks/>
          </p:cNvSpPr>
          <p:nvPr/>
        </p:nvSpPr>
        <p:spPr bwMode="auto">
          <a:xfrm>
            <a:off x="6823075" y="5608638"/>
            <a:ext cx="1382713" cy="376237"/>
          </a:xfrm>
          <a:custGeom>
            <a:avLst/>
            <a:gdLst>
              <a:gd name="T0" fmla="*/ 0 w 624"/>
              <a:gd name="T1" fmla="*/ 376237 h 240"/>
              <a:gd name="T2" fmla="*/ 0 w 624"/>
              <a:gd name="T3" fmla="*/ 0 h 240"/>
              <a:gd name="T4" fmla="*/ 1382713 w 624"/>
              <a:gd name="T5" fmla="*/ 0 h 240"/>
              <a:gd name="T6" fmla="*/ 1382713 w 624"/>
              <a:gd name="T7" fmla="*/ 376237 h 240"/>
              <a:gd name="T8" fmla="*/ 0 60000 65536"/>
              <a:gd name="T9" fmla="*/ 0 60000 65536"/>
              <a:gd name="T10" fmla="*/ 0 60000 65536"/>
              <a:gd name="T11" fmla="*/ 0 60000 65536"/>
              <a:gd name="T12" fmla="*/ 0 w 624"/>
              <a:gd name="T13" fmla="*/ 0 h 240"/>
              <a:gd name="T14" fmla="*/ 624 w 624"/>
              <a:gd name="T15" fmla="*/ 240 h 240"/>
            </a:gdLst>
            <a:ahLst/>
            <a:cxnLst>
              <a:cxn ang="T8">
                <a:pos x="T0" y="T1"/>
              </a:cxn>
              <a:cxn ang="T9">
                <a:pos x="T2" y="T3"/>
              </a:cxn>
              <a:cxn ang="T10">
                <a:pos x="T4" y="T5"/>
              </a:cxn>
              <a:cxn ang="T11">
                <a:pos x="T6" y="T7"/>
              </a:cxn>
            </a:cxnLst>
            <a:rect l="T12" t="T13" r="T14" b="T15"/>
            <a:pathLst>
              <a:path w="624" h="240">
                <a:moveTo>
                  <a:pt x="0" y="240"/>
                </a:moveTo>
                <a:lnTo>
                  <a:pt x="0" y="0"/>
                </a:lnTo>
                <a:lnTo>
                  <a:pt x="624" y="0"/>
                </a:lnTo>
                <a:lnTo>
                  <a:pt x="624" y="240"/>
                </a:lnTo>
              </a:path>
            </a:pathLst>
          </a:custGeom>
          <a:solidFill>
            <a:srgbClr val="FFFF99"/>
          </a:solidFill>
          <a:ln w="9525">
            <a:solidFill>
              <a:schemeClr val="tx1"/>
            </a:solidFill>
            <a:round/>
            <a:headEnd/>
            <a:tailEnd/>
          </a:ln>
        </p:spPr>
        <p:txBody>
          <a:bodyPr/>
          <a:lstStyle/>
          <a:p>
            <a:endParaRPr lang="zh-CN" altLang="en-US"/>
          </a:p>
        </p:txBody>
      </p:sp>
      <p:sp>
        <p:nvSpPr>
          <p:cNvPr id="34847" name="Freeform 39"/>
          <p:cNvSpPr>
            <a:spLocks/>
          </p:cNvSpPr>
          <p:nvPr/>
        </p:nvSpPr>
        <p:spPr bwMode="auto">
          <a:xfrm>
            <a:off x="5541963" y="5608638"/>
            <a:ext cx="1281112" cy="376237"/>
          </a:xfrm>
          <a:custGeom>
            <a:avLst/>
            <a:gdLst>
              <a:gd name="T0" fmla="*/ 0 w 780"/>
              <a:gd name="T1" fmla="*/ 376237 h 240"/>
              <a:gd name="T2" fmla="*/ 0 w 780"/>
              <a:gd name="T3" fmla="*/ 0 h 240"/>
              <a:gd name="T4" fmla="*/ 1281112 w 780"/>
              <a:gd name="T5" fmla="*/ 0 h 240"/>
              <a:gd name="T6" fmla="*/ 0 60000 65536"/>
              <a:gd name="T7" fmla="*/ 0 60000 65536"/>
              <a:gd name="T8" fmla="*/ 0 60000 65536"/>
              <a:gd name="T9" fmla="*/ 0 w 780"/>
              <a:gd name="T10" fmla="*/ 0 h 240"/>
              <a:gd name="T11" fmla="*/ 780 w 780"/>
              <a:gd name="T12" fmla="*/ 240 h 240"/>
            </a:gdLst>
            <a:ahLst/>
            <a:cxnLst>
              <a:cxn ang="T6">
                <a:pos x="T0" y="T1"/>
              </a:cxn>
              <a:cxn ang="T7">
                <a:pos x="T2" y="T3"/>
              </a:cxn>
              <a:cxn ang="T8">
                <a:pos x="T4" y="T5"/>
              </a:cxn>
            </a:cxnLst>
            <a:rect l="T9" t="T10" r="T11" b="T12"/>
            <a:pathLst>
              <a:path w="780" h="240">
                <a:moveTo>
                  <a:pt x="0" y="240"/>
                </a:moveTo>
                <a:lnTo>
                  <a:pt x="0" y="0"/>
                </a:lnTo>
                <a:lnTo>
                  <a:pt x="780" y="0"/>
                </a:lnTo>
              </a:path>
            </a:pathLst>
          </a:custGeom>
          <a:solidFill>
            <a:schemeClr val="bg1"/>
          </a:solidFill>
          <a:ln w="9525">
            <a:solidFill>
              <a:schemeClr val="tx1"/>
            </a:solidFill>
            <a:round/>
            <a:headEnd/>
            <a:tailEnd/>
          </a:ln>
        </p:spPr>
        <p:txBody>
          <a:bodyPr/>
          <a:lstStyle/>
          <a:p>
            <a:endParaRPr lang="zh-CN" altLang="en-US"/>
          </a:p>
        </p:txBody>
      </p:sp>
      <p:sp>
        <p:nvSpPr>
          <p:cNvPr id="34848" name="Line 40"/>
          <p:cNvSpPr>
            <a:spLocks noChangeShapeType="1"/>
          </p:cNvSpPr>
          <p:nvPr/>
        </p:nvSpPr>
        <p:spPr bwMode="auto">
          <a:xfrm>
            <a:off x="5699125" y="5603875"/>
            <a:ext cx="0" cy="377825"/>
          </a:xfrm>
          <a:prstGeom prst="line">
            <a:avLst/>
          </a:prstGeom>
          <a:noFill/>
          <a:ln w="9525">
            <a:solidFill>
              <a:schemeClr val="tx1"/>
            </a:solidFill>
            <a:round/>
            <a:headEnd/>
            <a:tailEnd/>
          </a:ln>
        </p:spPr>
        <p:txBody>
          <a:bodyPr/>
          <a:lstStyle/>
          <a:p>
            <a:endParaRPr lang="zh-CN" altLang="en-US"/>
          </a:p>
        </p:txBody>
      </p:sp>
      <p:sp>
        <p:nvSpPr>
          <p:cNvPr id="34849" name="Line 41"/>
          <p:cNvSpPr>
            <a:spLocks noChangeShapeType="1"/>
          </p:cNvSpPr>
          <p:nvPr/>
        </p:nvSpPr>
        <p:spPr bwMode="auto">
          <a:xfrm>
            <a:off x="5856288" y="5603875"/>
            <a:ext cx="0" cy="377825"/>
          </a:xfrm>
          <a:prstGeom prst="line">
            <a:avLst/>
          </a:prstGeom>
          <a:noFill/>
          <a:ln w="9525">
            <a:solidFill>
              <a:schemeClr val="tx1"/>
            </a:solidFill>
            <a:round/>
            <a:headEnd/>
            <a:tailEnd/>
          </a:ln>
        </p:spPr>
        <p:txBody>
          <a:bodyPr/>
          <a:lstStyle/>
          <a:p>
            <a:endParaRPr lang="zh-CN" altLang="en-US"/>
          </a:p>
        </p:txBody>
      </p:sp>
      <p:sp>
        <p:nvSpPr>
          <p:cNvPr id="34850" name="Line 42"/>
          <p:cNvSpPr>
            <a:spLocks noChangeShapeType="1"/>
          </p:cNvSpPr>
          <p:nvPr/>
        </p:nvSpPr>
        <p:spPr bwMode="auto">
          <a:xfrm>
            <a:off x="6013450" y="5603875"/>
            <a:ext cx="0" cy="377825"/>
          </a:xfrm>
          <a:prstGeom prst="line">
            <a:avLst/>
          </a:prstGeom>
          <a:noFill/>
          <a:ln w="9525">
            <a:solidFill>
              <a:schemeClr val="tx1"/>
            </a:solidFill>
            <a:round/>
            <a:headEnd/>
            <a:tailEnd/>
          </a:ln>
        </p:spPr>
        <p:txBody>
          <a:bodyPr/>
          <a:lstStyle/>
          <a:p>
            <a:endParaRPr lang="zh-CN" altLang="en-US"/>
          </a:p>
        </p:txBody>
      </p:sp>
      <p:sp>
        <p:nvSpPr>
          <p:cNvPr id="34851" name="Line 43"/>
          <p:cNvSpPr>
            <a:spLocks noChangeShapeType="1"/>
          </p:cNvSpPr>
          <p:nvPr/>
        </p:nvSpPr>
        <p:spPr bwMode="auto">
          <a:xfrm>
            <a:off x="6172200" y="5603875"/>
            <a:ext cx="0" cy="377825"/>
          </a:xfrm>
          <a:prstGeom prst="line">
            <a:avLst/>
          </a:prstGeom>
          <a:noFill/>
          <a:ln w="9525">
            <a:solidFill>
              <a:schemeClr val="tx1"/>
            </a:solidFill>
            <a:round/>
            <a:headEnd/>
            <a:tailEnd/>
          </a:ln>
        </p:spPr>
        <p:txBody>
          <a:bodyPr/>
          <a:lstStyle/>
          <a:p>
            <a:endParaRPr lang="zh-CN" altLang="en-US"/>
          </a:p>
        </p:txBody>
      </p:sp>
      <p:sp>
        <p:nvSpPr>
          <p:cNvPr id="34852" name="Line 44"/>
          <p:cNvSpPr>
            <a:spLocks noChangeShapeType="1"/>
          </p:cNvSpPr>
          <p:nvPr/>
        </p:nvSpPr>
        <p:spPr bwMode="auto">
          <a:xfrm>
            <a:off x="6329363" y="5603875"/>
            <a:ext cx="0" cy="377825"/>
          </a:xfrm>
          <a:prstGeom prst="line">
            <a:avLst/>
          </a:prstGeom>
          <a:noFill/>
          <a:ln w="9525">
            <a:solidFill>
              <a:schemeClr val="tx1"/>
            </a:solidFill>
            <a:round/>
            <a:headEnd/>
            <a:tailEnd/>
          </a:ln>
        </p:spPr>
        <p:txBody>
          <a:bodyPr/>
          <a:lstStyle/>
          <a:p>
            <a:endParaRPr lang="zh-CN" altLang="en-US"/>
          </a:p>
        </p:txBody>
      </p:sp>
      <p:sp>
        <p:nvSpPr>
          <p:cNvPr id="34853" name="Line 45"/>
          <p:cNvSpPr>
            <a:spLocks noChangeShapeType="1"/>
          </p:cNvSpPr>
          <p:nvPr/>
        </p:nvSpPr>
        <p:spPr bwMode="auto">
          <a:xfrm>
            <a:off x="6486525" y="5613400"/>
            <a:ext cx="0" cy="377825"/>
          </a:xfrm>
          <a:prstGeom prst="line">
            <a:avLst/>
          </a:prstGeom>
          <a:noFill/>
          <a:ln w="9525">
            <a:solidFill>
              <a:schemeClr val="tx1"/>
            </a:solidFill>
            <a:round/>
            <a:headEnd/>
            <a:tailEnd/>
          </a:ln>
        </p:spPr>
        <p:txBody>
          <a:bodyPr/>
          <a:lstStyle/>
          <a:p>
            <a:endParaRPr lang="zh-CN" altLang="en-US"/>
          </a:p>
        </p:txBody>
      </p:sp>
      <p:sp>
        <p:nvSpPr>
          <p:cNvPr id="34854" name="Line 46"/>
          <p:cNvSpPr>
            <a:spLocks noChangeShapeType="1"/>
          </p:cNvSpPr>
          <p:nvPr/>
        </p:nvSpPr>
        <p:spPr bwMode="auto">
          <a:xfrm>
            <a:off x="6654800" y="5613400"/>
            <a:ext cx="0" cy="377825"/>
          </a:xfrm>
          <a:prstGeom prst="line">
            <a:avLst/>
          </a:prstGeom>
          <a:noFill/>
          <a:ln w="9525">
            <a:solidFill>
              <a:schemeClr val="tx1"/>
            </a:solidFill>
            <a:round/>
            <a:headEnd/>
            <a:tailEnd/>
          </a:ln>
        </p:spPr>
        <p:txBody>
          <a:bodyPr/>
          <a:lstStyle/>
          <a:p>
            <a:endParaRPr lang="zh-CN" altLang="en-US"/>
          </a:p>
        </p:txBody>
      </p:sp>
      <p:sp>
        <p:nvSpPr>
          <p:cNvPr id="34855" name="Line 47"/>
          <p:cNvSpPr>
            <a:spLocks noChangeShapeType="1"/>
          </p:cNvSpPr>
          <p:nvPr/>
        </p:nvSpPr>
        <p:spPr bwMode="auto">
          <a:xfrm>
            <a:off x="5575300" y="5330825"/>
            <a:ext cx="1277938" cy="0"/>
          </a:xfrm>
          <a:prstGeom prst="line">
            <a:avLst/>
          </a:prstGeom>
          <a:noFill/>
          <a:ln w="9525">
            <a:solidFill>
              <a:schemeClr val="tx1"/>
            </a:solidFill>
            <a:round/>
            <a:headEnd type="triangle" w="sm" len="med"/>
            <a:tailEnd type="triangle" w="sm" len="med"/>
          </a:ln>
        </p:spPr>
        <p:txBody>
          <a:bodyPr/>
          <a:lstStyle/>
          <a:p>
            <a:endParaRPr lang="zh-CN" altLang="en-US"/>
          </a:p>
        </p:txBody>
      </p:sp>
      <p:sp>
        <p:nvSpPr>
          <p:cNvPr id="34856" name="Text Box 48"/>
          <p:cNvSpPr txBox="1">
            <a:spLocks noChangeArrowheads="1"/>
          </p:cNvSpPr>
          <p:nvPr/>
        </p:nvSpPr>
        <p:spPr bwMode="auto">
          <a:xfrm>
            <a:off x="5643563" y="4937125"/>
            <a:ext cx="1098550" cy="366713"/>
          </a:xfrm>
          <a:prstGeom prst="rect">
            <a:avLst/>
          </a:prstGeom>
          <a:noFill/>
          <a:ln w="9525">
            <a:noFill/>
            <a:miter lim="800000"/>
            <a:headEnd/>
            <a:tailEnd/>
          </a:ln>
        </p:spPr>
        <p:txBody>
          <a:bodyPr wrap="none">
            <a:spAutoFit/>
          </a:bodyPr>
          <a:lstStyle/>
          <a:p>
            <a:r>
              <a:rPr kumimoji="1" lang="zh-CN" altLang="en-US" sz="1800">
                <a:latin typeface="Arial" pitchFamily="34" charset="0"/>
                <a:ea typeface="黑体" pitchFamily="49" charset="-122"/>
              </a:rPr>
              <a:t>争用窗口</a:t>
            </a:r>
          </a:p>
        </p:txBody>
      </p:sp>
      <p:sp>
        <p:nvSpPr>
          <p:cNvPr id="34857" name="Text Box 49"/>
          <p:cNvSpPr txBox="1">
            <a:spLocks noChangeArrowheads="1"/>
          </p:cNvSpPr>
          <p:nvPr/>
        </p:nvSpPr>
        <p:spPr bwMode="auto">
          <a:xfrm>
            <a:off x="6789738" y="5562600"/>
            <a:ext cx="1390650" cy="366713"/>
          </a:xfrm>
          <a:prstGeom prst="rect">
            <a:avLst/>
          </a:prstGeom>
          <a:noFill/>
          <a:ln w="9525">
            <a:noFill/>
            <a:miter lim="800000"/>
            <a:headEnd/>
            <a:tailEnd/>
          </a:ln>
        </p:spPr>
        <p:txBody>
          <a:bodyPr wrap="none">
            <a:spAutoFit/>
          </a:bodyPr>
          <a:lstStyle/>
          <a:p>
            <a:r>
              <a:rPr kumimoji="1" lang="zh-CN" altLang="en-US" sz="1800">
                <a:latin typeface="Arial" pitchFamily="34" charset="0"/>
                <a:ea typeface="黑体" pitchFamily="49" charset="-122"/>
              </a:rPr>
              <a:t>发送下一 帧</a:t>
            </a:r>
          </a:p>
        </p:txBody>
      </p:sp>
      <p:sp>
        <p:nvSpPr>
          <p:cNvPr id="34858" name="AutoShape 50"/>
          <p:cNvSpPr>
            <a:spLocks/>
          </p:cNvSpPr>
          <p:nvPr/>
        </p:nvSpPr>
        <p:spPr bwMode="auto">
          <a:xfrm rot="-5400000">
            <a:off x="3505201" y="4814887"/>
            <a:ext cx="144462" cy="2570163"/>
          </a:xfrm>
          <a:prstGeom prst="leftBrace">
            <a:avLst>
              <a:gd name="adj1" fmla="val 148261"/>
              <a:gd name="adj2" fmla="val 50000"/>
            </a:avLst>
          </a:prstGeom>
          <a:noFill/>
          <a:ln w="9525">
            <a:solidFill>
              <a:schemeClr val="tx1"/>
            </a:solidFill>
            <a:round/>
            <a:headEnd/>
            <a:tailEnd/>
          </a:ln>
        </p:spPr>
        <p:txBody>
          <a:bodyPr wrap="none" anchor="ctr"/>
          <a:lstStyle/>
          <a:p>
            <a:endParaRPr lang="zh-CN" altLang="en-US"/>
          </a:p>
        </p:txBody>
      </p:sp>
      <p:sp>
        <p:nvSpPr>
          <p:cNvPr id="34859" name="AutoShape 51"/>
          <p:cNvSpPr>
            <a:spLocks/>
          </p:cNvSpPr>
          <p:nvPr/>
        </p:nvSpPr>
        <p:spPr bwMode="auto">
          <a:xfrm rot="-5400000">
            <a:off x="6126163" y="5449888"/>
            <a:ext cx="112712" cy="1249362"/>
          </a:xfrm>
          <a:prstGeom prst="leftBrace">
            <a:avLst>
              <a:gd name="adj1" fmla="val 92371"/>
              <a:gd name="adj2" fmla="val 50000"/>
            </a:avLst>
          </a:prstGeom>
          <a:noFill/>
          <a:ln w="9525">
            <a:solidFill>
              <a:schemeClr val="tx1"/>
            </a:solidFill>
            <a:round/>
            <a:headEnd/>
            <a:tailEnd/>
          </a:ln>
        </p:spPr>
        <p:txBody>
          <a:bodyPr wrap="none" anchor="ctr"/>
          <a:lstStyle/>
          <a:p>
            <a:endParaRPr lang="zh-CN" altLang="en-US"/>
          </a:p>
        </p:txBody>
      </p:sp>
      <p:sp>
        <p:nvSpPr>
          <p:cNvPr id="34860" name="Text Box 52"/>
          <p:cNvSpPr txBox="1">
            <a:spLocks noChangeArrowheads="1"/>
          </p:cNvSpPr>
          <p:nvPr/>
        </p:nvSpPr>
        <p:spPr bwMode="auto">
          <a:xfrm>
            <a:off x="3046413" y="6096000"/>
            <a:ext cx="1100137" cy="368300"/>
          </a:xfrm>
          <a:prstGeom prst="rect">
            <a:avLst/>
          </a:prstGeom>
          <a:noFill/>
          <a:ln w="9525">
            <a:noFill/>
            <a:miter lim="800000"/>
            <a:headEnd/>
            <a:tailEnd/>
          </a:ln>
        </p:spPr>
        <p:txBody>
          <a:bodyPr wrap="none">
            <a:spAutoFit/>
          </a:bodyPr>
          <a:lstStyle/>
          <a:p>
            <a:r>
              <a:rPr kumimoji="1" lang="zh-CN" altLang="en-US" sz="1800">
                <a:latin typeface="Arial" pitchFamily="34" charset="0"/>
                <a:ea typeface="黑体" pitchFamily="49" charset="-122"/>
              </a:rPr>
              <a:t>推迟接入</a:t>
            </a:r>
          </a:p>
        </p:txBody>
      </p:sp>
      <p:sp>
        <p:nvSpPr>
          <p:cNvPr id="34861" name="Text Box 53"/>
          <p:cNvSpPr txBox="1">
            <a:spLocks noChangeArrowheads="1"/>
          </p:cNvSpPr>
          <p:nvPr/>
        </p:nvSpPr>
        <p:spPr bwMode="auto">
          <a:xfrm>
            <a:off x="5424488" y="6048375"/>
            <a:ext cx="1555750" cy="366713"/>
          </a:xfrm>
          <a:prstGeom prst="rect">
            <a:avLst/>
          </a:prstGeom>
          <a:noFill/>
          <a:ln w="9525">
            <a:noFill/>
            <a:miter lim="800000"/>
            <a:headEnd/>
            <a:tailEnd/>
          </a:ln>
        </p:spPr>
        <p:txBody>
          <a:bodyPr wrap="none">
            <a:spAutoFit/>
          </a:bodyPr>
          <a:lstStyle/>
          <a:p>
            <a:r>
              <a:rPr kumimoji="1" lang="zh-CN" altLang="en-US" sz="1800">
                <a:latin typeface="Arial" pitchFamily="34" charset="0"/>
                <a:ea typeface="黑体" pitchFamily="49" charset="-122"/>
              </a:rPr>
              <a:t>等待重试时间</a:t>
            </a:r>
          </a:p>
        </p:txBody>
      </p:sp>
      <p:sp>
        <p:nvSpPr>
          <p:cNvPr id="34862" name="Line 54"/>
          <p:cNvSpPr>
            <a:spLocks noChangeShapeType="1"/>
          </p:cNvSpPr>
          <p:nvPr/>
        </p:nvSpPr>
        <p:spPr bwMode="auto">
          <a:xfrm flipV="1">
            <a:off x="1554163" y="3521075"/>
            <a:ext cx="0" cy="300038"/>
          </a:xfrm>
          <a:prstGeom prst="line">
            <a:avLst/>
          </a:prstGeom>
          <a:noFill/>
          <a:ln w="9525">
            <a:solidFill>
              <a:schemeClr val="tx1"/>
            </a:solidFill>
            <a:round/>
            <a:headEnd/>
            <a:tailEnd type="triangle" w="sm" len="med"/>
          </a:ln>
        </p:spPr>
        <p:txBody>
          <a:bodyPr/>
          <a:lstStyle/>
          <a:p>
            <a:endParaRPr lang="zh-CN" altLang="en-US"/>
          </a:p>
        </p:txBody>
      </p:sp>
      <p:sp>
        <p:nvSpPr>
          <p:cNvPr id="34863" name="Text Box 55"/>
          <p:cNvSpPr txBox="1">
            <a:spLocks noChangeArrowheads="1"/>
          </p:cNvSpPr>
          <p:nvPr/>
        </p:nvSpPr>
        <p:spPr bwMode="auto">
          <a:xfrm>
            <a:off x="938213" y="3721100"/>
            <a:ext cx="1327150" cy="368300"/>
          </a:xfrm>
          <a:prstGeom prst="rect">
            <a:avLst/>
          </a:prstGeom>
          <a:noFill/>
          <a:ln w="9525">
            <a:noFill/>
            <a:miter lim="800000"/>
            <a:headEnd/>
            <a:tailEnd/>
          </a:ln>
        </p:spPr>
        <p:txBody>
          <a:bodyPr wrap="none">
            <a:spAutoFit/>
          </a:bodyPr>
          <a:lstStyle/>
          <a:p>
            <a:pPr algn="ctr"/>
            <a:r>
              <a:rPr kumimoji="1" lang="zh-CN" altLang="en-US" sz="1800">
                <a:latin typeface="Arial" pitchFamily="34" charset="0"/>
                <a:ea typeface="黑体" pitchFamily="49" charset="-122"/>
              </a:rPr>
              <a:t>有帧要发送</a:t>
            </a:r>
          </a:p>
        </p:txBody>
      </p:sp>
      <p:sp>
        <p:nvSpPr>
          <p:cNvPr id="34864" name="Line 56"/>
          <p:cNvSpPr>
            <a:spLocks noChangeShapeType="1"/>
          </p:cNvSpPr>
          <p:nvPr/>
        </p:nvSpPr>
        <p:spPr bwMode="auto">
          <a:xfrm>
            <a:off x="6851650" y="5170488"/>
            <a:ext cx="0" cy="368300"/>
          </a:xfrm>
          <a:prstGeom prst="line">
            <a:avLst/>
          </a:prstGeom>
          <a:noFill/>
          <a:ln w="9525">
            <a:solidFill>
              <a:schemeClr val="tx1"/>
            </a:solidFill>
            <a:round/>
            <a:headEnd/>
            <a:tailEnd/>
          </a:ln>
        </p:spPr>
        <p:txBody>
          <a:bodyPr/>
          <a:lstStyle/>
          <a:p>
            <a:endParaRPr lang="zh-CN" altLang="en-US"/>
          </a:p>
        </p:txBody>
      </p:sp>
      <p:sp>
        <p:nvSpPr>
          <p:cNvPr id="34865" name="Text Box 57"/>
          <p:cNvSpPr txBox="1">
            <a:spLocks noChangeArrowheads="1"/>
          </p:cNvSpPr>
          <p:nvPr/>
        </p:nvSpPr>
        <p:spPr bwMode="auto">
          <a:xfrm>
            <a:off x="90488" y="3481388"/>
            <a:ext cx="641350" cy="368300"/>
          </a:xfrm>
          <a:prstGeom prst="rect">
            <a:avLst/>
          </a:prstGeom>
          <a:noFill/>
          <a:ln w="9525">
            <a:noFill/>
            <a:miter lim="800000"/>
            <a:headEnd/>
            <a:tailEnd/>
          </a:ln>
        </p:spPr>
        <p:txBody>
          <a:bodyPr wrap="none">
            <a:spAutoFit/>
          </a:bodyPr>
          <a:lstStyle/>
          <a:p>
            <a:pPr algn="ctr"/>
            <a:r>
              <a:rPr kumimoji="1" lang="zh-CN" altLang="en-US" sz="1800">
                <a:latin typeface="Arial" pitchFamily="34" charset="0"/>
                <a:ea typeface="黑体" pitchFamily="49" charset="-122"/>
              </a:rPr>
              <a:t>源站</a:t>
            </a:r>
          </a:p>
        </p:txBody>
      </p:sp>
      <p:sp>
        <p:nvSpPr>
          <p:cNvPr id="34866" name="Text Box 59"/>
          <p:cNvSpPr txBox="1">
            <a:spLocks noChangeArrowheads="1"/>
          </p:cNvSpPr>
          <p:nvPr/>
        </p:nvSpPr>
        <p:spPr bwMode="auto">
          <a:xfrm>
            <a:off x="8388350" y="4270375"/>
            <a:ext cx="642938" cy="366713"/>
          </a:xfrm>
          <a:prstGeom prst="rect">
            <a:avLst/>
          </a:prstGeom>
          <a:noFill/>
          <a:ln w="9525">
            <a:noFill/>
            <a:miter lim="800000"/>
            <a:headEnd/>
            <a:tailEnd/>
          </a:ln>
        </p:spPr>
        <p:txBody>
          <a:bodyPr wrap="none">
            <a:spAutoFit/>
          </a:bodyPr>
          <a:lstStyle/>
          <a:p>
            <a:r>
              <a:rPr kumimoji="1" lang="zh-CN" altLang="en-US" sz="1800">
                <a:latin typeface="Arial" pitchFamily="34" charset="0"/>
                <a:ea typeface="黑体" pitchFamily="49" charset="-122"/>
              </a:rPr>
              <a:t>时间</a:t>
            </a:r>
          </a:p>
        </p:txBody>
      </p:sp>
      <p:sp>
        <p:nvSpPr>
          <p:cNvPr id="34867" name="Text Box 60"/>
          <p:cNvSpPr txBox="1">
            <a:spLocks noChangeArrowheads="1"/>
          </p:cNvSpPr>
          <p:nvPr/>
        </p:nvSpPr>
        <p:spPr bwMode="auto">
          <a:xfrm>
            <a:off x="65088" y="4614863"/>
            <a:ext cx="877163" cy="369332"/>
          </a:xfrm>
          <a:prstGeom prst="rect">
            <a:avLst/>
          </a:prstGeom>
          <a:noFill/>
          <a:ln w="9525">
            <a:noFill/>
            <a:miter lim="800000"/>
            <a:headEnd/>
            <a:tailEnd/>
          </a:ln>
        </p:spPr>
        <p:txBody>
          <a:bodyPr wrap="none">
            <a:spAutoFit/>
          </a:bodyPr>
          <a:lstStyle/>
          <a:p>
            <a:pPr algn="ctr"/>
            <a:r>
              <a:rPr kumimoji="1" lang="zh-CN" altLang="en-US" sz="1800">
                <a:latin typeface="Arial" pitchFamily="34" charset="0"/>
                <a:ea typeface="黑体" pitchFamily="49" charset="-122"/>
              </a:rPr>
              <a:t>目的站</a:t>
            </a:r>
          </a:p>
        </p:txBody>
      </p:sp>
      <p:sp>
        <p:nvSpPr>
          <p:cNvPr id="34868" name="Freeform 61"/>
          <p:cNvSpPr>
            <a:spLocks/>
          </p:cNvSpPr>
          <p:nvPr/>
        </p:nvSpPr>
        <p:spPr bwMode="auto">
          <a:xfrm>
            <a:off x="4194175" y="4275138"/>
            <a:ext cx="663575" cy="376237"/>
          </a:xfrm>
          <a:custGeom>
            <a:avLst/>
            <a:gdLst>
              <a:gd name="T0" fmla="*/ 0 w 624"/>
              <a:gd name="T1" fmla="*/ 376237 h 240"/>
              <a:gd name="T2" fmla="*/ 0 w 624"/>
              <a:gd name="T3" fmla="*/ 0 h 240"/>
              <a:gd name="T4" fmla="*/ 663575 w 624"/>
              <a:gd name="T5" fmla="*/ 0 h 240"/>
              <a:gd name="T6" fmla="*/ 663575 w 624"/>
              <a:gd name="T7" fmla="*/ 376237 h 240"/>
              <a:gd name="T8" fmla="*/ 0 60000 65536"/>
              <a:gd name="T9" fmla="*/ 0 60000 65536"/>
              <a:gd name="T10" fmla="*/ 0 60000 65536"/>
              <a:gd name="T11" fmla="*/ 0 60000 65536"/>
              <a:gd name="T12" fmla="*/ 0 w 624"/>
              <a:gd name="T13" fmla="*/ 0 h 240"/>
              <a:gd name="T14" fmla="*/ 624 w 624"/>
              <a:gd name="T15" fmla="*/ 240 h 240"/>
            </a:gdLst>
            <a:ahLst/>
            <a:cxnLst>
              <a:cxn ang="T8">
                <a:pos x="T0" y="T1"/>
              </a:cxn>
              <a:cxn ang="T9">
                <a:pos x="T2" y="T3"/>
              </a:cxn>
              <a:cxn ang="T10">
                <a:pos x="T4" y="T5"/>
              </a:cxn>
              <a:cxn ang="T11">
                <a:pos x="T6" y="T7"/>
              </a:cxn>
            </a:cxnLst>
            <a:rect l="T12" t="T13" r="T14" b="T15"/>
            <a:pathLst>
              <a:path w="624" h="240">
                <a:moveTo>
                  <a:pt x="0" y="240"/>
                </a:moveTo>
                <a:lnTo>
                  <a:pt x="0" y="0"/>
                </a:lnTo>
                <a:lnTo>
                  <a:pt x="624" y="0"/>
                </a:lnTo>
                <a:lnTo>
                  <a:pt x="624" y="240"/>
                </a:lnTo>
              </a:path>
            </a:pathLst>
          </a:custGeom>
          <a:solidFill>
            <a:srgbClr val="FFCCFF"/>
          </a:solidFill>
          <a:ln w="9525">
            <a:solidFill>
              <a:schemeClr val="tx1"/>
            </a:solidFill>
            <a:round/>
            <a:headEnd/>
            <a:tailEnd/>
          </a:ln>
        </p:spPr>
        <p:txBody>
          <a:bodyPr/>
          <a:lstStyle/>
          <a:p>
            <a:endParaRPr lang="zh-CN" altLang="en-US"/>
          </a:p>
        </p:txBody>
      </p:sp>
      <p:sp>
        <p:nvSpPr>
          <p:cNvPr id="34869" name="Line 62"/>
          <p:cNvSpPr>
            <a:spLocks noChangeShapeType="1"/>
          </p:cNvSpPr>
          <p:nvPr/>
        </p:nvSpPr>
        <p:spPr bwMode="auto">
          <a:xfrm>
            <a:off x="4194175" y="3521075"/>
            <a:ext cx="0" cy="677863"/>
          </a:xfrm>
          <a:prstGeom prst="line">
            <a:avLst/>
          </a:prstGeom>
          <a:noFill/>
          <a:ln w="9525">
            <a:solidFill>
              <a:schemeClr val="tx1"/>
            </a:solidFill>
            <a:round/>
            <a:headEnd/>
            <a:tailEnd/>
          </a:ln>
        </p:spPr>
        <p:txBody>
          <a:bodyPr/>
          <a:lstStyle/>
          <a:p>
            <a:endParaRPr lang="zh-CN" altLang="en-US"/>
          </a:p>
        </p:txBody>
      </p:sp>
      <p:sp>
        <p:nvSpPr>
          <p:cNvPr id="34870" name="Text Box 63"/>
          <p:cNvSpPr txBox="1">
            <a:spLocks noChangeArrowheads="1"/>
          </p:cNvSpPr>
          <p:nvPr/>
        </p:nvSpPr>
        <p:spPr bwMode="auto">
          <a:xfrm>
            <a:off x="4192588" y="4294188"/>
            <a:ext cx="654050" cy="366712"/>
          </a:xfrm>
          <a:prstGeom prst="rect">
            <a:avLst/>
          </a:prstGeom>
          <a:noFill/>
          <a:ln w="9525">
            <a:noFill/>
            <a:miter lim="800000"/>
            <a:headEnd/>
            <a:tailEnd/>
          </a:ln>
        </p:spPr>
        <p:txBody>
          <a:bodyPr wrap="none">
            <a:spAutoFit/>
          </a:bodyPr>
          <a:lstStyle/>
          <a:p>
            <a:pPr algn="ctr"/>
            <a:r>
              <a:rPr kumimoji="1" lang="en-US" altLang="zh-CN" sz="1800">
                <a:latin typeface="Arial" pitchFamily="34" charset="0"/>
                <a:ea typeface="黑体" pitchFamily="49" charset="-122"/>
              </a:rPr>
              <a:t>ACK</a:t>
            </a:r>
          </a:p>
        </p:txBody>
      </p:sp>
      <p:sp>
        <p:nvSpPr>
          <p:cNvPr id="34871" name="Line 64"/>
          <p:cNvSpPr>
            <a:spLocks noChangeShapeType="1"/>
          </p:cNvSpPr>
          <p:nvPr/>
        </p:nvSpPr>
        <p:spPr bwMode="auto">
          <a:xfrm>
            <a:off x="4859338" y="4703763"/>
            <a:ext cx="3175" cy="854075"/>
          </a:xfrm>
          <a:prstGeom prst="line">
            <a:avLst/>
          </a:prstGeom>
          <a:noFill/>
          <a:ln w="9525">
            <a:solidFill>
              <a:schemeClr val="tx1"/>
            </a:solidFill>
            <a:round/>
            <a:headEnd/>
            <a:tailEnd/>
          </a:ln>
        </p:spPr>
        <p:txBody>
          <a:bodyPr/>
          <a:lstStyle/>
          <a:p>
            <a:endParaRPr lang="zh-CN" altLang="en-US"/>
          </a:p>
        </p:txBody>
      </p:sp>
      <p:sp>
        <p:nvSpPr>
          <p:cNvPr id="34872" name="Text Box 65"/>
          <p:cNvSpPr txBox="1">
            <a:spLocks noChangeArrowheads="1"/>
          </p:cNvSpPr>
          <p:nvPr/>
        </p:nvSpPr>
        <p:spPr bwMode="auto">
          <a:xfrm>
            <a:off x="4802188" y="5345113"/>
            <a:ext cx="692150" cy="366712"/>
          </a:xfrm>
          <a:prstGeom prst="rect">
            <a:avLst/>
          </a:prstGeom>
          <a:noFill/>
          <a:ln w="9525">
            <a:noFill/>
            <a:miter lim="800000"/>
            <a:headEnd/>
            <a:tailEnd/>
          </a:ln>
        </p:spPr>
        <p:txBody>
          <a:bodyPr wrap="none">
            <a:spAutoFit/>
          </a:bodyPr>
          <a:lstStyle/>
          <a:p>
            <a:r>
              <a:rPr kumimoji="1" lang="en-US" altLang="zh-CN" sz="1800">
                <a:latin typeface="Arial" pitchFamily="34" charset="0"/>
                <a:ea typeface="黑体" pitchFamily="49" charset="-122"/>
              </a:rPr>
              <a:t>SIFS</a:t>
            </a:r>
          </a:p>
        </p:txBody>
      </p:sp>
      <p:sp>
        <p:nvSpPr>
          <p:cNvPr id="34873" name="Line 66"/>
          <p:cNvSpPr>
            <a:spLocks noChangeShapeType="1"/>
          </p:cNvSpPr>
          <p:nvPr/>
        </p:nvSpPr>
        <p:spPr bwMode="auto">
          <a:xfrm>
            <a:off x="5414963" y="5632450"/>
            <a:ext cx="0" cy="150813"/>
          </a:xfrm>
          <a:prstGeom prst="line">
            <a:avLst/>
          </a:prstGeom>
          <a:noFill/>
          <a:ln w="9525">
            <a:solidFill>
              <a:schemeClr val="tx1"/>
            </a:solidFill>
            <a:round/>
            <a:headEnd/>
            <a:tailEnd/>
          </a:ln>
        </p:spPr>
        <p:txBody>
          <a:bodyPr/>
          <a:lstStyle/>
          <a:p>
            <a:endParaRPr lang="zh-CN" altLang="en-US"/>
          </a:p>
        </p:txBody>
      </p:sp>
      <p:sp>
        <p:nvSpPr>
          <p:cNvPr id="34874" name="Line 67"/>
          <p:cNvSpPr>
            <a:spLocks noChangeShapeType="1"/>
          </p:cNvSpPr>
          <p:nvPr/>
        </p:nvSpPr>
        <p:spPr bwMode="auto">
          <a:xfrm>
            <a:off x="2263775" y="3521075"/>
            <a:ext cx="0" cy="2036763"/>
          </a:xfrm>
          <a:prstGeom prst="line">
            <a:avLst/>
          </a:prstGeom>
          <a:noFill/>
          <a:ln w="9525">
            <a:solidFill>
              <a:schemeClr val="tx1"/>
            </a:solidFill>
            <a:prstDash val="dash"/>
            <a:round/>
            <a:headEnd/>
            <a:tailEnd/>
          </a:ln>
        </p:spPr>
        <p:txBody>
          <a:bodyPr/>
          <a:lstStyle/>
          <a:p>
            <a:endParaRPr lang="zh-CN" altLang="en-US"/>
          </a:p>
        </p:txBody>
      </p:sp>
      <p:sp>
        <p:nvSpPr>
          <p:cNvPr id="34875" name="Text Box 68"/>
          <p:cNvSpPr txBox="1">
            <a:spLocks noChangeArrowheads="1"/>
          </p:cNvSpPr>
          <p:nvPr/>
        </p:nvSpPr>
        <p:spPr bwMode="auto">
          <a:xfrm>
            <a:off x="31750" y="5949950"/>
            <a:ext cx="941283" cy="369332"/>
          </a:xfrm>
          <a:prstGeom prst="rect">
            <a:avLst/>
          </a:prstGeom>
          <a:noFill/>
          <a:ln w="9525">
            <a:noFill/>
            <a:miter lim="800000"/>
            <a:headEnd/>
            <a:tailEnd/>
          </a:ln>
        </p:spPr>
        <p:txBody>
          <a:bodyPr wrap="none">
            <a:spAutoFit/>
          </a:bodyPr>
          <a:lstStyle/>
          <a:p>
            <a:pPr algn="ctr"/>
            <a:r>
              <a:rPr kumimoji="1" lang="en-US" altLang="zh-CN" sz="1800">
                <a:latin typeface="Arial" pitchFamily="34" charset="0"/>
                <a:ea typeface="黑体" pitchFamily="49" charset="-122"/>
              </a:rPr>
              <a:t> </a:t>
            </a:r>
            <a:r>
              <a:rPr kumimoji="1" lang="zh-CN" altLang="en-US" sz="1800">
                <a:latin typeface="Arial" pitchFamily="34" charset="0"/>
                <a:ea typeface="黑体" pitchFamily="49" charset="-122"/>
              </a:rPr>
              <a:t>其他站</a:t>
            </a:r>
          </a:p>
        </p:txBody>
      </p:sp>
      <p:sp>
        <p:nvSpPr>
          <p:cNvPr id="34876" name="Line 69"/>
          <p:cNvSpPr>
            <a:spLocks noChangeShapeType="1"/>
          </p:cNvSpPr>
          <p:nvPr/>
        </p:nvSpPr>
        <p:spPr bwMode="auto">
          <a:xfrm flipV="1">
            <a:off x="2263775" y="6010275"/>
            <a:ext cx="0" cy="300038"/>
          </a:xfrm>
          <a:prstGeom prst="line">
            <a:avLst/>
          </a:prstGeom>
          <a:noFill/>
          <a:ln w="9525">
            <a:solidFill>
              <a:schemeClr val="tx1"/>
            </a:solidFill>
            <a:round/>
            <a:headEnd/>
            <a:tailEnd type="triangle" w="sm" len="med"/>
          </a:ln>
        </p:spPr>
        <p:txBody>
          <a:bodyPr/>
          <a:lstStyle/>
          <a:p>
            <a:endParaRPr lang="zh-CN" altLang="en-US"/>
          </a:p>
        </p:txBody>
      </p:sp>
      <p:sp>
        <p:nvSpPr>
          <p:cNvPr id="34877" name="Text Box 70"/>
          <p:cNvSpPr txBox="1">
            <a:spLocks noChangeArrowheads="1"/>
          </p:cNvSpPr>
          <p:nvPr/>
        </p:nvSpPr>
        <p:spPr bwMode="auto">
          <a:xfrm>
            <a:off x="1622425" y="6229350"/>
            <a:ext cx="1328738" cy="368300"/>
          </a:xfrm>
          <a:prstGeom prst="rect">
            <a:avLst/>
          </a:prstGeom>
          <a:noFill/>
          <a:ln w="9525">
            <a:noFill/>
            <a:miter lim="800000"/>
            <a:headEnd/>
            <a:tailEnd/>
          </a:ln>
        </p:spPr>
        <p:txBody>
          <a:bodyPr wrap="none">
            <a:spAutoFit/>
          </a:bodyPr>
          <a:lstStyle/>
          <a:p>
            <a:pPr algn="ctr"/>
            <a:r>
              <a:rPr kumimoji="1" lang="zh-CN" altLang="en-US" sz="1800">
                <a:latin typeface="Arial" pitchFamily="34" charset="0"/>
                <a:ea typeface="黑体" pitchFamily="49" charset="-122"/>
              </a:rPr>
              <a:t>有帧要发送</a:t>
            </a:r>
          </a:p>
        </p:txBody>
      </p:sp>
      <p:sp>
        <p:nvSpPr>
          <p:cNvPr id="34878" name="Line 71"/>
          <p:cNvSpPr>
            <a:spLocks noChangeShapeType="1"/>
          </p:cNvSpPr>
          <p:nvPr/>
        </p:nvSpPr>
        <p:spPr bwMode="auto">
          <a:xfrm flipV="1">
            <a:off x="3679825" y="3894138"/>
            <a:ext cx="534988" cy="3175"/>
          </a:xfrm>
          <a:prstGeom prst="line">
            <a:avLst/>
          </a:prstGeom>
          <a:noFill/>
          <a:ln w="9525">
            <a:solidFill>
              <a:schemeClr val="tx1"/>
            </a:solidFill>
            <a:round/>
            <a:headEnd type="triangle" w="sm" len="med"/>
            <a:tailEnd type="triangle" w="sm" len="med"/>
          </a:ln>
        </p:spPr>
        <p:txBody>
          <a:bodyPr/>
          <a:lstStyle/>
          <a:p>
            <a:endParaRPr lang="zh-CN" altLang="en-US"/>
          </a:p>
        </p:txBody>
      </p:sp>
      <p:sp>
        <p:nvSpPr>
          <p:cNvPr id="34879" name="Line 72"/>
          <p:cNvSpPr>
            <a:spLocks noChangeShapeType="1"/>
          </p:cNvSpPr>
          <p:nvPr/>
        </p:nvSpPr>
        <p:spPr bwMode="auto">
          <a:xfrm flipV="1">
            <a:off x="4867275" y="5705475"/>
            <a:ext cx="531813" cy="1588"/>
          </a:xfrm>
          <a:prstGeom prst="line">
            <a:avLst/>
          </a:prstGeom>
          <a:noFill/>
          <a:ln w="9525">
            <a:solidFill>
              <a:schemeClr val="tx1"/>
            </a:solidFill>
            <a:round/>
            <a:headEnd type="triangle" w="sm" len="med"/>
            <a:tailEnd type="triangle" w="sm" len="med"/>
          </a:ln>
        </p:spPr>
        <p:txBody>
          <a:bodyPr/>
          <a:lstStyle/>
          <a:p>
            <a:endParaRPr lang="zh-CN" altLang="en-US"/>
          </a:p>
        </p:txBody>
      </p:sp>
      <p:sp>
        <p:nvSpPr>
          <p:cNvPr id="34880" name="Text Box 73"/>
          <p:cNvSpPr txBox="1">
            <a:spLocks noChangeArrowheads="1"/>
          </p:cNvSpPr>
          <p:nvPr/>
        </p:nvSpPr>
        <p:spPr bwMode="auto">
          <a:xfrm>
            <a:off x="303213" y="241300"/>
            <a:ext cx="184150" cy="396875"/>
          </a:xfrm>
          <a:prstGeom prst="rect">
            <a:avLst/>
          </a:prstGeom>
          <a:noFill/>
          <a:ln w="9525">
            <a:noFill/>
            <a:miter lim="800000"/>
            <a:headEnd/>
            <a:tailEnd/>
          </a:ln>
        </p:spPr>
        <p:txBody>
          <a:bodyPr wrap="none">
            <a:spAutoFit/>
          </a:bodyPr>
          <a:lstStyle/>
          <a:p>
            <a:endParaRPr lang="zh-CN" altLang="zh-CN"/>
          </a:p>
        </p:txBody>
      </p:sp>
      <p:sp>
        <p:nvSpPr>
          <p:cNvPr id="321610" name="Text Box 74"/>
          <p:cNvSpPr txBox="1">
            <a:spLocks noChangeArrowheads="1"/>
          </p:cNvSpPr>
          <p:nvPr/>
        </p:nvSpPr>
        <p:spPr bwMode="auto">
          <a:xfrm>
            <a:off x="428596" y="428604"/>
            <a:ext cx="8499503" cy="1196975"/>
          </a:xfrm>
          <a:prstGeom prst="rect">
            <a:avLst/>
          </a:prstGeom>
          <a:solidFill>
            <a:srgbClr val="FFFF99"/>
          </a:solidFill>
          <a:ln w="9525">
            <a:solidFill>
              <a:srgbClr val="333399"/>
            </a:solidFill>
            <a:miter lim="800000"/>
            <a:headEnd/>
            <a:tailEnd/>
          </a:ln>
        </p:spPr>
        <p:txBody>
          <a:bodyPr wrap="square">
            <a:spAutoFit/>
          </a:bodyPr>
          <a:lstStyle/>
          <a:p>
            <a:r>
              <a:rPr lang="en-US" altLang="zh-CN" sz="2400" dirty="0">
                <a:solidFill>
                  <a:srgbClr val="333399"/>
                </a:solidFill>
                <a:latin typeface="Arial" pitchFamily="34" charset="0"/>
                <a:ea typeface="黑体" pitchFamily="49" charset="-122"/>
              </a:rPr>
              <a:t>DIFS</a:t>
            </a:r>
            <a:r>
              <a:rPr lang="zh-CN" altLang="en-US" sz="2400" dirty="0">
                <a:solidFill>
                  <a:srgbClr val="333399"/>
                </a:solidFill>
                <a:latin typeface="Arial" pitchFamily="34" charset="0"/>
                <a:ea typeface="黑体" pitchFamily="49" charset="-122"/>
              </a:rPr>
              <a:t>，即分布协调功能帧间</a:t>
            </a:r>
            <a:r>
              <a:rPr lang="zh-CN" altLang="en-US" sz="2400" dirty="0" smtClean="0">
                <a:solidFill>
                  <a:srgbClr val="333399"/>
                </a:solidFill>
                <a:latin typeface="Arial" pitchFamily="34" charset="0"/>
                <a:ea typeface="黑体" pitchFamily="49" charset="-122"/>
              </a:rPr>
              <a:t>间隔 </a:t>
            </a:r>
            <a:r>
              <a:rPr lang="en-US" altLang="zh-CN" sz="2400" dirty="0" smtClean="0">
                <a:solidFill>
                  <a:srgbClr val="333399"/>
                </a:solidFill>
                <a:latin typeface="Arial" pitchFamily="34" charset="0"/>
                <a:ea typeface="黑体" pitchFamily="49" charset="-122"/>
              </a:rPr>
              <a:t>(</a:t>
            </a:r>
            <a:r>
              <a:rPr lang="zh-CN" altLang="en-US" sz="2400" dirty="0" smtClean="0">
                <a:solidFill>
                  <a:srgbClr val="333399"/>
                </a:solidFill>
                <a:latin typeface="Arial" pitchFamily="34" charset="0"/>
                <a:ea typeface="黑体" pitchFamily="49" charset="-122"/>
              </a:rPr>
              <a:t>最</a:t>
            </a:r>
            <a:r>
              <a:rPr lang="zh-CN" altLang="en-US" sz="2400" dirty="0">
                <a:solidFill>
                  <a:srgbClr val="333399"/>
                </a:solidFill>
                <a:latin typeface="Arial" pitchFamily="34" charset="0"/>
                <a:ea typeface="黑体" pitchFamily="49" charset="-122"/>
              </a:rPr>
              <a:t>长的 </a:t>
            </a:r>
            <a:r>
              <a:rPr lang="en-US" altLang="zh-CN" sz="2400" dirty="0" smtClean="0">
                <a:solidFill>
                  <a:srgbClr val="333399"/>
                </a:solidFill>
                <a:latin typeface="Arial" pitchFamily="34" charset="0"/>
                <a:ea typeface="黑体" pitchFamily="49" charset="-122"/>
              </a:rPr>
              <a:t>IFS)</a:t>
            </a:r>
            <a:r>
              <a:rPr lang="zh-CN" altLang="en-US" sz="2400" dirty="0" smtClean="0">
                <a:solidFill>
                  <a:srgbClr val="333399"/>
                </a:solidFill>
                <a:latin typeface="Arial" pitchFamily="34" charset="0"/>
                <a:ea typeface="黑体" pitchFamily="49" charset="-122"/>
              </a:rPr>
              <a:t>，</a:t>
            </a:r>
            <a:r>
              <a:rPr lang="zh-CN" altLang="en-US" sz="2400" dirty="0">
                <a:solidFill>
                  <a:srgbClr val="333399"/>
                </a:solidFill>
                <a:latin typeface="Arial" pitchFamily="34" charset="0"/>
                <a:ea typeface="黑体" pitchFamily="49" charset="-122"/>
              </a:rPr>
              <a:t>在 </a:t>
            </a:r>
            <a:r>
              <a:rPr lang="en-US" altLang="zh-CN" sz="2400" dirty="0">
                <a:solidFill>
                  <a:srgbClr val="333399"/>
                </a:solidFill>
                <a:latin typeface="Arial" pitchFamily="34" charset="0"/>
                <a:ea typeface="黑体" pitchFamily="49" charset="-122"/>
              </a:rPr>
              <a:t>DCF </a:t>
            </a:r>
            <a:r>
              <a:rPr lang="zh-CN" altLang="en-US" sz="2400" dirty="0">
                <a:solidFill>
                  <a:srgbClr val="333399"/>
                </a:solidFill>
                <a:latin typeface="Arial" pitchFamily="34" charset="0"/>
                <a:ea typeface="黑体" pitchFamily="49" charset="-122"/>
              </a:rPr>
              <a:t>方式中用来发送</a:t>
            </a:r>
            <a:r>
              <a:rPr lang="zh-CN" altLang="en-US" sz="2400" dirty="0">
                <a:solidFill>
                  <a:srgbClr val="FF0000"/>
                </a:solidFill>
                <a:latin typeface="Arial" pitchFamily="34" charset="0"/>
                <a:ea typeface="黑体" pitchFamily="49" charset="-122"/>
              </a:rPr>
              <a:t>数据帧</a:t>
            </a:r>
            <a:r>
              <a:rPr lang="zh-CN" altLang="en-US" sz="2400" dirty="0">
                <a:solidFill>
                  <a:srgbClr val="333399"/>
                </a:solidFill>
                <a:latin typeface="Arial" pitchFamily="34" charset="0"/>
                <a:ea typeface="黑体" pitchFamily="49" charset="-122"/>
              </a:rPr>
              <a:t>和</a:t>
            </a:r>
            <a:r>
              <a:rPr lang="zh-CN" altLang="en-US" sz="2400" dirty="0">
                <a:solidFill>
                  <a:srgbClr val="FF0000"/>
                </a:solidFill>
                <a:latin typeface="Arial" pitchFamily="34" charset="0"/>
                <a:ea typeface="黑体" pitchFamily="49" charset="-122"/>
              </a:rPr>
              <a:t>管理帧</a:t>
            </a:r>
            <a:r>
              <a:rPr lang="zh-CN" altLang="en-US" sz="2400" dirty="0" smtClean="0">
                <a:solidFill>
                  <a:srgbClr val="333399"/>
                </a:solidFill>
                <a:latin typeface="Arial" pitchFamily="34" charset="0"/>
                <a:ea typeface="黑体" pitchFamily="49" charset="-122"/>
              </a:rPr>
              <a:t>。</a:t>
            </a:r>
            <a:r>
              <a:rPr lang="en-US" altLang="zh-CN" sz="2400" dirty="0" smtClean="0">
                <a:solidFill>
                  <a:srgbClr val="333399"/>
                </a:solidFill>
                <a:latin typeface="Arial" pitchFamily="34" charset="0"/>
                <a:ea typeface="黑体" pitchFamily="49" charset="-122"/>
              </a:rPr>
              <a:t>DIFS </a:t>
            </a:r>
            <a:r>
              <a:rPr lang="zh-CN" altLang="en-US" sz="2400" dirty="0">
                <a:solidFill>
                  <a:srgbClr val="333399"/>
                </a:solidFill>
                <a:latin typeface="Arial" pitchFamily="34" charset="0"/>
                <a:ea typeface="黑体" pitchFamily="49" charset="-122"/>
              </a:rPr>
              <a:t>的长度比 </a:t>
            </a:r>
            <a:r>
              <a:rPr lang="en-US" altLang="zh-CN" sz="2400" dirty="0">
                <a:solidFill>
                  <a:srgbClr val="333399"/>
                </a:solidFill>
                <a:latin typeface="Arial" pitchFamily="34" charset="0"/>
                <a:ea typeface="黑体" pitchFamily="49" charset="-122"/>
              </a:rPr>
              <a:t>PIFS </a:t>
            </a:r>
            <a:r>
              <a:rPr lang="zh-CN" altLang="en-US" sz="2400" dirty="0">
                <a:solidFill>
                  <a:srgbClr val="333399"/>
                </a:solidFill>
                <a:latin typeface="Arial" pitchFamily="34" charset="0"/>
                <a:ea typeface="黑体" pitchFamily="49" charset="-122"/>
              </a:rPr>
              <a:t>再增加一个时隙长度。 </a:t>
            </a:r>
          </a:p>
        </p:txBody>
      </p:sp>
      <p:sp>
        <p:nvSpPr>
          <p:cNvPr id="34882" name="Line 9"/>
          <p:cNvSpPr>
            <a:spLocks noChangeShapeType="1"/>
          </p:cNvSpPr>
          <p:nvPr/>
        </p:nvSpPr>
        <p:spPr bwMode="auto">
          <a:xfrm>
            <a:off x="385763" y="3495675"/>
            <a:ext cx="8496300" cy="0"/>
          </a:xfrm>
          <a:prstGeom prst="line">
            <a:avLst/>
          </a:prstGeom>
          <a:noFill/>
          <a:ln w="28575">
            <a:solidFill>
              <a:srgbClr val="333399"/>
            </a:solidFill>
            <a:round/>
            <a:headEnd/>
            <a:tailEnd type="triangle" w="med" len="lg"/>
          </a:ln>
        </p:spPr>
        <p:txBody>
          <a:bodyPr/>
          <a:lstStyle/>
          <a:p>
            <a:endParaRPr lang="zh-CN" altLang="en-US"/>
          </a:p>
        </p:txBody>
      </p:sp>
      <p:sp>
        <p:nvSpPr>
          <p:cNvPr id="34883" name="Line 58"/>
          <p:cNvSpPr>
            <a:spLocks noChangeShapeType="1"/>
          </p:cNvSpPr>
          <p:nvPr/>
        </p:nvSpPr>
        <p:spPr bwMode="auto">
          <a:xfrm>
            <a:off x="384175" y="4651375"/>
            <a:ext cx="8494713" cy="0"/>
          </a:xfrm>
          <a:prstGeom prst="line">
            <a:avLst/>
          </a:prstGeom>
          <a:noFill/>
          <a:ln w="28575">
            <a:solidFill>
              <a:srgbClr val="333399"/>
            </a:solidFill>
            <a:round/>
            <a:headEnd/>
            <a:tailEnd type="triangle" w="med" len="lg"/>
          </a:ln>
        </p:spPr>
        <p:txBody>
          <a:bodyPr/>
          <a:lstStyle/>
          <a:p>
            <a:endParaRPr lang="zh-CN" altLang="en-US"/>
          </a:p>
        </p:txBody>
      </p:sp>
      <p:sp>
        <p:nvSpPr>
          <p:cNvPr id="34884" name="Line 30"/>
          <p:cNvSpPr>
            <a:spLocks noChangeShapeType="1"/>
          </p:cNvSpPr>
          <p:nvPr/>
        </p:nvSpPr>
        <p:spPr bwMode="auto">
          <a:xfrm>
            <a:off x="385763" y="5984875"/>
            <a:ext cx="8496300" cy="0"/>
          </a:xfrm>
          <a:prstGeom prst="line">
            <a:avLst/>
          </a:prstGeom>
          <a:noFill/>
          <a:ln w="28575">
            <a:solidFill>
              <a:srgbClr val="333399"/>
            </a:solidFill>
            <a:round/>
            <a:headEnd/>
            <a:tailEnd type="triangle" w="med" len="lg"/>
          </a:ln>
        </p:spPr>
        <p:txBody>
          <a:bodyPr/>
          <a:lstStyle/>
          <a:p>
            <a:endParaRPr lang="zh-CN" altLang="en-US"/>
          </a:p>
        </p:txBody>
      </p:sp>
      <p:sp>
        <p:nvSpPr>
          <p:cNvPr id="2" name="矩形 1"/>
          <p:cNvSpPr/>
          <p:nvPr/>
        </p:nvSpPr>
        <p:spPr>
          <a:xfrm>
            <a:off x="3500430" y="4000504"/>
            <a:ext cx="742950" cy="338554"/>
          </a:xfrm>
          <a:prstGeom prst="rect">
            <a:avLst/>
          </a:prstGeom>
        </p:spPr>
        <p:txBody>
          <a:bodyPr wrap="square">
            <a:spAutoFit/>
          </a:bodyPr>
          <a:lstStyle/>
          <a:p>
            <a:pPr algn="ctr"/>
            <a:r>
              <a:rPr lang="en-US" altLang="zh-CN" sz="1600" dirty="0" smtClean="0"/>
              <a:t>28 us </a:t>
            </a:r>
            <a:endParaRPr lang="zh-CN" altLang="en-US" sz="1600" dirty="0"/>
          </a:p>
        </p:txBody>
      </p:sp>
      <p:sp>
        <p:nvSpPr>
          <p:cNvPr id="70" name="矩形 69"/>
          <p:cNvSpPr/>
          <p:nvPr/>
        </p:nvSpPr>
        <p:spPr>
          <a:xfrm>
            <a:off x="2317750" y="2161752"/>
            <a:ext cx="886098" cy="338554"/>
          </a:xfrm>
          <a:prstGeom prst="rect">
            <a:avLst/>
          </a:prstGeom>
        </p:spPr>
        <p:txBody>
          <a:bodyPr wrap="square">
            <a:spAutoFit/>
          </a:bodyPr>
          <a:lstStyle/>
          <a:p>
            <a:pPr algn="ctr"/>
            <a:r>
              <a:rPr lang="en-US" altLang="zh-CN" sz="1600" dirty="0" smtClean="0"/>
              <a:t>128 us </a:t>
            </a:r>
            <a:endParaRPr lang="zh-CN" altLang="en-US" sz="1600" dirty="0"/>
          </a:p>
        </p:txBody>
      </p:sp>
      <p:sp>
        <p:nvSpPr>
          <p:cNvPr id="71" name="矩形 70"/>
          <p:cNvSpPr/>
          <p:nvPr/>
        </p:nvSpPr>
        <p:spPr>
          <a:xfrm>
            <a:off x="2314302" y="2500306"/>
            <a:ext cx="886098" cy="338554"/>
          </a:xfrm>
          <a:prstGeom prst="rect">
            <a:avLst/>
          </a:prstGeom>
        </p:spPr>
        <p:txBody>
          <a:bodyPr wrap="square">
            <a:spAutoFit/>
          </a:bodyPr>
          <a:lstStyle/>
          <a:p>
            <a:pPr algn="ctr"/>
            <a:r>
              <a:rPr lang="en-US" altLang="zh-CN" sz="1600" dirty="0" smtClean="0"/>
              <a:t>78 us </a:t>
            </a:r>
            <a:endParaRPr lang="zh-CN" altLang="en-US" sz="16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3216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5" presetClass="emph" presetSubtype="0" repeatCount="4000" fill="hold" grpId="0" nodeType="clickEffect">
                                  <p:stCondLst>
                                    <p:cond delay="0"/>
                                  </p:stCondLst>
                                  <p:childTnLst>
                                    <p:anim calcmode="discrete" valueType="str">
                                      <p:cBhvr>
                                        <p:cTn id="10" dur="500" fill="hold"/>
                                        <p:tgtEl>
                                          <p:spTgt spid="321549"/>
                                        </p:tgtEl>
                                        <p:attrNameLst>
                                          <p:attrName>style.visibility</p:attrName>
                                        </p:attrNameLst>
                                      </p:cBhvr>
                                      <p:tavLst>
                                        <p:tav tm="0">
                                          <p:val>
                                            <p:strVal val="hidden"/>
                                          </p:val>
                                        </p:tav>
                                        <p:tav tm="50000">
                                          <p:val>
                                            <p:strVal val="visible"/>
                                          </p:val>
                                        </p:tav>
                                      </p:tavLst>
                                    </p:anim>
                                  </p:childTnLst>
                                </p:cTn>
                              </p:par>
                              <p:par>
                                <p:cTn id="11" presetID="35" presetClass="emph" presetSubtype="0" repeatCount="4000" fill="hold" grpId="0" nodeType="withEffect">
                                  <p:stCondLst>
                                    <p:cond delay="0"/>
                                  </p:stCondLst>
                                  <p:childTnLst>
                                    <p:anim calcmode="discrete" valueType="str">
                                      <p:cBhvr>
                                        <p:cTn id="12" dur="500" fill="hold"/>
                                        <p:tgtEl>
                                          <p:spTgt spid="321570"/>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1549" grpId="0"/>
      <p:bldP spid="321570" grpId="0"/>
      <p:bldP spid="321610"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918" name="Rectangle 6"/>
          <p:cNvSpPr>
            <a:spLocks noGrp="1" noChangeArrowheads="1"/>
          </p:cNvSpPr>
          <p:nvPr>
            <p:ph type="title"/>
          </p:nvPr>
        </p:nvSpPr>
        <p:spPr/>
        <p:txBody>
          <a:bodyPr/>
          <a:lstStyle/>
          <a:p>
            <a:r>
              <a:rPr lang="en-US" altLang="zh-CN" dirty="0" smtClean="0">
                <a:latin typeface="Arial" charset="0"/>
                <a:ea typeface="黑体" pitchFamily="2" charset="-122"/>
              </a:rPr>
              <a:t>1. IEEE 802.11</a:t>
            </a:r>
            <a:endParaRPr lang="zh-CN" altLang="en-US" dirty="0"/>
          </a:p>
        </p:txBody>
      </p:sp>
      <p:grpSp>
        <p:nvGrpSpPr>
          <p:cNvPr id="2" name="组合 1"/>
          <p:cNvGrpSpPr/>
          <p:nvPr/>
        </p:nvGrpSpPr>
        <p:grpSpPr>
          <a:xfrm>
            <a:off x="317988" y="1867436"/>
            <a:ext cx="8773899" cy="4009836"/>
            <a:chOff x="344487" y="1484784"/>
            <a:chExt cx="9505057" cy="4009836"/>
          </a:xfrm>
        </p:grpSpPr>
        <p:sp>
          <p:nvSpPr>
            <p:cNvPr id="5" name="AutoShape 519"/>
            <p:cNvSpPr>
              <a:spLocks noChangeArrowheads="1"/>
            </p:cNvSpPr>
            <p:nvPr/>
          </p:nvSpPr>
          <p:spPr bwMode="auto">
            <a:xfrm>
              <a:off x="344487" y="2403046"/>
              <a:ext cx="9321717" cy="3091574"/>
            </a:xfrm>
            <a:prstGeom prst="roundRect">
              <a:avLst>
                <a:gd name="adj" fmla="val 13253"/>
              </a:avLst>
            </a:prstGeom>
            <a:solidFill>
              <a:srgbClr val="FFFF66"/>
            </a:solidFill>
            <a:ln w="9525">
              <a:solidFill>
                <a:schemeClr val="tx1"/>
              </a:solidFill>
              <a:prstDash val="dash"/>
              <a:round/>
              <a:headEnd/>
              <a:tailEnd/>
            </a:ln>
          </p:spPr>
          <p:txBody>
            <a:bodyPr wrap="none" anchor="ctr"/>
            <a:lstStyle/>
            <a:p>
              <a:endParaRPr lang="zh-CN" altLang="en-US" sz="3200" b="1">
                <a:solidFill>
                  <a:srgbClr val="000099"/>
                </a:solidFill>
                <a:latin typeface="+mn-lt"/>
                <a:ea typeface="+mn-ea"/>
              </a:endParaRPr>
            </a:p>
          </p:txBody>
        </p:sp>
        <p:sp>
          <p:nvSpPr>
            <p:cNvPr id="6" name="Oval 19"/>
            <p:cNvSpPr>
              <a:spLocks noChangeArrowheads="1"/>
            </p:cNvSpPr>
            <p:nvPr/>
          </p:nvSpPr>
          <p:spPr bwMode="auto">
            <a:xfrm>
              <a:off x="582272" y="2921003"/>
              <a:ext cx="4685842" cy="2325636"/>
            </a:xfrm>
            <a:prstGeom prst="ellipse">
              <a:avLst/>
            </a:prstGeom>
            <a:solidFill>
              <a:srgbClr val="66FFFF"/>
            </a:solidFill>
            <a:ln w="9525">
              <a:solidFill>
                <a:schemeClr val="tx1"/>
              </a:solidFill>
              <a:prstDash val="dash"/>
              <a:round/>
              <a:headEnd/>
              <a:tailEnd/>
            </a:ln>
          </p:spPr>
          <p:txBody>
            <a:bodyPr wrap="none" anchor="ctr"/>
            <a:lstStyle/>
            <a:p>
              <a:endParaRPr lang="zh-CN" altLang="en-US" sz="3200" b="1">
                <a:solidFill>
                  <a:srgbClr val="000099"/>
                </a:solidFill>
                <a:latin typeface="+mn-lt"/>
                <a:ea typeface="+mn-ea"/>
              </a:endParaRPr>
            </a:p>
          </p:txBody>
        </p:sp>
        <p:pic>
          <p:nvPicPr>
            <p:cNvPr id="7" name="Picture 222" descr="D-Link%20DI-713P%20Wireless%20Broadband%20router"/>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3074704" y="2605955"/>
              <a:ext cx="792718" cy="74286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 name="Oval 21"/>
            <p:cNvSpPr>
              <a:spLocks noChangeArrowheads="1"/>
            </p:cNvSpPr>
            <p:nvPr/>
          </p:nvSpPr>
          <p:spPr bwMode="auto">
            <a:xfrm>
              <a:off x="5127036" y="2943364"/>
              <a:ext cx="4362468" cy="2303275"/>
            </a:xfrm>
            <a:prstGeom prst="ellipse">
              <a:avLst/>
            </a:prstGeom>
            <a:solidFill>
              <a:srgbClr val="FF99FF"/>
            </a:solidFill>
            <a:ln w="9525">
              <a:solidFill>
                <a:schemeClr val="tx1"/>
              </a:solidFill>
              <a:prstDash val="dash"/>
              <a:round/>
              <a:headEnd/>
              <a:tailEnd/>
            </a:ln>
          </p:spPr>
          <p:txBody>
            <a:bodyPr wrap="none" anchor="ctr"/>
            <a:lstStyle/>
            <a:p>
              <a:endParaRPr lang="zh-CN" altLang="en-US" sz="3200" b="1">
                <a:solidFill>
                  <a:srgbClr val="000099"/>
                </a:solidFill>
                <a:latin typeface="+mn-lt"/>
                <a:ea typeface="+mn-ea"/>
              </a:endParaRPr>
            </a:p>
          </p:txBody>
        </p:sp>
        <p:grpSp>
          <p:nvGrpSpPr>
            <p:cNvPr id="4" name="Group 425"/>
            <p:cNvGrpSpPr>
              <a:grpSpLocks/>
            </p:cNvGrpSpPr>
            <p:nvPr/>
          </p:nvGrpSpPr>
          <p:grpSpPr bwMode="auto">
            <a:xfrm>
              <a:off x="941756" y="3721205"/>
              <a:ext cx="710422" cy="589759"/>
              <a:chOff x="762" y="2391"/>
              <a:chExt cx="423" cy="312"/>
            </a:xfrm>
          </p:grpSpPr>
          <p:grpSp>
            <p:nvGrpSpPr>
              <p:cNvPr id="9" name="Group 316"/>
              <p:cNvGrpSpPr>
                <a:grpSpLocks/>
              </p:cNvGrpSpPr>
              <p:nvPr/>
            </p:nvGrpSpPr>
            <p:grpSpPr bwMode="auto">
              <a:xfrm>
                <a:off x="867" y="2432"/>
                <a:ext cx="318" cy="271"/>
                <a:chOff x="657" y="1570"/>
                <a:chExt cx="318" cy="311"/>
              </a:xfrm>
            </p:grpSpPr>
            <p:sp>
              <p:nvSpPr>
                <p:cNvPr id="18" name="Line 313"/>
                <p:cNvSpPr>
                  <a:spLocks noChangeShapeType="1"/>
                </p:cNvSpPr>
                <p:nvPr/>
              </p:nvSpPr>
              <p:spPr bwMode="auto">
                <a:xfrm flipH="1">
                  <a:off x="703" y="1570"/>
                  <a:ext cx="0" cy="78"/>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sz="3200" b="1">
                    <a:solidFill>
                      <a:srgbClr val="000099"/>
                    </a:solidFill>
                    <a:latin typeface="+mn-lt"/>
                    <a:ea typeface="+mn-ea"/>
                  </a:endParaRPr>
                </a:p>
              </p:txBody>
            </p:sp>
            <p:pic>
              <p:nvPicPr>
                <p:cNvPr id="19" name="Picture 315" descr="laptop copy"/>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657" y="1615"/>
                  <a:ext cx="318" cy="26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grpSp>
            <p:nvGrpSpPr>
              <p:cNvPr id="10" name="Group 424"/>
              <p:cNvGrpSpPr>
                <a:grpSpLocks/>
              </p:cNvGrpSpPr>
              <p:nvPr/>
            </p:nvGrpSpPr>
            <p:grpSpPr bwMode="auto">
              <a:xfrm>
                <a:off x="762" y="2391"/>
                <a:ext cx="306" cy="90"/>
                <a:chOff x="748" y="2251"/>
                <a:chExt cx="306" cy="90"/>
              </a:xfrm>
            </p:grpSpPr>
            <p:sp>
              <p:nvSpPr>
                <p:cNvPr id="12" name="AutoShape 317"/>
                <p:cNvSpPr>
                  <a:spLocks noChangeArrowheads="1"/>
                </p:cNvSpPr>
                <p:nvPr/>
              </p:nvSpPr>
              <p:spPr bwMode="auto">
                <a:xfrm>
                  <a:off x="748" y="2251"/>
                  <a:ext cx="111" cy="90"/>
                </a:xfrm>
                <a:prstGeom prst="moon">
                  <a:avLst>
                    <a:gd name="adj" fmla="val 18444"/>
                  </a:avLst>
                </a:prstGeom>
                <a:solidFill>
                  <a:srgbClr val="80808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sz="3200" b="1">
                    <a:solidFill>
                      <a:srgbClr val="000099"/>
                    </a:solidFill>
                    <a:latin typeface="+mn-lt"/>
                    <a:ea typeface="+mn-ea"/>
                  </a:endParaRPr>
                </a:p>
              </p:txBody>
            </p:sp>
            <p:sp>
              <p:nvSpPr>
                <p:cNvPr id="13" name="AutoShape 318"/>
                <p:cNvSpPr>
                  <a:spLocks noChangeArrowheads="1"/>
                </p:cNvSpPr>
                <p:nvPr/>
              </p:nvSpPr>
              <p:spPr bwMode="auto">
                <a:xfrm flipH="1">
                  <a:off x="943" y="2251"/>
                  <a:ext cx="111" cy="90"/>
                </a:xfrm>
                <a:prstGeom prst="moon">
                  <a:avLst>
                    <a:gd name="adj" fmla="val 18444"/>
                  </a:avLst>
                </a:prstGeom>
                <a:solidFill>
                  <a:srgbClr val="80808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sz="3200" b="1">
                    <a:solidFill>
                      <a:srgbClr val="000099"/>
                    </a:solidFill>
                    <a:latin typeface="+mn-lt"/>
                    <a:ea typeface="+mn-ea"/>
                  </a:endParaRPr>
                </a:p>
              </p:txBody>
            </p:sp>
            <p:sp>
              <p:nvSpPr>
                <p:cNvPr id="14" name="AutoShape 319"/>
                <p:cNvSpPr>
                  <a:spLocks noChangeArrowheads="1"/>
                </p:cNvSpPr>
                <p:nvPr/>
              </p:nvSpPr>
              <p:spPr bwMode="auto">
                <a:xfrm flipH="1">
                  <a:off x="922" y="2266"/>
                  <a:ext cx="70" cy="60"/>
                </a:xfrm>
                <a:prstGeom prst="moon">
                  <a:avLst>
                    <a:gd name="adj" fmla="val 18347"/>
                  </a:avLst>
                </a:prstGeom>
                <a:solidFill>
                  <a:srgbClr val="80808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sz="3200" b="1">
                    <a:solidFill>
                      <a:srgbClr val="000099"/>
                    </a:solidFill>
                    <a:latin typeface="+mn-lt"/>
                    <a:ea typeface="+mn-ea"/>
                  </a:endParaRPr>
                </a:p>
              </p:txBody>
            </p:sp>
            <p:sp>
              <p:nvSpPr>
                <p:cNvPr id="15" name="AutoShape 320"/>
                <p:cNvSpPr>
                  <a:spLocks noChangeArrowheads="1"/>
                </p:cNvSpPr>
                <p:nvPr/>
              </p:nvSpPr>
              <p:spPr bwMode="auto">
                <a:xfrm>
                  <a:off x="806" y="2266"/>
                  <a:ext cx="70" cy="60"/>
                </a:xfrm>
                <a:prstGeom prst="moon">
                  <a:avLst>
                    <a:gd name="adj" fmla="val 18347"/>
                  </a:avLst>
                </a:prstGeom>
                <a:solidFill>
                  <a:srgbClr val="80808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sz="3200" b="1">
                    <a:solidFill>
                      <a:srgbClr val="000099"/>
                    </a:solidFill>
                    <a:latin typeface="+mn-lt"/>
                    <a:ea typeface="+mn-ea"/>
                  </a:endParaRPr>
                </a:p>
              </p:txBody>
            </p:sp>
            <p:sp>
              <p:nvSpPr>
                <p:cNvPr id="16" name="AutoShape 321"/>
                <p:cNvSpPr>
                  <a:spLocks noChangeArrowheads="1"/>
                </p:cNvSpPr>
                <p:nvPr/>
              </p:nvSpPr>
              <p:spPr bwMode="auto">
                <a:xfrm flipH="1">
                  <a:off x="905" y="2281"/>
                  <a:ext cx="35" cy="30"/>
                </a:xfrm>
                <a:prstGeom prst="moon">
                  <a:avLst>
                    <a:gd name="adj" fmla="val 41907"/>
                  </a:avLst>
                </a:prstGeom>
                <a:solidFill>
                  <a:srgbClr val="80808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sz="3200" b="1">
                    <a:solidFill>
                      <a:srgbClr val="000099"/>
                    </a:solidFill>
                    <a:latin typeface="+mn-lt"/>
                    <a:ea typeface="+mn-ea"/>
                  </a:endParaRPr>
                </a:p>
              </p:txBody>
            </p:sp>
            <p:sp>
              <p:nvSpPr>
                <p:cNvPr id="17" name="AutoShape 322"/>
                <p:cNvSpPr>
                  <a:spLocks noChangeArrowheads="1"/>
                </p:cNvSpPr>
                <p:nvPr/>
              </p:nvSpPr>
              <p:spPr bwMode="auto">
                <a:xfrm>
                  <a:off x="857" y="2281"/>
                  <a:ext cx="35" cy="30"/>
                </a:xfrm>
                <a:prstGeom prst="moon">
                  <a:avLst>
                    <a:gd name="adj" fmla="val 41907"/>
                  </a:avLst>
                </a:prstGeom>
                <a:solidFill>
                  <a:srgbClr val="80808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sz="3200" b="1">
                    <a:solidFill>
                      <a:srgbClr val="000099"/>
                    </a:solidFill>
                    <a:latin typeface="+mn-lt"/>
                    <a:ea typeface="+mn-ea"/>
                  </a:endParaRPr>
                </a:p>
              </p:txBody>
            </p:sp>
          </p:grpSp>
        </p:grpSp>
        <p:sp>
          <p:nvSpPr>
            <p:cNvPr id="20" name="Text Box 45"/>
            <p:cNvSpPr txBox="1">
              <a:spLocks noChangeArrowheads="1"/>
            </p:cNvSpPr>
            <p:nvPr/>
          </p:nvSpPr>
          <p:spPr bwMode="auto">
            <a:xfrm>
              <a:off x="7282725" y="3230770"/>
              <a:ext cx="1598008" cy="61555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lnSpc>
                  <a:spcPct val="85000"/>
                </a:lnSpc>
              </a:pPr>
              <a:r>
                <a:rPr lang="zh-CN" altLang="en-US" sz="2000" b="1" dirty="0">
                  <a:solidFill>
                    <a:srgbClr val="000099"/>
                  </a:solidFill>
                  <a:latin typeface="+mn-lt"/>
                  <a:ea typeface="+mn-ea"/>
                </a:rPr>
                <a:t>基本服务集</a:t>
              </a:r>
            </a:p>
            <a:p>
              <a:pPr eaLnBrk="1" hangingPunct="1">
                <a:lnSpc>
                  <a:spcPct val="85000"/>
                </a:lnSpc>
              </a:pPr>
              <a:r>
                <a:rPr lang="zh-CN" altLang="en-US" sz="2000" b="1" dirty="0">
                  <a:solidFill>
                    <a:srgbClr val="000099"/>
                  </a:solidFill>
                  <a:latin typeface="+mn-lt"/>
                  <a:ea typeface="+mn-ea"/>
                </a:rPr>
                <a:t>       </a:t>
              </a:r>
              <a:r>
                <a:rPr lang="en-US" altLang="zh-CN" sz="2000" b="1" dirty="0">
                  <a:solidFill>
                    <a:srgbClr val="000099"/>
                  </a:solidFill>
                  <a:latin typeface="+mn-lt"/>
                  <a:ea typeface="+mn-ea"/>
                </a:rPr>
                <a:t>BSS</a:t>
              </a:r>
            </a:p>
          </p:txBody>
        </p:sp>
        <p:sp>
          <p:nvSpPr>
            <p:cNvPr id="21" name="Text Box 46"/>
            <p:cNvSpPr txBox="1">
              <a:spLocks noChangeArrowheads="1"/>
            </p:cNvSpPr>
            <p:nvPr/>
          </p:nvSpPr>
          <p:spPr bwMode="auto">
            <a:xfrm>
              <a:off x="589095" y="2408739"/>
              <a:ext cx="1877599" cy="70788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ctr" eaLnBrk="1" hangingPunct="1"/>
              <a:r>
                <a:rPr lang="zh-CN" altLang="en-US" sz="2000" b="1" dirty="0">
                  <a:solidFill>
                    <a:srgbClr val="000099"/>
                  </a:solidFill>
                  <a:latin typeface="+mn-lt"/>
                  <a:ea typeface="+mn-ea"/>
                </a:rPr>
                <a:t>扩展的服务集</a:t>
              </a:r>
            </a:p>
            <a:p>
              <a:pPr algn="ctr" eaLnBrk="1" hangingPunct="1"/>
              <a:r>
                <a:rPr lang="en-US" altLang="zh-CN" sz="2000" b="1" dirty="0">
                  <a:solidFill>
                    <a:srgbClr val="000099"/>
                  </a:solidFill>
                  <a:latin typeface="+mn-lt"/>
                  <a:ea typeface="+mn-ea"/>
                </a:rPr>
                <a:t>ESS</a:t>
              </a:r>
            </a:p>
          </p:txBody>
        </p:sp>
        <p:sp>
          <p:nvSpPr>
            <p:cNvPr id="22" name="Text Box 175"/>
            <p:cNvSpPr txBox="1">
              <a:spLocks noChangeArrowheads="1"/>
            </p:cNvSpPr>
            <p:nvPr/>
          </p:nvSpPr>
          <p:spPr bwMode="auto">
            <a:xfrm>
              <a:off x="776535" y="3834620"/>
              <a:ext cx="391079" cy="400110"/>
            </a:xfrm>
            <a:prstGeom prst="rect">
              <a:avLst/>
            </a:prstGeom>
            <a:noFill/>
            <a:ln w="9525">
              <a:noFill/>
              <a:miter lim="800000"/>
              <a:headEnd/>
              <a:tailEnd/>
            </a:ln>
            <a:extLst>
              <a:ext uri="{909E8E84-426E-40DD-AFC4-6F175D3DCCD1}">
                <a14:hiddenFill xmlns:a14="http://schemas.microsoft.com/office/drawing/2010/main" xmlns="">
                  <a:solidFill>
                    <a:srgbClr val="FFFFFF"/>
                  </a:solidFill>
                </a14:hiddenFill>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sz="2000" b="1" dirty="0">
                  <a:solidFill>
                    <a:srgbClr val="FF0000"/>
                  </a:solidFill>
                  <a:latin typeface="+mn-lt"/>
                  <a:ea typeface="+mn-ea"/>
                </a:rPr>
                <a:t>A</a:t>
              </a:r>
            </a:p>
          </p:txBody>
        </p:sp>
        <p:sp>
          <p:nvSpPr>
            <p:cNvPr id="23" name="Text Box 176"/>
            <p:cNvSpPr txBox="1">
              <a:spLocks noChangeArrowheads="1"/>
            </p:cNvSpPr>
            <p:nvPr/>
          </p:nvSpPr>
          <p:spPr bwMode="auto">
            <a:xfrm>
              <a:off x="8450741" y="4091695"/>
              <a:ext cx="391079"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sz="2000" b="1">
                  <a:solidFill>
                    <a:srgbClr val="FF0000"/>
                  </a:solidFill>
                  <a:latin typeface="+mn-lt"/>
                  <a:ea typeface="+mn-ea"/>
                </a:rPr>
                <a:t>B</a:t>
              </a:r>
            </a:p>
          </p:txBody>
        </p:sp>
        <p:sp>
          <p:nvSpPr>
            <p:cNvPr id="24" name="Line 177"/>
            <p:cNvSpPr>
              <a:spLocks noChangeShapeType="1"/>
            </p:cNvSpPr>
            <p:nvPr/>
          </p:nvSpPr>
          <p:spPr bwMode="auto">
            <a:xfrm>
              <a:off x="1398576" y="4150292"/>
              <a:ext cx="5330691" cy="599211"/>
            </a:xfrm>
            <a:prstGeom prst="line">
              <a:avLst/>
            </a:prstGeom>
            <a:noFill/>
            <a:ln w="76200">
              <a:solidFill>
                <a:srgbClr val="0000FF"/>
              </a:solidFill>
              <a:prstDash val="sysDot"/>
              <a:round/>
              <a:headEnd/>
              <a:tailEnd type="triangle" w="sm" len="med"/>
            </a:ln>
            <a:extLst>
              <a:ext uri="{909E8E84-426E-40DD-AFC4-6F175D3DCCD1}">
                <a14:hiddenFill xmlns:a14="http://schemas.microsoft.com/office/drawing/2010/main" xmlns="">
                  <a:noFill/>
                </a14:hiddenFill>
              </a:ext>
            </a:extLst>
          </p:spPr>
          <p:txBody>
            <a:bodyPr/>
            <a:lstStyle/>
            <a:p>
              <a:endParaRPr lang="zh-CN" altLang="en-US" sz="3200" b="1">
                <a:solidFill>
                  <a:srgbClr val="000099"/>
                </a:solidFill>
                <a:latin typeface="+mn-lt"/>
                <a:ea typeface="+mn-ea"/>
              </a:endParaRPr>
            </a:p>
          </p:txBody>
        </p:sp>
        <p:sp>
          <p:nvSpPr>
            <p:cNvPr id="25" name="AutoShape 180"/>
            <p:cNvSpPr>
              <a:spLocks noChangeArrowheads="1"/>
            </p:cNvSpPr>
            <p:nvPr/>
          </p:nvSpPr>
          <p:spPr bwMode="auto">
            <a:xfrm>
              <a:off x="4676934" y="4893162"/>
              <a:ext cx="713783" cy="457442"/>
            </a:xfrm>
            <a:prstGeom prst="wedgeRoundRectCallout">
              <a:avLst>
                <a:gd name="adj1" fmla="val 131898"/>
                <a:gd name="adj2" fmla="val -108287"/>
                <a:gd name="adj3" fmla="val 16667"/>
              </a:avLst>
            </a:prstGeom>
            <a:solidFill>
              <a:srgbClr val="00FF99"/>
            </a:solidFill>
            <a:ln w="9525">
              <a:solidFill>
                <a:schemeClr val="tx1"/>
              </a:solidFill>
              <a:miter lim="800000"/>
              <a:headEnd/>
              <a:tailEnd/>
            </a:ln>
            <a:effectLst>
              <a:outerShdw dist="28398" dir="3806097" algn="ctr" rotWithShape="0">
                <a:schemeClr val="bg2"/>
              </a:outerShdw>
            </a:effectLst>
          </p:spPr>
          <p:txBody>
            <a:bodyPr/>
            <a:lstStyle/>
            <a:p>
              <a:pPr algn="ctr">
                <a:defRPr/>
              </a:pPr>
              <a:endParaRPr lang="zh-CN" altLang="zh-CN" sz="2000" b="1">
                <a:solidFill>
                  <a:srgbClr val="000099"/>
                </a:solidFill>
                <a:latin typeface="+mn-lt"/>
                <a:ea typeface="+mn-ea"/>
              </a:endParaRPr>
            </a:p>
          </p:txBody>
        </p:sp>
        <p:sp>
          <p:nvSpPr>
            <p:cNvPr id="26" name="Text Box 178"/>
            <p:cNvSpPr txBox="1">
              <a:spLocks noChangeArrowheads="1"/>
            </p:cNvSpPr>
            <p:nvPr/>
          </p:nvSpPr>
          <p:spPr bwMode="auto">
            <a:xfrm>
              <a:off x="4664968" y="4908816"/>
              <a:ext cx="759236"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zh-CN" altLang="en-US" sz="2000" b="1" dirty="0">
                  <a:solidFill>
                    <a:srgbClr val="000099"/>
                  </a:solidFill>
                  <a:latin typeface="+mn-lt"/>
                  <a:ea typeface="+mn-ea"/>
                </a:rPr>
                <a:t>漫游</a:t>
              </a:r>
            </a:p>
          </p:txBody>
        </p:sp>
        <p:sp>
          <p:nvSpPr>
            <p:cNvPr id="27" name="Line 187"/>
            <p:cNvSpPr>
              <a:spLocks noChangeShapeType="1"/>
            </p:cNvSpPr>
            <p:nvPr/>
          </p:nvSpPr>
          <p:spPr bwMode="auto">
            <a:xfrm flipV="1">
              <a:off x="2844614" y="2029356"/>
              <a:ext cx="5789192" cy="0"/>
            </a:xfrm>
            <a:prstGeom prst="line">
              <a:avLst/>
            </a:prstGeom>
            <a:noFill/>
            <a:ln w="3810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zh-CN" altLang="en-US" sz="3200" b="1">
                <a:solidFill>
                  <a:srgbClr val="000099"/>
                </a:solidFill>
                <a:latin typeface="+mn-lt"/>
                <a:ea typeface="+mn-ea"/>
              </a:endParaRPr>
            </a:p>
          </p:txBody>
        </p:sp>
        <p:sp>
          <p:nvSpPr>
            <p:cNvPr id="28" name="Text Box 50"/>
            <p:cNvSpPr txBox="1">
              <a:spLocks noChangeArrowheads="1"/>
            </p:cNvSpPr>
            <p:nvPr/>
          </p:nvSpPr>
          <p:spPr bwMode="auto">
            <a:xfrm>
              <a:off x="3607101" y="2520893"/>
              <a:ext cx="1611900"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zh-CN" altLang="en-US" sz="2000" b="1" dirty="0" smtClean="0">
                  <a:solidFill>
                    <a:srgbClr val="FF0000"/>
                  </a:solidFill>
                  <a:latin typeface="+mn-lt"/>
                  <a:ea typeface="+mn-ea"/>
                </a:rPr>
                <a:t>接入点 </a:t>
              </a:r>
              <a:r>
                <a:rPr lang="en-US" altLang="zh-CN" sz="2000" b="1" dirty="0" smtClean="0">
                  <a:solidFill>
                    <a:srgbClr val="FF0000"/>
                  </a:solidFill>
                  <a:latin typeface="+mn-lt"/>
                  <a:ea typeface="+mn-ea"/>
                </a:rPr>
                <a:t>AP</a:t>
              </a:r>
              <a:r>
                <a:rPr lang="en-US" altLang="zh-CN" sz="2000" b="1" baseline="-25000" dirty="0" smtClean="0">
                  <a:solidFill>
                    <a:srgbClr val="FF0000"/>
                  </a:solidFill>
                  <a:latin typeface="+mn-lt"/>
                  <a:ea typeface="+mn-ea"/>
                </a:rPr>
                <a:t>1</a:t>
              </a:r>
              <a:endParaRPr lang="en-US" altLang="zh-CN" sz="2000" b="1" baseline="-25000" dirty="0">
                <a:solidFill>
                  <a:srgbClr val="FF0000"/>
                </a:solidFill>
                <a:latin typeface="+mn-lt"/>
                <a:ea typeface="+mn-ea"/>
              </a:endParaRPr>
            </a:p>
          </p:txBody>
        </p:sp>
        <p:sp>
          <p:nvSpPr>
            <p:cNvPr id="29" name="Freeform 288"/>
            <p:cNvSpPr>
              <a:spLocks/>
            </p:cNvSpPr>
            <p:nvPr/>
          </p:nvSpPr>
          <p:spPr bwMode="auto">
            <a:xfrm>
              <a:off x="2846294" y="2348880"/>
              <a:ext cx="214974" cy="357257"/>
            </a:xfrm>
            <a:custGeom>
              <a:avLst/>
              <a:gdLst>
                <a:gd name="T0" fmla="*/ 0 w 336"/>
                <a:gd name="T1" fmla="*/ 0 h 358"/>
                <a:gd name="T2" fmla="*/ 171148 w 336"/>
                <a:gd name="T3" fmla="*/ 194437 h 358"/>
                <a:gd name="T4" fmla="*/ 115510 w 336"/>
                <a:gd name="T5" fmla="*/ 183542 h 358"/>
                <a:gd name="T6" fmla="*/ 203200 w 336"/>
                <a:gd name="T7" fmla="*/ 300037 h 358"/>
                <a:gd name="T8" fmla="*/ 32052 w 336"/>
                <a:gd name="T9" fmla="*/ 139123 h 358"/>
                <a:gd name="T10" fmla="*/ 103414 w 336"/>
                <a:gd name="T11" fmla="*/ 155885 h 358"/>
                <a:gd name="T12" fmla="*/ 0 w 336"/>
                <a:gd name="T13" fmla="*/ 0 h 358"/>
                <a:gd name="T14" fmla="*/ 0 60000 65536"/>
                <a:gd name="T15" fmla="*/ 0 60000 65536"/>
                <a:gd name="T16" fmla="*/ 0 60000 65536"/>
                <a:gd name="T17" fmla="*/ 0 60000 65536"/>
                <a:gd name="T18" fmla="*/ 0 60000 65536"/>
                <a:gd name="T19" fmla="*/ 0 60000 65536"/>
                <a:gd name="T20" fmla="*/ 0 60000 65536"/>
                <a:gd name="T21" fmla="*/ 0 w 336"/>
                <a:gd name="T22" fmla="*/ 0 h 358"/>
                <a:gd name="T23" fmla="*/ 336 w 336"/>
                <a:gd name="T24" fmla="*/ 358 h 35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358">
                  <a:moveTo>
                    <a:pt x="0" y="0"/>
                  </a:moveTo>
                  <a:lnTo>
                    <a:pt x="283" y="232"/>
                  </a:lnTo>
                  <a:lnTo>
                    <a:pt x="191" y="219"/>
                  </a:lnTo>
                  <a:lnTo>
                    <a:pt x="336" y="358"/>
                  </a:lnTo>
                  <a:lnTo>
                    <a:pt x="53" y="166"/>
                  </a:lnTo>
                  <a:lnTo>
                    <a:pt x="171" y="186"/>
                  </a:lnTo>
                  <a:lnTo>
                    <a:pt x="0" y="0"/>
                  </a:lnTo>
                  <a:close/>
                </a:path>
              </a:pathLst>
            </a:custGeom>
            <a:solidFill>
              <a:schemeClr val="bg1"/>
            </a:solidFill>
            <a:ln w="9525">
              <a:solidFill>
                <a:schemeClr val="tx1"/>
              </a:solidFill>
              <a:round/>
              <a:headEnd/>
              <a:tailEnd/>
            </a:ln>
          </p:spPr>
          <p:txBody>
            <a:bodyPr/>
            <a:lstStyle/>
            <a:p>
              <a:endParaRPr lang="zh-CN" altLang="en-US" sz="3200" b="1">
                <a:solidFill>
                  <a:srgbClr val="000099"/>
                </a:solidFill>
                <a:latin typeface="+mn-lt"/>
                <a:ea typeface="+mn-ea"/>
              </a:endParaRPr>
            </a:p>
          </p:txBody>
        </p:sp>
        <p:sp>
          <p:nvSpPr>
            <p:cNvPr id="30" name="Freeform 291"/>
            <p:cNvSpPr>
              <a:spLocks/>
            </p:cNvSpPr>
            <p:nvPr/>
          </p:nvSpPr>
          <p:spPr bwMode="auto">
            <a:xfrm>
              <a:off x="3607101" y="2777967"/>
              <a:ext cx="214974" cy="357259"/>
            </a:xfrm>
            <a:custGeom>
              <a:avLst/>
              <a:gdLst>
                <a:gd name="T0" fmla="*/ 203200 w 336"/>
                <a:gd name="T1" fmla="*/ 300038 h 358"/>
                <a:gd name="T2" fmla="*/ 31448 w 336"/>
                <a:gd name="T3" fmla="*/ 105600 h 358"/>
                <a:gd name="T4" fmla="*/ 87690 w 336"/>
                <a:gd name="T5" fmla="*/ 116495 h 358"/>
                <a:gd name="T6" fmla="*/ 0 w 336"/>
                <a:gd name="T7" fmla="*/ 0 h 358"/>
                <a:gd name="T8" fmla="*/ 171148 w 336"/>
                <a:gd name="T9" fmla="*/ 160914 h 358"/>
                <a:gd name="T10" fmla="*/ 99181 w 336"/>
                <a:gd name="T11" fmla="*/ 144152 h 358"/>
                <a:gd name="T12" fmla="*/ 203200 w 336"/>
                <a:gd name="T13" fmla="*/ 300038 h 358"/>
                <a:gd name="T14" fmla="*/ 0 60000 65536"/>
                <a:gd name="T15" fmla="*/ 0 60000 65536"/>
                <a:gd name="T16" fmla="*/ 0 60000 65536"/>
                <a:gd name="T17" fmla="*/ 0 60000 65536"/>
                <a:gd name="T18" fmla="*/ 0 60000 65536"/>
                <a:gd name="T19" fmla="*/ 0 60000 65536"/>
                <a:gd name="T20" fmla="*/ 0 60000 65536"/>
                <a:gd name="T21" fmla="*/ 0 w 336"/>
                <a:gd name="T22" fmla="*/ 0 h 358"/>
                <a:gd name="T23" fmla="*/ 336 w 336"/>
                <a:gd name="T24" fmla="*/ 358 h 35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358">
                  <a:moveTo>
                    <a:pt x="336" y="358"/>
                  </a:moveTo>
                  <a:lnTo>
                    <a:pt x="52" y="126"/>
                  </a:lnTo>
                  <a:lnTo>
                    <a:pt x="145" y="139"/>
                  </a:lnTo>
                  <a:lnTo>
                    <a:pt x="0" y="0"/>
                  </a:lnTo>
                  <a:lnTo>
                    <a:pt x="283" y="192"/>
                  </a:lnTo>
                  <a:lnTo>
                    <a:pt x="164" y="172"/>
                  </a:lnTo>
                  <a:lnTo>
                    <a:pt x="336" y="358"/>
                  </a:lnTo>
                  <a:close/>
                </a:path>
              </a:pathLst>
            </a:custGeom>
            <a:solidFill>
              <a:schemeClr val="bg1"/>
            </a:solidFill>
            <a:ln w="9525">
              <a:solidFill>
                <a:schemeClr val="tx1"/>
              </a:solidFill>
              <a:round/>
              <a:headEnd/>
              <a:tailEnd/>
            </a:ln>
          </p:spPr>
          <p:txBody>
            <a:bodyPr/>
            <a:lstStyle/>
            <a:p>
              <a:endParaRPr lang="zh-CN" altLang="en-US" sz="3200" b="1">
                <a:solidFill>
                  <a:srgbClr val="000099"/>
                </a:solidFill>
                <a:latin typeface="+mn-lt"/>
                <a:ea typeface="+mn-ea"/>
              </a:endParaRPr>
            </a:p>
          </p:txBody>
        </p:sp>
        <p:sp>
          <p:nvSpPr>
            <p:cNvPr id="31" name="Freeform 293"/>
            <p:cNvSpPr>
              <a:spLocks/>
            </p:cNvSpPr>
            <p:nvPr/>
          </p:nvSpPr>
          <p:spPr bwMode="auto">
            <a:xfrm>
              <a:off x="2846294" y="2764736"/>
              <a:ext cx="214974" cy="357257"/>
            </a:xfrm>
            <a:custGeom>
              <a:avLst/>
              <a:gdLst>
                <a:gd name="T0" fmla="*/ 0 w 336"/>
                <a:gd name="T1" fmla="*/ 300037 h 358"/>
                <a:gd name="T2" fmla="*/ 171148 w 336"/>
                <a:gd name="T3" fmla="*/ 105600 h 358"/>
                <a:gd name="T4" fmla="*/ 115510 w 336"/>
                <a:gd name="T5" fmla="*/ 116495 h 358"/>
                <a:gd name="T6" fmla="*/ 203200 w 336"/>
                <a:gd name="T7" fmla="*/ 0 h 358"/>
                <a:gd name="T8" fmla="*/ 31448 w 336"/>
                <a:gd name="T9" fmla="*/ 160914 h 358"/>
                <a:gd name="T10" fmla="*/ 103414 w 336"/>
                <a:gd name="T11" fmla="*/ 144152 h 358"/>
                <a:gd name="T12" fmla="*/ 0 w 336"/>
                <a:gd name="T13" fmla="*/ 300037 h 358"/>
                <a:gd name="T14" fmla="*/ 0 60000 65536"/>
                <a:gd name="T15" fmla="*/ 0 60000 65536"/>
                <a:gd name="T16" fmla="*/ 0 60000 65536"/>
                <a:gd name="T17" fmla="*/ 0 60000 65536"/>
                <a:gd name="T18" fmla="*/ 0 60000 65536"/>
                <a:gd name="T19" fmla="*/ 0 60000 65536"/>
                <a:gd name="T20" fmla="*/ 0 60000 65536"/>
                <a:gd name="T21" fmla="*/ 0 w 336"/>
                <a:gd name="T22" fmla="*/ 0 h 358"/>
                <a:gd name="T23" fmla="*/ 336 w 336"/>
                <a:gd name="T24" fmla="*/ 358 h 35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358">
                  <a:moveTo>
                    <a:pt x="0" y="358"/>
                  </a:moveTo>
                  <a:lnTo>
                    <a:pt x="283" y="126"/>
                  </a:lnTo>
                  <a:lnTo>
                    <a:pt x="191" y="139"/>
                  </a:lnTo>
                  <a:lnTo>
                    <a:pt x="336" y="0"/>
                  </a:lnTo>
                  <a:lnTo>
                    <a:pt x="52" y="192"/>
                  </a:lnTo>
                  <a:lnTo>
                    <a:pt x="171" y="172"/>
                  </a:lnTo>
                  <a:lnTo>
                    <a:pt x="0" y="358"/>
                  </a:lnTo>
                  <a:close/>
                </a:path>
              </a:pathLst>
            </a:custGeom>
            <a:solidFill>
              <a:schemeClr val="bg1"/>
            </a:solidFill>
            <a:ln w="9525">
              <a:solidFill>
                <a:schemeClr val="tx1"/>
              </a:solidFill>
              <a:round/>
              <a:headEnd/>
              <a:tailEnd/>
            </a:ln>
          </p:spPr>
          <p:txBody>
            <a:bodyPr/>
            <a:lstStyle/>
            <a:p>
              <a:endParaRPr lang="zh-CN" altLang="en-US" sz="3200" b="1">
                <a:solidFill>
                  <a:srgbClr val="000099"/>
                </a:solidFill>
                <a:latin typeface="+mn-lt"/>
                <a:ea typeface="+mn-ea"/>
              </a:endParaRPr>
            </a:p>
          </p:txBody>
        </p:sp>
        <p:sp>
          <p:nvSpPr>
            <p:cNvPr id="32" name="Freeform 294"/>
            <p:cNvSpPr>
              <a:spLocks/>
            </p:cNvSpPr>
            <p:nvPr/>
          </p:nvSpPr>
          <p:spPr bwMode="auto">
            <a:xfrm>
              <a:off x="3607101" y="2348880"/>
              <a:ext cx="214974" cy="357257"/>
            </a:xfrm>
            <a:custGeom>
              <a:avLst/>
              <a:gdLst>
                <a:gd name="T0" fmla="*/ 203200 w 336"/>
                <a:gd name="T1" fmla="*/ 0 h 358"/>
                <a:gd name="T2" fmla="*/ 32052 w 336"/>
                <a:gd name="T3" fmla="*/ 194437 h 358"/>
                <a:gd name="T4" fmla="*/ 87690 w 336"/>
                <a:gd name="T5" fmla="*/ 183542 h 358"/>
                <a:gd name="T6" fmla="*/ 0 w 336"/>
                <a:gd name="T7" fmla="*/ 300037 h 358"/>
                <a:gd name="T8" fmla="*/ 171148 w 336"/>
                <a:gd name="T9" fmla="*/ 139123 h 358"/>
                <a:gd name="T10" fmla="*/ 99786 w 336"/>
                <a:gd name="T11" fmla="*/ 155885 h 358"/>
                <a:gd name="T12" fmla="*/ 203200 w 336"/>
                <a:gd name="T13" fmla="*/ 0 h 358"/>
                <a:gd name="T14" fmla="*/ 0 60000 65536"/>
                <a:gd name="T15" fmla="*/ 0 60000 65536"/>
                <a:gd name="T16" fmla="*/ 0 60000 65536"/>
                <a:gd name="T17" fmla="*/ 0 60000 65536"/>
                <a:gd name="T18" fmla="*/ 0 60000 65536"/>
                <a:gd name="T19" fmla="*/ 0 60000 65536"/>
                <a:gd name="T20" fmla="*/ 0 60000 65536"/>
                <a:gd name="T21" fmla="*/ 0 w 336"/>
                <a:gd name="T22" fmla="*/ 0 h 358"/>
                <a:gd name="T23" fmla="*/ 336 w 336"/>
                <a:gd name="T24" fmla="*/ 358 h 35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358">
                  <a:moveTo>
                    <a:pt x="336" y="0"/>
                  </a:moveTo>
                  <a:lnTo>
                    <a:pt x="53" y="232"/>
                  </a:lnTo>
                  <a:lnTo>
                    <a:pt x="145" y="219"/>
                  </a:lnTo>
                  <a:lnTo>
                    <a:pt x="0" y="358"/>
                  </a:lnTo>
                  <a:lnTo>
                    <a:pt x="283" y="166"/>
                  </a:lnTo>
                  <a:lnTo>
                    <a:pt x="165" y="186"/>
                  </a:lnTo>
                  <a:lnTo>
                    <a:pt x="336" y="0"/>
                  </a:lnTo>
                  <a:close/>
                </a:path>
              </a:pathLst>
            </a:custGeom>
            <a:solidFill>
              <a:schemeClr val="bg1"/>
            </a:solidFill>
            <a:ln w="9525">
              <a:solidFill>
                <a:schemeClr val="tx1"/>
              </a:solidFill>
              <a:round/>
              <a:headEnd/>
              <a:tailEnd/>
            </a:ln>
          </p:spPr>
          <p:txBody>
            <a:bodyPr/>
            <a:lstStyle/>
            <a:p>
              <a:endParaRPr lang="zh-CN" altLang="en-US" sz="3200" b="1">
                <a:solidFill>
                  <a:srgbClr val="000099"/>
                </a:solidFill>
                <a:latin typeface="+mn-lt"/>
                <a:ea typeface="+mn-ea"/>
              </a:endParaRPr>
            </a:p>
          </p:txBody>
        </p:sp>
        <p:graphicFrame>
          <p:nvGraphicFramePr>
            <p:cNvPr id="33" name="Object 295"/>
            <p:cNvGraphicFramePr>
              <a:graphicFrameLocks noChangeAspect="1"/>
            </p:cNvGraphicFramePr>
            <p:nvPr>
              <p:extLst>
                <p:ext uri="{D42A27DB-BD31-4B8C-83A1-F6EECF244321}">
                  <p14:modId xmlns:p14="http://schemas.microsoft.com/office/powerpoint/2010/main" xmlns="" val="392405873"/>
                </p:ext>
              </p:extLst>
            </p:nvPr>
          </p:nvGraphicFramePr>
          <p:xfrm>
            <a:off x="8405396" y="1484784"/>
            <a:ext cx="1444148" cy="847341"/>
          </p:xfrm>
          <a:graphic>
            <a:graphicData uri="http://schemas.openxmlformats.org/presentationml/2006/ole">
              <p:oleObj spid="_x0000_s259082" name="VISIO" r:id="rId6" imgW="1687068" imgH="964692" progId="">
                <p:embed/>
              </p:oleObj>
            </a:graphicData>
          </a:graphic>
        </p:graphicFrame>
        <p:pic>
          <p:nvPicPr>
            <p:cNvPr id="34" name="Picture 297" descr="D-Link%20DI-713P%20Wireless%20Broadband%20router"/>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6349704" y="2692906"/>
              <a:ext cx="792718" cy="742869"/>
            </a:xfrm>
            <a:prstGeom prst="rect">
              <a:avLst/>
            </a:prstGeom>
            <a:noFill/>
            <a:ln>
              <a:noFill/>
            </a:ln>
          </p:spPr>
        </p:pic>
        <p:sp>
          <p:nvSpPr>
            <p:cNvPr id="35" name="Text Box 300"/>
            <p:cNvSpPr txBox="1">
              <a:spLocks noChangeArrowheads="1"/>
            </p:cNvSpPr>
            <p:nvPr/>
          </p:nvSpPr>
          <p:spPr bwMode="auto">
            <a:xfrm>
              <a:off x="6873704" y="2542292"/>
              <a:ext cx="1611900"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zh-CN" altLang="en-US" sz="2000" b="1" dirty="0" smtClean="0">
                  <a:solidFill>
                    <a:srgbClr val="FF0000"/>
                  </a:solidFill>
                  <a:latin typeface="+mn-lt"/>
                  <a:ea typeface="+mn-ea"/>
                </a:rPr>
                <a:t>接入点 </a:t>
              </a:r>
              <a:r>
                <a:rPr lang="en-US" altLang="zh-CN" sz="2000" b="1" dirty="0" smtClean="0">
                  <a:solidFill>
                    <a:srgbClr val="FF0000"/>
                  </a:solidFill>
                  <a:latin typeface="+mn-lt"/>
                  <a:ea typeface="+mn-ea"/>
                </a:rPr>
                <a:t>AP</a:t>
              </a:r>
              <a:r>
                <a:rPr lang="en-US" altLang="zh-CN" sz="2000" b="1" baseline="-25000" dirty="0" smtClean="0">
                  <a:solidFill>
                    <a:srgbClr val="FF0000"/>
                  </a:solidFill>
                  <a:latin typeface="+mn-lt"/>
                  <a:ea typeface="+mn-ea"/>
                </a:rPr>
                <a:t>2</a:t>
              </a:r>
              <a:endParaRPr lang="en-US" altLang="zh-CN" sz="2000" b="1" baseline="-25000" dirty="0">
                <a:solidFill>
                  <a:srgbClr val="FF0000"/>
                </a:solidFill>
                <a:latin typeface="+mn-lt"/>
                <a:ea typeface="+mn-ea"/>
              </a:endParaRPr>
            </a:p>
          </p:txBody>
        </p:sp>
        <p:sp>
          <p:nvSpPr>
            <p:cNvPr id="36" name="Line 49"/>
            <p:cNvSpPr>
              <a:spLocks noChangeShapeType="1"/>
            </p:cNvSpPr>
            <p:nvPr/>
          </p:nvSpPr>
          <p:spPr bwMode="auto">
            <a:xfrm flipV="1">
              <a:off x="6578114" y="2029356"/>
              <a:ext cx="0" cy="1034984"/>
            </a:xfrm>
            <a:prstGeom prst="line">
              <a:avLst/>
            </a:prstGeom>
            <a:noFill/>
            <a:ln w="3810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zh-CN" altLang="en-US" sz="3200" b="1">
                <a:solidFill>
                  <a:srgbClr val="000099"/>
                </a:solidFill>
                <a:latin typeface="+mn-lt"/>
                <a:ea typeface="+mn-ea"/>
              </a:endParaRPr>
            </a:p>
          </p:txBody>
        </p:sp>
        <p:sp>
          <p:nvSpPr>
            <p:cNvPr id="37" name="Text Box 190"/>
            <p:cNvSpPr txBox="1">
              <a:spLocks noChangeArrowheads="1"/>
            </p:cNvSpPr>
            <p:nvPr/>
          </p:nvSpPr>
          <p:spPr bwMode="auto">
            <a:xfrm>
              <a:off x="8553400" y="1671191"/>
              <a:ext cx="1205539"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zh-CN" altLang="en-US" b="1" dirty="0">
                  <a:solidFill>
                    <a:srgbClr val="000099"/>
                  </a:solidFill>
                  <a:latin typeface="+mn-lt"/>
                  <a:ea typeface="+mn-ea"/>
                </a:rPr>
                <a:t>互联网</a:t>
              </a:r>
            </a:p>
          </p:txBody>
        </p:sp>
        <p:sp>
          <p:nvSpPr>
            <p:cNvPr id="38" name="Freeform 301"/>
            <p:cNvSpPr>
              <a:spLocks/>
            </p:cNvSpPr>
            <p:nvPr/>
          </p:nvSpPr>
          <p:spPr bwMode="auto">
            <a:xfrm>
              <a:off x="6121294" y="2433941"/>
              <a:ext cx="214974" cy="357259"/>
            </a:xfrm>
            <a:custGeom>
              <a:avLst/>
              <a:gdLst>
                <a:gd name="T0" fmla="*/ 0 w 336"/>
                <a:gd name="T1" fmla="*/ 0 h 358"/>
                <a:gd name="T2" fmla="*/ 171148 w 336"/>
                <a:gd name="T3" fmla="*/ 194438 h 358"/>
                <a:gd name="T4" fmla="*/ 115510 w 336"/>
                <a:gd name="T5" fmla="*/ 183543 h 358"/>
                <a:gd name="T6" fmla="*/ 203200 w 336"/>
                <a:gd name="T7" fmla="*/ 300038 h 358"/>
                <a:gd name="T8" fmla="*/ 32052 w 336"/>
                <a:gd name="T9" fmla="*/ 139124 h 358"/>
                <a:gd name="T10" fmla="*/ 103414 w 336"/>
                <a:gd name="T11" fmla="*/ 155886 h 358"/>
                <a:gd name="T12" fmla="*/ 0 w 336"/>
                <a:gd name="T13" fmla="*/ 0 h 358"/>
                <a:gd name="T14" fmla="*/ 0 60000 65536"/>
                <a:gd name="T15" fmla="*/ 0 60000 65536"/>
                <a:gd name="T16" fmla="*/ 0 60000 65536"/>
                <a:gd name="T17" fmla="*/ 0 60000 65536"/>
                <a:gd name="T18" fmla="*/ 0 60000 65536"/>
                <a:gd name="T19" fmla="*/ 0 60000 65536"/>
                <a:gd name="T20" fmla="*/ 0 60000 65536"/>
                <a:gd name="T21" fmla="*/ 0 w 336"/>
                <a:gd name="T22" fmla="*/ 0 h 358"/>
                <a:gd name="T23" fmla="*/ 336 w 336"/>
                <a:gd name="T24" fmla="*/ 358 h 35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358">
                  <a:moveTo>
                    <a:pt x="0" y="0"/>
                  </a:moveTo>
                  <a:lnTo>
                    <a:pt x="283" y="232"/>
                  </a:lnTo>
                  <a:lnTo>
                    <a:pt x="191" y="219"/>
                  </a:lnTo>
                  <a:lnTo>
                    <a:pt x="336" y="358"/>
                  </a:lnTo>
                  <a:lnTo>
                    <a:pt x="53" y="166"/>
                  </a:lnTo>
                  <a:lnTo>
                    <a:pt x="171" y="186"/>
                  </a:lnTo>
                  <a:lnTo>
                    <a:pt x="0" y="0"/>
                  </a:lnTo>
                  <a:close/>
                </a:path>
              </a:pathLst>
            </a:custGeom>
            <a:solidFill>
              <a:schemeClr val="bg1"/>
            </a:solidFill>
            <a:ln w="9525">
              <a:solidFill>
                <a:schemeClr val="tx1"/>
              </a:solidFill>
              <a:round/>
              <a:headEnd/>
              <a:tailEnd/>
            </a:ln>
          </p:spPr>
          <p:txBody>
            <a:bodyPr/>
            <a:lstStyle/>
            <a:p>
              <a:endParaRPr lang="zh-CN" altLang="en-US" sz="3200" b="1">
                <a:solidFill>
                  <a:srgbClr val="000099"/>
                </a:solidFill>
                <a:latin typeface="+mn-lt"/>
                <a:ea typeface="+mn-ea"/>
              </a:endParaRPr>
            </a:p>
          </p:txBody>
        </p:sp>
        <p:sp>
          <p:nvSpPr>
            <p:cNvPr id="39" name="Freeform 302"/>
            <p:cNvSpPr>
              <a:spLocks/>
            </p:cNvSpPr>
            <p:nvPr/>
          </p:nvSpPr>
          <p:spPr bwMode="auto">
            <a:xfrm>
              <a:off x="6819960" y="2777967"/>
              <a:ext cx="214974" cy="357259"/>
            </a:xfrm>
            <a:custGeom>
              <a:avLst/>
              <a:gdLst>
                <a:gd name="T0" fmla="*/ 203200 w 336"/>
                <a:gd name="T1" fmla="*/ 300038 h 358"/>
                <a:gd name="T2" fmla="*/ 31448 w 336"/>
                <a:gd name="T3" fmla="*/ 105600 h 358"/>
                <a:gd name="T4" fmla="*/ 87690 w 336"/>
                <a:gd name="T5" fmla="*/ 116495 h 358"/>
                <a:gd name="T6" fmla="*/ 0 w 336"/>
                <a:gd name="T7" fmla="*/ 0 h 358"/>
                <a:gd name="T8" fmla="*/ 171148 w 336"/>
                <a:gd name="T9" fmla="*/ 160914 h 358"/>
                <a:gd name="T10" fmla="*/ 99181 w 336"/>
                <a:gd name="T11" fmla="*/ 144152 h 358"/>
                <a:gd name="T12" fmla="*/ 203200 w 336"/>
                <a:gd name="T13" fmla="*/ 300038 h 358"/>
                <a:gd name="T14" fmla="*/ 0 60000 65536"/>
                <a:gd name="T15" fmla="*/ 0 60000 65536"/>
                <a:gd name="T16" fmla="*/ 0 60000 65536"/>
                <a:gd name="T17" fmla="*/ 0 60000 65536"/>
                <a:gd name="T18" fmla="*/ 0 60000 65536"/>
                <a:gd name="T19" fmla="*/ 0 60000 65536"/>
                <a:gd name="T20" fmla="*/ 0 60000 65536"/>
                <a:gd name="T21" fmla="*/ 0 w 336"/>
                <a:gd name="T22" fmla="*/ 0 h 358"/>
                <a:gd name="T23" fmla="*/ 336 w 336"/>
                <a:gd name="T24" fmla="*/ 358 h 35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358">
                  <a:moveTo>
                    <a:pt x="336" y="358"/>
                  </a:moveTo>
                  <a:lnTo>
                    <a:pt x="52" y="126"/>
                  </a:lnTo>
                  <a:lnTo>
                    <a:pt x="145" y="139"/>
                  </a:lnTo>
                  <a:lnTo>
                    <a:pt x="0" y="0"/>
                  </a:lnTo>
                  <a:lnTo>
                    <a:pt x="283" y="192"/>
                  </a:lnTo>
                  <a:lnTo>
                    <a:pt x="164" y="172"/>
                  </a:lnTo>
                  <a:lnTo>
                    <a:pt x="336" y="358"/>
                  </a:lnTo>
                  <a:close/>
                </a:path>
              </a:pathLst>
            </a:custGeom>
            <a:solidFill>
              <a:schemeClr val="bg1"/>
            </a:solidFill>
            <a:ln w="9525">
              <a:solidFill>
                <a:schemeClr val="tx1"/>
              </a:solidFill>
              <a:round/>
              <a:headEnd/>
              <a:tailEnd/>
            </a:ln>
          </p:spPr>
          <p:txBody>
            <a:bodyPr/>
            <a:lstStyle/>
            <a:p>
              <a:endParaRPr lang="zh-CN" altLang="en-US" sz="3200" b="1">
                <a:solidFill>
                  <a:srgbClr val="000099"/>
                </a:solidFill>
                <a:latin typeface="+mn-lt"/>
                <a:ea typeface="+mn-ea"/>
              </a:endParaRPr>
            </a:p>
          </p:txBody>
        </p:sp>
        <p:sp>
          <p:nvSpPr>
            <p:cNvPr id="40" name="Freeform 303"/>
            <p:cNvSpPr>
              <a:spLocks/>
            </p:cNvSpPr>
            <p:nvPr/>
          </p:nvSpPr>
          <p:spPr bwMode="auto">
            <a:xfrm>
              <a:off x="6121294" y="2849797"/>
              <a:ext cx="214974" cy="357259"/>
            </a:xfrm>
            <a:custGeom>
              <a:avLst/>
              <a:gdLst>
                <a:gd name="T0" fmla="*/ 0 w 336"/>
                <a:gd name="T1" fmla="*/ 300038 h 358"/>
                <a:gd name="T2" fmla="*/ 171148 w 336"/>
                <a:gd name="T3" fmla="*/ 105600 h 358"/>
                <a:gd name="T4" fmla="*/ 115510 w 336"/>
                <a:gd name="T5" fmla="*/ 116495 h 358"/>
                <a:gd name="T6" fmla="*/ 203200 w 336"/>
                <a:gd name="T7" fmla="*/ 0 h 358"/>
                <a:gd name="T8" fmla="*/ 31448 w 336"/>
                <a:gd name="T9" fmla="*/ 160914 h 358"/>
                <a:gd name="T10" fmla="*/ 103414 w 336"/>
                <a:gd name="T11" fmla="*/ 144152 h 358"/>
                <a:gd name="T12" fmla="*/ 0 w 336"/>
                <a:gd name="T13" fmla="*/ 300038 h 358"/>
                <a:gd name="T14" fmla="*/ 0 60000 65536"/>
                <a:gd name="T15" fmla="*/ 0 60000 65536"/>
                <a:gd name="T16" fmla="*/ 0 60000 65536"/>
                <a:gd name="T17" fmla="*/ 0 60000 65536"/>
                <a:gd name="T18" fmla="*/ 0 60000 65536"/>
                <a:gd name="T19" fmla="*/ 0 60000 65536"/>
                <a:gd name="T20" fmla="*/ 0 60000 65536"/>
                <a:gd name="T21" fmla="*/ 0 w 336"/>
                <a:gd name="T22" fmla="*/ 0 h 358"/>
                <a:gd name="T23" fmla="*/ 336 w 336"/>
                <a:gd name="T24" fmla="*/ 358 h 35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358">
                  <a:moveTo>
                    <a:pt x="0" y="358"/>
                  </a:moveTo>
                  <a:lnTo>
                    <a:pt x="283" y="126"/>
                  </a:lnTo>
                  <a:lnTo>
                    <a:pt x="191" y="139"/>
                  </a:lnTo>
                  <a:lnTo>
                    <a:pt x="336" y="0"/>
                  </a:lnTo>
                  <a:lnTo>
                    <a:pt x="52" y="192"/>
                  </a:lnTo>
                  <a:lnTo>
                    <a:pt x="171" y="172"/>
                  </a:lnTo>
                  <a:lnTo>
                    <a:pt x="0" y="358"/>
                  </a:lnTo>
                  <a:close/>
                </a:path>
              </a:pathLst>
            </a:custGeom>
            <a:solidFill>
              <a:schemeClr val="bg1"/>
            </a:solidFill>
            <a:ln w="9525">
              <a:solidFill>
                <a:schemeClr val="tx1"/>
              </a:solidFill>
              <a:round/>
              <a:headEnd/>
              <a:tailEnd/>
            </a:ln>
          </p:spPr>
          <p:txBody>
            <a:bodyPr/>
            <a:lstStyle/>
            <a:p>
              <a:endParaRPr lang="zh-CN" altLang="en-US" sz="3200" b="1">
                <a:solidFill>
                  <a:srgbClr val="000099"/>
                </a:solidFill>
                <a:latin typeface="+mn-lt"/>
                <a:ea typeface="+mn-ea"/>
              </a:endParaRPr>
            </a:p>
          </p:txBody>
        </p:sp>
        <p:sp>
          <p:nvSpPr>
            <p:cNvPr id="41" name="Freeform 304"/>
            <p:cNvSpPr>
              <a:spLocks/>
            </p:cNvSpPr>
            <p:nvPr/>
          </p:nvSpPr>
          <p:spPr bwMode="auto">
            <a:xfrm>
              <a:off x="6819960" y="2348880"/>
              <a:ext cx="214974" cy="357257"/>
            </a:xfrm>
            <a:custGeom>
              <a:avLst/>
              <a:gdLst>
                <a:gd name="T0" fmla="*/ 203200 w 336"/>
                <a:gd name="T1" fmla="*/ 0 h 358"/>
                <a:gd name="T2" fmla="*/ 32052 w 336"/>
                <a:gd name="T3" fmla="*/ 194437 h 358"/>
                <a:gd name="T4" fmla="*/ 87690 w 336"/>
                <a:gd name="T5" fmla="*/ 183542 h 358"/>
                <a:gd name="T6" fmla="*/ 0 w 336"/>
                <a:gd name="T7" fmla="*/ 300037 h 358"/>
                <a:gd name="T8" fmla="*/ 171148 w 336"/>
                <a:gd name="T9" fmla="*/ 139123 h 358"/>
                <a:gd name="T10" fmla="*/ 99786 w 336"/>
                <a:gd name="T11" fmla="*/ 155885 h 358"/>
                <a:gd name="T12" fmla="*/ 203200 w 336"/>
                <a:gd name="T13" fmla="*/ 0 h 358"/>
                <a:gd name="T14" fmla="*/ 0 60000 65536"/>
                <a:gd name="T15" fmla="*/ 0 60000 65536"/>
                <a:gd name="T16" fmla="*/ 0 60000 65536"/>
                <a:gd name="T17" fmla="*/ 0 60000 65536"/>
                <a:gd name="T18" fmla="*/ 0 60000 65536"/>
                <a:gd name="T19" fmla="*/ 0 60000 65536"/>
                <a:gd name="T20" fmla="*/ 0 60000 65536"/>
                <a:gd name="T21" fmla="*/ 0 w 336"/>
                <a:gd name="T22" fmla="*/ 0 h 358"/>
                <a:gd name="T23" fmla="*/ 336 w 336"/>
                <a:gd name="T24" fmla="*/ 358 h 35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358">
                  <a:moveTo>
                    <a:pt x="336" y="0"/>
                  </a:moveTo>
                  <a:lnTo>
                    <a:pt x="53" y="232"/>
                  </a:lnTo>
                  <a:lnTo>
                    <a:pt x="145" y="219"/>
                  </a:lnTo>
                  <a:lnTo>
                    <a:pt x="0" y="358"/>
                  </a:lnTo>
                  <a:lnTo>
                    <a:pt x="283" y="166"/>
                  </a:lnTo>
                  <a:lnTo>
                    <a:pt x="165" y="186"/>
                  </a:lnTo>
                  <a:lnTo>
                    <a:pt x="336" y="0"/>
                  </a:lnTo>
                  <a:close/>
                </a:path>
              </a:pathLst>
            </a:custGeom>
            <a:solidFill>
              <a:schemeClr val="bg1"/>
            </a:solidFill>
            <a:ln w="9525">
              <a:solidFill>
                <a:schemeClr val="tx1"/>
              </a:solidFill>
              <a:round/>
              <a:headEnd/>
              <a:tailEnd/>
            </a:ln>
          </p:spPr>
          <p:txBody>
            <a:bodyPr/>
            <a:lstStyle/>
            <a:p>
              <a:endParaRPr lang="zh-CN" altLang="en-US" sz="3200" b="1">
                <a:solidFill>
                  <a:srgbClr val="000099"/>
                </a:solidFill>
                <a:latin typeface="+mn-lt"/>
                <a:ea typeface="+mn-ea"/>
              </a:endParaRPr>
            </a:p>
          </p:txBody>
        </p:sp>
        <p:sp>
          <p:nvSpPr>
            <p:cNvPr id="42" name="Text Box 305"/>
            <p:cNvSpPr txBox="1">
              <a:spLocks noChangeArrowheads="1"/>
            </p:cNvSpPr>
            <p:nvPr/>
          </p:nvSpPr>
          <p:spPr bwMode="auto">
            <a:xfrm>
              <a:off x="4651742" y="1628622"/>
              <a:ext cx="1785559"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zh-CN" altLang="en-US" sz="2000" b="1">
                  <a:solidFill>
                    <a:srgbClr val="000099"/>
                  </a:solidFill>
                  <a:latin typeface="+mn-lt"/>
                  <a:ea typeface="+mn-ea"/>
                </a:rPr>
                <a:t>分配系统 </a:t>
              </a:r>
              <a:r>
                <a:rPr lang="en-US" altLang="zh-CN" sz="2000" b="1">
                  <a:solidFill>
                    <a:srgbClr val="000099"/>
                  </a:solidFill>
                  <a:latin typeface="+mn-lt"/>
                  <a:ea typeface="+mn-ea"/>
                </a:rPr>
                <a:t>DS</a:t>
              </a:r>
            </a:p>
          </p:txBody>
        </p:sp>
        <p:pic>
          <p:nvPicPr>
            <p:cNvPr id="43" name="Picture 306"/>
            <p:cNvPicPr>
              <a:picLocks noChangeArrowheads="1"/>
            </p:cNvPicPr>
            <p:nvPr/>
          </p:nvPicPr>
          <p:blipFill>
            <a:blip r:embed="rId7" cstate="print">
              <a:extLst>
                <a:ext uri="{28A0092B-C50C-407E-A947-70E740481C1C}">
                  <a14:useLocalDpi xmlns:a14="http://schemas.microsoft.com/office/drawing/2010/main" xmlns="" val="0"/>
                </a:ext>
              </a:extLst>
            </a:blip>
            <a:srcRect/>
            <a:stretch>
              <a:fillRect/>
            </a:stretch>
          </p:blipFill>
          <p:spPr bwMode="auto">
            <a:xfrm>
              <a:off x="7491755" y="1870574"/>
              <a:ext cx="634846" cy="32512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699">
                  <a:solidFill>
                    <a:srgbClr val="000000"/>
                  </a:solidFill>
                  <a:miter lim="800000"/>
                  <a:headEnd/>
                  <a:tailEnd/>
                </a14:hiddenLine>
              </a:ext>
            </a:extLst>
          </p:spPr>
        </p:pic>
        <p:sp>
          <p:nvSpPr>
            <p:cNvPr id="44" name="Line 403"/>
            <p:cNvSpPr>
              <a:spLocks noChangeShapeType="1"/>
            </p:cNvSpPr>
            <p:nvPr/>
          </p:nvSpPr>
          <p:spPr bwMode="auto">
            <a:xfrm flipV="1">
              <a:off x="1474153" y="3292116"/>
              <a:ext cx="1751705" cy="686163"/>
            </a:xfrm>
            <a:prstGeom prst="line">
              <a:avLst/>
            </a:prstGeom>
            <a:noFill/>
            <a:ln w="38100" cap="rnd">
              <a:solidFill>
                <a:schemeClr val="tx1"/>
              </a:solidFill>
              <a:prstDash val="sysDot"/>
              <a:round/>
              <a:headEnd type="triangle" w="sm" len="med"/>
              <a:tailEnd type="triangle" w="sm" len="med"/>
            </a:ln>
            <a:extLst>
              <a:ext uri="{909E8E84-426E-40DD-AFC4-6F175D3DCCD1}">
                <a14:hiddenFill xmlns:a14="http://schemas.microsoft.com/office/drawing/2010/main" xmlns="">
                  <a:noFill/>
                </a14:hiddenFill>
              </a:ext>
            </a:extLst>
          </p:spPr>
          <p:txBody>
            <a:bodyPr/>
            <a:lstStyle/>
            <a:p>
              <a:endParaRPr lang="zh-CN" altLang="en-US" sz="3200" b="1">
                <a:solidFill>
                  <a:srgbClr val="000099"/>
                </a:solidFill>
                <a:latin typeface="+mn-lt"/>
                <a:ea typeface="+mn-ea"/>
              </a:endParaRPr>
            </a:p>
          </p:txBody>
        </p:sp>
        <p:sp>
          <p:nvSpPr>
            <p:cNvPr id="45" name="Line 404"/>
            <p:cNvSpPr>
              <a:spLocks noChangeShapeType="1"/>
            </p:cNvSpPr>
            <p:nvPr/>
          </p:nvSpPr>
          <p:spPr bwMode="auto">
            <a:xfrm flipV="1">
              <a:off x="2463371" y="3292116"/>
              <a:ext cx="915320" cy="1372325"/>
            </a:xfrm>
            <a:prstGeom prst="line">
              <a:avLst/>
            </a:prstGeom>
            <a:noFill/>
            <a:ln w="38100" cap="rnd">
              <a:solidFill>
                <a:schemeClr val="tx1"/>
              </a:solidFill>
              <a:prstDash val="sysDot"/>
              <a:round/>
              <a:headEnd type="triangle" w="sm" len="med"/>
              <a:tailEnd type="triangle" w="sm" len="med"/>
            </a:ln>
            <a:extLst>
              <a:ext uri="{909E8E84-426E-40DD-AFC4-6F175D3DCCD1}">
                <a14:hiddenFill xmlns:a14="http://schemas.microsoft.com/office/drawing/2010/main" xmlns="">
                  <a:noFill/>
                </a14:hiddenFill>
              </a:ext>
            </a:extLst>
          </p:spPr>
          <p:txBody>
            <a:bodyPr/>
            <a:lstStyle/>
            <a:p>
              <a:endParaRPr lang="zh-CN" altLang="en-US" sz="3200" b="1">
                <a:solidFill>
                  <a:srgbClr val="000099"/>
                </a:solidFill>
                <a:latin typeface="+mn-lt"/>
                <a:ea typeface="+mn-ea"/>
              </a:endParaRPr>
            </a:p>
          </p:txBody>
        </p:sp>
        <p:sp>
          <p:nvSpPr>
            <p:cNvPr id="46" name="Line 405"/>
            <p:cNvSpPr>
              <a:spLocks noChangeShapeType="1"/>
            </p:cNvSpPr>
            <p:nvPr/>
          </p:nvSpPr>
          <p:spPr bwMode="auto">
            <a:xfrm flipV="1">
              <a:off x="5740050" y="3207056"/>
              <a:ext cx="685231" cy="429087"/>
            </a:xfrm>
            <a:prstGeom prst="line">
              <a:avLst/>
            </a:prstGeom>
            <a:noFill/>
            <a:ln w="38100" cap="rnd">
              <a:solidFill>
                <a:schemeClr val="tx1"/>
              </a:solidFill>
              <a:prstDash val="sysDot"/>
              <a:round/>
              <a:headEnd type="triangle" w="sm" len="med"/>
              <a:tailEnd type="triangle" w="sm" len="med"/>
            </a:ln>
            <a:extLst>
              <a:ext uri="{909E8E84-426E-40DD-AFC4-6F175D3DCCD1}">
                <a14:hiddenFill xmlns:a14="http://schemas.microsoft.com/office/drawing/2010/main" xmlns="">
                  <a:noFill/>
                </a14:hiddenFill>
              </a:ext>
            </a:extLst>
          </p:spPr>
          <p:txBody>
            <a:bodyPr/>
            <a:lstStyle/>
            <a:p>
              <a:endParaRPr lang="zh-CN" altLang="en-US" sz="3200" b="1">
                <a:solidFill>
                  <a:srgbClr val="000099"/>
                </a:solidFill>
                <a:latin typeface="+mn-lt"/>
                <a:ea typeface="+mn-ea"/>
              </a:endParaRPr>
            </a:p>
          </p:txBody>
        </p:sp>
        <p:sp>
          <p:nvSpPr>
            <p:cNvPr id="47" name="Line 406"/>
            <p:cNvSpPr>
              <a:spLocks noChangeShapeType="1"/>
            </p:cNvSpPr>
            <p:nvPr/>
          </p:nvSpPr>
          <p:spPr bwMode="auto">
            <a:xfrm>
              <a:off x="3607101" y="3207056"/>
              <a:ext cx="1142051" cy="429087"/>
            </a:xfrm>
            <a:prstGeom prst="line">
              <a:avLst/>
            </a:prstGeom>
            <a:noFill/>
            <a:ln w="38100" cap="rnd">
              <a:solidFill>
                <a:schemeClr val="tx1"/>
              </a:solidFill>
              <a:prstDash val="sysDot"/>
              <a:round/>
              <a:headEnd type="triangle" w="sm" len="med"/>
              <a:tailEnd type="triangle" w="sm" len="med"/>
            </a:ln>
            <a:extLst>
              <a:ext uri="{909E8E84-426E-40DD-AFC4-6F175D3DCCD1}">
                <a14:hiddenFill xmlns:a14="http://schemas.microsoft.com/office/drawing/2010/main" xmlns="">
                  <a:noFill/>
                </a14:hiddenFill>
              </a:ext>
            </a:extLst>
          </p:spPr>
          <p:txBody>
            <a:bodyPr/>
            <a:lstStyle/>
            <a:p>
              <a:endParaRPr lang="zh-CN" altLang="en-US" sz="3200" b="1">
                <a:solidFill>
                  <a:srgbClr val="000099"/>
                </a:solidFill>
                <a:latin typeface="+mn-lt"/>
                <a:ea typeface="+mn-ea"/>
              </a:endParaRPr>
            </a:p>
          </p:txBody>
        </p:sp>
        <p:sp>
          <p:nvSpPr>
            <p:cNvPr id="48" name="Line 407"/>
            <p:cNvSpPr>
              <a:spLocks noChangeShapeType="1"/>
            </p:cNvSpPr>
            <p:nvPr/>
          </p:nvSpPr>
          <p:spPr bwMode="auto">
            <a:xfrm flipV="1">
              <a:off x="3454268" y="3292116"/>
              <a:ext cx="77256" cy="1544338"/>
            </a:xfrm>
            <a:prstGeom prst="line">
              <a:avLst/>
            </a:prstGeom>
            <a:noFill/>
            <a:ln w="38100" cap="rnd">
              <a:solidFill>
                <a:schemeClr val="tx1"/>
              </a:solidFill>
              <a:prstDash val="sysDot"/>
              <a:round/>
              <a:headEnd type="triangle" w="sm" len="med"/>
              <a:tailEnd type="triangle" w="sm" len="med"/>
            </a:ln>
            <a:extLst>
              <a:ext uri="{909E8E84-426E-40DD-AFC4-6F175D3DCCD1}">
                <a14:hiddenFill xmlns:a14="http://schemas.microsoft.com/office/drawing/2010/main" xmlns="">
                  <a:noFill/>
                </a14:hiddenFill>
              </a:ext>
            </a:extLst>
          </p:spPr>
          <p:txBody>
            <a:bodyPr/>
            <a:lstStyle/>
            <a:p>
              <a:endParaRPr lang="zh-CN" altLang="en-US" sz="3200" b="1">
                <a:solidFill>
                  <a:srgbClr val="000099"/>
                </a:solidFill>
                <a:latin typeface="+mn-lt"/>
                <a:ea typeface="+mn-ea"/>
              </a:endParaRPr>
            </a:p>
          </p:txBody>
        </p:sp>
        <p:sp>
          <p:nvSpPr>
            <p:cNvPr id="49" name="Line 408"/>
            <p:cNvSpPr>
              <a:spLocks noChangeShapeType="1"/>
            </p:cNvSpPr>
            <p:nvPr/>
          </p:nvSpPr>
          <p:spPr bwMode="auto">
            <a:xfrm flipV="1">
              <a:off x="6272447" y="3292116"/>
              <a:ext cx="305667" cy="1200312"/>
            </a:xfrm>
            <a:prstGeom prst="line">
              <a:avLst/>
            </a:prstGeom>
            <a:noFill/>
            <a:ln w="38100" cap="rnd">
              <a:solidFill>
                <a:schemeClr val="tx1"/>
              </a:solidFill>
              <a:prstDash val="sysDot"/>
              <a:round/>
              <a:headEnd type="triangle" w="sm" len="med"/>
              <a:tailEnd type="triangle" w="sm" len="med"/>
            </a:ln>
            <a:extLst>
              <a:ext uri="{909E8E84-426E-40DD-AFC4-6F175D3DCCD1}">
                <a14:hiddenFill xmlns:a14="http://schemas.microsoft.com/office/drawing/2010/main" xmlns="">
                  <a:noFill/>
                </a14:hiddenFill>
              </a:ext>
            </a:extLst>
          </p:spPr>
          <p:txBody>
            <a:bodyPr/>
            <a:lstStyle/>
            <a:p>
              <a:endParaRPr lang="zh-CN" altLang="en-US" sz="3200" b="1">
                <a:solidFill>
                  <a:srgbClr val="000099"/>
                </a:solidFill>
                <a:latin typeface="+mn-lt"/>
                <a:ea typeface="+mn-ea"/>
              </a:endParaRPr>
            </a:p>
          </p:txBody>
        </p:sp>
        <p:sp>
          <p:nvSpPr>
            <p:cNvPr id="50" name="Line 409"/>
            <p:cNvSpPr>
              <a:spLocks noChangeShapeType="1"/>
            </p:cNvSpPr>
            <p:nvPr/>
          </p:nvSpPr>
          <p:spPr bwMode="auto">
            <a:xfrm flipH="1" flipV="1">
              <a:off x="6883781" y="3292116"/>
              <a:ext cx="1294884" cy="1028298"/>
            </a:xfrm>
            <a:prstGeom prst="line">
              <a:avLst/>
            </a:prstGeom>
            <a:noFill/>
            <a:ln w="38100" cap="rnd">
              <a:solidFill>
                <a:schemeClr val="tx1"/>
              </a:solidFill>
              <a:prstDash val="sysDot"/>
              <a:round/>
              <a:headEnd type="triangle" w="sm" len="med"/>
              <a:tailEnd type="triangle" w="sm" len="med"/>
            </a:ln>
            <a:extLst>
              <a:ext uri="{909E8E84-426E-40DD-AFC4-6F175D3DCCD1}">
                <a14:hiddenFill xmlns:a14="http://schemas.microsoft.com/office/drawing/2010/main" xmlns="">
                  <a:noFill/>
                </a14:hiddenFill>
              </a:ext>
            </a:extLst>
          </p:spPr>
          <p:txBody>
            <a:bodyPr/>
            <a:lstStyle/>
            <a:p>
              <a:endParaRPr lang="zh-CN" altLang="en-US" sz="3200" b="1">
                <a:solidFill>
                  <a:srgbClr val="000099"/>
                </a:solidFill>
                <a:latin typeface="+mn-lt"/>
                <a:ea typeface="+mn-ea"/>
              </a:endParaRPr>
            </a:p>
          </p:txBody>
        </p:sp>
        <p:sp>
          <p:nvSpPr>
            <p:cNvPr id="51" name="Line 410"/>
            <p:cNvSpPr>
              <a:spLocks noChangeShapeType="1"/>
            </p:cNvSpPr>
            <p:nvPr/>
          </p:nvSpPr>
          <p:spPr bwMode="auto">
            <a:xfrm flipH="1" flipV="1">
              <a:off x="6729268" y="3292116"/>
              <a:ext cx="686910" cy="1115250"/>
            </a:xfrm>
            <a:prstGeom prst="line">
              <a:avLst/>
            </a:prstGeom>
            <a:noFill/>
            <a:ln w="38100" cap="rnd">
              <a:solidFill>
                <a:schemeClr val="tx1"/>
              </a:solidFill>
              <a:prstDash val="sysDot"/>
              <a:round/>
              <a:headEnd type="triangle" w="sm" len="med"/>
              <a:tailEnd type="triangle" w="sm" len="med"/>
            </a:ln>
            <a:extLst>
              <a:ext uri="{909E8E84-426E-40DD-AFC4-6F175D3DCCD1}">
                <a14:hiddenFill xmlns:a14="http://schemas.microsoft.com/office/drawing/2010/main" xmlns="">
                  <a:noFill/>
                </a14:hiddenFill>
              </a:ext>
            </a:extLst>
          </p:spPr>
          <p:txBody>
            <a:bodyPr/>
            <a:lstStyle/>
            <a:p>
              <a:endParaRPr lang="zh-CN" altLang="en-US" sz="3200" b="1">
                <a:solidFill>
                  <a:srgbClr val="000099"/>
                </a:solidFill>
                <a:latin typeface="+mn-lt"/>
                <a:ea typeface="+mn-ea"/>
              </a:endParaRPr>
            </a:p>
          </p:txBody>
        </p:sp>
        <p:sp>
          <p:nvSpPr>
            <p:cNvPr id="52" name="Line 422"/>
            <p:cNvSpPr>
              <a:spLocks noChangeShapeType="1"/>
            </p:cNvSpPr>
            <p:nvPr/>
          </p:nvSpPr>
          <p:spPr bwMode="auto">
            <a:xfrm flipH="1" flipV="1">
              <a:off x="6653690" y="3292116"/>
              <a:ext cx="152834" cy="1285373"/>
            </a:xfrm>
            <a:prstGeom prst="line">
              <a:avLst/>
            </a:prstGeom>
            <a:noFill/>
            <a:ln w="38100" cap="rnd">
              <a:solidFill>
                <a:schemeClr val="tx1"/>
              </a:solidFill>
              <a:prstDash val="sysDot"/>
              <a:round/>
              <a:headEnd type="triangle" w="sm" len="med"/>
              <a:tailEnd type="triangle" w="sm" len="med"/>
            </a:ln>
            <a:extLst>
              <a:ext uri="{909E8E84-426E-40DD-AFC4-6F175D3DCCD1}">
                <a14:hiddenFill xmlns:a14="http://schemas.microsoft.com/office/drawing/2010/main" xmlns="">
                  <a:noFill/>
                </a14:hiddenFill>
              </a:ext>
            </a:extLst>
          </p:spPr>
          <p:txBody>
            <a:bodyPr/>
            <a:lstStyle/>
            <a:p>
              <a:endParaRPr lang="zh-CN" altLang="en-US" sz="3200" b="1">
                <a:solidFill>
                  <a:srgbClr val="000099"/>
                </a:solidFill>
                <a:latin typeface="+mn-lt"/>
                <a:ea typeface="+mn-ea"/>
              </a:endParaRPr>
            </a:p>
          </p:txBody>
        </p:sp>
        <p:sp>
          <p:nvSpPr>
            <p:cNvPr id="53" name="Text Box 423"/>
            <p:cNvSpPr txBox="1">
              <a:spLocks noChangeArrowheads="1"/>
            </p:cNvSpPr>
            <p:nvPr/>
          </p:nvSpPr>
          <p:spPr bwMode="auto">
            <a:xfrm>
              <a:off x="7105473" y="4577489"/>
              <a:ext cx="467489"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sz="2000" b="1" dirty="0">
                  <a:solidFill>
                    <a:srgbClr val="FF0000"/>
                  </a:solidFill>
                  <a:latin typeface="+mn-lt"/>
                  <a:ea typeface="+mn-ea"/>
                </a:rPr>
                <a:t>A</a:t>
              </a:r>
              <a:r>
                <a:rPr lang="en-US" altLang="zh-CN" sz="2000" b="1" dirty="0">
                  <a:solidFill>
                    <a:srgbClr val="FF0000"/>
                  </a:solidFill>
                  <a:latin typeface="+mn-lt"/>
                  <a:ea typeface="+mn-ea"/>
                  <a:cs typeface="Times New Roman" pitchFamily="18" charset="0"/>
                </a:rPr>
                <a:t>'</a:t>
              </a:r>
            </a:p>
          </p:txBody>
        </p:sp>
        <p:grpSp>
          <p:nvGrpSpPr>
            <p:cNvPr id="11" name="Group 426"/>
            <p:cNvGrpSpPr>
              <a:grpSpLocks/>
            </p:cNvGrpSpPr>
            <p:nvPr/>
          </p:nvGrpSpPr>
          <p:grpSpPr bwMode="auto">
            <a:xfrm>
              <a:off x="1930973" y="4331756"/>
              <a:ext cx="710423" cy="589759"/>
              <a:chOff x="762" y="2391"/>
              <a:chExt cx="423" cy="312"/>
            </a:xfrm>
          </p:grpSpPr>
          <p:grpSp>
            <p:nvGrpSpPr>
              <p:cNvPr id="54" name="Group 427"/>
              <p:cNvGrpSpPr>
                <a:grpSpLocks/>
              </p:cNvGrpSpPr>
              <p:nvPr/>
            </p:nvGrpSpPr>
            <p:grpSpPr bwMode="auto">
              <a:xfrm>
                <a:off x="867" y="2432"/>
                <a:ext cx="318" cy="271"/>
                <a:chOff x="657" y="1570"/>
                <a:chExt cx="318" cy="311"/>
              </a:xfrm>
            </p:grpSpPr>
            <p:sp>
              <p:nvSpPr>
                <p:cNvPr id="63" name="Line 428"/>
                <p:cNvSpPr>
                  <a:spLocks noChangeShapeType="1"/>
                </p:cNvSpPr>
                <p:nvPr/>
              </p:nvSpPr>
              <p:spPr bwMode="auto">
                <a:xfrm flipH="1">
                  <a:off x="703" y="1570"/>
                  <a:ext cx="0" cy="78"/>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sz="3200" b="1">
                    <a:solidFill>
                      <a:srgbClr val="000099"/>
                    </a:solidFill>
                    <a:latin typeface="+mn-lt"/>
                    <a:ea typeface="+mn-ea"/>
                  </a:endParaRPr>
                </a:p>
              </p:txBody>
            </p:sp>
            <p:pic>
              <p:nvPicPr>
                <p:cNvPr id="64" name="Picture 429" descr="laptop copy"/>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657" y="1615"/>
                  <a:ext cx="318" cy="26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grpSp>
            <p:nvGrpSpPr>
              <p:cNvPr id="55" name="Group 430"/>
              <p:cNvGrpSpPr>
                <a:grpSpLocks/>
              </p:cNvGrpSpPr>
              <p:nvPr/>
            </p:nvGrpSpPr>
            <p:grpSpPr bwMode="auto">
              <a:xfrm>
                <a:off x="762" y="2391"/>
                <a:ext cx="306" cy="90"/>
                <a:chOff x="748" y="2251"/>
                <a:chExt cx="306" cy="90"/>
              </a:xfrm>
            </p:grpSpPr>
            <p:sp>
              <p:nvSpPr>
                <p:cNvPr id="57" name="AutoShape 431"/>
                <p:cNvSpPr>
                  <a:spLocks noChangeArrowheads="1"/>
                </p:cNvSpPr>
                <p:nvPr/>
              </p:nvSpPr>
              <p:spPr bwMode="auto">
                <a:xfrm>
                  <a:off x="748" y="2251"/>
                  <a:ext cx="111" cy="90"/>
                </a:xfrm>
                <a:prstGeom prst="moon">
                  <a:avLst>
                    <a:gd name="adj" fmla="val 18444"/>
                  </a:avLst>
                </a:prstGeom>
                <a:solidFill>
                  <a:srgbClr val="80808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sz="3200" b="1">
                    <a:solidFill>
                      <a:srgbClr val="000099"/>
                    </a:solidFill>
                    <a:latin typeface="+mn-lt"/>
                    <a:ea typeface="+mn-ea"/>
                  </a:endParaRPr>
                </a:p>
              </p:txBody>
            </p:sp>
            <p:sp>
              <p:nvSpPr>
                <p:cNvPr id="58" name="AutoShape 432"/>
                <p:cNvSpPr>
                  <a:spLocks noChangeArrowheads="1"/>
                </p:cNvSpPr>
                <p:nvPr/>
              </p:nvSpPr>
              <p:spPr bwMode="auto">
                <a:xfrm flipH="1">
                  <a:off x="943" y="2251"/>
                  <a:ext cx="111" cy="90"/>
                </a:xfrm>
                <a:prstGeom prst="moon">
                  <a:avLst>
                    <a:gd name="adj" fmla="val 18444"/>
                  </a:avLst>
                </a:prstGeom>
                <a:solidFill>
                  <a:srgbClr val="80808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sz="3200" b="1">
                    <a:solidFill>
                      <a:srgbClr val="000099"/>
                    </a:solidFill>
                    <a:latin typeface="+mn-lt"/>
                    <a:ea typeface="+mn-ea"/>
                  </a:endParaRPr>
                </a:p>
              </p:txBody>
            </p:sp>
            <p:sp>
              <p:nvSpPr>
                <p:cNvPr id="59" name="AutoShape 433"/>
                <p:cNvSpPr>
                  <a:spLocks noChangeArrowheads="1"/>
                </p:cNvSpPr>
                <p:nvPr/>
              </p:nvSpPr>
              <p:spPr bwMode="auto">
                <a:xfrm flipH="1">
                  <a:off x="922" y="2266"/>
                  <a:ext cx="70" cy="60"/>
                </a:xfrm>
                <a:prstGeom prst="moon">
                  <a:avLst>
                    <a:gd name="adj" fmla="val 18347"/>
                  </a:avLst>
                </a:prstGeom>
                <a:solidFill>
                  <a:srgbClr val="80808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sz="3200" b="1">
                    <a:solidFill>
                      <a:srgbClr val="000099"/>
                    </a:solidFill>
                    <a:latin typeface="+mn-lt"/>
                    <a:ea typeface="+mn-ea"/>
                  </a:endParaRPr>
                </a:p>
              </p:txBody>
            </p:sp>
            <p:sp>
              <p:nvSpPr>
                <p:cNvPr id="60" name="AutoShape 434"/>
                <p:cNvSpPr>
                  <a:spLocks noChangeArrowheads="1"/>
                </p:cNvSpPr>
                <p:nvPr/>
              </p:nvSpPr>
              <p:spPr bwMode="auto">
                <a:xfrm>
                  <a:off x="806" y="2266"/>
                  <a:ext cx="70" cy="60"/>
                </a:xfrm>
                <a:prstGeom prst="moon">
                  <a:avLst>
                    <a:gd name="adj" fmla="val 18347"/>
                  </a:avLst>
                </a:prstGeom>
                <a:solidFill>
                  <a:srgbClr val="80808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sz="3200" b="1">
                    <a:solidFill>
                      <a:srgbClr val="000099"/>
                    </a:solidFill>
                    <a:latin typeface="+mn-lt"/>
                    <a:ea typeface="+mn-ea"/>
                  </a:endParaRPr>
                </a:p>
              </p:txBody>
            </p:sp>
            <p:sp>
              <p:nvSpPr>
                <p:cNvPr id="61" name="AutoShape 435"/>
                <p:cNvSpPr>
                  <a:spLocks noChangeArrowheads="1"/>
                </p:cNvSpPr>
                <p:nvPr/>
              </p:nvSpPr>
              <p:spPr bwMode="auto">
                <a:xfrm flipH="1">
                  <a:off x="905" y="2281"/>
                  <a:ext cx="35" cy="30"/>
                </a:xfrm>
                <a:prstGeom prst="moon">
                  <a:avLst>
                    <a:gd name="adj" fmla="val 41907"/>
                  </a:avLst>
                </a:prstGeom>
                <a:solidFill>
                  <a:srgbClr val="80808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sz="3200" b="1">
                    <a:solidFill>
                      <a:srgbClr val="000099"/>
                    </a:solidFill>
                    <a:latin typeface="+mn-lt"/>
                    <a:ea typeface="+mn-ea"/>
                  </a:endParaRPr>
                </a:p>
              </p:txBody>
            </p:sp>
            <p:sp>
              <p:nvSpPr>
                <p:cNvPr id="62" name="AutoShape 436"/>
                <p:cNvSpPr>
                  <a:spLocks noChangeArrowheads="1"/>
                </p:cNvSpPr>
                <p:nvPr/>
              </p:nvSpPr>
              <p:spPr bwMode="auto">
                <a:xfrm>
                  <a:off x="857" y="2281"/>
                  <a:ext cx="35" cy="30"/>
                </a:xfrm>
                <a:prstGeom prst="moon">
                  <a:avLst>
                    <a:gd name="adj" fmla="val 41907"/>
                  </a:avLst>
                </a:prstGeom>
                <a:solidFill>
                  <a:srgbClr val="80808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sz="3200" b="1">
                    <a:solidFill>
                      <a:srgbClr val="000099"/>
                    </a:solidFill>
                    <a:latin typeface="+mn-lt"/>
                    <a:ea typeface="+mn-ea"/>
                  </a:endParaRPr>
                </a:p>
              </p:txBody>
            </p:sp>
          </p:grpSp>
        </p:grpSp>
        <p:grpSp>
          <p:nvGrpSpPr>
            <p:cNvPr id="56" name="Group 437"/>
            <p:cNvGrpSpPr>
              <a:grpSpLocks/>
            </p:cNvGrpSpPr>
            <p:nvPr/>
          </p:nvGrpSpPr>
          <p:grpSpPr bwMode="auto">
            <a:xfrm>
              <a:off x="5283229" y="3207056"/>
              <a:ext cx="710423" cy="589759"/>
              <a:chOff x="762" y="2391"/>
              <a:chExt cx="423" cy="312"/>
            </a:xfrm>
          </p:grpSpPr>
          <p:grpSp>
            <p:nvGrpSpPr>
              <p:cNvPr id="65" name="Group 438"/>
              <p:cNvGrpSpPr>
                <a:grpSpLocks/>
              </p:cNvGrpSpPr>
              <p:nvPr/>
            </p:nvGrpSpPr>
            <p:grpSpPr bwMode="auto">
              <a:xfrm>
                <a:off x="867" y="2432"/>
                <a:ext cx="318" cy="271"/>
                <a:chOff x="657" y="1570"/>
                <a:chExt cx="318" cy="311"/>
              </a:xfrm>
            </p:grpSpPr>
            <p:sp>
              <p:nvSpPr>
                <p:cNvPr id="74" name="Line 439"/>
                <p:cNvSpPr>
                  <a:spLocks noChangeShapeType="1"/>
                </p:cNvSpPr>
                <p:nvPr/>
              </p:nvSpPr>
              <p:spPr bwMode="auto">
                <a:xfrm flipH="1">
                  <a:off x="703" y="1570"/>
                  <a:ext cx="0" cy="78"/>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sz="3200" b="1">
                    <a:solidFill>
                      <a:srgbClr val="000099"/>
                    </a:solidFill>
                    <a:latin typeface="+mn-lt"/>
                    <a:ea typeface="+mn-ea"/>
                  </a:endParaRPr>
                </a:p>
              </p:txBody>
            </p:sp>
            <p:pic>
              <p:nvPicPr>
                <p:cNvPr id="75" name="Picture 440" descr="laptop copy"/>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657" y="1615"/>
                  <a:ext cx="318" cy="26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grpSp>
            <p:nvGrpSpPr>
              <p:cNvPr id="66" name="Group 441"/>
              <p:cNvGrpSpPr>
                <a:grpSpLocks/>
              </p:cNvGrpSpPr>
              <p:nvPr/>
            </p:nvGrpSpPr>
            <p:grpSpPr bwMode="auto">
              <a:xfrm>
                <a:off x="762" y="2391"/>
                <a:ext cx="306" cy="90"/>
                <a:chOff x="748" y="2251"/>
                <a:chExt cx="306" cy="90"/>
              </a:xfrm>
            </p:grpSpPr>
            <p:sp>
              <p:nvSpPr>
                <p:cNvPr id="68" name="AutoShape 442"/>
                <p:cNvSpPr>
                  <a:spLocks noChangeArrowheads="1"/>
                </p:cNvSpPr>
                <p:nvPr/>
              </p:nvSpPr>
              <p:spPr bwMode="auto">
                <a:xfrm>
                  <a:off x="748" y="2251"/>
                  <a:ext cx="111" cy="90"/>
                </a:xfrm>
                <a:prstGeom prst="moon">
                  <a:avLst>
                    <a:gd name="adj" fmla="val 18444"/>
                  </a:avLst>
                </a:prstGeom>
                <a:solidFill>
                  <a:srgbClr val="80808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sz="3200" b="1">
                    <a:solidFill>
                      <a:srgbClr val="000099"/>
                    </a:solidFill>
                    <a:latin typeface="+mn-lt"/>
                    <a:ea typeface="+mn-ea"/>
                  </a:endParaRPr>
                </a:p>
              </p:txBody>
            </p:sp>
            <p:sp>
              <p:nvSpPr>
                <p:cNvPr id="69" name="AutoShape 443"/>
                <p:cNvSpPr>
                  <a:spLocks noChangeArrowheads="1"/>
                </p:cNvSpPr>
                <p:nvPr/>
              </p:nvSpPr>
              <p:spPr bwMode="auto">
                <a:xfrm flipH="1">
                  <a:off x="943" y="2251"/>
                  <a:ext cx="111" cy="90"/>
                </a:xfrm>
                <a:prstGeom prst="moon">
                  <a:avLst>
                    <a:gd name="adj" fmla="val 18444"/>
                  </a:avLst>
                </a:prstGeom>
                <a:solidFill>
                  <a:srgbClr val="80808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sz="3200" b="1">
                    <a:solidFill>
                      <a:srgbClr val="000099"/>
                    </a:solidFill>
                    <a:latin typeface="+mn-lt"/>
                    <a:ea typeface="+mn-ea"/>
                  </a:endParaRPr>
                </a:p>
              </p:txBody>
            </p:sp>
            <p:sp>
              <p:nvSpPr>
                <p:cNvPr id="70" name="AutoShape 444"/>
                <p:cNvSpPr>
                  <a:spLocks noChangeArrowheads="1"/>
                </p:cNvSpPr>
                <p:nvPr/>
              </p:nvSpPr>
              <p:spPr bwMode="auto">
                <a:xfrm flipH="1">
                  <a:off x="922" y="2266"/>
                  <a:ext cx="70" cy="60"/>
                </a:xfrm>
                <a:prstGeom prst="moon">
                  <a:avLst>
                    <a:gd name="adj" fmla="val 18347"/>
                  </a:avLst>
                </a:prstGeom>
                <a:solidFill>
                  <a:srgbClr val="80808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sz="3200" b="1">
                    <a:solidFill>
                      <a:srgbClr val="000099"/>
                    </a:solidFill>
                    <a:latin typeface="+mn-lt"/>
                    <a:ea typeface="+mn-ea"/>
                  </a:endParaRPr>
                </a:p>
              </p:txBody>
            </p:sp>
            <p:sp>
              <p:nvSpPr>
                <p:cNvPr id="71" name="AutoShape 445"/>
                <p:cNvSpPr>
                  <a:spLocks noChangeArrowheads="1"/>
                </p:cNvSpPr>
                <p:nvPr/>
              </p:nvSpPr>
              <p:spPr bwMode="auto">
                <a:xfrm>
                  <a:off x="806" y="2266"/>
                  <a:ext cx="70" cy="60"/>
                </a:xfrm>
                <a:prstGeom prst="moon">
                  <a:avLst>
                    <a:gd name="adj" fmla="val 18347"/>
                  </a:avLst>
                </a:prstGeom>
                <a:solidFill>
                  <a:srgbClr val="80808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sz="3200" b="1">
                    <a:solidFill>
                      <a:srgbClr val="000099"/>
                    </a:solidFill>
                    <a:latin typeface="+mn-lt"/>
                    <a:ea typeface="+mn-ea"/>
                  </a:endParaRPr>
                </a:p>
              </p:txBody>
            </p:sp>
            <p:sp>
              <p:nvSpPr>
                <p:cNvPr id="72" name="AutoShape 446"/>
                <p:cNvSpPr>
                  <a:spLocks noChangeArrowheads="1"/>
                </p:cNvSpPr>
                <p:nvPr/>
              </p:nvSpPr>
              <p:spPr bwMode="auto">
                <a:xfrm flipH="1">
                  <a:off x="905" y="2281"/>
                  <a:ext cx="35" cy="30"/>
                </a:xfrm>
                <a:prstGeom prst="moon">
                  <a:avLst>
                    <a:gd name="adj" fmla="val 41907"/>
                  </a:avLst>
                </a:prstGeom>
                <a:solidFill>
                  <a:srgbClr val="80808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sz="3200" b="1">
                    <a:solidFill>
                      <a:srgbClr val="000099"/>
                    </a:solidFill>
                    <a:latin typeface="+mn-lt"/>
                    <a:ea typeface="+mn-ea"/>
                  </a:endParaRPr>
                </a:p>
              </p:txBody>
            </p:sp>
            <p:sp>
              <p:nvSpPr>
                <p:cNvPr id="73" name="AutoShape 447"/>
                <p:cNvSpPr>
                  <a:spLocks noChangeArrowheads="1"/>
                </p:cNvSpPr>
                <p:nvPr/>
              </p:nvSpPr>
              <p:spPr bwMode="auto">
                <a:xfrm>
                  <a:off x="857" y="2281"/>
                  <a:ext cx="35" cy="30"/>
                </a:xfrm>
                <a:prstGeom prst="moon">
                  <a:avLst>
                    <a:gd name="adj" fmla="val 41907"/>
                  </a:avLst>
                </a:prstGeom>
                <a:solidFill>
                  <a:srgbClr val="80808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sz="3200" b="1">
                    <a:solidFill>
                      <a:srgbClr val="000099"/>
                    </a:solidFill>
                    <a:latin typeface="+mn-lt"/>
                    <a:ea typeface="+mn-ea"/>
                  </a:endParaRPr>
                </a:p>
              </p:txBody>
            </p:sp>
          </p:grpSp>
        </p:grpSp>
        <p:grpSp>
          <p:nvGrpSpPr>
            <p:cNvPr id="67" name="Group 448"/>
            <p:cNvGrpSpPr>
              <a:grpSpLocks/>
            </p:cNvGrpSpPr>
            <p:nvPr/>
          </p:nvGrpSpPr>
          <p:grpSpPr bwMode="auto">
            <a:xfrm>
              <a:off x="2921871" y="4407367"/>
              <a:ext cx="710423" cy="589759"/>
              <a:chOff x="762" y="2391"/>
              <a:chExt cx="423" cy="312"/>
            </a:xfrm>
          </p:grpSpPr>
          <p:grpSp>
            <p:nvGrpSpPr>
              <p:cNvPr id="76" name="Group 449"/>
              <p:cNvGrpSpPr>
                <a:grpSpLocks/>
              </p:cNvGrpSpPr>
              <p:nvPr/>
            </p:nvGrpSpPr>
            <p:grpSpPr bwMode="auto">
              <a:xfrm>
                <a:off x="867" y="2432"/>
                <a:ext cx="318" cy="271"/>
                <a:chOff x="657" y="1570"/>
                <a:chExt cx="318" cy="311"/>
              </a:xfrm>
            </p:grpSpPr>
            <p:sp>
              <p:nvSpPr>
                <p:cNvPr id="85" name="Line 450"/>
                <p:cNvSpPr>
                  <a:spLocks noChangeShapeType="1"/>
                </p:cNvSpPr>
                <p:nvPr/>
              </p:nvSpPr>
              <p:spPr bwMode="auto">
                <a:xfrm flipH="1">
                  <a:off x="703" y="1570"/>
                  <a:ext cx="0" cy="78"/>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sz="3200" b="1">
                    <a:solidFill>
                      <a:srgbClr val="000099"/>
                    </a:solidFill>
                    <a:latin typeface="+mn-lt"/>
                    <a:ea typeface="+mn-ea"/>
                  </a:endParaRPr>
                </a:p>
              </p:txBody>
            </p:sp>
            <p:pic>
              <p:nvPicPr>
                <p:cNvPr id="86" name="Picture 451" descr="laptop copy"/>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657" y="1615"/>
                  <a:ext cx="318" cy="26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grpSp>
            <p:nvGrpSpPr>
              <p:cNvPr id="77" name="Group 452"/>
              <p:cNvGrpSpPr>
                <a:grpSpLocks/>
              </p:cNvGrpSpPr>
              <p:nvPr/>
            </p:nvGrpSpPr>
            <p:grpSpPr bwMode="auto">
              <a:xfrm>
                <a:off x="762" y="2391"/>
                <a:ext cx="306" cy="90"/>
                <a:chOff x="748" y="2251"/>
                <a:chExt cx="306" cy="90"/>
              </a:xfrm>
            </p:grpSpPr>
            <p:sp>
              <p:nvSpPr>
                <p:cNvPr id="79" name="AutoShape 453"/>
                <p:cNvSpPr>
                  <a:spLocks noChangeArrowheads="1"/>
                </p:cNvSpPr>
                <p:nvPr/>
              </p:nvSpPr>
              <p:spPr bwMode="auto">
                <a:xfrm>
                  <a:off x="748" y="2251"/>
                  <a:ext cx="111" cy="90"/>
                </a:xfrm>
                <a:prstGeom prst="moon">
                  <a:avLst>
                    <a:gd name="adj" fmla="val 18444"/>
                  </a:avLst>
                </a:prstGeom>
                <a:solidFill>
                  <a:srgbClr val="80808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sz="3200" b="1">
                    <a:solidFill>
                      <a:srgbClr val="000099"/>
                    </a:solidFill>
                    <a:latin typeface="+mn-lt"/>
                    <a:ea typeface="+mn-ea"/>
                  </a:endParaRPr>
                </a:p>
              </p:txBody>
            </p:sp>
            <p:sp>
              <p:nvSpPr>
                <p:cNvPr id="80" name="AutoShape 454"/>
                <p:cNvSpPr>
                  <a:spLocks noChangeArrowheads="1"/>
                </p:cNvSpPr>
                <p:nvPr/>
              </p:nvSpPr>
              <p:spPr bwMode="auto">
                <a:xfrm flipH="1">
                  <a:off x="943" y="2251"/>
                  <a:ext cx="111" cy="90"/>
                </a:xfrm>
                <a:prstGeom prst="moon">
                  <a:avLst>
                    <a:gd name="adj" fmla="val 18444"/>
                  </a:avLst>
                </a:prstGeom>
                <a:solidFill>
                  <a:srgbClr val="80808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sz="3200" b="1">
                    <a:solidFill>
                      <a:srgbClr val="000099"/>
                    </a:solidFill>
                    <a:latin typeface="+mn-lt"/>
                    <a:ea typeface="+mn-ea"/>
                  </a:endParaRPr>
                </a:p>
              </p:txBody>
            </p:sp>
            <p:sp>
              <p:nvSpPr>
                <p:cNvPr id="81" name="AutoShape 455"/>
                <p:cNvSpPr>
                  <a:spLocks noChangeArrowheads="1"/>
                </p:cNvSpPr>
                <p:nvPr/>
              </p:nvSpPr>
              <p:spPr bwMode="auto">
                <a:xfrm flipH="1">
                  <a:off x="922" y="2266"/>
                  <a:ext cx="70" cy="60"/>
                </a:xfrm>
                <a:prstGeom prst="moon">
                  <a:avLst>
                    <a:gd name="adj" fmla="val 18347"/>
                  </a:avLst>
                </a:prstGeom>
                <a:solidFill>
                  <a:srgbClr val="80808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sz="3200" b="1">
                    <a:solidFill>
                      <a:srgbClr val="000099"/>
                    </a:solidFill>
                    <a:latin typeface="+mn-lt"/>
                    <a:ea typeface="+mn-ea"/>
                  </a:endParaRPr>
                </a:p>
              </p:txBody>
            </p:sp>
            <p:sp>
              <p:nvSpPr>
                <p:cNvPr id="82" name="AutoShape 456"/>
                <p:cNvSpPr>
                  <a:spLocks noChangeArrowheads="1"/>
                </p:cNvSpPr>
                <p:nvPr/>
              </p:nvSpPr>
              <p:spPr bwMode="auto">
                <a:xfrm>
                  <a:off x="806" y="2266"/>
                  <a:ext cx="70" cy="60"/>
                </a:xfrm>
                <a:prstGeom prst="moon">
                  <a:avLst>
                    <a:gd name="adj" fmla="val 18347"/>
                  </a:avLst>
                </a:prstGeom>
                <a:solidFill>
                  <a:srgbClr val="80808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sz="3200" b="1">
                    <a:solidFill>
                      <a:srgbClr val="000099"/>
                    </a:solidFill>
                    <a:latin typeface="+mn-lt"/>
                    <a:ea typeface="+mn-ea"/>
                  </a:endParaRPr>
                </a:p>
              </p:txBody>
            </p:sp>
            <p:sp>
              <p:nvSpPr>
                <p:cNvPr id="83" name="AutoShape 457"/>
                <p:cNvSpPr>
                  <a:spLocks noChangeArrowheads="1"/>
                </p:cNvSpPr>
                <p:nvPr/>
              </p:nvSpPr>
              <p:spPr bwMode="auto">
                <a:xfrm flipH="1">
                  <a:off x="905" y="2281"/>
                  <a:ext cx="35" cy="30"/>
                </a:xfrm>
                <a:prstGeom prst="moon">
                  <a:avLst>
                    <a:gd name="adj" fmla="val 41907"/>
                  </a:avLst>
                </a:prstGeom>
                <a:solidFill>
                  <a:srgbClr val="80808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sz="3200" b="1">
                    <a:solidFill>
                      <a:srgbClr val="000099"/>
                    </a:solidFill>
                    <a:latin typeface="+mn-lt"/>
                    <a:ea typeface="+mn-ea"/>
                  </a:endParaRPr>
                </a:p>
              </p:txBody>
            </p:sp>
            <p:sp>
              <p:nvSpPr>
                <p:cNvPr id="84" name="AutoShape 458"/>
                <p:cNvSpPr>
                  <a:spLocks noChangeArrowheads="1"/>
                </p:cNvSpPr>
                <p:nvPr/>
              </p:nvSpPr>
              <p:spPr bwMode="auto">
                <a:xfrm>
                  <a:off x="857" y="2281"/>
                  <a:ext cx="35" cy="30"/>
                </a:xfrm>
                <a:prstGeom prst="moon">
                  <a:avLst>
                    <a:gd name="adj" fmla="val 41907"/>
                  </a:avLst>
                </a:prstGeom>
                <a:solidFill>
                  <a:srgbClr val="80808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sz="3200" b="1">
                    <a:solidFill>
                      <a:srgbClr val="000099"/>
                    </a:solidFill>
                    <a:latin typeface="+mn-lt"/>
                    <a:ea typeface="+mn-ea"/>
                  </a:endParaRPr>
                </a:p>
              </p:txBody>
            </p:sp>
          </p:grpSp>
        </p:grpSp>
        <p:grpSp>
          <p:nvGrpSpPr>
            <p:cNvPr id="78" name="Group 459"/>
            <p:cNvGrpSpPr>
              <a:grpSpLocks/>
            </p:cNvGrpSpPr>
            <p:nvPr/>
          </p:nvGrpSpPr>
          <p:grpSpPr bwMode="auto">
            <a:xfrm>
              <a:off x="4520742" y="3292116"/>
              <a:ext cx="710423" cy="589759"/>
              <a:chOff x="762" y="2391"/>
              <a:chExt cx="423" cy="312"/>
            </a:xfrm>
          </p:grpSpPr>
          <p:grpSp>
            <p:nvGrpSpPr>
              <p:cNvPr id="87" name="Group 460"/>
              <p:cNvGrpSpPr>
                <a:grpSpLocks/>
              </p:cNvGrpSpPr>
              <p:nvPr/>
            </p:nvGrpSpPr>
            <p:grpSpPr bwMode="auto">
              <a:xfrm>
                <a:off x="867" y="2432"/>
                <a:ext cx="318" cy="271"/>
                <a:chOff x="657" y="1570"/>
                <a:chExt cx="318" cy="311"/>
              </a:xfrm>
            </p:grpSpPr>
            <p:sp>
              <p:nvSpPr>
                <p:cNvPr id="96" name="Line 461"/>
                <p:cNvSpPr>
                  <a:spLocks noChangeShapeType="1"/>
                </p:cNvSpPr>
                <p:nvPr/>
              </p:nvSpPr>
              <p:spPr bwMode="auto">
                <a:xfrm flipH="1">
                  <a:off x="703" y="1570"/>
                  <a:ext cx="0" cy="78"/>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sz="3200" b="1">
                    <a:solidFill>
                      <a:srgbClr val="000099"/>
                    </a:solidFill>
                    <a:latin typeface="+mn-lt"/>
                    <a:ea typeface="+mn-ea"/>
                  </a:endParaRPr>
                </a:p>
              </p:txBody>
            </p:sp>
            <p:pic>
              <p:nvPicPr>
                <p:cNvPr id="97" name="Picture 462" descr="laptop copy"/>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657" y="1615"/>
                  <a:ext cx="318" cy="26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grpSp>
            <p:nvGrpSpPr>
              <p:cNvPr id="88" name="Group 463"/>
              <p:cNvGrpSpPr>
                <a:grpSpLocks/>
              </p:cNvGrpSpPr>
              <p:nvPr/>
            </p:nvGrpSpPr>
            <p:grpSpPr bwMode="auto">
              <a:xfrm>
                <a:off x="762" y="2391"/>
                <a:ext cx="306" cy="90"/>
                <a:chOff x="748" y="2251"/>
                <a:chExt cx="306" cy="90"/>
              </a:xfrm>
            </p:grpSpPr>
            <p:sp>
              <p:nvSpPr>
                <p:cNvPr id="90" name="AutoShape 464"/>
                <p:cNvSpPr>
                  <a:spLocks noChangeArrowheads="1"/>
                </p:cNvSpPr>
                <p:nvPr/>
              </p:nvSpPr>
              <p:spPr bwMode="auto">
                <a:xfrm>
                  <a:off x="748" y="2251"/>
                  <a:ext cx="111" cy="90"/>
                </a:xfrm>
                <a:prstGeom prst="moon">
                  <a:avLst>
                    <a:gd name="adj" fmla="val 18444"/>
                  </a:avLst>
                </a:prstGeom>
                <a:solidFill>
                  <a:srgbClr val="80808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sz="3200" b="1">
                    <a:solidFill>
                      <a:srgbClr val="000099"/>
                    </a:solidFill>
                    <a:latin typeface="+mn-lt"/>
                    <a:ea typeface="+mn-ea"/>
                  </a:endParaRPr>
                </a:p>
              </p:txBody>
            </p:sp>
            <p:sp>
              <p:nvSpPr>
                <p:cNvPr id="91" name="AutoShape 465"/>
                <p:cNvSpPr>
                  <a:spLocks noChangeArrowheads="1"/>
                </p:cNvSpPr>
                <p:nvPr/>
              </p:nvSpPr>
              <p:spPr bwMode="auto">
                <a:xfrm flipH="1">
                  <a:off x="943" y="2251"/>
                  <a:ext cx="111" cy="90"/>
                </a:xfrm>
                <a:prstGeom prst="moon">
                  <a:avLst>
                    <a:gd name="adj" fmla="val 18444"/>
                  </a:avLst>
                </a:prstGeom>
                <a:solidFill>
                  <a:srgbClr val="80808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sz="3200" b="1">
                    <a:solidFill>
                      <a:srgbClr val="000099"/>
                    </a:solidFill>
                    <a:latin typeface="+mn-lt"/>
                    <a:ea typeface="+mn-ea"/>
                  </a:endParaRPr>
                </a:p>
              </p:txBody>
            </p:sp>
            <p:sp>
              <p:nvSpPr>
                <p:cNvPr id="92" name="AutoShape 466"/>
                <p:cNvSpPr>
                  <a:spLocks noChangeArrowheads="1"/>
                </p:cNvSpPr>
                <p:nvPr/>
              </p:nvSpPr>
              <p:spPr bwMode="auto">
                <a:xfrm flipH="1">
                  <a:off x="922" y="2266"/>
                  <a:ext cx="70" cy="60"/>
                </a:xfrm>
                <a:prstGeom prst="moon">
                  <a:avLst>
                    <a:gd name="adj" fmla="val 18347"/>
                  </a:avLst>
                </a:prstGeom>
                <a:solidFill>
                  <a:srgbClr val="80808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sz="3200" b="1">
                    <a:solidFill>
                      <a:srgbClr val="000099"/>
                    </a:solidFill>
                    <a:latin typeface="+mn-lt"/>
                    <a:ea typeface="+mn-ea"/>
                  </a:endParaRPr>
                </a:p>
              </p:txBody>
            </p:sp>
            <p:sp>
              <p:nvSpPr>
                <p:cNvPr id="93" name="AutoShape 467"/>
                <p:cNvSpPr>
                  <a:spLocks noChangeArrowheads="1"/>
                </p:cNvSpPr>
                <p:nvPr/>
              </p:nvSpPr>
              <p:spPr bwMode="auto">
                <a:xfrm>
                  <a:off x="806" y="2266"/>
                  <a:ext cx="70" cy="60"/>
                </a:xfrm>
                <a:prstGeom prst="moon">
                  <a:avLst>
                    <a:gd name="adj" fmla="val 18347"/>
                  </a:avLst>
                </a:prstGeom>
                <a:solidFill>
                  <a:srgbClr val="80808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sz="3200" b="1">
                    <a:solidFill>
                      <a:srgbClr val="000099"/>
                    </a:solidFill>
                    <a:latin typeface="+mn-lt"/>
                    <a:ea typeface="+mn-ea"/>
                  </a:endParaRPr>
                </a:p>
              </p:txBody>
            </p:sp>
            <p:sp>
              <p:nvSpPr>
                <p:cNvPr id="94" name="AutoShape 468"/>
                <p:cNvSpPr>
                  <a:spLocks noChangeArrowheads="1"/>
                </p:cNvSpPr>
                <p:nvPr/>
              </p:nvSpPr>
              <p:spPr bwMode="auto">
                <a:xfrm flipH="1">
                  <a:off x="905" y="2281"/>
                  <a:ext cx="35" cy="30"/>
                </a:xfrm>
                <a:prstGeom prst="moon">
                  <a:avLst>
                    <a:gd name="adj" fmla="val 41907"/>
                  </a:avLst>
                </a:prstGeom>
                <a:solidFill>
                  <a:srgbClr val="80808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sz="3200" b="1">
                    <a:solidFill>
                      <a:srgbClr val="000099"/>
                    </a:solidFill>
                    <a:latin typeface="+mn-lt"/>
                    <a:ea typeface="+mn-ea"/>
                  </a:endParaRPr>
                </a:p>
              </p:txBody>
            </p:sp>
            <p:sp>
              <p:nvSpPr>
                <p:cNvPr id="95" name="AutoShape 469"/>
                <p:cNvSpPr>
                  <a:spLocks noChangeArrowheads="1"/>
                </p:cNvSpPr>
                <p:nvPr/>
              </p:nvSpPr>
              <p:spPr bwMode="auto">
                <a:xfrm>
                  <a:off x="857" y="2281"/>
                  <a:ext cx="35" cy="30"/>
                </a:xfrm>
                <a:prstGeom prst="moon">
                  <a:avLst>
                    <a:gd name="adj" fmla="val 41907"/>
                  </a:avLst>
                </a:prstGeom>
                <a:solidFill>
                  <a:srgbClr val="80808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sz="3200" b="1">
                    <a:solidFill>
                      <a:srgbClr val="000099"/>
                    </a:solidFill>
                    <a:latin typeface="+mn-lt"/>
                    <a:ea typeface="+mn-ea"/>
                  </a:endParaRPr>
                </a:p>
              </p:txBody>
            </p:sp>
          </p:grpSp>
        </p:grpSp>
        <p:grpSp>
          <p:nvGrpSpPr>
            <p:cNvPr id="89" name="Group 470"/>
            <p:cNvGrpSpPr>
              <a:grpSpLocks/>
            </p:cNvGrpSpPr>
            <p:nvPr/>
          </p:nvGrpSpPr>
          <p:grpSpPr bwMode="auto">
            <a:xfrm>
              <a:off x="6653690" y="4492429"/>
              <a:ext cx="710423" cy="589759"/>
              <a:chOff x="762" y="2391"/>
              <a:chExt cx="423" cy="312"/>
            </a:xfrm>
          </p:grpSpPr>
          <p:grpSp>
            <p:nvGrpSpPr>
              <p:cNvPr id="98" name="Group 471"/>
              <p:cNvGrpSpPr>
                <a:grpSpLocks/>
              </p:cNvGrpSpPr>
              <p:nvPr/>
            </p:nvGrpSpPr>
            <p:grpSpPr bwMode="auto">
              <a:xfrm>
                <a:off x="867" y="2432"/>
                <a:ext cx="318" cy="271"/>
                <a:chOff x="657" y="1570"/>
                <a:chExt cx="318" cy="311"/>
              </a:xfrm>
            </p:grpSpPr>
            <p:sp>
              <p:nvSpPr>
                <p:cNvPr id="107" name="Line 472"/>
                <p:cNvSpPr>
                  <a:spLocks noChangeShapeType="1"/>
                </p:cNvSpPr>
                <p:nvPr/>
              </p:nvSpPr>
              <p:spPr bwMode="auto">
                <a:xfrm flipH="1">
                  <a:off x="703" y="1570"/>
                  <a:ext cx="0" cy="78"/>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sz="3200" b="1">
                    <a:solidFill>
                      <a:srgbClr val="000099"/>
                    </a:solidFill>
                    <a:latin typeface="+mn-lt"/>
                    <a:ea typeface="+mn-ea"/>
                  </a:endParaRPr>
                </a:p>
              </p:txBody>
            </p:sp>
            <p:pic>
              <p:nvPicPr>
                <p:cNvPr id="108" name="Picture 473" descr="laptop copy"/>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657" y="1615"/>
                  <a:ext cx="318" cy="26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grpSp>
            <p:nvGrpSpPr>
              <p:cNvPr id="99" name="Group 474"/>
              <p:cNvGrpSpPr>
                <a:grpSpLocks/>
              </p:cNvGrpSpPr>
              <p:nvPr/>
            </p:nvGrpSpPr>
            <p:grpSpPr bwMode="auto">
              <a:xfrm>
                <a:off x="762" y="2391"/>
                <a:ext cx="306" cy="90"/>
                <a:chOff x="748" y="2251"/>
                <a:chExt cx="306" cy="90"/>
              </a:xfrm>
            </p:grpSpPr>
            <p:sp>
              <p:nvSpPr>
                <p:cNvPr id="101" name="AutoShape 475"/>
                <p:cNvSpPr>
                  <a:spLocks noChangeArrowheads="1"/>
                </p:cNvSpPr>
                <p:nvPr/>
              </p:nvSpPr>
              <p:spPr bwMode="auto">
                <a:xfrm>
                  <a:off x="748" y="2251"/>
                  <a:ext cx="111" cy="90"/>
                </a:xfrm>
                <a:prstGeom prst="moon">
                  <a:avLst>
                    <a:gd name="adj" fmla="val 18444"/>
                  </a:avLst>
                </a:prstGeom>
                <a:solidFill>
                  <a:srgbClr val="80808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sz="3200" b="1">
                    <a:solidFill>
                      <a:srgbClr val="000099"/>
                    </a:solidFill>
                    <a:latin typeface="+mn-lt"/>
                    <a:ea typeface="+mn-ea"/>
                  </a:endParaRPr>
                </a:p>
              </p:txBody>
            </p:sp>
            <p:sp>
              <p:nvSpPr>
                <p:cNvPr id="102" name="AutoShape 476"/>
                <p:cNvSpPr>
                  <a:spLocks noChangeArrowheads="1"/>
                </p:cNvSpPr>
                <p:nvPr/>
              </p:nvSpPr>
              <p:spPr bwMode="auto">
                <a:xfrm flipH="1">
                  <a:off x="943" y="2251"/>
                  <a:ext cx="111" cy="90"/>
                </a:xfrm>
                <a:prstGeom prst="moon">
                  <a:avLst>
                    <a:gd name="adj" fmla="val 18444"/>
                  </a:avLst>
                </a:prstGeom>
                <a:solidFill>
                  <a:srgbClr val="80808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sz="3200" b="1">
                    <a:solidFill>
                      <a:srgbClr val="000099"/>
                    </a:solidFill>
                    <a:latin typeface="+mn-lt"/>
                    <a:ea typeface="+mn-ea"/>
                  </a:endParaRPr>
                </a:p>
              </p:txBody>
            </p:sp>
            <p:sp>
              <p:nvSpPr>
                <p:cNvPr id="103" name="AutoShape 477"/>
                <p:cNvSpPr>
                  <a:spLocks noChangeArrowheads="1"/>
                </p:cNvSpPr>
                <p:nvPr/>
              </p:nvSpPr>
              <p:spPr bwMode="auto">
                <a:xfrm flipH="1">
                  <a:off x="922" y="2266"/>
                  <a:ext cx="70" cy="60"/>
                </a:xfrm>
                <a:prstGeom prst="moon">
                  <a:avLst>
                    <a:gd name="adj" fmla="val 18347"/>
                  </a:avLst>
                </a:prstGeom>
                <a:solidFill>
                  <a:srgbClr val="80808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sz="3200" b="1">
                    <a:solidFill>
                      <a:srgbClr val="000099"/>
                    </a:solidFill>
                    <a:latin typeface="+mn-lt"/>
                    <a:ea typeface="+mn-ea"/>
                  </a:endParaRPr>
                </a:p>
              </p:txBody>
            </p:sp>
            <p:sp>
              <p:nvSpPr>
                <p:cNvPr id="104" name="AutoShape 478"/>
                <p:cNvSpPr>
                  <a:spLocks noChangeArrowheads="1"/>
                </p:cNvSpPr>
                <p:nvPr/>
              </p:nvSpPr>
              <p:spPr bwMode="auto">
                <a:xfrm>
                  <a:off x="806" y="2266"/>
                  <a:ext cx="70" cy="60"/>
                </a:xfrm>
                <a:prstGeom prst="moon">
                  <a:avLst>
                    <a:gd name="adj" fmla="val 18347"/>
                  </a:avLst>
                </a:prstGeom>
                <a:solidFill>
                  <a:srgbClr val="80808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sz="3200" b="1">
                    <a:solidFill>
                      <a:srgbClr val="000099"/>
                    </a:solidFill>
                    <a:latin typeface="+mn-lt"/>
                    <a:ea typeface="+mn-ea"/>
                  </a:endParaRPr>
                </a:p>
              </p:txBody>
            </p:sp>
            <p:sp>
              <p:nvSpPr>
                <p:cNvPr id="105" name="AutoShape 479"/>
                <p:cNvSpPr>
                  <a:spLocks noChangeArrowheads="1"/>
                </p:cNvSpPr>
                <p:nvPr/>
              </p:nvSpPr>
              <p:spPr bwMode="auto">
                <a:xfrm flipH="1">
                  <a:off x="905" y="2281"/>
                  <a:ext cx="35" cy="30"/>
                </a:xfrm>
                <a:prstGeom prst="moon">
                  <a:avLst>
                    <a:gd name="adj" fmla="val 41907"/>
                  </a:avLst>
                </a:prstGeom>
                <a:solidFill>
                  <a:srgbClr val="80808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sz="3200" b="1">
                    <a:solidFill>
                      <a:srgbClr val="000099"/>
                    </a:solidFill>
                    <a:latin typeface="+mn-lt"/>
                    <a:ea typeface="+mn-ea"/>
                  </a:endParaRPr>
                </a:p>
              </p:txBody>
            </p:sp>
            <p:sp>
              <p:nvSpPr>
                <p:cNvPr id="106" name="AutoShape 480"/>
                <p:cNvSpPr>
                  <a:spLocks noChangeArrowheads="1"/>
                </p:cNvSpPr>
                <p:nvPr/>
              </p:nvSpPr>
              <p:spPr bwMode="auto">
                <a:xfrm>
                  <a:off x="857" y="2281"/>
                  <a:ext cx="35" cy="30"/>
                </a:xfrm>
                <a:prstGeom prst="moon">
                  <a:avLst>
                    <a:gd name="adj" fmla="val 41907"/>
                  </a:avLst>
                </a:prstGeom>
                <a:solidFill>
                  <a:srgbClr val="80808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sz="3200" b="1">
                    <a:solidFill>
                      <a:srgbClr val="000099"/>
                    </a:solidFill>
                    <a:latin typeface="+mn-lt"/>
                    <a:ea typeface="+mn-ea"/>
                  </a:endParaRPr>
                </a:p>
              </p:txBody>
            </p:sp>
          </p:grpSp>
        </p:grpSp>
        <p:grpSp>
          <p:nvGrpSpPr>
            <p:cNvPr id="100" name="Group 481"/>
            <p:cNvGrpSpPr>
              <a:grpSpLocks/>
            </p:cNvGrpSpPr>
            <p:nvPr/>
          </p:nvGrpSpPr>
          <p:grpSpPr bwMode="auto">
            <a:xfrm>
              <a:off x="5740050" y="3978279"/>
              <a:ext cx="710423" cy="589759"/>
              <a:chOff x="762" y="2391"/>
              <a:chExt cx="423" cy="312"/>
            </a:xfrm>
          </p:grpSpPr>
          <p:grpSp>
            <p:nvGrpSpPr>
              <p:cNvPr id="109" name="Group 482"/>
              <p:cNvGrpSpPr>
                <a:grpSpLocks/>
              </p:cNvGrpSpPr>
              <p:nvPr/>
            </p:nvGrpSpPr>
            <p:grpSpPr bwMode="auto">
              <a:xfrm>
                <a:off x="867" y="2432"/>
                <a:ext cx="318" cy="271"/>
                <a:chOff x="657" y="1570"/>
                <a:chExt cx="318" cy="311"/>
              </a:xfrm>
            </p:grpSpPr>
            <p:sp>
              <p:nvSpPr>
                <p:cNvPr id="118" name="Line 483"/>
                <p:cNvSpPr>
                  <a:spLocks noChangeShapeType="1"/>
                </p:cNvSpPr>
                <p:nvPr/>
              </p:nvSpPr>
              <p:spPr bwMode="auto">
                <a:xfrm flipH="1">
                  <a:off x="703" y="1570"/>
                  <a:ext cx="0" cy="78"/>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sz="3200" b="1">
                    <a:solidFill>
                      <a:srgbClr val="000099"/>
                    </a:solidFill>
                    <a:latin typeface="+mn-lt"/>
                    <a:ea typeface="+mn-ea"/>
                  </a:endParaRPr>
                </a:p>
              </p:txBody>
            </p:sp>
            <p:pic>
              <p:nvPicPr>
                <p:cNvPr id="119" name="Picture 484" descr="laptop copy"/>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657" y="1615"/>
                  <a:ext cx="318" cy="26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grpSp>
            <p:nvGrpSpPr>
              <p:cNvPr id="110" name="Group 485"/>
              <p:cNvGrpSpPr>
                <a:grpSpLocks/>
              </p:cNvGrpSpPr>
              <p:nvPr/>
            </p:nvGrpSpPr>
            <p:grpSpPr bwMode="auto">
              <a:xfrm>
                <a:off x="762" y="2391"/>
                <a:ext cx="306" cy="90"/>
                <a:chOff x="748" y="2251"/>
                <a:chExt cx="306" cy="90"/>
              </a:xfrm>
            </p:grpSpPr>
            <p:sp>
              <p:nvSpPr>
                <p:cNvPr id="112" name="AutoShape 486"/>
                <p:cNvSpPr>
                  <a:spLocks noChangeArrowheads="1"/>
                </p:cNvSpPr>
                <p:nvPr/>
              </p:nvSpPr>
              <p:spPr bwMode="auto">
                <a:xfrm>
                  <a:off x="748" y="2251"/>
                  <a:ext cx="111" cy="90"/>
                </a:xfrm>
                <a:prstGeom prst="moon">
                  <a:avLst>
                    <a:gd name="adj" fmla="val 18444"/>
                  </a:avLst>
                </a:prstGeom>
                <a:solidFill>
                  <a:srgbClr val="80808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sz="3200" b="1">
                    <a:solidFill>
                      <a:srgbClr val="000099"/>
                    </a:solidFill>
                    <a:latin typeface="+mn-lt"/>
                    <a:ea typeface="+mn-ea"/>
                  </a:endParaRPr>
                </a:p>
              </p:txBody>
            </p:sp>
            <p:sp>
              <p:nvSpPr>
                <p:cNvPr id="113" name="AutoShape 487"/>
                <p:cNvSpPr>
                  <a:spLocks noChangeArrowheads="1"/>
                </p:cNvSpPr>
                <p:nvPr/>
              </p:nvSpPr>
              <p:spPr bwMode="auto">
                <a:xfrm flipH="1">
                  <a:off x="943" y="2251"/>
                  <a:ext cx="111" cy="90"/>
                </a:xfrm>
                <a:prstGeom prst="moon">
                  <a:avLst>
                    <a:gd name="adj" fmla="val 18444"/>
                  </a:avLst>
                </a:prstGeom>
                <a:solidFill>
                  <a:srgbClr val="80808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sz="3200" b="1">
                    <a:solidFill>
                      <a:srgbClr val="000099"/>
                    </a:solidFill>
                    <a:latin typeface="+mn-lt"/>
                    <a:ea typeface="+mn-ea"/>
                  </a:endParaRPr>
                </a:p>
              </p:txBody>
            </p:sp>
            <p:sp>
              <p:nvSpPr>
                <p:cNvPr id="114" name="AutoShape 488"/>
                <p:cNvSpPr>
                  <a:spLocks noChangeArrowheads="1"/>
                </p:cNvSpPr>
                <p:nvPr/>
              </p:nvSpPr>
              <p:spPr bwMode="auto">
                <a:xfrm flipH="1">
                  <a:off x="922" y="2266"/>
                  <a:ext cx="70" cy="60"/>
                </a:xfrm>
                <a:prstGeom prst="moon">
                  <a:avLst>
                    <a:gd name="adj" fmla="val 18347"/>
                  </a:avLst>
                </a:prstGeom>
                <a:solidFill>
                  <a:srgbClr val="80808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sz="3200" b="1">
                    <a:solidFill>
                      <a:srgbClr val="000099"/>
                    </a:solidFill>
                    <a:latin typeface="+mn-lt"/>
                    <a:ea typeface="+mn-ea"/>
                  </a:endParaRPr>
                </a:p>
              </p:txBody>
            </p:sp>
            <p:sp>
              <p:nvSpPr>
                <p:cNvPr id="115" name="AutoShape 489"/>
                <p:cNvSpPr>
                  <a:spLocks noChangeArrowheads="1"/>
                </p:cNvSpPr>
                <p:nvPr/>
              </p:nvSpPr>
              <p:spPr bwMode="auto">
                <a:xfrm>
                  <a:off x="806" y="2266"/>
                  <a:ext cx="70" cy="60"/>
                </a:xfrm>
                <a:prstGeom prst="moon">
                  <a:avLst>
                    <a:gd name="adj" fmla="val 18347"/>
                  </a:avLst>
                </a:prstGeom>
                <a:solidFill>
                  <a:srgbClr val="80808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sz="3200" b="1">
                    <a:solidFill>
                      <a:srgbClr val="000099"/>
                    </a:solidFill>
                    <a:latin typeface="+mn-lt"/>
                    <a:ea typeface="+mn-ea"/>
                  </a:endParaRPr>
                </a:p>
              </p:txBody>
            </p:sp>
            <p:sp>
              <p:nvSpPr>
                <p:cNvPr id="116" name="AutoShape 490"/>
                <p:cNvSpPr>
                  <a:spLocks noChangeArrowheads="1"/>
                </p:cNvSpPr>
                <p:nvPr/>
              </p:nvSpPr>
              <p:spPr bwMode="auto">
                <a:xfrm flipH="1">
                  <a:off x="905" y="2281"/>
                  <a:ext cx="35" cy="30"/>
                </a:xfrm>
                <a:prstGeom prst="moon">
                  <a:avLst>
                    <a:gd name="adj" fmla="val 41907"/>
                  </a:avLst>
                </a:prstGeom>
                <a:solidFill>
                  <a:srgbClr val="80808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sz="3200" b="1">
                    <a:solidFill>
                      <a:srgbClr val="000099"/>
                    </a:solidFill>
                    <a:latin typeface="+mn-lt"/>
                    <a:ea typeface="+mn-ea"/>
                  </a:endParaRPr>
                </a:p>
              </p:txBody>
            </p:sp>
            <p:sp>
              <p:nvSpPr>
                <p:cNvPr id="117" name="AutoShape 491"/>
                <p:cNvSpPr>
                  <a:spLocks noChangeArrowheads="1"/>
                </p:cNvSpPr>
                <p:nvPr/>
              </p:nvSpPr>
              <p:spPr bwMode="auto">
                <a:xfrm>
                  <a:off x="857" y="2281"/>
                  <a:ext cx="35" cy="30"/>
                </a:xfrm>
                <a:prstGeom prst="moon">
                  <a:avLst>
                    <a:gd name="adj" fmla="val 41907"/>
                  </a:avLst>
                </a:prstGeom>
                <a:solidFill>
                  <a:srgbClr val="80808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sz="3200" b="1">
                    <a:solidFill>
                      <a:srgbClr val="000099"/>
                    </a:solidFill>
                    <a:latin typeface="+mn-lt"/>
                    <a:ea typeface="+mn-ea"/>
                  </a:endParaRPr>
                </a:p>
              </p:txBody>
            </p:sp>
          </p:grpSp>
        </p:grpSp>
        <p:grpSp>
          <p:nvGrpSpPr>
            <p:cNvPr id="111" name="Group 492"/>
            <p:cNvGrpSpPr>
              <a:grpSpLocks/>
            </p:cNvGrpSpPr>
            <p:nvPr/>
          </p:nvGrpSpPr>
          <p:grpSpPr bwMode="auto">
            <a:xfrm>
              <a:off x="7263345" y="4150292"/>
              <a:ext cx="710422" cy="589759"/>
              <a:chOff x="762" y="2391"/>
              <a:chExt cx="423" cy="312"/>
            </a:xfrm>
          </p:grpSpPr>
          <p:grpSp>
            <p:nvGrpSpPr>
              <p:cNvPr id="120" name="Group 493"/>
              <p:cNvGrpSpPr>
                <a:grpSpLocks/>
              </p:cNvGrpSpPr>
              <p:nvPr/>
            </p:nvGrpSpPr>
            <p:grpSpPr bwMode="auto">
              <a:xfrm>
                <a:off x="867" y="2432"/>
                <a:ext cx="318" cy="271"/>
                <a:chOff x="657" y="1570"/>
                <a:chExt cx="318" cy="311"/>
              </a:xfrm>
            </p:grpSpPr>
            <p:sp>
              <p:nvSpPr>
                <p:cNvPr id="129" name="Line 494"/>
                <p:cNvSpPr>
                  <a:spLocks noChangeShapeType="1"/>
                </p:cNvSpPr>
                <p:nvPr/>
              </p:nvSpPr>
              <p:spPr bwMode="auto">
                <a:xfrm flipH="1">
                  <a:off x="703" y="1570"/>
                  <a:ext cx="0" cy="78"/>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sz="3200" b="1">
                    <a:solidFill>
                      <a:srgbClr val="000099"/>
                    </a:solidFill>
                    <a:latin typeface="+mn-lt"/>
                    <a:ea typeface="+mn-ea"/>
                  </a:endParaRPr>
                </a:p>
              </p:txBody>
            </p:sp>
            <p:pic>
              <p:nvPicPr>
                <p:cNvPr id="130" name="Picture 495" descr="laptop copy"/>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657" y="1615"/>
                  <a:ext cx="318" cy="26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grpSp>
            <p:nvGrpSpPr>
              <p:cNvPr id="121" name="Group 496"/>
              <p:cNvGrpSpPr>
                <a:grpSpLocks/>
              </p:cNvGrpSpPr>
              <p:nvPr/>
            </p:nvGrpSpPr>
            <p:grpSpPr bwMode="auto">
              <a:xfrm>
                <a:off x="762" y="2391"/>
                <a:ext cx="306" cy="90"/>
                <a:chOff x="748" y="2251"/>
                <a:chExt cx="306" cy="90"/>
              </a:xfrm>
            </p:grpSpPr>
            <p:sp>
              <p:nvSpPr>
                <p:cNvPr id="123" name="AutoShape 497"/>
                <p:cNvSpPr>
                  <a:spLocks noChangeArrowheads="1"/>
                </p:cNvSpPr>
                <p:nvPr/>
              </p:nvSpPr>
              <p:spPr bwMode="auto">
                <a:xfrm>
                  <a:off x="748" y="2251"/>
                  <a:ext cx="111" cy="90"/>
                </a:xfrm>
                <a:prstGeom prst="moon">
                  <a:avLst>
                    <a:gd name="adj" fmla="val 18444"/>
                  </a:avLst>
                </a:prstGeom>
                <a:solidFill>
                  <a:srgbClr val="80808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sz="3200" b="1">
                    <a:solidFill>
                      <a:srgbClr val="000099"/>
                    </a:solidFill>
                    <a:latin typeface="+mn-lt"/>
                    <a:ea typeface="+mn-ea"/>
                  </a:endParaRPr>
                </a:p>
              </p:txBody>
            </p:sp>
            <p:sp>
              <p:nvSpPr>
                <p:cNvPr id="124" name="AutoShape 498"/>
                <p:cNvSpPr>
                  <a:spLocks noChangeArrowheads="1"/>
                </p:cNvSpPr>
                <p:nvPr/>
              </p:nvSpPr>
              <p:spPr bwMode="auto">
                <a:xfrm flipH="1">
                  <a:off x="943" y="2251"/>
                  <a:ext cx="111" cy="90"/>
                </a:xfrm>
                <a:prstGeom prst="moon">
                  <a:avLst>
                    <a:gd name="adj" fmla="val 18444"/>
                  </a:avLst>
                </a:prstGeom>
                <a:solidFill>
                  <a:srgbClr val="80808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sz="3200" b="1">
                    <a:solidFill>
                      <a:srgbClr val="000099"/>
                    </a:solidFill>
                    <a:latin typeface="+mn-lt"/>
                    <a:ea typeface="+mn-ea"/>
                  </a:endParaRPr>
                </a:p>
              </p:txBody>
            </p:sp>
            <p:sp>
              <p:nvSpPr>
                <p:cNvPr id="125" name="AutoShape 499"/>
                <p:cNvSpPr>
                  <a:spLocks noChangeArrowheads="1"/>
                </p:cNvSpPr>
                <p:nvPr/>
              </p:nvSpPr>
              <p:spPr bwMode="auto">
                <a:xfrm flipH="1">
                  <a:off x="922" y="2266"/>
                  <a:ext cx="70" cy="60"/>
                </a:xfrm>
                <a:prstGeom prst="moon">
                  <a:avLst>
                    <a:gd name="adj" fmla="val 18347"/>
                  </a:avLst>
                </a:prstGeom>
                <a:solidFill>
                  <a:srgbClr val="80808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sz="3200" b="1">
                    <a:solidFill>
                      <a:srgbClr val="000099"/>
                    </a:solidFill>
                    <a:latin typeface="+mn-lt"/>
                    <a:ea typeface="+mn-ea"/>
                  </a:endParaRPr>
                </a:p>
              </p:txBody>
            </p:sp>
            <p:sp>
              <p:nvSpPr>
                <p:cNvPr id="126" name="AutoShape 500"/>
                <p:cNvSpPr>
                  <a:spLocks noChangeArrowheads="1"/>
                </p:cNvSpPr>
                <p:nvPr/>
              </p:nvSpPr>
              <p:spPr bwMode="auto">
                <a:xfrm>
                  <a:off x="806" y="2266"/>
                  <a:ext cx="70" cy="60"/>
                </a:xfrm>
                <a:prstGeom prst="moon">
                  <a:avLst>
                    <a:gd name="adj" fmla="val 18347"/>
                  </a:avLst>
                </a:prstGeom>
                <a:solidFill>
                  <a:srgbClr val="80808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sz="3200" b="1">
                    <a:solidFill>
                      <a:srgbClr val="000099"/>
                    </a:solidFill>
                    <a:latin typeface="+mn-lt"/>
                    <a:ea typeface="+mn-ea"/>
                  </a:endParaRPr>
                </a:p>
              </p:txBody>
            </p:sp>
            <p:sp>
              <p:nvSpPr>
                <p:cNvPr id="127" name="AutoShape 501"/>
                <p:cNvSpPr>
                  <a:spLocks noChangeArrowheads="1"/>
                </p:cNvSpPr>
                <p:nvPr/>
              </p:nvSpPr>
              <p:spPr bwMode="auto">
                <a:xfrm flipH="1">
                  <a:off x="905" y="2281"/>
                  <a:ext cx="35" cy="30"/>
                </a:xfrm>
                <a:prstGeom prst="moon">
                  <a:avLst>
                    <a:gd name="adj" fmla="val 41907"/>
                  </a:avLst>
                </a:prstGeom>
                <a:solidFill>
                  <a:srgbClr val="80808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sz="3200" b="1">
                    <a:solidFill>
                      <a:srgbClr val="000099"/>
                    </a:solidFill>
                    <a:latin typeface="+mn-lt"/>
                    <a:ea typeface="+mn-ea"/>
                  </a:endParaRPr>
                </a:p>
              </p:txBody>
            </p:sp>
            <p:sp>
              <p:nvSpPr>
                <p:cNvPr id="128" name="AutoShape 502"/>
                <p:cNvSpPr>
                  <a:spLocks noChangeArrowheads="1"/>
                </p:cNvSpPr>
                <p:nvPr/>
              </p:nvSpPr>
              <p:spPr bwMode="auto">
                <a:xfrm>
                  <a:off x="857" y="2281"/>
                  <a:ext cx="35" cy="30"/>
                </a:xfrm>
                <a:prstGeom prst="moon">
                  <a:avLst>
                    <a:gd name="adj" fmla="val 41907"/>
                  </a:avLst>
                </a:prstGeom>
                <a:solidFill>
                  <a:srgbClr val="80808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sz="3200" b="1">
                    <a:solidFill>
                      <a:srgbClr val="000099"/>
                    </a:solidFill>
                    <a:latin typeface="+mn-lt"/>
                    <a:ea typeface="+mn-ea"/>
                  </a:endParaRPr>
                </a:p>
              </p:txBody>
            </p:sp>
          </p:grpSp>
        </p:grpSp>
        <p:grpSp>
          <p:nvGrpSpPr>
            <p:cNvPr id="122" name="Group 503"/>
            <p:cNvGrpSpPr>
              <a:grpSpLocks/>
            </p:cNvGrpSpPr>
            <p:nvPr/>
          </p:nvGrpSpPr>
          <p:grpSpPr bwMode="auto">
            <a:xfrm>
              <a:off x="8000639" y="3987730"/>
              <a:ext cx="710423" cy="589759"/>
              <a:chOff x="762" y="2391"/>
              <a:chExt cx="423" cy="312"/>
            </a:xfrm>
          </p:grpSpPr>
          <p:grpSp>
            <p:nvGrpSpPr>
              <p:cNvPr id="294912" name="Group 504"/>
              <p:cNvGrpSpPr>
                <a:grpSpLocks/>
              </p:cNvGrpSpPr>
              <p:nvPr/>
            </p:nvGrpSpPr>
            <p:grpSpPr bwMode="auto">
              <a:xfrm>
                <a:off x="867" y="2432"/>
                <a:ext cx="318" cy="271"/>
                <a:chOff x="657" y="1570"/>
                <a:chExt cx="318" cy="311"/>
              </a:xfrm>
            </p:grpSpPr>
            <p:sp>
              <p:nvSpPr>
                <p:cNvPr id="140" name="Line 505"/>
                <p:cNvSpPr>
                  <a:spLocks noChangeShapeType="1"/>
                </p:cNvSpPr>
                <p:nvPr/>
              </p:nvSpPr>
              <p:spPr bwMode="auto">
                <a:xfrm flipH="1">
                  <a:off x="703" y="1570"/>
                  <a:ext cx="0" cy="78"/>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sz="3200" b="1">
                    <a:solidFill>
                      <a:srgbClr val="000099"/>
                    </a:solidFill>
                    <a:latin typeface="+mn-lt"/>
                    <a:ea typeface="+mn-ea"/>
                  </a:endParaRPr>
                </a:p>
              </p:txBody>
            </p:sp>
            <p:pic>
              <p:nvPicPr>
                <p:cNvPr id="141" name="Picture 506" descr="laptop copy"/>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657" y="1615"/>
                  <a:ext cx="318" cy="26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grpSp>
            <p:nvGrpSpPr>
              <p:cNvPr id="294913" name="Group 507"/>
              <p:cNvGrpSpPr>
                <a:grpSpLocks/>
              </p:cNvGrpSpPr>
              <p:nvPr/>
            </p:nvGrpSpPr>
            <p:grpSpPr bwMode="auto">
              <a:xfrm>
                <a:off x="762" y="2391"/>
                <a:ext cx="306" cy="90"/>
                <a:chOff x="748" y="2251"/>
                <a:chExt cx="306" cy="90"/>
              </a:xfrm>
            </p:grpSpPr>
            <p:sp>
              <p:nvSpPr>
                <p:cNvPr id="134" name="AutoShape 508"/>
                <p:cNvSpPr>
                  <a:spLocks noChangeArrowheads="1"/>
                </p:cNvSpPr>
                <p:nvPr/>
              </p:nvSpPr>
              <p:spPr bwMode="auto">
                <a:xfrm>
                  <a:off x="748" y="2251"/>
                  <a:ext cx="111" cy="90"/>
                </a:xfrm>
                <a:prstGeom prst="moon">
                  <a:avLst>
                    <a:gd name="adj" fmla="val 18444"/>
                  </a:avLst>
                </a:prstGeom>
                <a:solidFill>
                  <a:srgbClr val="80808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sz="3200" b="1">
                    <a:solidFill>
                      <a:srgbClr val="000099"/>
                    </a:solidFill>
                    <a:latin typeface="+mn-lt"/>
                    <a:ea typeface="+mn-ea"/>
                  </a:endParaRPr>
                </a:p>
              </p:txBody>
            </p:sp>
            <p:sp>
              <p:nvSpPr>
                <p:cNvPr id="135" name="AutoShape 509"/>
                <p:cNvSpPr>
                  <a:spLocks noChangeArrowheads="1"/>
                </p:cNvSpPr>
                <p:nvPr/>
              </p:nvSpPr>
              <p:spPr bwMode="auto">
                <a:xfrm flipH="1">
                  <a:off x="943" y="2251"/>
                  <a:ext cx="111" cy="90"/>
                </a:xfrm>
                <a:prstGeom prst="moon">
                  <a:avLst>
                    <a:gd name="adj" fmla="val 18444"/>
                  </a:avLst>
                </a:prstGeom>
                <a:solidFill>
                  <a:srgbClr val="80808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sz="3200" b="1">
                    <a:solidFill>
                      <a:srgbClr val="000099"/>
                    </a:solidFill>
                    <a:latin typeface="+mn-lt"/>
                    <a:ea typeface="+mn-ea"/>
                  </a:endParaRPr>
                </a:p>
              </p:txBody>
            </p:sp>
            <p:sp>
              <p:nvSpPr>
                <p:cNvPr id="136" name="AutoShape 510"/>
                <p:cNvSpPr>
                  <a:spLocks noChangeArrowheads="1"/>
                </p:cNvSpPr>
                <p:nvPr/>
              </p:nvSpPr>
              <p:spPr bwMode="auto">
                <a:xfrm flipH="1">
                  <a:off x="922" y="2266"/>
                  <a:ext cx="70" cy="60"/>
                </a:xfrm>
                <a:prstGeom prst="moon">
                  <a:avLst>
                    <a:gd name="adj" fmla="val 18347"/>
                  </a:avLst>
                </a:prstGeom>
                <a:solidFill>
                  <a:srgbClr val="80808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sz="3200" b="1">
                    <a:solidFill>
                      <a:srgbClr val="000099"/>
                    </a:solidFill>
                    <a:latin typeface="+mn-lt"/>
                    <a:ea typeface="+mn-ea"/>
                  </a:endParaRPr>
                </a:p>
              </p:txBody>
            </p:sp>
            <p:sp>
              <p:nvSpPr>
                <p:cNvPr id="137" name="AutoShape 511"/>
                <p:cNvSpPr>
                  <a:spLocks noChangeArrowheads="1"/>
                </p:cNvSpPr>
                <p:nvPr/>
              </p:nvSpPr>
              <p:spPr bwMode="auto">
                <a:xfrm>
                  <a:off x="806" y="2266"/>
                  <a:ext cx="70" cy="60"/>
                </a:xfrm>
                <a:prstGeom prst="moon">
                  <a:avLst>
                    <a:gd name="adj" fmla="val 18347"/>
                  </a:avLst>
                </a:prstGeom>
                <a:solidFill>
                  <a:srgbClr val="80808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sz="3200" b="1">
                    <a:solidFill>
                      <a:srgbClr val="000099"/>
                    </a:solidFill>
                    <a:latin typeface="+mn-lt"/>
                    <a:ea typeface="+mn-ea"/>
                  </a:endParaRPr>
                </a:p>
              </p:txBody>
            </p:sp>
            <p:sp>
              <p:nvSpPr>
                <p:cNvPr id="138" name="AutoShape 512"/>
                <p:cNvSpPr>
                  <a:spLocks noChangeArrowheads="1"/>
                </p:cNvSpPr>
                <p:nvPr/>
              </p:nvSpPr>
              <p:spPr bwMode="auto">
                <a:xfrm flipH="1">
                  <a:off x="905" y="2281"/>
                  <a:ext cx="35" cy="30"/>
                </a:xfrm>
                <a:prstGeom prst="moon">
                  <a:avLst>
                    <a:gd name="adj" fmla="val 41907"/>
                  </a:avLst>
                </a:prstGeom>
                <a:solidFill>
                  <a:srgbClr val="80808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sz="3200" b="1">
                    <a:solidFill>
                      <a:srgbClr val="000099"/>
                    </a:solidFill>
                    <a:latin typeface="+mn-lt"/>
                    <a:ea typeface="+mn-ea"/>
                  </a:endParaRPr>
                </a:p>
              </p:txBody>
            </p:sp>
            <p:sp>
              <p:nvSpPr>
                <p:cNvPr id="139" name="AutoShape 513"/>
                <p:cNvSpPr>
                  <a:spLocks noChangeArrowheads="1"/>
                </p:cNvSpPr>
                <p:nvPr/>
              </p:nvSpPr>
              <p:spPr bwMode="auto">
                <a:xfrm>
                  <a:off x="857" y="2281"/>
                  <a:ext cx="35" cy="30"/>
                </a:xfrm>
                <a:prstGeom prst="moon">
                  <a:avLst>
                    <a:gd name="adj" fmla="val 41907"/>
                  </a:avLst>
                </a:prstGeom>
                <a:solidFill>
                  <a:srgbClr val="80808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sz="3200" b="1">
                    <a:solidFill>
                      <a:srgbClr val="000099"/>
                    </a:solidFill>
                    <a:latin typeface="+mn-lt"/>
                    <a:ea typeface="+mn-ea"/>
                  </a:endParaRPr>
                </a:p>
              </p:txBody>
            </p:sp>
          </p:grpSp>
        </p:grpSp>
        <p:sp>
          <p:nvSpPr>
            <p:cNvPr id="142" name="Line 517"/>
            <p:cNvSpPr>
              <a:spLocks noChangeShapeType="1"/>
            </p:cNvSpPr>
            <p:nvPr/>
          </p:nvSpPr>
          <p:spPr bwMode="auto">
            <a:xfrm flipH="1">
              <a:off x="1930973" y="1988840"/>
              <a:ext cx="744013" cy="0"/>
            </a:xfrm>
            <a:prstGeom prst="line">
              <a:avLst/>
            </a:prstGeom>
            <a:noFill/>
            <a:ln w="38100">
              <a:solidFill>
                <a:srgbClr val="C00000"/>
              </a:solidFill>
              <a:round/>
              <a:headEnd/>
              <a:tailEnd type="triangle" w="med" len="lg"/>
            </a:ln>
            <a:extLst>
              <a:ext uri="{909E8E84-426E-40DD-AFC4-6F175D3DCCD1}">
                <a14:hiddenFill xmlns:a14="http://schemas.microsoft.com/office/drawing/2010/main" xmlns="">
                  <a:noFill/>
                </a14:hiddenFill>
              </a:ext>
            </a:extLst>
          </p:spPr>
          <p:txBody>
            <a:bodyPr/>
            <a:lstStyle/>
            <a:p>
              <a:endParaRPr lang="zh-CN" altLang="en-US" sz="3200" b="1">
                <a:solidFill>
                  <a:srgbClr val="000099"/>
                </a:solidFill>
                <a:latin typeface="+mn-lt"/>
                <a:ea typeface="+mn-ea"/>
              </a:endParaRPr>
            </a:p>
          </p:txBody>
        </p:sp>
        <p:sp>
          <p:nvSpPr>
            <p:cNvPr id="144" name="Text Box 44"/>
            <p:cNvSpPr txBox="1">
              <a:spLocks noChangeArrowheads="1"/>
            </p:cNvSpPr>
            <p:nvPr/>
          </p:nvSpPr>
          <p:spPr bwMode="auto">
            <a:xfrm>
              <a:off x="1474153" y="3116323"/>
              <a:ext cx="1598008" cy="615553"/>
            </a:xfrm>
            <a:prstGeom prst="rect">
              <a:avLst/>
            </a:prstGeom>
            <a:noFill/>
            <a:ln>
              <a:noFill/>
            </a:ln>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lnSpc>
                  <a:spcPct val="85000"/>
                </a:lnSpc>
              </a:pPr>
              <a:r>
                <a:rPr lang="zh-CN" altLang="en-US" sz="2000" b="1">
                  <a:solidFill>
                    <a:srgbClr val="000099"/>
                  </a:solidFill>
                  <a:latin typeface="+mn-lt"/>
                  <a:ea typeface="+mn-ea"/>
                </a:rPr>
                <a:t>基本服务集</a:t>
              </a:r>
            </a:p>
            <a:p>
              <a:pPr eaLnBrk="1" hangingPunct="1">
                <a:lnSpc>
                  <a:spcPct val="85000"/>
                </a:lnSpc>
              </a:pPr>
              <a:r>
                <a:rPr lang="zh-CN" altLang="en-US" sz="2000" b="1">
                  <a:solidFill>
                    <a:srgbClr val="000099"/>
                  </a:solidFill>
                  <a:latin typeface="+mn-lt"/>
                  <a:ea typeface="+mn-ea"/>
                </a:rPr>
                <a:t>       </a:t>
              </a:r>
              <a:r>
                <a:rPr lang="en-US" altLang="zh-CN" sz="2000" b="1">
                  <a:solidFill>
                    <a:srgbClr val="000099"/>
                  </a:solidFill>
                  <a:latin typeface="+mn-lt"/>
                  <a:ea typeface="+mn-ea"/>
                </a:rPr>
                <a:t>BSS</a:t>
              </a:r>
            </a:p>
          </p:txBody>
        </p:sp>
        <p:sp>
          <p:nvSpPr>
            <p:cNvPr id="145" name="Line 48"/>
            <p:cNvSpPr>
              <a:spLocks noChangeShapeType="1"/>
            </p:cNvSpPr>
            <p:nvPr/>
          </p:nvSpPr>
          <p:spPr bwMode="auto">
            <a:xfrm flipH="1">
              <a:off x="3342582" y="2029356"/>
              <a:ext cx="0" cy="891647"/>
            </a:xfrm>
            <a:prstGeom prst="line">
              <a:avLst/>
            </a:prstGeom>
            <a:noFill/>
            <a:ln w="3810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zh-CN" altLang="en-US" sz="3200" b="1">
                <a:solidFill>
                  <a:srgbClr val="000099"/>
                </a:solidFill>
                <a:latin typeface="+mn-lt"/>
                <a:ea typeface="+mn-ea"/>
              </a:endParaRPr>
            </a:p>
          </p:txBody>
        </p:sp>
        <p:sp>
          <p:nvSpPr>
            <p:cNvPr id="146" name="Rectangle 515"/>
            <p:cNvSpPr>
              <a:spLocks noChangeArrowheads="1"/>
            </p:cNvSpPr>
            <p:nvPr/>
          </p:nvSpPr>
          <p:spPr bwMode="auto">
            <a:xfrm>
              <a:off x="2465050" y="1793019"/>
              <a:ext cx="607974" cy="406459"/>
            </a:xfrm>
            <a:prstGeom prst="rect">
              <a:avLst/>
            </a:prstGeom>
            <a:solidFill>
              <a:srgbClr val="66FFFF"/>
            </a:solidFill>
            <a:ln w="9525">
              <a:solidFill>
                <a:schemeClr val="tx1"/>
              </a:solidFill>
              <a:miter lim="800000"/>
              <a:headEnd/>
              <a:tailEnd/>
            </a:ln>
          </p:spPr>
          <p:txBody>
            <a:bodyPr wrap="none" anchor="ctr"/>
            <a:lstStyle/>
            <a:p>
              <a:pPr algn="ctr"/>
              <a:r>
                <a:rPr lang="zh-CN" altLang="en-US" sz="2000" b="1" dirty="0">
                  <a:solidFill>
                    <a:srgbClr val="000099"/>
                  </a:solidFill>
                  <a:latin typeface="+mn-lt"/>
                  <a:ea typeface="+mn-ea"/>
                </a:rPr>
                <a:t>门户</a:t>
              </a:r>
              <a:endParaRPr lang="en-US" altLang="zh-CN" sz="2000" b="1" dirty="0">
                <a:solidFill>
                  <a:srgbClr val="000099"/>
                </a:solidFill>
                <a:latin typeface="+mn-lt"/>
                <a:ea typeface="+mn-ea"/>
              </a:endParaRPr>
            </a:p>
          </p:txBody>
        </p:sp>
        <p:sp>
          <p:nvSpPr>
            <p:cNvPr id="143" name="Text Box 518"/>
            <p:cNvSpPr txBox="1">
              <a:spLocks noChangeArrowheads="1"/>
            </p:cNvSpPr>
            <p:nvPr/>
          </p:nvSpPr>
          <p:spPr bwMode="auto">
            <a:xfrm>
              <a:off x="495081" y="1628800"/>
              <a:ext cx="1907119" cy="61555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ctr" eaLnBrk="1" hangingPunct="1">
                <a:lnSpc>
                  <a:spcPct val="85000"/>
                </a:lnSpc>
              </a:pPr>
              <a:r>
                <a:rPr lang="zh-CN" altLang="en-US" sz="2000" b="1" dirty="0">
                  <a:solidFill>
                    <a:srgbClr val="000099"/>
                  </a:solidFill>
                  <a:latin typeface="+mn-lt"/>
                  <a:ea typeface="+mn-ea"/>
                </a:rPr>
                <a:t>至其他 </a:t>
              </a:r>
              <a:r>
                <a:rPr lang="en-US" altLang="zh-CN" sz="2000" b="1" dirty="0">
                  <a:solidFill>
                    <a:srgbClr val="000099"/>
                  </a:solidFill>
                  <a:latin typeface="+mn-lt"/>
                  <a:ea typeface="+mn-ea"/>
                </a:rPr>
                <a:t>802.x</a:t>
              </a:r>
            </a:p>
            <a:p>
              <a:pPr algn="ctr" eaLnBrk="1" hangingPunct="1">
                <a:lnSpc>
                  <a:spcPct val="85000"/>
                </a:lnSpc>
              </a:pPr>
              <a:r>
                <a:rPr lang="zh-CN" altLang="en-US" sz="2000" b="1" dirty="0">
                  <a:solidFill>
                    <a:srgbClr val="000099"/>
                  </a:solidFill>
                  <a:latin typeface="+mn-lt"/>
                  <a:ea typeface="+mn-ea"/>
                </a:rPr>
                <a:t>局域网</a:t>
              </a:r>
            </a:p>
          </p:txBody>
        </p:sp>
      </p:grpSp>
      <p:sp>
        <p:nvSpPr>
          <p:cNvPr id="3" name="矩形 2"/>
          <p:cNvSpPr/>
          <p:nvPr/>
        </p:nvSpPr>
        <p:spPr>
          <a:xfrm>
            <a:off x="357158" y="1071546"/>
            <a:ext cx="8286808" cy="523220"/>
          </a:xfrm>
          <a:prstGeom prst="rect">
            <a:avLst/>
          </a:prstGeom>
          <a:solidFill>
            <a:srgbClr val="66FF66"/>
          </a:solidFill>
          <a:ln>
            <a:solidFill>
              <a:srgbClr val="000099"/>
            </a:solidFill>
          </a:ln>
        </p:spPr>
        <p:txBody>
          <a:bodyPr wrap="square">
            <a:spAutoFit/>
          </a:bodyPr>
          <a:lstStyle/>
          <a:p>
            <a:pPr algn="ctr"/>
            <a:r>
              <a:rPr lang="en-US" altLang="zh-CN" sz="2800" b="1" dirty="0">
                <a:solidFill>
                  <a:schemeClr val="tx2"/>
                </a:solidFill>
                <a:latin typeface="Arial" pitchFamily="34" charset="0"/>
                <a:ea typeface="+mn-ea"/>
                <a:cs typeface="Arial" pitchFamily="34" charset="0"/>
              </a:rPr>
              <a:t>IEEE </a:t>
            </a:r>
            <a:r>
              <a:rPr lang="en-US" altLang="zh-CN" sz="2800" b="1" dirty="0" smtClean="0">
                <a:solidFill>
                  <a:schemeClr val="tx2"/>
                </a:solidFill>
                <a:latin typeface="Arial" pitchFamily="34" charset="0"/>
                <a:ea typeface="+mn-ea"/>
                <a:cs typeface="Arial" pitchFamily="34" charset="0"/>
              </a:rPr>
              <a:t>802.11 </a:t>
            </a:r>
            <a:r>
              <a:rPr lang="zh-CN" altLang="zh-CN" sz="2800" b="1" dirty="0" smtClean="0">
                <a:solidFill>
                  <a:schemeClr val="tx2"/>
                </a:solidFill>
                <a:latin typeface="Arial" pitchFamily="34" charset="0"/>
                <a:ea typeface="+mn-ea"/>
                <a:cs typeface="Arial" pitchFamily="34" charset="0"/>
              </a:rPr>
              <a:t>的</a:t>
            </a:r>
            <a:r>
              <a:rPr lang="zh-CN" altLang="zh-CN" sz="2800" b="1" dirty="0">
                <a:solidFill>
                  <a:schemeClr val="tx2"/>
                </a:solidFill>
                <a:latin typeface="Arial" pitchFamily="34" charset="0"/>
                <a:ea typeface="+mn-ea"/>
                <a:cs typeface="Arial" pitchFamily="34" charset="0"/>
              </a:rPr>
              <a:t>基本服务</a:t>
            </a:r>
            <a:r>
              <a:rPr lang="zh-CN" altLang="zh-CN" sz="2800" b="1" dirty="0" smtClean="0">
                <a:solidFill>
                  <a:schemeClr val="tx2"/>
                </a:solidFill>
                <a:latin typeface="Arial" pitchFamily="34" charset="0"/>
                <a:ea typeface="+mn-ea"/>
                <a:cs typeface="Arial" pitchFamily="34" charset="0"/>
              </a:rPr>
              <a:t>集</a:t>
            </a:r>
            <a:r>
              <a:rPr lang="en-US" altLang="zh-CN" sz="2800" b="1" dirty="0" smtClean="0">
                <a:solidFill>
                  <a:schemeClr val="tx2"/>
                </a:solidFill>
                <a:latin typeface="Arial" pitchFamily="34" charset="0"/>
                <a:ea typeface="+mn-ea"/>
                <a:cs typeface="Arial" pitchFamily="34" charset="0"/>
              </a:rPr>
              <a:t> BSS </a:t>
            </a:r>
            <a:r>
              <a:rPr lang="zh-CN" altLang="zh-CN" sz="2800" b="1" dirty="0" smtClean="0">
                <a:solidFill>
                  <a:schemeClr val="tx2"/>
                </a:solidFill>
                <a:latin typeface="Arial" pitchFamily="34" charset="0"/>
                <a:ea typeface="+mn-ea"/>
                <a:cs typeface="Arial" pitchFamily="34" charset="0"/>
              </a:rPr>
              <a:t>和</a:t>
            </a:r>
            <a:r>
              <a:rPr lang="zh-CN" altLang="zh-CN" sz="2800" b="1" dirty="0">
                <a:solidFill>
                  <a:schemeClr val="tx2"/>
                </a:solidFill>
                <a:latin typeface="Arial" pitchFamily="34" charset="0"/>
                <a:ea typeface="+mn-ea"/>
                <a:cs typeface="Arial" pitchFamily="34" charset="0"/>
              </a:rPr>
              <a:t>扩展服务</a:t>
            </a:r>
            <a:r>
              <a:rPr lang="zh-CN" altLang="zh-CN" sz="2800" b="1" dirty="0" smtClean="0">
                <a:solidFill>
                  <a:schemeClr val="tx2"/>
                </a:solidFill>
                <a:latin typeface="Arial" pitchFamily="34" charset="0"/>
                <a:ea typeface="+mn-ea"/>
                <a:cs typeface="Arial" pitchFamily="34" charset="0"/>
              </a:rPr>
              <a:t>集</a:t>
            </a:r>
            <a:r>
              <a:rPr lang="en-US" altLang="zh-CN" sz="2800" b="1" dirty="0" smtClean="0">
                <a:solidFill>
                  <a:schemeClr val="tx2"/>
                </a:solidFill>
                <a:latin typeface="Arial" pitchFamily="34" charset="0"/>
                <a:ea typeface="+mn-ea"/>
                <a:cs typeface="Arial" pitchFamily="34" charset="0"/>
              </a:rPr>
              <a:t> ESS</a:t>
            </a:r>
            <a:endParaRPr lang="zh-CN" altLang="en-US" sz="2800" b="1" dirty="0">
              <a:solidFill>
                <a:schemeClr val="tx2"/>
              </a:solidFill>
              <a:latin typeface="Arial" pitchFamily="34" charset="0"/>
              <a:ea typeface="+mn-ea"/>
              <a:cs typeface="Arial" pitchFamily="34" charset="0"/>
            </a:endParaRPr>
          </a:p>
        </p:txBody>
      </p:sp>
    </p:spTree>
    <p:extLst>
      <p:ext uri="{BB962C8B-B14F-4D97-AF65-F5344CB8AC3E}">
        <p14:creationId xmlns:p14="http://schemas.microsoft.com/office/powerpoint/2010/main" xmlns="" val="2287367355"/>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latin typeface="Tahoma" pitchFamily="34" charset="0"/>
                <a:ea typeface="Tahoma" pitchFamily="34" charset="0"/>
                <a:cs typeface="Tahoma" pitchFamily="34" charset="0"/>
              </a:rPr>
              <a:t>CSMA/CA (DIFS + n*slots )</a:t>
            </a:r>
            <a:br>
              <a:rPr lang="en-US" altLang="zh-CN" dirty="0" smtClean="0">
                <a:latin typeface="Tahoma" pitchFamily="34" charset="0"/>
                <a:ea typeface="Tahoma" pitchFamily="34" charset="0"/>
                <a:cs typeface="Tahoma" pitchFamily="34" charset="0"/>
              </a:rPr>
            </a:br>
            <a:r>
              <a:rPr lang="en-US" altLang="zh-CN" dirty="0" smtClean="0">
                <a:latin typeface="Tahoma" pitchFamily="34" charset="0"/>
                <a:ea typeface="Tahoma" pitchFamily="34" charset="0"/>
                <a:cs typeface="Tahoma" pitchFamily="34" charset="0"/>
              </a:rPr>
              <a:t>n = 0 </a:t>
            </a:r>
            <a:r>
              <a:rPr lang="zh-CN" altLang="en-US" dirty="0" smtClean="0">
                <a:latin typeface="Tahoma" pitchFamily="34" charset="0"/>
                <a:ea typeface="Tahoma" pitchFamily="34" charset="0"/>
                <a:cs typeface="Tahoma" pitchFamily="34" charset="0"/>
              </a:rPr>
              <a:t>时，表示第</a:t>
            </a:r>
            <a:r>
              <a:rPr lang="en-US" altLang="zh-CN" dirty="0" smtClean="0">
                <a:latin typeface="Tahoma" pitchFamily="34" charset="0"/>
                <a:ea typeface="Tahoma" pitchFamily="34" charset="0"/>
                <a:cs typeface="Tahoma" pitchFamily="34" charset="0"/>
              </a:rPr>
              <a:t>1</a:t>
            </a:r>
            <a:r>
              <a:rPr lang="zh-CN" altLang="en-US" dirty="0" smtClean="0">
                <a:latin typeface="Tahoma" pitchFamily="34" charset="0"/>
                <a:ea typeface="Tahoma" pitchFamily="34" charset="0"/>
                <a:cs typeface="Tahoma" pitchFamily="34" charset="0"/>
              </a:rPr>
              <a:t>次发送帧</a:t>
            </a:r>
            <a:endParaRPr lang="zh-CN" altLang="en-US" dirty="0">
              <a:latin typeface="Tahoma" pitchFamily="34" charset="0"/>
              <a:cs typeface="Tahoma" pitchFamily="34" charset="0"/>
            </a:endParaRPr>
          </a:p>
        </p:txBody>
      </p:sp>
      <p:pic>
        <p:nvPicPr>
          <p:cNvPr id="68609" name="Picture 1"/>
          <p:cNvPicPr>
            <a:picLocks noChangeAspect="1" noChangeArrowheads="1"/>
          </p:cNvPicPr>
          <p:nvPr/>
        </p:nvPicPr>
        <p:blipFill>
          <a:blip r:embed="rId3" cstate="print"/>
          <a:srcRect/>
          <a:stretch>
            <a:fillRect/>
          </a:stretch>
        </p:blipFill>
        <p:spPr bwMode="auto">
          <a:xfrm>
            <a:off x="309961" y="1002997"/>
            <a:ext cx="8582519" cy="4017045"/>
          </a:xfrm>
          <a:prstGeom prst="rect">
            <a:avLst/>
          </a:prstGeom>
          <a:noFill/>
          <a:ln w="9525">
            <a:noFill/>
            <a:miter lim="800000"/>
            <a:headEnd/>
            <a:tailEnd/>
          </a:ln>
        </p:spPr>
      </p:pic>
      <p:sp>
        <p:nvSpPr>
          <p:cNvPr id="3" name="矩形 2"/>
          <p:cNvSpPr/>
          <p:nvPr/>
        </p:nvSpPr>
        <p:spPr>
          <a:xfrm>
            <a:off x="6063456" y="2276872"/>
            <a:ext cx="1784463" cy="338554"/>
          </a:xfrm>
          <a:prstGeom prst="rect">
            <a:avLst/>
          </a:prstGeom>
        </p:spPr>
        <p:txBody>
          <a:bodyPr wrap="none">
            <a:spAutoFit/>
          </a:bodyPr>
          <a:lstStyle/>
          <a:p>
            <a:r>
              <a:rPr lang="en-US" altLang="zh-CN" sz="1600" dirty="0" smtClean="0">
                <a:solidFill>
                  <a:srgbClr val="C00000"/>
                </a:solidFill>
              </a:rPr>
              <a:t>resume </a:t>
            </a:r>
            <a:r>
              <a:rPr lang="en-US" altLang="zh-CN" sz="1600" dirty="0">
                <a:solidFill>
                  <a:srgbClr val="C00000"/>
                </a:solidFill>
              </a:rPr>
              <a:t>the timer </a:t>
            </a:r>
            <a:endParaRPr lang="zh-CN" altLang="en-US" sz="1600" dirty="0">
              <a:solidFill>
                <a:srgbClr val="C00000"/>
              </a:solidFill>
            </a:endParaRPr>
          </a:p>
        </p:txBody>
      </p:sp>
      <p:sp>
        <p:nvSpPr>
          <p:cNvPr id="4" name="矩形 3"/>
          <p:cNvSpPr/>
          <p:nvPr/>
        </p:nvSpPr>
        <p:spPr>
          <a:xfrm>
            <a:off x="251521" y="4943315"/>
            <a:ext cx="8604142" cy="1200329"/>
          </a:xfrm>
          <a:prstGeom prst="rect">
            <a:avLst/>
          </a:prstGeom>
        </p:spPr>
        <p:txBody>
          <a:bodyPr wrap="square">
            <a:spAutoFit/>
          </a:bodyPr>
          <a:lstStyle/>
          <a:p>
            <a:pPr algn="l"/>
            <a:r>
              <a:rPr lang="zh-CN" altLang="en-US" sz="1800" dirty="0" smtClean="0">
                <a:solidFill>
                  <a:srgbClr val="FF0000"/>
                </a:solidFill>
              </a:rPr>
              <a:t>注意</a:t>
            </a:r>
            <a:r>
              <a:rPr lang="zh-CN" altLang="en-US" sz="1800" b="1" dirty="0" smtClean="0"/>
              <a:t>：</a:t>
            </a:r>
            <a:r>
              <a:rPr lang="en-US" altLang="zh-CN" sz="1800" dirty="0" smtClean="0">
                <a:solidFill>
                  <a:srgbClr val="FF0000"/>
                </a:solidFill>
              </a:rPr>
              <a:t>1. </a:t>
            </a:r>
            <a:r>
              <a:rPr lang="zh-CN" altLang="en-US" sz="1800" dirty="0" smtClean="0"/>
              <a:t>当</a:t>
            </a:r>
            <a:r>
              <a:rPr lang="zh-CN" altLang="en-US" sz="1800" dirty="0"/>
              <a:t>源站发送它的第一个 </a:t>
            </a:r>
            <a:r>
              <a:rPr lang="en-US" altLang="zh-CN" sz="1800" dirty="0"/>
              <a:t>MAC </a:t>
            </a:r>
            <a:r>
              <a:rPr lang="zh-CN" altLang="en-US" sz="1800" dirty="0"/>
              <a:t>帧时，若检测到信道空闲，则在等待一段时间 </a:t>
            </a:r>
            <a:r>
              <a:rPr lang="en-US" altLang="zh-CN" sz="1800" dirty="0"/>
              <a:t>DIFS </a:t>
            </a:r>
            <a:r>
              <a:rPr lang="zh-CN" altLang="en-US" sz="1800" dirty="0"/>
              <a:t>后就可发送。 </a:t>
            </a:r>
            <a:r>
              <a:rPr lang="en-US" altLang="zh-CN" sz="1800" dirty="0" smtClean="0">
                <a:solidFill>
                  <a:srgbClr val="FF0000"/>
                </a:solidFill>
              </a:rPr>
              <a:t>2</a:t>
            </a:r>
            <a:r>
              <a:rPr lang="en-US" altLang="zh-CN" sz="1800" dirty="0">
                <a:solidFill>
                  <a:srgbClr val="FF0000"/>
                </a:solidFill>
              </a:rPr>
              <a:t>. </a:t>
            </a:r>
            <a:r>
              <a:rPr lang="zh-CN" altLang="en-US" sz="1800" dirty="0"/>
              <a:t>信道从忙态变为空闲时，任何一个站要发送数据帧时</a:t>
            </a:r>
            <a:r>
              <a:rPr lang="zh-CN" altLang="en-US" sz="1800" dirty="0" smtClean="0"/>
              <a:t>，只要不是要发送的第一个帧，不仅</a:t>
            </a:r>
            <a:r>
              <a:rPr lang="zh-CN" altLang="en-US" sz="1800" dirty="0"/>
              <a:t>都必须等待一个 </a:t>
            </a:r>
            <a:r>
              <a:rPr lang="en-US" altLang="zh-CN" sz="1800" dirty="0"/>
              <a:t>DIFS </a:t>
            </a:r>
            <a:r>
              <a:rPr lang="zh-CN" altLang="en-US" sz="1800" dirty="0"/>
              <a:t>的间隔，而且还要进入争用窗口，并计算随机退避时间</a:t>
            </a:r>
            <a:r>
              <a:rPr lang="zh-CN" altLang="en-US" sz="1800" dirty="0">
                <a:solidFill>
                  <a:srgbClr val="FF0000"/>
                </a:solidFill>
              </a:rPr>
              <a:t>以便再次重新试图</a:t>
            </a:r>
            <a:r>
              <a:rPr lang="zh-CN" altLang="en-US" sz="1800" dirty="0"/>
              <a:t>接入到信道</a:t>
            </a:r>
            <a:r>
              <a:rPr lang="zh-CN" altLang="en-US" sz="1800" dirty="0" smtClean="0"/>
              <a:t>。</a:t>
            </a:r>
            <a:endParaRPr lang="zh-CN" altLang="en-US" sz="1800" dirty="0"/>
          </a:p>
        </p:txBody>
      </p:sp>
      <p:sp>
        <p:nvSpPr>
          <p:cNvPr id="7" name="矩形 6"/>
          <p:cNvSpPr/>
          <p:nvPr/>
        </p:nvSpPr>
        <p:spPr>
          <a:xfrm>
            <a:off x="1691680" y="1235461"/>
            <a:ext cx="1627369" cy="338554"/>
          </a:xfrm>
          <a:prstGeom prst="rect">
            <a:avLst/>
          </a:prstGeom>
        </p:spPr>
        <p:txBody>
          <a:bodyPr wrap="none">
            <a:spAutoFit/>
          </a:bodyPr>
          <a:lstStyle/>
          <a:p>
            <a:r>
              <a:rPr lang="en-US" altLang="zh-CN" sz="1600" dirty="0" smtClean="0">
                <a:solidFill>
                  <a:schemeClr val="tx1"/>
                </a:solidFill>
              </a:rPr>
              <a:t>DIFS + 4×slots</a:t>
            </a:r>
            <a:endParaRPr lang="zh-CN" altLang="en-US" sz="1600" dirty="0"/>
          </a:p>
        </p:txBody>
      </p:sp>
      <p:sp>
        <p:nvSpPr>
          <p:cNvPr id="8" name="矩形 7"/>
          <p:cNvSpPr/>
          <p:nvPr/>
        </p:nvSpPr>
        <p:spPr>
          <a:xfrm>
            <a:off x="2136660" y="2287412"/>
            <a:ext cx="1535998" cy="338554"/>
          </a:xfrm>
          <a:prstGeom prst="rect">
            <a:avLst/>
          </a:prstGeom>
        </p:spPr>
        <p:txBody>
          <a:bodyPr wrap="none">
            <a:spAutoFit/>
          </a:bodyPr>
          <a:lstStyle/>
          <a:p>
            <a:r>
              <a:rPr lang="en-US" altLang="zh-CN" sz="1600" dirty="0" smtClean="0">
                <a:solidFill>
                  <a:schemeClr val="tx1"/>
                </a:solidFill>
              </a:rPr>
              <a:t>DIFS + 7×slot</a:t>
            </a:r>
            <a:endParaRPr lang="zh-CN" altLang="en-US" sz="1600" dirty="0"/>
          </a:p>
        </p:txBody>
      </p:sp>
      <p:sp>
        <p:nvSpPr>
          <p:cNvPr id="5" name="矩形 4"/>
          <p:cNvSpPr/>
          <p:nvPr/>
        </p:nvSpPr>
        <p:spPr>
          <a:xfrm>
            <a:off x="2784253" y="2056650"/>
            <a:ext cx="966931" cy="307777"/>
          </a:xfrm>
          <a:prstGeom prst="rect">
            <a:avLst/>
          </a:prstGeom>
        </p:spPr>
        <p:txBody>
          <a:bodyPr wrap="none">
            <a:spAutoFit/>
          </a:bodyPr>
          <a:lstStyle/>
          <a:p>
            <a:r>
              <a:rPr lang="en-US" altLang="zh-CN" sz="1200" dirty="0" smtClean="0">
                <a:latin typeface="Arial" charset="0"/>
              </a:rPr>
              <a:t>  </a:t>
            </a:r>
            <a:r>
              <a:rPr lang="en-US" altLang="zh-CN" sz="1400" dirty="0" smtClean="0">
                <a:solidFill>
                  <a:srgbClr val="FF0000"/>
                </a:solidFill>
                <a:latin typeface="Arial" charset="0"/>
              </a:rPr>
              <a:t>4 3 2 </a:t>
            </a:r>
            <a:r>
              <a:rPr lang="en-US" altLang="zh-CN" sz="1400" dirty="0">
                <a:solidFill>
                  <a:srgbClr val="FF0000"/>
                </a:solidFill>
                <a:latin typeface="Arial" charset="0"/>
              </a:rPr>
              <a:t>1 </a:t>
            </a:r>
            <a:r>
              <a:rPr lang="en-US" altLang="zh-CN" sz="1400" dirty="0" smtClean="0">
                <a:solidFill>
                  <a:srgbClr val="FF0000"/>
                </a:solidFill>
                <a:latin typeface="Arial" charset="0"/>
              </a:rPr>
              <a:t>0</a:t>
            </a:r>
            <a:endParaRPr lang="en-US" altLang="zh-CN" sz="1400" dirty="0">
              <a:solidFill>
                <a:srgbClr val="FF0000"/>
              </a:solidFill>
              <a:latin typeface="Arial" charset="0"/>
            </a:endParaRPr>
          </a:p>
        </p:txBody>
      </p:sp>
      <p:sp>
        <p:nvSpPr>
          <p:cNvPr id="9" name="矩形 8"/>
          <p:cNvSpPr/>
          <p:nvPr/>
        </p:nvSpPr>
        <p:spPr>
          <a:xfrm>
            <a:off x="2806569" y="3193231"/>
            <a:ext cx="2485511" cy="307777"/>
          </a:xfrm>
          <a:prstGeom prst="rect">
            <a:avLst/>
          </a:prstGeom>
        </p:spPr>
        <p:txBody>
          <a:bodyPr wrap="square">
            <a:spAutoFit/>
          </a:bodyPr>
          <a:lstStyle/>
          <a:p>
            <a:r>
              <a:rPr lang="en-US" altLang="zh-CN" sz="1200" dirty="0">
                <a:latin typeface="Arial" charset="0"/>
              </a:rPr>
              <a:t> </a:t>
            </a:r>
            <a:r>
              <a:rPr lang="en-US" altLang="zh-CN" sz="1400" dirty="0" smtClean="0">
                <a:solidFill>
                  <a:srgbClr val="FF0000"/>
                </a:solidFill>
                <a:latin typeface="Arial" charset="0"/>
              </a:rPr>
              <a:t>7 6 5 4 3 </a:t>
            </a:r>
            <a:r>
              <a:rPr lang="en-US" altLang="zh-CN" sz="1400" dirty="0" smtClean="0">
                <a:solidFill>
                  <a:srgbClr val="00B0F0"/>
                </a:solidFill>
                <a:latin typeface="Arial" charset="0"/>
              </a:rPr>
              <a:t>3 3 …   … …….   3</a:t>
            </a:r>
            <a:endParaRPr lang="en-US" altLang="zh-CN" sz="1400" dirty="0">
              <a:solidFill>
                <a:srgbClr val="00B0F0"/>
              </a:solidFill>
              <a:latin typeface="Arial" charset="0"/>
            </a:endParaRPr>
          </a:p>
        </p:txBody>
      </p:sp>
      <p:sp>
        <p:nvSpPr>
          <p:cNvPr id="6" name="矩形 5"/>
          <p:cNvSpPr/>
          <p:nvPr/>
        </p:nvSpPr>
        <p:spPr>
          <a:xfrm>
            <a:off x="5986523" y="3146040"/>
            <a:ext cx="745717" cy="338554"/>
          </a:xfrm>
          <a:prstGeom prst="rect">
            <a:avLst/>
          </a:prstGeom>
        </p:spPr>
        <p:txBody>
          <a:bodyPr wrap="none">
            <a:spAutoFit/>
          </a:bodyPr>
          <a:lstStyle/>
          <a:p>
            <a:r>
              <a:rPr lang="en-US" altLang="zh-CN" sz="1400" dirty="0" smtClean="0">
                <a:solidFill>
                  <a:srgbClr val="FF0000"/>
                </a:solidFill>
                <a:latin typeface="Arial" charset="0"/>
              </a:rPr>
              <a:t>3 2 1 </a:t>
            </a:r>
            <a:r>
              <a:rPr lang="en-US" altLang="zh-CN" sz="1600" dirty="0" smtClean="0">
                <a:solidFill>
                  <a:srgbClr val="FF0000"/>
                </a:solidFill>
                <a:latin typeface="Arial" charset="0"/>
              </a:rPr>
              <a:t>0</a:t>
            </a:r>
            <a:endParaRPr lang="en-US" altLang="zh-CN" sz="1600" dirty="0">
              <a:solidFill>
                <a:srgbClr val="FF0000"/>
              </a:solidFill>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wipe(left)">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8">
                                            <p:txEl>
                                              <p:pRg st="0" end="0"/>
                                            </p:txEl>
                                          </p:spTgt>
                                        </p:tgtEl>
                                        <p:attrNameLst>
                                          <p:attrName>style.visibility</p:attrName>
                                        </p:attrNameLst>
                                      </p:cBhvr>
                                      <p:to>
                                        <p:strVal val="visible"/>
                                      </p:to>
                                    </p:set>
                                    <p:animEffect transition="in" filter="wipe(left)">
                                      <p:cBhvr>
                                        <p:cTn id="12" dur="500"/>
                                        <p:tgtEl>
                                          <p:spTgt spid="8">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5">
                                            <p:txEl>
                                              <p:pRg st="0" end="0"/>
                                            </p:txEl>
                                          </p:spTgt>
                                        </p:tgtEl>
                                        <p:attrNameLst>
                                          <p:attrName>style.visibility</p:attrName>
                                        </p:attrNameLst>
                                      </p:cBhvr>
                                      <p:to>
                                        <p:strVal val="visible"/>
                                      </p:to>
                                    </p:set>
                                    <p:animEffect transition="in" filter="wipe(left)">
                                      <p:cBhvr>
                                        <p:cTn id="17" dur="1500"/>
                                        <p:tgtEl>
                                          <p:spTgt spid="5">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9">
                                            <p:txEl>
                                              <p:pRg st="0" end="0"/>
                                            </p:txEl>
                                          </p:spTgt>
                                        </p:tgtEl>
                                        <p:attrNameLst>
                                          <p:attrName>style.visibility</p:attrName>
                                        </p:attrNameLst>
                                      </p:cBhvr>
                                      <p:to>
                                        <p:strVal val="visible"/>
                                      </p:to>
                                    </p:set>
                                    <p:animEffect transition="in" filter="wipe(left)">
                                      <p:cBhvr>
                                        <p:cTn id="22" dur="3500"/>
                                        <p:tgtEl>
                                          <p:spTgt spid="9">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3">
                                            <p:txEl>
                                              <p:pRg st="0" end="0"/>
                                            </p:txEl>
                                          </p:spTgt>
                                        </p:tgtEl>
                                        <p:attrNameLst>
                                          <p:attrName>style.visibility</p:attrName>
                                        </p:attrNameLst>
                                      </p:cBhvr>
                                      <p:to>
                                        <p:strVal val="visible"/>
                                      </p:to>
                                    </p:set>
                                    <p:animEffect transition="in" filter="wipe(left)">
                                      <p:cBhvr>
                                        <p:cTn id="27" dur="500"/>
                                        <p:tgtEl>
                                          <p:spTgt spid="3">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6">
                                            <p:txEl>
                                              <p:pRg st="0" end="0"/>
                                            </p:txEl>
                                          </p:spTgt>
                                        </p:tgtEl>
                                        <p:attrNameLst>
                                          <p:attrName>style.visibility</p:attrName>
                                        </p:attrNameLst>
                                      </p:cBhvr>
                                      <p:to>
                                        <p:strVal val="visible"/>
                                      </p:to>
                                    </p:set>
                                    <p:animEffect transition="in" filter="wipe(left)">
                                      <p:cBhvr>
                                        <p:cTn id="32" dur="2500"/>
                                        <p:tgtEl>
                                          <p:spTgt spid="6">
                                            <p:txEl>
                                              <p:pRg st="0" end="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4">
                                            <p:txEl>
                                              <p:pRg st="0" end="0"/>
                                            </p:txEl>
                                          </p:spTgt>
                                        </p:tgtEl>
                                        <p:attrNameLst>
                                          <p:attrName>style.visibility</p:attrName>
                                        </p:attrNameLst>
                                      </p:cBhvr>
                                      <p:to>
                                        <p:strVal val="visible"/>
                                      </p:to>
                                    </p:set>
                                    <p:animEffect transition="in" filter="wipe(left)">
                                      <p:cBhvr>
                                        <p:cTn id="37"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8" name="Rectangle 2"/>
          <p:cNvSpPr>
            <a:spLocks noGrp="1" noChangeArrowheads="1"/>
          </p:cNvSpPr>
          <p:nvPr>
            <p:ph type="title"/>
          </p:nvPr>
        </p:nvSpPr>
        <p:spPr>
          <a:noFill/>
          <a:ln/>
        </p:spPr>
        <p:txBody>
          <a:bodyPr/>
          <a:lstStyle/>
          <a:p>
            <a:r>
              <a:rPr lang="en-US" altLang="zh-CN" dirty="0" smtClean="0">
                <a:latin typeface="Tahoma" panose="020B0604030504040204" pitchFamily="34" charset="0"/>
                <a:ea typeface="Tahoma" panose="020B0604030504040204" pitchFamily="34" charset="0"/>
                <a:cs typeface="Tahoma" panose="020B0604030504040204" pitchFamily="34" charset="0"/>
              </a:rPr>
              <a:t>Illustration</a:t>
            </a:r>
            <a:endParaRPr lang="en-US" altLang="zh-CN" dirty="0" smtClean="0">
              <a:effectLst/>
              <a:latin typeface="Tahoma" panose="020B0604030504040204" pitchFamily="34" charset="0"/>
              <a:ea typeface="Tahoma" panose="020B0604030504040204" pitchFamily="34" charset="0"/>
              <a:cs typeface="Tahoma" panose="020B0604030504040204" pitchFamily="34" charset="0"/>
            </a:endParaRPr>
          </a:p>
        </p:txBody>
      </p:sp>
      <p:grpSp>
        <p:nvGrpSpPr>
          <p:cNvPr id="2" name="Group 3"/>
          <p:cNvGrpSpPr>
            <a:grpSpLocks/>
          </p:cNvGrpSpPr>
          <p:nvPr/>
        </p:nvGrpSpPr>
        <p:grpSpPr bwMode="auto">
          <a:xfrm>
            <a:off x="2951807" y="2563803"/>
            <a:ext cx="2133600" cy="1295400"/>
            <a:chOff x="1824" y="1680"/>
            <a:chExt cx="1344" cy="816"/>
          </a:xfrm>
        </p:grpSpPr>
        <p:sp>
          <p:nvSpPr>
            <p:cNvPr id="249860" name="Rectangle 4"/>
            <p:cNvSpPr>
              <a:spLocks noChangeArrowheads="1"/>
            </p:cNvSpPr>
            <p:nvPr/>
          </p:nvSpPr>
          <p:spPr bwMode="auto">
            <a:xfrm>
              <a:off x="1824" y="2256"/>
              <a:ext cx="1344" cy="240"/>
            </a:xfrm>
            <a:prstGeom prst="rect">
              <a:avLst/>
            </a:prstGeom>
            <a:solidFill>
              <a:schemeClr val="accent1"/>
            </a:solidFill>
            <a:ln w="9525">
              <a:solidFill>
                <a:schemeClr val="tx1"/>
              </a:solidFill>
              <a:miter lim="800000"/>
              <a:headEnd/>
              <a:tailEnd/>
            </a:ln>
            <a:effectLst/>
          </p:spPr>
          <p:txBody>
            <a:bodyPr wrap="none" anchor="ctr"/>
            <a:lstStyle/>
            <a:p>
              <a:pPr eaLnBrk="0" hangingPunct="0"/>
              <a:r>
                <a:rPr kumimoji="0" lang="en-US" altLang="zh-CN">
                  <a:latin typeface="Tahoma" panose="020B0604030504040204" pitchFamily="34" charset="0"/>
                  <a:ea typeface="Tahoma" panose="020B0604030504040204" pitchFamily="34" charset="0"/>
                  <a:cs typeface="Tahoma" panose="020B0604030504040204" pitchFamily="34" charset="0"/>
                </a:rPr>
                <a:t>data</a:t>
              </a:r>
            </a:p>
          </p:txBody>
        </p:sp>
        <p:sp>
          <p:nvSpPr>
            <p:cNvPr id="249861" name="Rectangle 5"/>
            <p:cNvSpPr>
              <a:spLocks noChangeArrowheads="1"/>
            </p:cNvSpPr>
            <p:nvPr/>
          </p:nvSpPr>
          <p:spPr bwMode="auto">
            <a:xfrm>
              <a:off x="2064" y="1680"/>
              <a:ext cx="1104" cy="240"/>
            </a:xfrm>
            <a:prstGeom prst="rect">
              <a:avLst/>
            </a:prstGeom>
            <a:noFill/>
            <a:ln w="9525">
              <a:solidFill>
                <a:schemeClr val="tx1"/>
              </a:solidFill>
              <a:miter lim="800000"/>
              <a:headEnd/>
              <a:tailEnd/>
            </a:ln>
            <a:effectLst/>
          </p:spPr>
          <p:txBody>
            <a:bodyPr wrap="none" anchor="ctr"/>
            <a:lstStyle/>
            <a:p>
              <a:pPr eaLnBrk="0" hangingPunct="0"/>
              <a:r>
                <a:rPr kumimoji="0" lang="en-US" altLang="zh-CN">
                  <a:latin typeface="Tahoma" panose="020B0604030504040204" pitchFamily="34" charset="0"/>
                  <a:ea typeface="Tahoma" panose="020B0604030504040204" pitchFamily="34" charset="0"/>
                  <a:cs typeface="Tahoma" panose="020B0604030504040204" pitchFamily="34" charset="0"/>
                </a:rPr>
                <a:t>wait</a:t>
              </a:r>
            </a:p>
          </p:txBody>
        </p:sp>
      </p:grpSp>
      <p:grpSp>
        <p:nvGrpSpPr>
          <p:cNvPr id="3" name="Group 6"/>
          <p:cNvGrpSpPr>
            <a:grpSpLocks/>
          </p:cNvGrpSpPr>
          <p:nvPr/>
        </p:nvGrpSpPr>
        <p:grpSpPr bwMode="auto">
          <a:xfrm>
            <a:off x="4993332" y="2106604"/>
            <a:ext cx="1235075" cy="2163763"/>
            <a:chOff x="3110" y="1392"/>
            <a:chExt cx="778" cy="1363"/>
          </a:xfrm>
        </p:grpSpPr>
        <p:sp>
          <p:nvSpPr>
            <p:cNvPr id="249863" name="Text Box 7"/>
            <p:cNvSpPr txBox="1">
              <a:spLocks noChangeArrowheads="1"/>
            </p:cNvSpPr>
            <p:nvPr/>
          </p:nvSpPr>
          <p:spPr bwMode="auto">
            <a:xfrm>
              <a:off x="3120" y="1392"/>
              <a:ext cx="559" cy="233"/>
            </a:xfrm>
            <a:prstGeom prst="rect">
              <a:avLst/>
            </a:prstGeom>
            <a:noFill/>
            <a:ln w="9525">
              <a:noFill/>
              <a:miter lim="800000"/>
              <a:headEnd/>
              <a:tailEnd/>
            </a:ln>
            <a:effectLst/>
          </p:spPr>
          <p:txBody>
            <a:bodyPr wrap="none">
              <a:spAutoFit/>
            </a:bodyPr>
            <a:lstStyle/>
            <a:p>
              <a:pPr algn="l" eaLnBrk="0" hangingPunct="0"/>
              <a:r>
                <a:rPr kumimoji="0" lang="en-US" altLang="zh-CN">
                  <a:latin typeface="Tahoma" panose="020B0604030504040204" pitchFamily="34" charset="0"/>
                  <a:ea typeface="Tahoma" panose="020B0604030504040204" pitchFamily="34" charset="0"/>
                  <a:cs typeface="Tahoma" panose="020B0604030504040204" pitchFamily="34" charset="0"/>
                </a:rPr>
                <a:t>B1 = 5</a:t>
              </a:r>
            </a:p>
          </p:txBody>
        </p:sp>
        <p:grpSp>
          <p:nvGrpSpPr>
            <p:cNvPr id="4" name="Group 8"/>
            <p:cNvGrpSpPr>
              <a:grpSpLocks/>
            </p:cNvGrpSpPr>
            <p:nvPr/>
          </p:nvGrpSpPr>
          <p:grpSpPr bwMode="auto">
            <a:xfrm>
              <a:off x="3408" y="2256"/>
              <a:ext cx="240" cy="240"/>
              <a:chOff x="864" y="1680"/>
              <a:chExt cx="240" cy="240"/>
            </a:xfrm>
          </p:grpSpPr>
          <p:sp>
            <p:nvSpPr>
              <p:cNvPr id="249865" name="Rectangle 9"/>
              <p:cNvSpPr>
                <a:spLocks noChangeArrowheads="1"/>
              </p:cNvSpPr>
              <p:nvPr/>
            </p:nvSpPr>
            <p:spPr bwMode="auto">
              <a:xfrm>
                <a:off x="912" y="1680"/>
                <a:ext cx="48" cy="240"/>
              </a:xfrm>
              <a:prstGeom prst="rect">
                <a:avLst/>
              </a:prstGeom>
              <a:noFill/>
              <a:ln w="9525">
                <a:solidFill>
                  <a:schemeClr val="tx1"/>
                </a:solidFill>
                <a:miter lim="800000"/>
                <a:headEnd/>
                <a:tailEnd/>
              </a:ln>
              <a:effectLst/>
            </p:spPr>
            <p:txBody>
              <a:bodyPr wrap="none" anchor="ctr"/>
              <a:lstStyle/>
              <a:p>
                <a:endParaRPr lang="zh-CN" altLang="en-US">
                  <a:latin typeface="Tahoma" panose="020B0604030504040204" pitchFamily="34" charset="0"/>
                  <a:cs typeface="Tahoma" panose="020B0604030504040204" pitchFamily="34" charset="0"/>
                </a:endParaRPr>
              </a:p>
            </p:txBody>
          </p:sp>
          <p:sp>
            <p:nvSpPr>
              <p:cNvPr id="249866" name="Rectangle 10"/>
              <p:cNvSpPr>
                <a:spLocks noChangeArrowheads="1"/>
              </p:cNvSpPr>
              <p:nvPr/>
            </p:nvSpPr>
            <p:spPr bwMode="auto">
              <a:xfrm>
                <a:off x="864" y="1680"/>
                <a:ext cx="48" cy="240"/>
              </a:xfrm>
              <a:prstGeom prst="rect">
                <a:avLst/>
              </a:prstGeom>
              <a:noFill/>
              <a:ln w="9525">
                <a:solidFill>
                  <a:schemeClr val="tx1"/>
                </a:solidFill>
                <a:miter lim="800000"/>
                <a:headEnd/>
                <a:tailEnd/>
              </a:ln>
              <a:effectLst/>
            </p:spPr>
            <p:txBody>
              <a:bodyPr wrap="none" anchor="ctr"/>
              <a:lstStyle/>
              <a:p>
                <a:endParaRPr lang="zh-CN" altLang="en-US">
                  <a:latin typeface="Tahoma" panose="020B0604030504040204" pitchFamily="34" charset="0"/>
                  <a:cs typeface="Tahoma" panose="020B0604030504040204" pitchFamily="34" charset="0"/>
                </a:endParaRPr>
              </a:p>
            </p:txBody>
          </p:sp>
          <p:sp>
            <p:nvSpPr>
              <p:cNvPr id="249867" name="Rectangle 11"/>
              <p:cNvSpPr>
                <a:spLocks noChangeArrowheads="1"/>
              </p:cNvSpPr>
              <p:nvPr/>
            </p:nvSpPr>
            <p:spPr bwMode="auto">
              <a:xfrm>
                <a:off x="960" y="1680"/>
                <a:ext cx="48" cy="240"/>
              </a:xfrm>
              <a:prstGeom prst="rect">
                <a:avLst/>
              </a:prstGeom>
              <a:noFill/>
              <a:ln w="9525">
                <a:solidFill>
                  <a:schemeClr val="tx1"/>
                </a:solidFill>
                <a:miter lim="800000"/>
                <a:headEnd/>
                <a:tailEnd/>
              </a:ln>
              <a:effectLst/>
            </p:spPr>
            <p:txBody>
              <a:bodyPr wrap="none" anchor="ctr"/>
              <a:lstStyle/>
              <a:p>
                <a:endParaRPr lang="zh-CN" altLang="en-US">
                  <a:latin typeface="Tahoma" panose="020B0604030504040204" pitchFamily="34" charset="0"/>
                  <a:cs typeface="Tahoma" panose="020B0604030504040204" pitchFamily="34" charset="0"/>
                </a:endParaRPr>
              </a:p>
            </p:txBody>
          </p:sp>
          <p:sp>
            <p:nvSpPr>
              <p:cNvPr id="249868" name="Rectangle 12"/>
              <p:cNvSpPr>
                <a:spLocks noChangeArrowheads="1"/>
              </p:cNvSpPr>
              <p:nvPr/>
            </p:nvSpPr>
            <p:spPr bwMode="auto">
              <a:xfrm>
                <a:off x="1008" y="1680"/>
                <a:ext cx="48" cy="240"/>
              </a:xfrm>
              <a:prstGeom prst="rect">
                <a:avLst/>
              </a:prstGeom>
              <a:noFill/>
              <a:ln w="9525">
                <a:solidFill>
                  <a:schemeClr val="tx1"/>
                </a:solidFill>
                <a:miter lim="800000"/>
                <a:headEnd/>
                <a:tailEnd/>
              </a:ln>
              <a:effectLst/>
            </p:spPr>
            <p:txBody>
              <a:bodyPr wrap="none" anchor="ctr"/>
              <a:lstStyle/>
              <a:p>
                <a:endParaRPr lang="zh-CN" altLang="en-US">
                  <a:latin typeface="Tahoma" panose="020B0604030504040204" pitchFamily="34" charset="0"/>
                  <a:cs typeface="Tahoma" panose="020B0604030504040204" pitchFamily="34" charset="0"/>
                </a:endParaRPr>
              </a:p>
            </p:txBody>
          </p:sp>
          <p:sp>
            <p:nvSpPr>
              <p:cNvPr id="249869" name="Rectangle 13"/>
              <p:cNvSpPr>
                <a:spLocks noChangeArrowheads="1"/>
              </p:cNvSpPr>
              <p:nvPr/>
            </p:nvSpPr>
            <p:spPr bwMode="auto">
              <a:xfrm>
                <a:off x="1056" y="1680"/>
                <a:ext cx="48" cy="240"/>
              </a:xfrm>
              <a:prstGeom prst="rect">
                <a:avLst/>
              </a:prstGeom>
              <a:noFill/>
              <a:ln w="9525">
                <a:solidFill>
                  <a:schemeClr val="tx1"/>
                </a:solidFill>
                <a:miter lim="800000"/>
                <a:headEnd/>
                <a:tailEnd/>
              </a:ln>
              <a:effectLst/>
            </p:spPr>
            <p:txBody>
              <a:bodyPr wrap="none" anchor="ctr"/>
              <a:lstStyle/>
              <a:p>
                <a:endParaRPr lang="zh-CN" altLang="en-US">
                  <a:latin typeface="Tahoma" panose="020B0604030504040204" pitchFamily="34" charset="0"/>
                  <a:cs typeface="Tahoma" panose="020B0604030504040204" pitchFamily="34" charset="0"/>
                </a:endParaRPr>
              </a:p>
            </p:txBody>
          </p:sp>
        </p:grpSp>
        <p:grpSp>
          <p:nvGrpSpPr>
            <p:cNvPr id="5" name="Group 14"/>
            <p:cNvGrpSpPr>
              <a:grpSpLocks/>
            </p:cNvGrpSpPr>
            <p:nvPr/>
          </p:nvGrpSpPr>
          <p:grpSpPr bwMode="auto">
            <a:xfrm>
              <a:off x="3168" y="1680"/>
              <a:ext cx="720" cy="816"/>
              <a:chOff x="3168" y="1680"/>
              <a:chExt cx="720" cy="816"/>
            </a:xfrm>
          </p:grpSpPr>
          <p:grpSp>
            <p:nvGrpSpPr>
              <p:cNvPr id="6" name="Group 15"/>
              <p:cNvGrpSpPr>
                <a:grpSpLocks/>
              </p:cNvGrpSpPr>
              <p:nvPr/>
            </p:nvGrpSpPr>
            <p:grpSpPr bwMode="auto">
              <a:xfrm>
                <a:off x="3168" y="1680"/>
                <a:ext cx="240" cy="240"/>
                <a:chOff x="864" y="1680"/>
                <a:chExt cx="240" cy="240"/>
              </a:xfrm>
            </p:grpSpPr>
            <p:sp>
              <p:nvSpPr>
                <p:cNvPr id="249872" name="Rectangle 16"/>
                <p:cNvSpPr>
                  <a:spLocks noChangeArrowheads="1"/>
                </p:cNvSpPr>
                <p:nvPr/>
              </p:nvSpPr>
              <p:spPr bwMode="auto">
                <a:xfrm>
                  <a:off x="912" y="1680"/>
                  <a:ext cx="48" cy="240"/>
                </a:xfrm>
                <a:prstGeom prst="rect">
                  <a:avLst/>
                </a:prstGeom>
                <a:solidFill>
                  <a:srgbClr val="FF0000"/>
                </a:solidFill>
                <a:ln w="9525">
                  <a:solidFill>
                    <a:schemeClr val="tx1"/>
                  </a:solidFill>
                  <a:miter lim="800000"/>
                  <a:headEnd/>
                  <a:tailEnd/>
                </a:ln>
                <a:effectLst/>
              </p:spPr>
              <p:txBody>
                <a:bodyPr wrap="none" anchor="ctr"/>
                <a:lstStyle/>
                <a:p>
                  <a:endParaRPr lang="zh-CN" altLang="en-US">
                    <a:latin typeface="Tahoma" panose="020B0604030504040204" pitchFamily="34" charset="0"/>
                    <a:cs typeface="Tahoma" panose="020B0604030504040204" pitchFamily="34" charset="0"/>
                  </a:endParaRPr>
                </a:p>
              </p:txBody>
            </p:sp>
            <p:sp>
              <p:nvSpPr>
                <p:cNvPr id="249873" name="Rectangle 17"/>
                <p:cNvSpPr>
                  <a:spLocks noChangeArrowheads="1"/>
                </p:cNvSpPr>
                <p:nvPr/>
              </p:nvSpPr>
              <p:spPr bwMode="auto">
                <a:xfrm>
                  <a:off x="864" y="1680"/>
                  <a:ext cx="48" cy="240"/>
                </a:xfrm>
                <a:prstGeom prst="rect">
                  <a:avLst/>
                </a:prstGeom>
                <a:solidFill>
                  <a:srgbClr val="FF0000"/>
                </a:solidFill>
                <a:ln w="9525">
                  <a:solidFill>
                    <a:schemeClr val="tx1"/>
                  </a:solidFill>
                  <a:miter lim="800000"/>
                  <a:headEnd/>
                  <a:tailEnd/>
                </a:ln>
                <a:effectLst/>
              </p:spPr>
              <p:txBody>
                <a:bodyPr wrap="none" anchor="ctr"/>
                <a:lstStyle/>
                <a:p>
                  <a:endParaRPr lang="zh-CN" altLang="en-US">
                    <a:latin typeface="Tahoma" panose="020B0604030504040204" pitchFamily="34" charset="0"/>
                    <a:cs typeface="Tahoma" panose="020B0604030504040204" pitchFamily="34" charset="0"/>
                  </a:endParaRPr>
                </a:p>
              </p:txBody>
            </p:sp>
            <p:sp>
              <p:nvSpPr>
                <p:cNvPr id="249874" name="Rectangle 18"/>
                <p:cNvSpPr>
                  <a:spLocks noChangeArrowheads="1"/>
                </p:cNvSpPr>
                <p:nvPr/>
              </p:nvSpPr>
              <p:spPr bwMode="auto">
                <a:xfrm>
                  <a:off x="960" y="1680"/>
                  <a:ext cx="48" cy="240"/>
                </a:xfrm>
                <a:prstGeom prst="rect">
                  <a:avLst/>
                </a:prstGeom>
                <a:solidFill>
                  <a:srgbClr val="FF0000"/>
                </a:solidFill>
                <a:ln w="9525">
                  <a:solidFill>
                    <a:schemeClr val="tx1"/>
                  </a:solidFill>
                  <a:miter lim="800000"/>
                  <a:headEnd/>
                  <a:tailEnd/>
                </a:ln>
                <a:effectLst/>
              </p:spPr>
              <p:txBody>
                <a:bodyPr wrap="none" anchor="ctr"/>
                <a:lstStyle/>
                <a:p>
                  <a:endParaRPr lang="zh-CN" altLang="en-US">
                    <a:latin typeface="Tahoma" panose="020B0604030504040204" pitchFamily="34" charset="0"/>
                    <a:cs typeface="Tahoma" panose="020B0604030504040204" pitchFamily="34" charset="0"/>
                  </a:endParaRPr>
                </a:p>
              </p:txBody>
            </p:sp>
            <p:sp>
              <p:nvSpPr>
                <p:cNvPr id="249875" name="Rectangle 19"/>
                <p:cNvSpPr>
                  <a:spLocks noChangeArrowheads="1"/>
                </p:cNvSpPr>
                <p:nvPr/>
              </p:nvSpPr>
              <p:spPr bwMode="auto">
                <a:xfrm>
                  <a:off x="1008" y="1680"/>
                  <a:ext cx="48" cy="240"/>
                </a:xfrm>
                <a:prstGeom prst="rect">
                  <a:avLst/>
                </a:prstGeom>
                <a:solidFill>
                  <a:srgbClr val="FF0000"/>
                </a:solidFill>
                <a:ln w="9525">
                  <a:solidFill>
                    <a:schemeClr val="tx1"/>
                  </a:solidFill>
                  <a:miter lim="800000"/>
                  <a:headEnd/>
                  <a:tailEnd/>
                </a:ln>
                <a:effectLst/>
              </p:spPr>
              <p:txBody>
                <a:bodyPr wrap="none" anchor="ctr"/>
                <a:lstStyle/>
                <a:p>
                  <a:endParaRPr lang="zh-CN" altLang="en-US">
                    <a:latin typeface="Tahoma" panose="020B0604030504040204" pitchFamily="34" charset="0"/>
                    <a:cs typeface="Tahoma" panose="020B0604030504040204" pitchFamily="34" charset="0"/>
                  </a:endParaRPr>
                </a:p>
              </p:txBody>
            </p:sp>
            <p:sp>
              <p:nvSpPr>
                <p:cNvPr id="249876" name="Rectangle 20"/>
                <p:cNvSpPr>
                  <a:spLocks noChangeArrowheads="1"/>
                </p:cNvSpPr>
                <p:nvPr/>
              </p:nvSpPr>
              <p:spPr bwMode="auto">
                <a:xfrm>
                  <a:off x="1056" y="1680"/>
                  <a:ext cx="48" cy="240"/>
                </a:xfrm>
                <a:prstGeom prst="rect">
                  <a:avLst/>
                </a:prstGeom>
                <a:solidFill>
                  <a:srgbClr val="FF0000"/>
                </a:solidFill>
                <a:ln w="9525">
                  <a:solidFill>
                    <a:schemeClr val="tx1"/>
                  </a:solidFill>
                  <a:miter lim="800000"/>
                  <a:headEnd/>
                  <a:tailEnd/>
                </a:ln>
                <a:effectLst/>
              </p:spPr>
              <p:txBody>
                <a:bodyPr wrap="none" anchor="ctr"/>
                <a:lstStyle/>
                <a:p>
                  <a:endParaRPr lang="zh-CN" altLang="en-US">
                    <a:latin typeface="Tahoma" panose="020B0604030504040204" pitchFamily="34" charset="0"/>
                    <a:cs typeface="Tahoma" panose="020B0604030504040204" pitchFamily="34" charset="0"/>
                  </a:endParaRPr>
                </a:p>
              </p:txBody>
            </p:sp>
          </p:grpSp>
          <p:grpSp>
            <p:nvGrpSpPr>
              <p:cNvPr id="7" name="Group 21"/>
              <p:cNvGrpSpPr>
                <a:grpSpLocks/>
              </p:cNvGrpSpPr>
              <p:nvPr/>
            </p:nvGrpSpPr>
            <p:grpSpPr bwMode="auto">
              <a:xfrm>
                <a:off x="3168" y="2256"/>
                <a:ext cx="240" cy="240"/>
                <a:chOff x="864" y="1680"/>
                <a:chExt cx="240" cy="240"/>
              </a:xfrm>
            </p:grpSpPr>
            <p:sp>
              <p:nvSpPr>
                <p:cNvPr id="249878" name="Rectangle 22"/>
                <p:cNvSpPr>
                  <a:spLocks noChangeArrowheads="1"/>
                </p:cNvSpPr>
                <p:nvPr/>
              </p:nvSpPr>
              <p:spPr bwMode="auto">
                <a:xfrm>
                  <a:off x="912" y="1680"/>
                  <a:ext cx="48" cy="240"/>
                </a:xfrm>
                <a:prstGeom prst="rect">
                  <a:avLst/>
                </a:prstGeom>
                <a:solidFill>
                  <a:srgbClr val="FF0000"/>
                </a:solidFill>
                <a:ln w="9525">
                  <a:solidFill>
                    <a:schemeClr val="tx1"/>
                  </a:solidFill>
                  <a:miter lim="800000"/>
                  <a:headEnd/>
                  <a:tailEnd/>
                </a:ln>
                <a:effectLst/>
              </p:spPr>
              <p:txBody>
                <a:bodyPr wrap="none" anchor="ctr"/>
                <a:lstStyle/>
                <a:p>
                  <a:endParaRPr lang="zh-CN" altLang="en-US">
                    <a:latin typeface="Tahoma" panose="020B0604030504040204" pitchFamily="34" charset="0"/>
                    <a:cs typeface="Tahoma" panose="020B0604030504040204" pitchFamily="34" charset="0"/>
                  </a:endParaRPr>
                </a:p>
              </p:txBody>
            </p:sp>
            <p:sp>
              <p:nvSpPr>
                <p:cNvPr id="249879" name="Rectangle 23"/>
                <p:cNvSpPr>
                  <a:spLocks noChangeArrowheads="1"/>
                </p:cNvSpPr>
                <p:nvPr/>
              </p:nvSpPr>
              <p:spPr bwMode="auto">
                <a:xfrm>
                  <a:off x="864" y="1680"/>
                  <a:ext cx="48" cy="240"/>
                </a:xfrm>
                <a:prstGeom prst="rect">
                  <a:avLst/>
                </a:prstGeom>
                <a:solidFill>
                  <a:srgbClr val="FF0000"/>
                </a:solidFill>
                <a:ln w="9525">
                  <a:solidFill>
                    <a:schemeClr val="tx1"/>
                  </a:solidFill>
                  <a:miter lim="800000"/>
                  <a:headEnd/>
                  <a:tailEnd/>
                </a:ln>
                <a:effectLst/>
              </p:spPr>
              <p:txBody>
                <a:bodyPr wrap="none" anchor="ctr"/>
                <a:lstStyle/>
                <a:p>
                  <a:endParaRPr lang="zh-CN" altLang="en-US">
                    <a:latin typeface="Tahoma" panose="020B0604030504040204" pitchFamily="34" charset="0"/>
                    <a:cs typeface="Tahoma" panose="020B0604030504040204" pitchFamily="34" charset="0"/>
                  </a:endParaRPr>
                </a:p>
              </p:txBody>
            </p:sp>
            <p:sp>
              <p:nvSpPr>
                <p:cNvPr id="249880" name="Rectangle 24"/>
                <p:cNvSpPr>
                  <a:spLocks noChangeArrowheads="1"/>
                </p:cNvSpPr>
                <p:nvPr/>
              </p:nvSpPr>
              <p:spPr bwMode="auto">
                <a:xfrm>
                  <a:off x="960" y="1680"/>
                  <a:ext cx="48" cy="240"/>
                </a:xfrm>
                <a:prstGeom prst="rect">
                  <a:avLst/>
                </a:prstGeom>
                <a:solidFill>
                  <a:srgbClr val="FF0000"/>
                </a:solidFill>
                <a:ln w="9525">
                  <a:solidFill>
                    <a:schemeClr val="tx1"/>
                  </a:solidFill>
                  <a:miter lim="800000"/>
                  <a:headEnd/>
                  <a:tailEnd/>
                </a:ln>
                <a:effectLst/>
              </p:spPr>
              <p:txBody>
                <a:bodyPr wrap="none" anchor="ctr"/>
                <a:lstStyle/>
                <a:p>
                  <a:endParaRPr lang="zh-CN" altLang="en-US">
                    <a:latin typeface="Tahoma" panose="020B0604030504040204" pitchFamily="34" charset="0"/>
                    <a:cs typeface="Tahoma" panose="020B0604030504040204" pitchFamily="34" charset="0"/>
                  </a:endParaRPr>
                </a:p>
              </p:txBody>
            </p:sp>
            <p:sp>
              <p:nvSpPr>
                <p:cNvPr id="249881" name="Rectangle 25"/>
                <p:cNvSpPr>
                  <a:spLocks noChangeArrowheads="1"/>
                </p:cNvSpPr>
                <p:nvPr/>
              </p:nvSpPr>
              <p:spPr bwMode="auto">
                <a:xfrm>
                  <a:off x="1008" y="1680"/>
                  <a:ext cx="48" cy="240"/>
                </a:xfrm>
                <a:prstGeom prst="rect">
                  <a:avLst/>
                </a:prstGeom>
                <a:solidFill>
                  <a:srgbClr val="FF0000"/>
                </a:solidFill>
                <a:ln w="9525">
                  <a:solidFill>
                    <a:schemeClr val="tx1"/>
                  </a:solidFill>
                  <a:miter lim="800000"/>
                  <a:headEnd/>
                  <a:tailEnd/>
                </a:ln>
                <a:effectLst/>
              </p:spPr>
              <p:txBody>
                <a:bodyPr wrap="none" anchor="ctr"/>
                <a:lstStyle/>
                <a:p>
                  <a:endParaRPr lang="zh-CN" altLang="en-US">
                    <a:latin typeface="Tahoma" panose="020B0604030504040204" pitchFamily="34" charset="0"/>
                    <a:cs typeface="Tahoma" panose="020B0604030504040204" pitchFamily="34" charset="0"/>
                  </a:endParaRPr>
                </a:p>
              </p:txBody>
            </p:sp>
            <p:sp>
              <p:nvSpPr>
                <p:cNvPr id="249882" name="Rectangle 26"/>
                <p:cNvSpPr>
                  <a:spLocks noChangeArrowheads="1"/>
                </p:cNvSpPr>
                <p:nvPr/>
              </p:nvSpPr>
              <p:spPr bwMode="auto">
                <a:xfrm>
                  <a:off x="1056" y="1680"/>
                  <a:ext cx="48" cy="240"/>
                </a:xfrm>
                <a:prstGeom prst="rect">
                  <a:avLst/>
                </a:prstGeom>
                <a:solidFill>
                  <a:srgbClr val="FF0000"/>
                </a:solidFill>
                <a:ln w="9525">
                  <a:solidFill>
                    <a:schemeClr val="tx1"/>
                  </a:solidFill>
                  <a:miter lim="800000"/>
                  <a:headEnd/>
                  <a:tailEnd/>
                </a:ln>
                <a:effectLst/>
              </p:spPr>
              <p:txBody>
                <a:bodyPr wrap="none" anchor="ctr"/>
                <a:lstStyle/>
                <a:p>
                  <a:endParaRPr lang="zh-CN" altLang="en-US">
                    <a:latin typeface="Tahoma" panose="020B0604030504040204" pitchFamily="34" charset="0"/>
                    <a:cs typeface="Tahoma" panose="020B0604030504040204" pitchFamily="34" charset="0"/>
                  </a:endParaRPr>
                </a:p>
              </p:txBody>
            </p:sp>
          </p:grpSp>
          <p:grpSp>
            <p:nvGrpSpPr>
              <p:cNvPr id="8" name="Group 27"/>
              <p:cNvGrpSpPr>
                <a:grpSpLocks/>
              </p:cNvGrpSpPr>
              <p:nvPr/>
            </p:nvGrpSpPr>
            <p:grpSpPr bwMode="auto">
              <a:xfrm>
                <a:off x="3648" y="2256"/>
                <a:ext cx="240" cy="240"/>
                <a:chOff x="864" y="1680"/>
                <a:chExt cx="240" cy="240"/>
              </a:xfrm>
            </p:grpSpPr>
            <p:sp>
              <p:nvSpPr>
                <p:cNvPr id="249884" name="Rectangle 28"/>
                <p:cNvSpPr>
                  <a:spLocks noChangeArrowheads="1"/>
                </p:cNvSpPr>
                <p:nvPr/>
              </p:nvSpPr>
              <p:spPr bwMode="auto">
                <a:xfrm>
                  <a:off x="912" y="1680"/>
                  <a:ext cx="48" cy="240"/>
                </a:xfrm>
                <a:prstGeom prst="rect">
                  <a:avLst/>
                </a:prstGeom>
                <a:noFill/>
                <a:ln w="9525">
                  <a:solidFill>
                    <a:schemeClr val="tx1"/>
                  </a:solidFill>
                  <a:miter lim="800000"/>
                  <a:headEnd/>
                  <a:tailEnd/>
                </a:ln>
                <a:effectLst/>
              </p:spPr>
              <p:txBody>
                <a:bodyPr wrap="none" anchor="ctr"/>
                <a:lstStyle/>
                <a:p>
                  <a:endParaRPr lang="zh-CN" altLang="en-US">
                    <a:latin typeface="Tahoma" panose="020B0604030504040204" pitchFamily="34" charset="0"/>
                    <a:cs typeface="Tahoma" panose="020B0604030504040204" pitchFamily="34" charset="0"/>
                  </a:endParaRPr>
                </a:p>
              </p:txBody>
            </p:sp>
            <p:sp>
              <p:nvSpPr>
                <p:cNvPr id="249885" name="Rectangle 29"/>
                <p:cNvSpPr>
                  <a:spLocks noChangeArrowheads="1"/>
                </p:cNvSpPr>
                <p:nvPr/>
              </p:nvSpPr>
              <p:spPr bwMode="auto">
                <a:xfrm>
                  <a:off x="864" y="1680"/>
                  <a:ext cx="48" cy="240"/>
                </a:xfrm>
                <a:prstGeom prst="rect">
                  <a:avLst/>
                </a:prstGeom>
                <a:noFill/>
                <a:ln w="9525">
                  <a:solidFill>
                    <a:schemeClr val="tx1"/>
                  </a:solidFill>
                  <a:miter lim="800000"/>
                  <a:headEnd/>
                  <a:tailEnd/>
                </a:ln>
                <a:effectLst/>
              </p:spPr>
              <p:txBody>
                <a:bodyPr wrap="none" anchor="ctr"/>
                <a:lstStyle/>
                <a:p>
                  <a:endParaRPr lang="zh-CN" altLang="en-US">
                    <a:latin typeface="Tahoma" panose="020B0604030504040204" pitchFamily="34" charset="0"/>
                    <a:cs typeface="Tahoma" panose="020B0604030504040204" pitchFamily="34" charset="0"/>
                  </a:endParaRPr>
                </a:p>
              </p:txBody>
            </p:sp>
            <p:sp>
              <p:nvSpPr>
                <p:cNvPr id="249886" name="Rectangle 30"/>
                <p:cNvSpPr>
                  <a:spLocks noChangeArrowheads="1"/>
                </p:cNvSpPr>
                <p:nvPr/>
              </p:nvSpPr>
              <p:spPr bwMode="auto">
                <a:xfrm>
                  <a:off x="960" y="1680"/>
                  <a:ext cx="48" cy="240"/>
                </a:xfrm>
                <a:prstGeom prst="rect">
                  <a:avLst/>
                </a:prstGeom>
                <a:noFill/>
                <a:ln w="9525">
                  <a:solidFill>
                    <a:schemeClr val="tx1"/>
                  </a:solidFill>
                  <a:miter lim="800000"/>
                  <a:headEnd/>
                  <a:tailEnd/>
                </a:ln>
                <a:effectLst/>
              </p:spPr>
              <p:txBody>
                <a:bodyPr wrap="none" anchor="ctr"/>
                <a:lstStyle/>
                <a:p>
                  <a:endParaRPr lang="zh-CN" altLang="en-US">
                    <a:latin typeface="Tahoma" panose="020B0604030504040204" pitchFamily="34" charset="0"/>
                    <a:cs typeface="Tahoma" panose="020B0604030504040204" pitchFamily="34" charset="0"/>
                  </a:endParaRPr>
                </a:p>
              </p:txBody>
            </p:sp>
            <p:sp>
              <p:nvSpPr>
                <p:cNvPr id="249887" name="Rectangle 31"/>
                <p:cNvSpPr>
                  <a:spLocks noChangeArrowheads="1"/>
                </p:cNvSpPr>
                <p:nvPr/>
              </p:nvSpPr>
              <p:spPr bwMode="auto">
                <a:xfrm>
                  <a:off x="1008" y="1680"/>
                  <a:ext cx="48" cy="240"/>
                </a:xfrm>
                <a:prstGeom prst="rect">
                  <a:avLst/>
                </a:prstGeom>
                <a:noFill/>
                <a:ln w="9525">
                  <a:solidFill>
                    <a:schemeClr val="tx1"/>
                  </a:solidFill>
                  <a:miter lim="800000"/>
                  <a:headEnd/>
                  <a:tailEnd/>
                </a:ln>
                <a:effectLst/>
              </p:spPr>
              <p:txBody>
                <a:bodyPr wrap="none" anchor="ctr"/>
                <a:lstStyle/>
                <a:p>
                  <a:endParaRPr lang="zh-CN" altLang="en-US">
                    <a:latin typeface="Tahoma" panose="020B0604030504040204" pitchFamily="34" charset="0"/>
                    <a:cs typeface="Tahoma" panose="020B0604030504040204" pitchFamily="34" charset="0"/>
                  </a:endParaRPr>
                </a:p>
              </p:txBody>
            </p:sp>
            <p:sp>
              <p:nvSpPr>
                <p:cNvPr id="249888" name="Rectangle 32"/>
                <p:cNvSpPr>
                  <a:spLocks noChangeArrowheads="1"/>
                </p:cNvSpPr>
                <p:nvPr/>
              </p:nvSpPr>
              <p:spPr bwMode="auto">
                <a:xfrm>
                  <a:off x="1056" y="1680"/>
                  <a:ext cx="48" cy="240"/>
                </a:xfrm>
                <a:prstGeom prst="rect">
                  <a:avLst/>
                </a:prstGeom>
                <a:noFill/>
                <a:ln w="9525">
                  <a:solidFill>
                    <a:schemeClr val="tx1"/>
                  </a:solidFill>
                  <a:miter lim="800000"/>
                  <a:headEnd/>
                  <a:tailEnd/>
                </a:ln>
                <a:effectLst/>
              </p:spPr>
              <p:txBody>
                <a:bodyPr wrap="none" anchor="ctr"/>
                <a:lstStyle/>
                <a:p>
                  <a:endParaRPr lang="zh-CN" altLang="en-US">
                    <a:latin typeface="Tahoma" panose="020B0604030504040204" pitchFamily="34" charset="0"/>
                    <a:cs typeface="Tahoma" panose="020B0604030504040204" pitchFamily="34" charset="0"/>
                  </a:endParaRPr>
                </a:p>
              </p:txBody>
            </p:sp>
          </p:grpSp>
        </p:grpSp>
        <p:sp>
          <p:nvSpPr>
            <p:cNvPr id="249889" name="Text Box 33"/>
            <p:cNvSpPr txBox="1">
              <a:spLocks noChangeArrowheads="1"/>
            </p:cNvSpPr>
            <p:nvPr/>
          </p:nvSpPr>
          <p:spPr bwMode="auto">
            <a:xfrm>
              <a:off x="3110" y="2522"/>
              <a:ext cx="638" cy="233"/>
            </a:xfrm>
            <a:prstGeom prst="rect">
              <a:avLst/>
            </a:prstGeom>
            <a:noFill/>
            <a:ln w="9525">
              <a:noFill/>
              <a:miter lim="800000"/>
              <a:headEnd/>
              <a:tailEnd/>
            </a:ln>
            <a:effectLst/>
          </p:spPr>
          <p:txBody>
            <a:bodyPr wrap="none">
              <a:spAutoFit/>
            </a:bodyPr>
            <a:lstStyle/>
            <a:p>
              <a:pPr algn="l" eaLnBrk="0" hangingPunct="0"/>
              <a:r>
                <a:rPr kumimoji="0" lang="en-US" altLang="zh-CN">
                  <a:latin typeface="Tahoma" panose="020B0604030504040204" pitchFamily="34" charset="0"/>
                  <a:ea typeface="Tahoma" panose="020B0604030504040204" pitchFamily="34" charset="0"/>
                  <a:cs typeface="Tahoma" panose="020B0604030504040204" pitchFamily="34" charset="0"/>
                </a:rPr>
                <a:t>B2 = 15</a:t>
              </a:r>
            </a:p>
          </p:txBody>
        </p:sp>
        <p:sp>
          <p:nvSpPr>
            <p:cNvPr id="249890" name="Line 34"/>
            <p:cNvSpPr>
              <a:spLocks noChangeShapeType="1"/>
            </p:cNvSpPr>
            <p:nvPr/>
          </p:nvSpPr>
          <p:spPr bwMode="auto">
            <a:xfrm>
              <a:off x="3408" y="2016"/>
              <a:ext cx="0" cy="192"/>
            </a:xfrm>
            <a:prstGeom prst="line">
              <a:avLst/>
            </a:prstGeom>
            <a:noFill/>
            <a:ln w="9525">
              <a:solidFill>
                <a:schemeClr val="tx1"/>
              </a:solidFill>
              <a:round/>
              <a:headEnd/>
              <a:tailEnd type="triangle" w="med" len="med"/>
            </a:ln>
            <a:effectLst/>
          </p:spPr>
          <p:txBody>
            <a:bodyPr wrap="none" anchor="ctr"/>
            <a:lstStyle/>
            <a:p>
              <a:endParaRPr lang="zh-CN" altLang="en-US">
                <a:latin typeface="Tahoma" panose="020B0604030504040204" pitchFamily="34" charset="0"/>
                <a:cs typeface="Tahoma" panose="020B0604030504040204" pitchFamily="34" charset="0"/>
              </a:endParaRPr>
            </a:p>
          </p:txBody>
        </p:sp>
      </p:grpSp>
      <p:grpSp>
        <p:nvGrpSpPr>
          <p:cNvPr id="9" name="Group 35"/>
          <p:cNvGrpSpPr>
            <a:grpSpLocks/>
          </p:cNvGrpSpPr>
          <p:nvPr/>
        </p:nvGrpSpPr>
        <p:grpSpPr bwMode="auto">
          <a:xfrm>
            <a:off x="1335732" y="2071678"/>
            <a:ext cx="1997075" cy="2198688"/>
            <a:chOff x="806" y="1370"/>
            <a:chExt cx="1258" cy="1385"/>
          </a:xfrm>
        </p:grpSpPr>
        <p:grpSp>
          <p:nvGrpSpPr>
            <p:cNvPr id="10" name="Group 36"/>
            <p:cNvGrpSpPr>
              <a:grpSpLocks/>
            </p:cNvGrpSpPr>
            <p:nvPr/>
          </p:nvGrpSpPr>
          <p:grpSpPr bwMode="auto">
            <a:xfrm>
              <a:off x="806" y="1370"/>
              <a:ext cx="1258" cy="1385"/>
              <a:chOff x="806" y="1370"/>
              <a:chExt cx="1258" cy="1385"/>
            </a:xfrm>
          </p:grpSpPr>
          <p:grpSp>
            <p:nvGrpSpPr>
              <p:cNvPr id="11" name="Group 37"/>
              <p:cNvGrpSpPr>
                <a:grpSpLocks/>
              </p:cNvGrpSpPr>
              <p:nvPr/>
            </p:nvGrpSpPr>
            <p:grpSpPr bwMode="auto">
              <a:xfrm>
                <a:off x="864" y="1680"/>
                <a:ext cx="960" cy="240"/>
                <a:chOff x="864" y="1680"/>
                <a:chExt cx="960" cy="240"/>
              </a:xfrm>
            </p:grpSpPr>
            <p:grpSp>
              <p:nvGrpSpPr>
                <p:cNvPr id="12" name="Group 38"/>
                <p:cNvGrpSpPr>
                  <a:grpSpLocks/>
                </p:cNvGrpSpPr>
                <p:nvPr/>
              </p:nvGrpSpPr>
              <p:grpSpPr bwMode="auto">
                <a:xfrm>
                  <a:off x="864" y="1680"/>
                  <a:ext cx="240" cy="240"/>
                  <a:chOff x="864" y="1680"/>
                  <a:chExt cx="240" cy="240"/>
                </a:xfrm>
              </p:grpSpPr>
              <p:sp>
                <p:nvSpPr>
                  <p:cNvPr id="249895" name="Rectangle 39"/>
                  <p:cNvSpPr>
                    <a:spLocks noChangeArrowheads="1"/>
                  </p:cNvSpPr>
                  <p:nvPr/>
                </p:nvSpPr>
                <p:spPr bwMode="auto">
                  <a:xfrm>
                    <a:off x="912" y="1680"/>
                    <a:ext cx="48" cy="240"/>
                  </a:xfrm>
                  <a:prstGeom prst="rect">
                    <a:avLst/>
                  </a:prstGeom>
                  <a:solidFill>
                    <a:srgbClr val="FF0000"/>
                  </a:solidFill>
                  <a:ln w="9525">
                    <a:solidFill>
                      <a:schemeClr val="tx1"/>
                    </a:solidFill>
                    <a:miter lim="800000"/>
                    <a:headEnd/>
                    <a:tailEnd/>
                  </a:ln>
                  <a:effectLst/>
                </p:spPr>
                <p:txBody>
                  <a:bodyPr wrap="none" anchor="ctr"/>
                  <a:lstStyle/>
                  <a:p>
                    <a:endParaRPr lang="zh-CN" altLang="en-US">
                      <a:latin typeface="Tahoma" panose="020B0604030504040204" pitchFamily="34" charset="0"/>
                      <a:cs typeface="Tahoma" panose="020B0604030504040204" pitchFamily="34" charset="0"/>
                    </a:endParaRPr>
                  </a:p>
                </p:txBody>
              </p:sp>
              <p:sp>
                <p:nvSpPr>
                  <p:cNvPr id="249896" name="Rectangle 40"/>
                  <p:cNvSpPr>
                    <a:spLocks noChangeArrowheads="1"/>
                  </p:cNvSpPr>
                  <p:nvPr/>
                </p:nvSpPr>
                <p:spPr bwMode="auto">
                  <a:xfrm>
                    <a:off x="864" y="1680"/>
                    <a:ext cx="48" cy="240"/>
                  </a:xfrm>
                  <a:prstGeom prst="rect">
                    <a:avLst/>
                  </a:prstGeom>
                  <a:solidFill>
                    <a:srgbClr val="FF0000"/>
                  </a:solidFill>
                  <a:ln w="9525">
                    <a:solidFill>
                      <a:schemeClr val="tx1"/>
                    </a:solidFill>
                    <a:miter lim="800000"/>
                    <a:headEnd/>
                    <a:tailEnd/>
                  </a:ln>
                  <a:effectLst/>
                </p:spPr>
                <p:txBody>
                  <a:bodyPr wrap="none" anchor="ctr"/>
                  <a:lstStyle/>
                  <a:p>
                    <a:endParaRPr lang="zh-CN" altLang="en-US">
                      <a:latin typeface="Tahoma" panose="020B0604030504040204" pitchFamily="34" charset="0"/>
                      <a:cs typeface="Tahoma" panose="020B0604030504040204" pitchFamily="34" charset="0"/>
                    </a:endParaRPr>
                  </a:p>
                </p:txBody>
              </p:sp>
              <p:sp>
                <p:nvSpPr>
                  <p:cNvPr id="249897" name="Rectangle 41"/>
                  <p:cNvSpPr>
                    <a:spLocks noChangeArrowheads="1"/>
                  </p:cNvSpPr>
                  <p:nvPr/>
                </p:nvSpPr>
                <p:spPr bwMode="auto">
                  <a:xfrm>
                    <a:off x="960" y="1680"/>
                    <a:ext cx="48" cy="240"/>
                  </a:xfrm>
                  <a:prstGeom prst="rect">
                    <a:avLst/>
                  </a:prstGeom>
                  <a:solidFill>
                    <a:srgbClr val="FF0000"/>
                  </a:solidFill>
                  <a:ln w="9525">
                    <a:solidFill>
                      <a:schemeClr val="tx1"/>
                    </a:solidFill>
                    <a:miter lim="800000"/>
                    <a:headEnd/>
                    <a:tailEnd/>
                  </a:ln>
                  <a:effectLst/>
                </p:spPr>
                <p:txBody>
                  <a:bodyPr wrap="none" anchor="ctr"/>
                  <a:lstStyle/>
                  <a:p>
                    <a:endParaRPr lang="zh-CN" altLang="en-US">
                      <a:latin typeface="Tahoma" panose="020B0604030504040204" pitchFamily="34" charset="0"/>
                      <a:cs typeface="Tahoma" panose="020B0604030504040204" pitchFamily="34" charset="0"/>
                    </a:endParaRPr>
                  </a:p>
                </p:txBody>
              </p:sp>
              <p:sp>
                <p:nvSpPr>
                  <p:cNvPr id="249898" name="Rectangle 42"/>
                  <p:cNvSpPr>
                    <a:spLocks noChangeArrowheads="1"/>
                  </p:cNvSpPr>
                  <p:nvPr/>
                </p:nvSpPr>
                <p:spPr bwMode="auto">
                  <a:xfrm>
                    <a:off x="1008" y="1680"/>
                    <a:ext cx="48" cy="240"/>
                  </a:xfrm>
                  <a:prstGeom prst="rect">
                    <a:avLst/>
                  </a:prstGeom>
                  <a:solidFill>
                    <a:srgbClr val="FF0000"/>
                  </a:solidFill>
                  <a:ln w="9525">
                    <a:solidFill>
                      <a:schemeClr val="tx1"/>
                    </a:solidFill>
                    <a:miter lim="800000"/>
                    <a:headEnd/>
                    <a:tailEnd/>
                  </a:ln>
                  <a:effectLst/>
                </p:spPr>
                <p:txBody>
                  <a:bodyPr wrap="none" anchor="ctr"/>
                  <a:lstStyle/>
                  <a:p>
                    <a:endParaRPr lang="zh-CN" altLang="en-US">
                      <a:latin typeface="Tahoma" panose="020B0604030504040204" pitchFamily="34" charset="0"/>
                      <a:cs typeface="Tahoma" panose="020B0604030504040204" pitchFamily="34" charset="0"/>
                    </a:endParaRPr>
                  </a:p>
                </p:txBody>
              </p:sp>
              <p:sp>
                <p:nvSpPr>
                  <p:cNvPr id="249899" name="Rectangle 43"/>
                  <p:cNvSpPr>
                    <a:spLocks noChangeArrowheads="1"/>
                  </p:cNvSpPr>
                  <p:nvPr/>
                </p:nvSpPr>
                <p:spPr bwMode="auto">
                  <a:xfrm>
                    <a:off x="1056" y="1680"/>
                    <a:ext cx="48" cy="240"/>
                  </a:xfrm>
                  <a:prstGeom prst="rect">
                    <a:avLst/>
                  </a:prstGeom>
                  <a:solidFill>
                    <a:srgbClr val="FF0000"/>
                  </a:solidFill>
                  <a:ln w="9525">
                    <a:solidFill>
                      <a:schemeClr val="tx1"/>
                    </a:solidFill>
                    <a:miter lim="800000"/>
                    <a:headEnd/>
                    <a:tailEnd/>
                  </a:ln>
                  <a:effectLst/>
                </p:spPr>
                <p:txBody>
                  <a:bodyPr wrap="none" anchor="ctr"/>
                  <a:lstStyle/>
                  <a:p>
                    <a:endParaRPr lang="zh-CN" altLang="en-US">
                      <a:latin typeface="Tahoma" panose="020B0604030504040204" pitchFamily="34" charset="0"/>
                      <a:cs typeface="Tahoma" panose="020B0604030504040204" pitchFamily="34" charset="0"/>
                    </a:endParaRPr>
                  </a:p>
                </p:txBody>
              </p:sp>
            </p:grpSp>
            <p:grpSp>
              <p:nvGrpSpPr>
                <p:cNvPr id="13" name="Group 44"/>
                <p:cNvGrpSpPr>
                  <a:grpSpLocks/>
                </p:cNvGrpSpPr>
                <p:nvPr/>
              </p:nvGrpSpPr>
              <p:grpSpPr bwMode="auto">
                <a:xfrm>
                  <a:off x="1104" y="1680"/>
                  <a:ext cx="240" cy="240"/>
                  <a:chOff x="864" y="1680"/>
                  <a:chExt cx="240" cy="240"/>
                </a:xfrm>
              </p:grpSpPr>
              <p:sp>
                <p:nvSpPr>
                  <p:cNvPr id="249901" name="Rectangle 45"/>
                  <p:cNvSpPr>
                    <a:spLocks noChangeArrowheads="1"/>
                  </p:cNvSpPr>
                  <p:nvPr/>
                </p:nvSpPr>
                <p:spPr bwMode="auto">
                  <a:xfrm>
                    <a:off x="912" y="1680"/>
                    <a:ext cx="48" cy="240"/>
                  </a:xfrm>
                  <a:prstGeom prst="rect">
                    <a:avLst/>
                  </a:prstGeom>
                  <a:solidFill>
                    <a:srgbClr val="FF0000"/>
                  </a:solidFill>
                  <a:ln w="9525">
                    <a:solidFill>
                      <a:schemeClr val="tx1"/>
                    </a:solidFill>
                    <a:miter lim="800000"/>
                    <a:headEnd/>
                    <a:tailEnd/>
                  </a:ln>
                  <a:effectLst/>
                </p:spPr>
                <p:txBody>
                  <a:bodyPr wrap="none" anchor="ctr"/>
                  <a:lstStyle/>
                  <a:p>
                    <a:endParaRPr lang="zh-CN" altLang="en-US">
                      <a:latin typeface="Tahoma" panose="020B0604030504040204" pitchFamily="34" charset="0"/>
                      <a:cs typeface="Tahoma" panose="020B0604030504040204" pitchFamily="34" charset="0"/>
                    </a:endParaRPr>
                  </a:p>
                </p:txBody>
              </p:sp>
              <p:sp>
                <p:nvSpPr>
                  <p:cNvPr id="249902" name="Rectangle 46"/>
                  <p:cNvSpPr>
                    <a:spLocks noChangeArrowheads="1"/>
                  </p:cNvSpPr>
                  <p:nvPr/>
                </p:nvSpPr>
                <p:spPr bwMode="auto">
                  <a:xfrm>
                    <a:off x="864" y="1680"/>
                    <a:ext cx="48" cy="240"/>
                  </a:xfrm>
                  <a:prstGeom prst="rect">
                    <a:avLst/>
                  </a:prstGeom>
                  <a:solidFill>
                    <a:srgbClr val="FF0000"/>
                  </a:solidFill>
                  <a:ln w="9525">
                    <a:solidFill>
                      <a:schemeClr val="tx1"/>
                    </a:solidFill>
                    <a:miter lim="800000"/>
                    <a:headEnd/>
                    <a:tailEnd/>
                  </a:ln>
                  <a:effectLst/>
                </p:spPr>
                <p:txBody>
                  <a:bodyPr wrap="none" anchor="ctr"/>
                  <a:lstStyle/>
                  <a:p>
                    <a:endParaRPr lang="zh-CN" altLang="en-US">
                      <a:latin typeface="Tahoma" panose="020B0604030504040204" pitchFamily="34" charset="0"/>
                      <a:cs typeface="Tahoma" panose="020B0604030504040204" pitchFamily="34" charset="0"/>
                    </a:endParaRPr>
                  </a:p>
                </p:txBody>
              </p:sp>
              <p:sp>
                <p:nvSpPr>
                  <p:cNvPr id="249903" name="Rectangle 47"/>
                  <p:cNvSpPr>
                    <a:spLocks noChangeArrowheads="1"/>
                  </p:cNvSpPr>
                  <p:nvPr/>
                </p:nvSpPr>
                <p:spPr bwMode="auto">
                  <a:xfrm>
                    <a:off x="960" y="1680"/>
                    <a:ext cx="48" cy="240"/>
                  </a:xfrm>
                  <a:prstGeom prst="rect">
                    <a:avLst/>
                  </a:prstGeom>
                  <a:solidFill>
                    <a:srgbClr val="FF0000"/>
                  </a:solidFill>
                  <a:ln w="9525">
                    <a:solidFill>
                      <a:schemeClr val="tx1"/>
                    </a:solidFill>
                    <a:miter lim="800000"/>
                    <a:headEnd/>
                    <a:tailEnd/>
                  </a:ln>
                  <a:effectLst/>
                </p:spPr>
                <p:txBody>
                  <a:bodyPr wrap="none" anchor="ctr"/>
                  <a:lstStyle/>
                  <a:p>
                    <a:endParaRPr lang="zh-CN" altLang="en-US">
                      <a:latin typeface="Tahoma" panose="020B0604030504040204" pitchFamily="34" charset="0"/>
                      <a:cs typeface="Tahoma" panose="020B0604030504040204" pitchFamily="34" charset="0"/>
                    </a:endParaRPr>
                  </a:p>
                </p:txBody>
              </p:sp>
              <p:sp>
                <p:nvSpPr>
                  <p:cNvPr id="249904" name="Rectangle 48"/>
                  <p:cNvSpPr>
                    <a:spLocks noChangeArrowheads="1"/>
                  </p:cNvSpPr>
                  <p:nvPr/>
                </p:nvSpPr>
                <p:spPr bwMode="auto">
                  <a:xfrm>
                    <a:off x="1008" y="1680"/>
                    <a:ext cx="48" cy="240"/>
                  </a:xfrm>
                  <a:prstGeom prst="rect">
                    <a:avLst/>
                  </a:prstGeom>
                  <a:solidFill>
                    <a:srgbClr val="FF0000"/>
                  </a:solidFill>
                  <a:ln w="9525">
                    <a:solidFill>
                      <a:schemeClr val="tx1"/>
                    </a:solidFill>
                    <a:miter lim="800000"/>
                    <a:headEnd/>
                    <a:tailEnd/>
                  </a:ln>
                  <a:effectLst/>
                </p:spPr>
                <p:txBody>
                  <a:bodyPr wrap="none" anchor="ctr"/>
                  <a:lstStyle/>
                  <a:p>
                    <a:endParaRPr lang="zh-CN" altLang="en-US">
                      <a:latin typeface="Tahoma" panose="020B0604030504040204" pitchFamily="34" charset="0"/>
                      <a:cs typeface="Tahoma" panose="020B0604030504040204" pitchFamily="34" charset="0"/>
                    </a:endParaRPr>
                  </a:p>
                </p:txBody>
              </p:sp>
              <p:sp>
                <p:nvSpPr>
                  <p:cNvPr id="249905" name="Rectangle 49"/>
                  <p:cNvSpPr>
                    <a:spLocks noChangeArrowheads="1"/>
                  </p:cNvSpPr>
                  <p:nvPr/>
                </p:nvSpPr>
                <p:spPr bwMode="auto">
                  <a:xfrm>
                    <a:off x="1056" y="1680"/>
                    <a:ext cx="48" cy="240"/>
                  </a:xfrm>
                  <a:prstGeom prst="rect">
                    <a:avLst/>
                  </a:prstGeom>
                  <a:solidFill>
                    <a:srgbClr val="FF0000"/>
                  </a:solidFill>
                  <a:ln w="9525">
                    <a:solidFill>
                      <a:schemeClr val="tx1"/>
                    </a:solidFill>
                    <a:miter lim="800000"/>
                    <a:headEnd/>
                    <a:tailEnd/>
                  </a:ln>
                  <a:effectLst/>
                </p:spPr>
                <p:txBody>
                  <a:bodyPr wrap="none" anchor="ctr"/>
                  <a:lstStyle/>
                  <a:p>
                    <a:endParaRPr lang="zh-CN" altLang="en-US">
                      <a:latin typeface="Tahoma" panose="020B0604030504040204" pitchFamily="34" charset="0"/>
                      <a:cs typeface="Tahoma" panose="020B0604030504040204" pitchFamily="34" charset="0"/>
                    </a:endParaRPr>
                  </a:p>
                </p:txBody>
              </p:sp>
            </p:grpSp>
            <p:grpSp>
              <p:nvGrpSpPr>
                <p:cNvPr id="14" name="Group 50"/>
                <p:cNvGrpSpPr>
                  <a:grpSpLocks/>
                </p:cNvGrpSpPr>
                <p:nvPr/>
              </p:nvGrpSpPr>
              <p:grpSpPr bwMode="auto">
                <a:xfrm>
                  <a:off x="1344" y="1680"/>
                  <a:ext cx="240" cy="240"/>
                  <a:chOff x="864" y="1680"/>
                  <a:chExt cx="240" cy="240"/>
                </a:xfrm>
              </p:grpSpPr>
              <p:sp>
                <p:nvSpPr>
                  <p:cNvPr id="249907" name="Rectangle 51"/>
                  <p:cNvSpPr>
                    <a:spLocks noChangeArrowheads="1"/>
                  </p:cNvSpPr>
                  <p:nvPr/>
                </p:nvSpPr>
                <p:spPr bwMode="auto">
                  <a:xfrm>
                    <a:off x="912" y="1680"/>
                    <a:ext cx="48" cy="240"/>
                  </a:xfrm>
                  <a:prstGeom prst="rect">
                    <a:avLst/>
                  </a:prstGeom>
                  <a:solidFill>
                    <a:srgbClr val="FF0000"/>
                  </a:solidFill>
                  <a:ln w="9525">
                    <a:solidFill>
                      <a:schemeClr val="tx1"/>
                    </a:solidFill>
                    <a:miter lim="800000"/>
                    <a:headEnd/>
                    <a:tailEnd/>
                  </a:ln>
                  <a:effectLst/>
                </p:spPr>
                <p:txBody>
                  <a:bodyPr wrap="none" anchor="ctr"/>
                  <a:lstStyle/>
                  <a:p>
                    <a:endParaRPr lang="zh-CN" altLang="en-US">
                      <a:latin typeface="Tahoma" panose="020B0604030504040204" pitchFamily="34" charset="0"/>
                      <a:cs typeface="Tahoma" panose="020B0604030504040204" pitchFamily="34" charset="0"/>
                    </a:endParaRPr>
                  </a:p>
                </p:txBody>
              </p:sp>
              <p:sp>
                <p:nvSpPr>
                  <p:cNvPr id="249908" name="Rectangle 52"/>
                  <p:cNvSpPr>
                    <a:spLocks noChangeArrowheads="1"/>
                  </p:cNvSpPr>
                  <p:nvPr/>
                </p:nvSpPr>
                <p:spPr bwMode="auto">
                  <a:xfrm>
                    <a:off x="864" y="1680"/>
                    <a:ext cx="48" cy="240"/>
                  </a:xfrm>
                  <a:prstGeom prst="rect">
                    <a:avLst/>
                  </a:prstGeom>
                  <a:solidFill>
                    <a:srgbClr val="FF0000"/>
                  </a:solidFill>
                  <a:ln w="9525">
                    <a:solidFill>
                      <a:schemeClr val="tx1"/>
                    </a:solidFill>
                    <a:miter lim="800000"/>
                    <a:headEnd/>
                    <a:tailEnd/>
                  </a:ln>
                  <a:effectLst/>
                </p:spPr>
                <p:txBody>
                  <a:bodyPr wrap="none" anchor="ctr"/>
                  <a:lstStyle/>
                  <a:p>
                    <a:endParaRPr lang="zh-CN" altLang="en-US">
                      <a:latin typeface="Tahoma" panose="020B0604030504040204" pitchFamily="34" charset="0"/>
                      <a:cs typeface="Tahoma" panose="020B0604030504040204" pitchFamily="34" charset="0"/>
                    </a:endParaRPr>
                  </a:p>
                </p:txBody>
              </p:sp>
              <p:sp>
                <p:nvSpPr>
                  <p:cNvPr id="249909" name="Rectangle 53"/>
                  <p:cNvSpPr>
                    <a:spLocks noChangeArrowheads="1"/>
                  </p:cNvSpPr>
                  <p:nvPr/>
                </p:nvSpPr>
                <p:spPr bwMode="auto">
                  <a:xfrm>
                    <a:off x="960" y="1680"/>
                    <a:ext cx="48" cy="240"/>
                  </a:xfrm>
                  <a:prstGeom prst="rect">
                    <a:avLst/>
                  </a:prstGeom>
                  <a:solidFill>
                    <a:srgbClr val="FF0000"/>
                  </a:solidFill>
                  <a:ln w="9525">
                    <a:solidFill>
                      <a:schemeClr val="tx1"/>
                    </a:solidFill>
                    <a:miter lim="800000"/>
                    <a:headEnd/>
                    <a:tailEnd/>
                  </a:ln>
                  <a:effectLst/>
                </p:spPr>
                <p:txBody>
                  <a:bodyPr wrap="none" anchor="ctr"/>
                  <a:lstStyle/>
                  <a:p>
                    <a:endParaRPr lang="zh-CN" altLang="en-US">
                      <a:latin typeface="Tahoma" panose="020B0604030504040204" pitchFamily="34" charset="0"/>
                      <a:cs typeface="Tahoma" panose="020B0604030504040204" pitchFamily="34" charset="0"/>
                    </a:endParaRPr>
                  </a:p>
                </p:txBody>
              </p:sp>
              <p:sp>
                <p:nvSpPr>
                  <p:cNvPr id="249910" name="Rectangle 54"/>
                  <p:cNvSpPr>
                    <a:spLocks noChangeArrowheads="1"/>
                  </p:cNvSpPr>
                  <p:nvPr/>
                </p:nvSpPr>
                <p:spPr bwMode="auto">
                  <a:xfrm>
                    <a:off x="1008" y="1680"/>
                    <a:ext cx="48" cy="240"/>
                  </a:xfrm>
                  <a:prstGeom prst="rect">
                    <a:avLst/>
                  </a:prstGeom>
                  <a:solidFill>
                    <a:srgbClr val="FF0000"/>
                  </a:solidFill>
                  <a:ln w="9525">
                    <a:solidFill>
                      <a:schemeClr val="tx1"/>
                    </a:solidFill>
                    <a:miter lim="800000"/>
                    <a:headEnd/>
                    <a:tailEnd/>
                  </a:ln>
                  <a:effectLst/>
                </p:spPr>
                <p:txBody>
                  <a:bodyPr wrap="none" anchor="ctr"/>
                  <a:lstStyle/>
                  <a:p>
                    <a:endParaRPr lang="zh-CN" altLang="en-US">
                      <a:latin typeface="Tahoma" panose="020B0604030504040204" pitchFamily="34" charset="0"/>
                      <a:cs typeface="Tahoma" panose="020B0604030504040204" pitchFamily="34" charset="0"/>
                    </a:endParaRPr>
                  </a:p>
                </p:txBody>
              </p:sp>
              <p:sp>
                <p:nvSpPr>
                  <p:cNvPr id="249911" name="Rectangle 55"/>
                  <p:cNvSpPr>
                    <a:spLocks noChangeArrowheads="1"/>
                  </p:cNvSpPr>
                  <p:nvPr/>
                </p:nvSpPr>
                <p:spPr bwMode="auto">
                  <a:xfrm>
                    <a:off x="1056" y="1680"/>
                    <a:ext cx="48" cy="240"/>
                  </a:xfrm>
                  <a:prstGeom prst="rect">
                    <a:avLst/>
                  </a:prstGeom>
                  <a:solidFill>
                    <a:srgbClr val="FF0000"/>
                  </a:solidFill>
                  <a:ln w="9525">
                    <a:solidFill>
                      <a:schemeClr val="tx1"/>
                    </a:solidFill>
                    <a:miter lim="800000"/>
                    <a:headEnd/>
                    <a:tailEnd/>
                  </a:ln>
                  <a:effectLst/>
                </p:spPr>
                <p:txBody>
                  <a:bodyPr wrap="none" anchor="ctr"/>
                  <a:lstStyle/>
                  <a:p>
                    <a:endParaRPr lang="zh-CN" altLang="en-US">
                      <a:latin typeface="Tahoma" panose="020B0604030504040204" pitchFamily="34" charset="0"/>
                      <a:cs typeface="Tahoma" panose="020B0604030504040204" pitchFamily="34" charset="0"/>
                    </a:endParaRPr>
                  </a:p>
                </p:txBody>
              </p:sp>
            </p:grpSp>
            <p:grpSp>
              <p:nvGrpSpPr>
                <p:cNvPr id="15" name="Group 56"/>
                <p:cNvGrpSpPr>
                  <a:grpSpLocks/>
                </p:cNvGrpSpPr>
                <p:nvPr/>
              </p:nvGrpSpPr>
              <p:grpSpPr bwMode="auto">
                <a:xfrm>
                  <a:off x="1584" y="1680"/>
                  <a:ext cx="240" cy="240"/>
                  <a:chOff x="864" y="1680"/>
                  <a:chExt cx="240" cy="240"/>
                </a:xfrm>
              </p:grpSpPr>
              <p:sp>
                <p:nvSpPr>
                  <p:cNvPr id="249913" name="Rectangle 57"/>
                  <p:cNvSpPr>
                    <a:spLocks noChangeArrowheads="1"/>
                  </p:cNvSpPr>
                  <p:nvPr/>
                </p:nvSpPr>
                <p:spPr bwMode="auto">
                  <a:xfrm>
                    <a:off x="912" y="1680"/>
                    <a:ext cx="48" cy="240"/>
                  </a:xfrm>
                  <a:prstGeom prst="rect">
                    <a:avLst/>
                  </a:prstGeom>
                  <a:solidFill>
                    <a:srgbClr val="FF0000"/>
                  </a:solidFill>
                  <a:ln w="9525">
                    <a:solidFill>
                      <a:schemeClr val="tx1"/>
                    </a:solidFill>
                    <a:miter lim="800000"/>
                    <a:headEnd/>
                    <a:tailEnd/>
                  </a:ln>
                  <a:effectLst/>
                </p:spPr>
                <p:txBody>
                  <a:bodyPr wrap="none" anchor="ctr"/>
                  <a:lstStyle/>
                  <a:p>
                    <a:endParaRPr lang="zh-CN" altLang="en-US">
                      <a:latin typeface="Tahoma" panose="020B0604030504040204" pitchFamily="34" charset="0"/>
                      <a:cs typeface="Tahoma" panose="020B0604030504040204" pitchFamily="34" charset="0"/>
                    </a:endParaRPr>
                  </a:p>
                </p:txBody>
              </p:sp>
              <p:sp>
                <p:nvSpPr>
                  <p:cNvPr id="249914" name="Rectangle 58"/>
                  <p:cNvSpPr>
                    <a:spLocks noChangeArrowheads="1"/>
                  </p:cNvSpPr>
                  <p:nvPr/>
                </p:nvSpPr>
                <p:spPr bwMode="auto">
                  <a:xfrm>
                    <a:off x="864" y="1680"/>
                    <a:ext cx="48" cy="240"/>
                  </a:xfrm>
                  <a:prstGeom prst="rect">
                    <a:avLst/>
                  </a:prstGeom>
                  <a:solidFill>
                    <a:srgbClr val="FF0000"/>
                  </a:solidFill>
                  <a:ln w="9525">
                    <a:solidFill>
                      <a:schemeClr val="tx1"/>
                    </a:solidFill>
                    <a:miter lim="800000"/>
                    <a:headEnd/>
                    <a:tailEnd/>
                  </a:ln>
                  <a:effectLst/>
                </p:spPr>
                <p:txBody>
                  <a:bodyPr wrap="none" anchor="ctr"/>
                  <a:lstStyle/>
                  <a:p>
                    <a:endParaRPr lang="zh-CN" altLang="en-US">
                      <a:latin typeface="Tahoma" panose="020B0604030504040204" pitchFamily="34" charset="0"/>
                      <a:cs typeface="Tahoma" panose="020B0604030504040204" pitchFamily="34" charset="0"/>
                    </a:endParaRPr>
                  </a:p>
                </p:txBody>
              </p:sp>
              <p:sp>
                <p:nvSpPr>
                  <p:cNvPr id="249915" name="Rectangle 59"/>
                  <p:cNvSpPr>
                    <a:spLocks noChangeArrowheads="1"/>
                  </p:cNvSpPr>
                  <p:nvPr/>
                </p:nvSpPr>
                <p:spPr bwMode="auto">
                  <a:xfrm>
                    <a:off x="960" y="1680"/>
                    <a:ext cx="48" cy="240"/>
                  </a:xfrm>
                  <a:prstGeom prst="rect">
                    <a:avLst/>
                  </a:prstGeom>
                  <a:solidFill>
                    <a:srgbClr val="FF0000"/>
                  </a:solidFill>
                  <a:ln w="9525">
                    <a:solidFill>
                      <a:schemeClr val="tx1"/>
                    </a:solidFill>
                    <a:miter lim="800000"/>
                    <a:headEnd/>
                    <a:tailEnd/>
                  </a:ln>
                  <a:effectLst/>
                </p:spPr>
                <p:txBody>
                  <a:bodyPr wrap="none" anchor="ctr"/>
                  <a:lstStyle/>
                  <a:p>
                    <a:endParaRPr lang="zh-CN" altLang="en-US">
                      <a:latin typeface="Tahoma" panose="020B0604030504040204" pitchFamily="34" charset="0"/>
                      <a:cs typeface="Tahoma" panose="020B0604030504040204" pitchFamily="34" charset="0"/>
                    </a:endParaRPr>
                  </a:p>
                </p:txBody>
              </p:sp>
              <p:sp>
                <p:nvSpPr>
                  <p:cNvPr id="249916" name="Rectangle 60"/>
                  <p:cNvSpPr>
                    <a:spLocks noChangeArrowheads="1"/>
                  </p:cNvSpPr>
                  <p:nvPr/>
                </p:nvSpPr>
                <p:spPr bwMode="auto">
                  <a:xfrm>
                    <a:off x="1008" y="1680"/>
                    <a:ext cx="48" cy="240"/>
                  </a:xfrm>
                  <a:prstGeom prst="rect">
                    <a:avLst/>
                  </a:prstGeom>
                  <a:solidFill>
                    <a:srgbClr val="FF0000"/>
                  </a:solidFill>
                  <a:ln w="9525">
                    <a:solidFill>
                      <a:schemeClr val="tx1"/>
                    </a:solidFill>
                    <a:miter lim="800000"/>
                    <a:headEnd/>
                    <a:tailEnd/>
                  </a:ln>
                  <a:effectLst/>
                </p:spPr>
                <p:txBody>
                  <a:bodyPr wrap="none" anchor="ctr"/>
                  <a:lstStyle/>
                  <a:p>
                    <a:endParaRPr lang="zh-CN" altLang="en-US">
                      <a:latin typeface="Tahoma" panose="020B0604030504040204" pitchFamily="34" charset="0"/>
                      <a:cs typeface="Tahoma" panose="020B0604030504040204" pitchFamily="34" charset="0"/>
                    </a:endParaRPr>
                  </a:p>
                </p:txBody>
              </p:sp>
              <p:sp>
                <p:nvSpPr>
                  <p:cNvPr id="249917" name="Rectangle 61"/>
                  <p:cNvSpPr>
                    <a:spLocks noChangeArrowheads="1"/>
                  </p:cNvSpPr>
                  <p:nvPr/>
                </p:nvSpPr>
                <p:spPr bwMode="auto">
                  <a:xfrm>
                    <a:off x="1056" y="1680"/>
                    <a:ext cx="48" cy="240"/>
                  </a:xfrm>
                  <a:prstGeom prst="rect">
                    <a:avLst/>
                  </a:prstGeom>
                  <a:solidFill>
                    <a:srgbClr val="FF0000"/>
                  </a:solidFill>
                  <a:ln w="9525">
                    <a:solidFill>
                      <a:schemeClr val="tx1"/>
                    </a:solidFill>
                    <a:miter lim="800000"/>
                    <a:headEnd/>
                    <a:tailEnd/>
                  </a:ln>
                  <a:effectLst/>
                </p:spPr>
                <p:txBody>
                  <a:bodyPr wrap="none" anchor="ctr"/>
                  <a:lstStyle/>
                  <a:p>
                    <a:endParaRPr lang="zh-CN" altLang="en-US">
                      <a:latin typeface="Tahoma" panose="020B0604030504040204" pitchFamily="34" charset="0"/>
                      <a:cs typeface="Tahoma" panose="020B0604030504040204" pitchFamily="34" charset="0"/>
                    </a:endParaRPr>
                  </a:p>
                </p:txBody>
              </p:sp>
            </p:grpSp>
          </p:grpSp>
          <p:grpSp>
            <p:nvGrpSpPr>
              <p:cNvPr id="16" name="Group 62"/>
              <p:cNvGrpSpPr>
                <a:grpSpLocks/>
              </p:cNvGrpSpPr>
              <p:nvPr/>
            </p:nvGrpSpPr>
            <p:grpSpPr bwMode="auto">
              <a:xfrm>
                <a:off x="1824" y="1680"/>
                <a:ext cx="240" cy="240"/>
                <a:chOff x="864" y="1680"/>
                <a:chExt cx="240" cy="240"/>
              </a:xfrm>
            </p:grpSpPr>
            <p:sp>
              <p:nvSpPr>
                <p:cNvPr id="249919" name="Rectangle 63"/>
                <p:cNvSpPr>
                  <a:spLocks noChangeArrowheads="1"/>
                </p:cNvSpPr>
                <p:nvPr/>
              </p:nvSpPr>
              <p:spPr bwMode="auto">
                <a:xfrm>
                  <a:off x="912" y="1680"/>
                  <a:ext cx="48" cy="240"/>
                </a:xfrm>
                <a:prstGeom prst="rect">
                  <a:avLst/>
                </a:prstGeom>
                <a:noFill/>
                <a:ln w="9525">
                  <a:solidFill>
                    <a:schemeClr val="tx1"/>
                  </a:solidFill>
                  <a:miter lim="800000"/>
                  <a:headEnd/>
                  <a:tailEnd/>
                </a:ln>
                <a:effectLst/>
              </p:spPr>
              <p:txBody>
                <a:bodyPr wrap="none" anchor="ctr"/>
                <a:lstStyle/>
                <a:p>
                  <a:endParaRPr lang="zh-CN" altLang="en-US">
                    <a:latin typeface="Tahoma" panose="020B0604030504040204" pitchFamily="34" charset="0"/>
                    <a:cs typeface="Tahoma" panose="020B0604030504040204" pitchFamily="34" charset="0"/>
                  </a:endParaRPr>
                </a:p>
              </p:txBody>
            </p:sp>
            <p:sp>
              <p:nvSpPr>
                <p:cNvPr id="249920" name="Rectangle 64"/>
                <p:cNvSpPr>
                  <a:spLocks noChangeArrowheads="1"/>
                </p:cNvSpPr>
                <p:nvPr/>
              </p:nvSpPr>
              <p:spPr bwMode="auto">
                <a:xfrm>
                  <a:off x="864" y="1680"/>
                  <a:ext cx="48" cy="240"/>
                </a:xfrm>
                <a:prstGeom prst="rect">
                  <a:avLst/>
                </a:prstGeom>
                <a:noFill/>
                <a:ln w="9525">
                  <a:solidFill>
                    <a:schemeClr val="tx1"/>
                  </a:solidFill>
                  <a:miter lim="800000"/>
                  <a:headEnd/>
                  <a:tailEnd/>
                </a:ln>
                <a:effectLst/>
              </p:spPr>
              <p:txBody>
                <a:bodyPr wrap="none" anchor="ctr"/>
                <a:lstStyle/>
                <a:p>
                  <a:endParaRPr lang="zh-CN" altLang="en-US">
                    <a:latin typeface="Tahoma" panose="020B0604030504040204" pitchFamily="34" charset="0"/>
                    <a:cs typeface="Tahoma" panose="020B0604030504040204" pitchFamily="34" charset="0"/>
                  </a:endParaRPr>
                </a:p>
              </p:txBody>
            </p:sp>
            <p:sp>
              <p:nvSpPr>
                <p:cNvPr id="249921" name="Rectangle 65"/>
                <p:cNvSpPr>
                  <a:spLocks noChangeArrowheads="1"/>
                </p:cNvSpPr>
                <p:nvPr/>
              </p:nvSpPr>
              <p:spPr bwMode="auto">
                <a:xfrm>
                  <a:off x="960" y="1680"/>
                  <a:ext cx="48" cy="240"/>
                </a:xfrm>
                <a:prstGeom prst="rect">
                  <a:avLst/>
                </a:prstGeom>
                <a:noFill/>
                <a:ln w="9525">
                  <a:solidFill>
                    <a:schemeClr val="tx1"/>
                  </a:solidFill>
                  <a:miter lim="800000"/>
                  <a:headEnd/>
                  <a:tailEnd/>
                </a:ln>
                <a:effectLst/>
              </p:spPr>
              <p:txBody>
                <a:bodyPr wrap="none" anchor="ctr"/>
                <a:lstStyle/>
                <a:p>
                  <a:endParaRPr lang="zh-CN" altLang="en-US">
                    <a:latin typeface="Tahoma" panose="020B0604030504040204" pitchFamily="34" charset="0"/>
                    <a:cs typeface="Tahoma" panose="020B0604030504040204" pitchFamily="34" charset="0"/>
                  </a:endParaRPr>
                </a:p>
              </p:txBody>
            </p:sp>
            <p:sp>
              <p:nvSpPr>
                <p:cNvPr id="249922" name="Rectangle 66"/>
                <p:cNvSpPr>
                  <a:spLocks noChangeArrowheads="1"/>
                </p:cNvSpPr>
                <p:nvPr/>
              </p:nvSpPr>
              <p:spPr bwMode="auto">
                <a:xfrm>
                  <a:off x="1008" y="1680"/>
                  <a:ext cx="48" cy="240"/>
                </a:xfrm>
                <a:prstGeom prst="rect">
                  <a:avLst/>
                </a:prstGeom>
                <a:noFill/>
                <a:ln w="9525">
                  <a:solidFill>
                    <a:schemeClr val="tx1"/>
                  </a:solidFill>
                  <a:miter lim="800000"/>
                  <a:headEnd/>
                  <a:tailEnd/>
                </a:ln>
                <a:effectLst/>
              </p:spPr>
              <p:txBody>
                <a:bodyPr wrap="none" anchor="ctr"/>
                <a:lstStyle/>
                <a:p>
                  <a:endParaRPr lang="zh-CN" altLang="en-US">
                    <a:latin typeface="Tahoma" panose="020B0604030504040204" pitchFamily="34" charset="0"/>
                    <a:cs typeface="Tahoma" panose="020B0604030504040204" pitchFamily="34" charset="0"/>
                  </a:endParaRPr>
                </a:p>
              </p:txBody>
            </p:sp>
            <p:sp>
              <p:nvSpPr>
                <p:cNvPr id="249923" name="Rectangle 67"/>
                <p:cNvSpPr>
                  <a:spLocks noChangeArrowheads="1"/>
                </p:cNvSpPr>
                <p:nvPr/>
              </p:nvSpPr>
              <p:spPr bwMode="auto">
                <a:xfrm>
                  <a:off x="1056" y="1680"/>
                  <a:ext cx="48" cy="240"/>
                </a:xfrm>
                <a:prstGeom prst="rect">
                  <a:avLst/>
                </a:prstGeom>
                <a:noFill/>
                <a:ln w="9525">
                  <a:solidFill>
                    <a:schemeClr val="tx1"/>
                  </a:solidFill>
                  <a:miter lim="800000"/>
                  <a:headEnd/>
                  <a:tailEnd/>
                </a:ln>
                <a:effectLst/>
              </p:spPr>
              <p:txBody>
                <a:bodyPr wrap="none" anchor="ctr"/>
                <a:lstStyle/>
                <a:p>
                  <a:endParaRPr lang="zh-CN" altLang="en-US">
                    <a:latin typeface="Tahoma" panose="020B0604030504040204" pitchFamily="34" charset="0"/>
                    <a:cs typeface="Tahoma" panose="020B0604030504040204" pitchFamily="34" charset="0"/>
                  </a:endParaRPr>
                </a:p>
              </p:txBody>
            </p:sp>
          </p:grpSp>
          <p:grpSp>
            <p:nvGrpSpPr>
              <p:cNvPr id="17" name="Group 68"/>
              <p:cNvGrpSpPr>
                <a:grpSpLocks/>
              </p:cNvGrpSpPr>
              <p:nvPr/>
            </p:nvGrpSpPr>
            <p:grpSpPr bwMode="auto">
              <a:xfrm>
                <a:off x="864" y="2256"/>
                <a:ext cx="960" cy="240"/>
                <a:chOff x="864" y="1680"/>
                <a:chExt cx="960" cy="240"/>
              </a:xfrm>
            </p:grpSpPr>
            <p:grpSp>
              <p:nvGrpSpPr>
                <p:cNvPr id="18" name="Group 69"/>
                <p:cNvGrpSpPr>
                  <a:grpSpLocks/>
                </p:cNvGrpSpPr>
                <p:nvPr/>
              </p:nvGrpSpPr>
              <p:grpSpPr bwMode="auto">
                <a:xfrm>
                  <a:off x="864" y="1680"/>
                  <a:ext cx="240" cy="240"/>
                  <a:chOff x="864" y="1680"/>
                  <a:chExt cx="240" cy="240"/>
                </a:xfrm>
              </p:grpSpPr>
              <p:sp>
                <p:nvSpPr>
                  <p:cNvPr id="249926" name="Rectangle 70"/>
                  <p:cNvSpPr>
                    <a:spLocks noChangeArrowheads="1"/>
                  </p:cNvSpPr>
                  <p:nvPr/>
                </p:nvSpPr>
                <p:spPr bwMode="auto">
                  <a:xfrm>
                    <a:off x="912" y="1680"/>
                    <a:ext cx="48" cy="240"/>
                  </a:xfrm>
                  <a:prstGeom prst="rect">
                    <a:avLst/>
                  </a:prstGeom>
                  <a:solidFill>
                    <a:srgbClr val="FF0000"/>
                  </a:solidFill>
                  <a:ln w="9525">
                    <a:solidFill>
                      <a:schemeClr val="tx1"/>
                    </a:solidFill>
                    <a:miter lim="800000"/>
                    <a:headEnd/>
                    <a:tailEnd/>
                  </a:ln>
                  <a:effectLst/>
                </p:spPr>
                <p:txBody>
                  <a:bodyPr wrap="none" anchor="ctr"/>
                  <a:lstStyle/>
                  <a:p>
                    <a:endParaRPr lang="zh-CN" altLang="en-US">
                      <a:latin typeface="Tahoma" panose="020B0604030504040204" pitchFamily="34" charset="0"/>
                      <a:cs typeface="Tahoma" panose="020B0604030504040204" pitchFamily="34" charset="0"/>
                    </a:endParaRPr>
                  </a:p>
                </p:txBody>
              </p:sp>
              <p:sp>
                <p:nvSpPr>
                  <p:cNvPr id="249927" name="Rectangle 71"/>
                  <p:cNvSpPr>
                    <a:spLocks noChangeArrowheads="1"/>
                  </p:cNvSpPr>
                  <p:nvPr/>
                </p:nvSpPr>
                <p:spPr bwMode="auto">
                  <a:xfrm>
                    <a:off x="864" y="1680"/>
                    <a:ext cx="48" cy="240"/>
                  </a:xfrm>
                  <a:prstGeom prst="rect">
                    <a:avLst/>
                  </a:prstGeom>
                  <a:solidFill>
                    <a:srgbClr val="FF0000"/>
                  </a:solidFill>
                  <a:ln w="9525">
                    <a:solidFill>
                      <a:schemeClr val="tx1"/>
                    </a:solidFill>
                    <a:miter lim="800000"/>
                    <a:headEnd/>
                    <a:tailEnd/>
                  </a:ln>
                  <a:effectLst/>
                </p:spPr>
                <p:txBody>
                  <a:bodyPr wrap="none" anchor="ctr"/>
                  <a:lstStyle/>
                  <a:p>
                    <a:endParaRPr lang="zh-CN" altLang="en-US">
                      <a:latin typeface="Tahoma" panose="020B0604030504040204" pitchFamily="34" charset="0"/>
                      <a:cs typeface="Tahoma" panose="020B0604030504040204" pitchFamily="34" charset="0"/>
                    </a:endParaRPr>
                  </a:p>
                </p:txBody>
              </p:sp>
              <p:sp>
                <p:nvSpPr>
                  <p:cNvPr id="249928" name="Rectangle 72"/>
                  <p:cNvSpPr>
                    <a:spLocks noChangeArrowheads="1"/>
                  </p:cNvSpPr>
                  <p:nvPr/>
                </p:nvSpPr>
                <p:spPr bwMode="auto">
                  <a:xfrm>
                    <a:off x="960" y="1680"/>
                    <a:ext cx="48" cy="240"/>
                  </a:xfrm>
                  <a:prstGeom prst="rect">
                    <a:avLst/>
                  </a:prstGeom>
                  <a:solidFill>
                    <a:srgbClr val="FF0000"/>
                  </a:solidFill>
                  <a:ln w="9525">
                    <a:solidFill>
                      <a:schemeClr val="tx1"/>
                    </a:solidFill>
                    <a:miter lim="800000"/>
                    <a:headEnd/>
                    <a:tailEnd/>
                  </a:ln>
                  <a:effectLst/>
                </p:spPr>
                <p:txBody>
                  <a:bodyPr wrap="none" anchor="ctr"/>
                  <a:lstStyle/>
                  <a:p>
                    <a:endParaRPr lang="zh-CN" altLang="en-US">
                      <a:latin typeface="Tahoma" panose="020B0604030504040204" pitchFamily="34" charset="0"/>
                      <a:cs typeface="Tahoma" panose="020B0604030504040204" pitchFamily="34" charset="0"/>
                    </a:endParaRPr>
                  </a:p>
                </p:txBody>
              </p:sp>
              <p:sp>
                <p:nvSpPr>
                  <p:cNvPr id="249929" name="Rectangle 73"/>
                  <p:cNvSpPr>
                    <a:spLocks noChangeArrowheads="1"/>
                  </p:cNvSpPr>
                  <p:nvPr/>
                </p:nvSpPr>
                <p:spPr bwMode="auto">
                  <a:xfrm>
                    <a:off x="1008" y="1680"/>
                    <a:ext cx="48" cy="240"/>
                  </a:xfrm>
                  <a:prstGeom prst="rect">
                    <a:avLst/>
                  </a:prstGeom>
                  <a:solidFill>
                    <a:srgbClr val="FF0000"/>
                  </a:solidFill>
                  <a:ln w="9525">
                    <a:solidFill>
                      <a:schemeClr val="tx1"/>
                    </a:solidFill>
                    <a:miter lim="800000"/>
                    <a:headEnd/>
                    <a:tailEnd/>
                  </a:ln>
                  <a:effectLst/>
                </p:spPr>
                <p:txBody>
                  <a:bodyPr wrap="none" anchor="ctr"/>
                  <a:lstStyle/>
                  <a:p>
                    <a:endParaRPr lang="zh-CN" altLang="en-US">
                      <a:latin typeface="Tahoma" panose="020B0604030504040204" pitchFamily="34" charset="0"/>
                      <a:cs typeface="Tahoma" panose="020B0604030504040204" pitchFamily="34" charset="0"/>
                    </a:endParaRPr>
                  </a:p>
                </p:txBody>
              </p:sp>
              <p:sp>
                <p:nvSpPr>
                  <p:cNvPr id="249930" name="Rectangle 74"/>
                  <p:cNvSpPr>
                    <a:spLocks noChangeArrowheads="1"/>
                  </p:cNvSpPr>
                  <p:nvPr/>
                </p:nvSpPr>
                <p:spPr bwMode="auto">
                  <a:xfrm>
                    <a:off x="1056" y="1680"/>
                    <a:ext cx="48" cy="240"/>
                  </a:xfrm>
                  <a:prstGeom prst="rect">
                    <a:avLst/>
                  </a:prstGeom>
                  <a:solidFill>
                    <a:srgbClr val="FF0000"/>
                  </a:solidFill>
                  <a:ln w="9525">
                    <a:solidFill>
                      <a:schemeClr val="tx1"/>
                    </a:solidFill>
                    <a:miter lim="800000"/>
                    <a:headEnd/>
                    <a:tailEnd/>
                  </a:ln>
                  <a:effectLst/>
                </p:spPr>
                <p:txBody>
                  <a:bodyPr wrap="none" anchor="ctr"/>
                  <a:lstStyle/>
                  <a:p>
                    <a:endParaRPr lang="zh-CN" altLang="en-US">
                      <a:latin typeface="Tahoma" panose="020B0604030504040204" pitchFamily="34" charset="0"/>
                      <a:cs typeface="Tahoma" panose="020B0604030504040204" pitchFamily="34" charset="0"/>
                    </a:endParaRPr>
                  </a:p>
                </p:txBody>
              </p:sp>
            </p:grpSp>
            <p:grpSp>
              <p:nvGrpSpPr>
                <p:cNvPr id="19" name="Group 75"/>
                <p:cNvGrpSpPr>
                  <a:grpSpLocks/>
                </p:cNvGrpSpPr>
                <p:nvPr/>
              </p:nvGrpSpPr>
              <p:grpSpPr bwMode="auto">
                <a:xfrm>
                  <a:off x="1104" y="1680"/>
                  <a:ext cx="240" cy="240"/>
                  <a:chOff x="864" y="1680"/>
                  <a:chExt cx="240" cy="240"/>
                </a:xfrm>
              </p:grpSpPr>
              <p:sp>
                <p:nvSpPr>
                  <p:cNvPr id="249932" name="Rectangle 76"/>
                  <p:cNvSpPr>
                    <a:spLocks noChangeArrowheads="1"/>
                  </p:cNvSpPr>
                  <p:nvPr/>
                </p:nvSpPr>
                <p:spPr bwMode="auto">
                  <a:xfrm>
                    <a:off x="912" y="1680"/>
                    <a:ext cx="48" cy="240"/>
                  </a:xfrm>
                  <a:prstGeom prst="rect">
                    <a:avLst/>
                  </a:prstGeom>
                  <a:solidFill>
                    <a:srgbClr val="FF0000"/>
                  </a:solidFill>
                  <a:ln w="9525">
                    <a:solidFill>
                      <a:schemeClr val="tx1"/>
                    </a:solidFill>
                    <a:miter lim="800000"/>
                    <a:headEnd/>
                    <a:tailEnd/>
                  </a:ln>
                  <a:effectLst/>
                </p:spPr>
                <p:txBody>
                  <a:bodyPr wrap="none" anchor="ctr"/>
                  <a:lstStyle/>
                  <a:p>
                    <a:endParaRPr lang="zh-CN" altLang="en-US">
                      <a:latin typeface="Tahoma" panose="020B0604030504040204" pitchFamily="34" charset="0"/>
                      <a:cs typeface="Tahoma" panose="020B0604030504040204" pitchFamily="34" charset="0"/>
                    </a:endParaRPr>
                  </a:p>
                </p:txBody>
              </p:sp>
              <p:sp>
                <p:nvSpPr>
                  <p:cNvPr id="249933" name="Rectangle 77"/>
                  <p:cNvSpPr>
                    <a:spLocks noChangeArrowheads="1"/>
                  </p:cNvSpPr>
                  <p:nvPr/>
                </p:nvSpPr>
                <p:spPr bwMode="auto">
                  <a:xfrm>
                    <a:off x="864" y="1680"/>
                    <a:ext cx="48" cy="240"/>
                  </a:xfrm>
                  <a:prstGeom prst="rect">
                    <a:avLst/>
                  </a:prstGeom>
                  <a:solidFill>
                    <a:srgbClr val="FF0000"/>
                  </a:solidFill>
                  <a:ln w="9525">
                    <a:solidFill>
                      <a:schemeClr val="tx1"/>
                    </a:solidFill>
                    <a:miter lim="800000"/>
                    <a:headEnd/>
                    <a:tailEnd/>
                  </a:ln>
                  <a:effectLst/>
                </p:spPr>
                <p:txBody>
                  <a:bodyPr wrap="none" anchor="ctr"/>
                  <a:lstStyle/>
                  <a:p>
                    <a:endParaRPr lang="zh-CN" altLang="en-US">
                      <a:latin typeface="Tahoma" panose="020B0604030504040204" pitchFamily="34" charset="0"/>
                      <a:cs typeface="Tahoma" panose="020B0604030504040204" pitchFamily="34" charset="0"/>
                    </a:endParaRPr>
                  </a:p>
                </p:txBody>
              </p:sp>
              <p:sp>
                <p:nvSpPr>
                  <p:cNvPr id="249934" name="Rectangle 78"/>
                  <p:cNvSpPr>
                    <a:spLocks noChangeArrowheads="1"/>
                  </p:cNvSpPr>
                  <p:nvPr/>
                </p:nvSpPr>
                <p:spPr bwMode="auto">
                  <a:xfrm>
                    <a:off x="960" y="1680"/>
                    <a:ext cx="48" cy="240"/>
                  </a:xfrm>
                  <a:prstGeom prst="rect">
                    <a:avLst/>
                  </a:prstGeom>
                  <a:solidFill>
                    <a:srgbClr val="FF0000"/>
                  </a:solidFill>
                  <a:ln w="9525">
                    <a:solidFill>
                      <a:schemeClr val="tx1"/>
                    </a:solidFill>
                    <a:miter lim="800000"/>
                    <a:headEnd/>
                    <a:tailEnd/>
                  </a:ln>
                  <a:effectLst/>
                </p:spPr>
                <p:txBody>
                  <a:bodyPr wrap="none" anchor="ctr"/>
                  <a:lstStyle/>
                  <a:p>
                    <a:endParaRPr lang="zh-CN" altLang="en-US">
                      <a:latin typeface="Tahoma" panose="020B0604030504040204" pitchFamily="34" charset="0"/>
                      <a:cs typeface="Tahoma" panose="020B0604030504040204" pitchFamily="34" charset="0"/>
                    </a:endParaRPr>
                  </a:p>
                </p:txBody>
              </p:sp>
              <p:sp>
                <p:nvSpPr>
                  <p:cNvPr id="249935" name="Rectangle 79"/>
                  <p:cNvSpPr>
                    <a:spLocks noChangeArrowheads="1"/>
                  </p:cNvSpPr>
                  <p:nvPr/>
                </p:nvSpPr>
                <p:spPr bwMode="auto">
                  <a:xfrm>
                    <a:off x="1008" y="1680"/>
                    <a:ext cx="48" cy="240"/>
                  </a:xfrm>
                  <a:prstGeom prst="rect">
                    <a:avLst/>
                  </a:prstGeom>
                  <a:solidFill>
                    <a:srgbClr val="FF0000"/>
                  </a:solidFill>
                  <a:ln w="9525">
                    <a:solidFill>
                      <a:schemeClr val="tx1"/>
                    </a:solidFill>
                    <a:miter lim="800000"/>
                    <a:headEnd/>
                    <a:tailEnd/>
                  </a:ln>
                  <a:effectLst/>
                </p:spPr>
                <p:txBody>
                  <a:bodyPr wrap="none" anchor="ctr"/>
                  <a:lstStyle/>
                  <a:p>
                    <a:endParaRPr lang="zh-CN" altLang="en-US">
                      <a:latin typeface="Tahoma" panose="020B0604030504040204" pitchFamily="34" charset="0"/>
                      <a:cs typeface="Tahoma" panose="020B0604030504040204" pitchFamily="34" charset="0"/>
                    </a:endParaRPr>
                  </a:p>
                </p:txBody>
              </p:sp>
              <p:sp>
                <p:nvSpPr>
                  <p:cNvPr id="249936" name="Rectangle 80"/>
                  <p:cNvSpPr>
                    <a:spLocks noChangeArrowheads="1"/>
                  </p:cNvSpPr>
                  <p:nvPr/>
                </p:nvSpPr>
                <p:spPr bwMode="auto">
                  <a:xfrm>
                    <a:off x="1056" y="1680"/>
                    <a:ext cx="48" cy="240"/>
                  </a:xfrm>
                  <a:prstGeom prst="rect">
                    <a:avLst/>
                  </a:prstGeom>
                  <a:solidFill>
                    <a:srgbClr val="FF0000"/>
                  </a:solidFill>
                  <a:ln w="9525">
                    <a:solidFill>
                      <a:schemeClr val="tx1"/>
                    </a:solidFill>
                    <a:miter lim="800000"/>
                    <a:headEnd/>
                    <a:tailEnd/>
                  </a:ln>
                  <a:effectLst/>
                </p:spPr>
                <p:txBody>
                  <a:bodyPr wrap="none" anchor="ctr"/>
                  <a:lstStyle/>
                  <a:p>
                    <a:endParaRPr lang="zh-CN" altLang="en-US">
                      <a:latin typeface="Tahoma" panose="020B0604030504040204" pitchFamily="34" charset="0"/>
                      <a:cs typeface="Tahoma" panose="020B0604030504040204" pitchFamily="34" charset="0"/>
                    </a:endParaRPr>
                  </a:p>
                </p:txBody>
              </p:sp>
            </p:grpSp>
            <p:grpSp>
              <p:nvGrpSpPr>
                <p:cNvPr id="20" name="Group 81"/>
                <p:cNvGrpSpPr>
                  <a:grpSpLocks/>
                </p:cNvGrpSpPr>
                <p:nvPr/>
              </p:nvGrpSpPr>
              <p:grpSpPr bwMode="auto">
                <a:xfrm>
                  <a:off x="1344" y="1680"/>
                  <a:ext cx="240" cy="240"/>
                  <a:chOff x="864" y="1680"/>
                  <a:chExt cx="240" cy="240"/>
                </a:xfrm>
              </p:grpSpPr>
              <p:sp>
                <p:nvSpPr>
                  <p:cNvPr id="249938" name="Rectangle 82"/>
                  <p:cNvSpPr>
                    <a:spLocks noChangeArrowheads="1"/>
                  </p:cNvSpPr>
                  <p:nvPr/>
                </p:nvSpPr>
                <p:spPr bwMode="auto">
                  <a:xfrm>
                    <a:off x="912" y="1680"/>
                    <a:ext cx="48" cy="240"/>
                  </a:xfrm>
                  <a:prstGeom prst="rect">
                    <a:avLst/>
                  </a:prstGeom>
                  <a:solidFill>
                    <a:srgbClr val="FF0000"/>
                  </a:solidFill>
                  <a:ln w="9525">
                    <a:solidFill>
                      <a:schemeClr val="tx1"/>
                    </a:solidFill>
                    <a:miter lim="800000"/>
                    <a:headEnd/>
                    <a:tailEnd/>
                  </a:ln>
                  <a:effectLst/>
                </p:spPr>
                <p:txBody>
                  <a:bodyPr wrap="none" anchor="ctr"/>
                  <a:lstStyle/>
                  <a:p>
                    <a:endParaRPr lang="zh-CN" altLang="en-US">
                      <a:latin typeface="Tahoma" panose="020B0604030504040204" pitchFamily="34" charset="0"/>
                      <a:cs typeface="Tahoma" panose="020B0604030504040204" pitchFamily="34" charset="0"/>
                    </a:endParaRPr>
                  </a:p>
                </p:txBody>
              </p:sp>
              <p:sp>
                <p:nvSpPr>
                  <p:cNvPr id="249939" name="Rectangle 83"/>
                  <p:cNvSpPr>
                    <a:spLocks noChangeArrowheads="1"/>
                  </p:cNvSpPr>
                  <p:nvPr/>
                </p:nvSpPr>
                <p:spPr bwMode="auto">
                  <a:xfrm>
                    <a:off x="864" y="1680"/>
                    <a:ext cx="48" cy="240"/>
                  </a:xfrm>
                  <a:prstGeom prst="rect">
                    <a:avLst/>
                  </a:prstGeom>
                  <a:solidFill>
                    <a:srgbClr val="FF0000"/>
                  </a:solidFill>
                  <a:ln w="9525">
                    <a:solidFill>
                      <a:schemeClr val="tx1"/>
                    </a:solidFill>
                    <a:miter lim="800000"/>
                    <a:headEnd/>
                    <a:tailEnd/>
                  </a:ln>
                  <a:effectLst/>
                </p:spPr>
                <p:txBody>
                  <a:bodyPr wrap="none" anchor="ctr"/>
                  <a:lstStyle/>
                  <a:p>
                    <a:endParaRPr lang="zh-CN" altLang="en-US">
                      <a:latin typeface="Tahoma" panose="020B0604030504040204" pitchFamily="34" charset="0"/>
                      <a:cs typeface="Tahoma" panose="020B0604030504040204" pitchFamily="34" charset="0"/>
                    </a:endParaRPr>
                  </a:p>
                </p:txBody>
              </p:sp>
              <p:sp>
                <p:nvSpPr>
                  <p:cNvPr id="249940" name="Rectangle 84"/>
                  <p:cNvSpPr>
                    <a:spLocks noChangeArrowheads="1"/>
                  </p:cNvSpPr>
                  <p:nvPr/>
                </p:nvSpPr>
                <p:spPr bwMode="auto">
                  <a:xfrm>
                    <a:off x="960" y="1680"/>
                    <a:ext cx="48" cy="240"/>
                  </a:xfrm>
                  <a:prstGeom prst="rect">
                    <a:avLst/>
                  </a:prstGeom>
                  <a:solidFill>
                    <a:srgbClr val="FF0000"/>
                  </a:solidFill>
                  <a:ln w="9525">
                    <a:solidFill>
                      <a:schemeClr val="tx1"/>
                    </a:solidFill>
                    <a:miter lim="800000"/>
                    <a:headEnd/>
                    <a:tailEnd/>
                  </a:ln>
                  <a:effectLst/>
                </p:spPr>
                <p:txBody>
                  <a:bodyPr wrap="none" anchor="ctr"/>
                  <a:lstStyle/>
                  <a:p>
                    <a:endParaRPr lang="zh-CN" altLang="en-US">
                      <a:latin typeface="Tahoma" panose="020B0604030504040204" pitchFamily="34" charset="0"/>
                      <a:cs typeface="Tahoma" panose="020B0604030504040204" pitchFamily="34" charset="0"/>
                    </a:endParaRPr>
                  </a:p>
                </p:txBody>
              </p:sp>
              <p:sp>
                <p:nvSpPr>
                  <p:cNvPr id="249941" name="Rectangle 85"/>
                  <p:cNvSpPr>
                    <a:spLocks noChangeArrowheads="1"/>
                  </p:cNvSpPr>
                  <p:nvPr/>
                </p:nvSpPr>
                <p:spPr bwMode="auto">
                  <a:xfrm>
                    <a:off x="1008" y="1680"/>
                    <a:ext cx="48" cy="240"/>
                  </a:xfrm>
                  <a:prstGeom prst="rect">
                    <a:avLst/>
                  </a:prstGeom>
                  <a:solidFill>
                    <a:srgbClr val="FF0000"/>
                  </a:solidFill>
                  <a:ln w="9525">
                    <a:solidFill>
                      <a:schemeClr val="tx1"/>
                    </a:solidFill>
                    <a:miter lim="800000"/>
                    <a:headEnd/>
                    <a:tailEnd/>
                  </a:ln>
                  <a:effectLst/>
                </p:spPr>
                <p:txBody>
                  <a:bodyPr wrap="none" anchor="ctr"/>
                  <a:lstStyle/>
                  <a:p>
                    <a:endParaRPr lang="zh-CN" altLang="en-US">
                      <a:latin typeface="Tahoma" panose="020B0604030504040204" pitchFamily="34" charset="0"/>
                      <a:cs typeface="Tahoma" panose="020B0604030504040204" pitchFamily="34" charset="0"/>
                    </a:endParaRPr>
                  </a:p>
                </p:txBody>
              </p:sp>
              <p:sp>
                <p:nvSpPr>
                  <p:cNvPr id="249942" name="Rectangle 86"/>
                  <p:cNvSpPr>
                    <a:spLocks noChangeArrowheads="1"/>
                  </p:cNvSpPr>
                  <p:nvPr/>
                </p:nvSpPr>
                <p:spPr bwMode="auto">
                  <a:xfrm>
                    <a:off x="1056" y="1680"/>
                    <a:ext cx="48" cy="240"/>
                  </a:xfrm>
                  <a:prstGeom prst="rect">
                    <a:avLst/>
                  </a:prstGeom>
                  <a:solidFill>
                    <a:srgbClr val="FF0000"/>
                  </a:solidFill>
                  <a:ln w="9525">
                    <a:solidFill>
                      <a:schemeClr val="tx1"/>
                    </a:solidFill>
                    <a:miter lim="800000"/>
                    <a:headEnd/>
                    <a:tailEnd/>
                  </a:ln>
                  <a:effectLst/>
                </p:spPr>
                <p:txBody>
                  <a:bodyPr wrap="none" anchor="ctr"/>
                  <a:lstStyle/>
                  <a:p>
                    <a:endParaRPr lang="zh-CN" altLang="en-US">
                      <a:latin typeface="Tahoma" panose="020B0604030504040204" pitchFamily="34" charset="0"/>
                      <a:cs typeface="Tahoma" panose="020B0604030504040204" pitchFamily="34" charset="0"/>
                    </a:endParaRPr>
                  </a:p>
                </p:txBody>
              </p:sp>
            </p:grpSp>
            <p:grpSp>
              <p:nvGrpSpPr>
                <p:cNvPr id="21" name="Group 87"/>
                <p:cNvGrpSpPr>
                  <a:grpSpLocks/>
                </p:cNvGrpSpPr>
                <p:nvPr/>
              </p:nvGrpSpPr>
              <p:grpSpPr bwMode="auto">
                <a:xfrm>
                  <a:off x="1584" y="1680"/>
                  <a:ext cx="240" cy="240"/>
                  <a:chOff x="864" y="1680"/>
                  <a:chExt cx="240" cy="240"/>
                </a:xfrm>
              </p:grpSpPr>
              <p:sp>
                <p:nvSpPr>
                  <p:cNvPr id="249944" name="Rectangle 88"/>
                  <p:cNvSpPr>
                    <a:spLocks noChangeArrowheads="1"/>
                  </p:cNvSpPr>
                  <p:nvPr/>
                </p:nvSpPr>
                <p:spPr bwMode="auto">
                  <a:xfrm>
                    <a:off x="912" y="1680"/>
                    <a:ext cx="48" cy="240"/>
                  </a:xfrm>
                  <a:prstGeom prst="rect">
                    <a:avLst/>
                  </a:prstGeom>
                  <a:solidFill>
                    <a:srgbClr val="FF0000"/>
                  </a:solidFill>
                  <a:ln w="9525">
                    <a:solidFill>
                      <a:schemeClr val="tx1"/>
                    </a:solidFill>
                    <a:miter lim="800000"/>
                    <a:headEnd/>
                    <a:tailEnd/>
                  </a:ln>
                  <a:effectLst/>
                </p:spPr>
                <p:txBody>
                  <a:bodyPr wrap="none" anchor="ctr"/>
                  <a:lstStyle/>
                  <a:p>
                    <a:endParaRPr lang="zh-CN" altLang="en-US">
                      <a:latin typeface="Tahoma" panose="020B0604030504040204" pitchFamily="34" charset="0"/>
                      <a:cs typeface="Tahoma" panose="020B0604030504040204" pitchFamily="34" charset="0"/>
                    </a:endParaRPr>
                  </a:p>
                </p:txBody>
              </p:sp>
              <p:sp>
                <p:nvSpPr>
                  <p:cNvPr id="249945" name="Rectangle 89"/>
                  <p:cNvSpPr>
                    <a:spLocks noChangeArrowheads="1"/>
                  </p:cNvSpPr>
                  <p:nvPr/>
                </p:nvSpPr>
                <p:spPr bwMode="auto">
                  <a:xfrm>
                    <a:off x="864" y="1680"/>
                    <a:ext cx="48" cy="240"/>
                  </a:xfrm>
                  <a:prstGeom prst="rect">
                    <a:avLst/>
                  </a:prstGeom>
                  <a:solidFill>
                    <a:srgbClr val="FF0000"/>
                  </a:solidFill>
                  <a:ln w="9525">
                    <a:solidFill>
                      <a:schemeClr val="tx1"/>
                    </a:solidFill>
                    <a:miter lim="800000"/>
                    <a:headEnd/>
                    <a:tailEnd/>
                  </a:ln>
                  <a:effectLst/>
                </p:spPr>
                <p:txBody>
                  <a:bodyPr wrap="none" anchor="ctr"/>
                  <a:lstStyle/>
                  <a:p>
                    <a:endParaRPr lang="zh-CN" altLang="en-US">
                      <a:latin typeface="Tahoma" panose="020B0604030504040204" pitchFamily="34" charset="0"/>
                      <a:cs typeface="Tahoma" panose="020B0604030504040204" pitchFamily="34" charset="0"/>
                    </a:endParaRPr>
                  </a:p>
                </p:txBody>
              </p:sp>
              <p:sp>
                <p:nvSpPr>
                  <p:cNvPr id="249946" name="Rectangle 90"/>
                  <p:cNvSpPr>
                    <a:spLocks noChangeArrowheads="1"/>
                  </p:cNvSpPr>
                  <p:nvPr/>
                </p:nvSpPr>
                <p:spPr bwMode="auto">
                  <a:xfrm>
                    <a:off x="960" y="1680"/>
                    <a:ext cx="48" cy="240"/>
                  </a:xfrm>
                  <a:prstGeom prst="rect">
                    <a:avLst/>
                  </a:prstGeom>
                  <a:solidFill>
                    <a:srgbClr val="FF0000"/>
                  </a:solidFill>
                  <a:ln w="9525">
                    <a:solidFill>
                      <a:schemeClr val="tx1"/>
                    </a:solidFill>
                    <a:miter lim="800000"/>
                    <a:headEnd/>
                    <a:tailEnd/>
                  </a:ln>
                  <a:effectLst/>
                </p:spPr>
                <p:txBody>
                  <a:bodyPr wrap="none" anchor="ctr"/>
                  <a:lstStyle/>
                  <a:p>
                    <a:endParaRPr lang="zh-CN" altLang="en-US">
                      <a:latin typeface="Tahoma" panose="020B0604030504040204" pitchFamily="34" charset="0"/>
                      <a:cs typeface="Tahoma" panose="020B0604030504040204" pitchFamily="34" charset="0"/>
                    </a:endParaRPr>
                  </a:p>
                </p:txBody>
              </p:sp>
              <p:sp>
                <p:nvSpPr>
                  <p:cNvPr id="249947" name="Rectangle 91"/>
                  <p:cNvSpPr>
                    <a:spLocks noChangeArrowheads="1"/>
                  </p:cNvSpPr>
                  <p:nvPr/>
                </p:nvSpPr>
                <p:spPr bwMode="auto">
                  <a:xfrm>
                    <a:off x="1008" y="1680"/>
                    <a:ext cx="48" cy="240"/>
                  </a:xfrm>
                  <a:prstGeom prst="rect">
                    <a:avLst/>
                  </a:prstGeom>
                  <a:solidFill>
                    <a:srgbClr val="FF0000"/>
                  </a:solidFill>
                  <a:ln w="9525">
                    <a:solidFill>
                      <a:schemeClr val="tx1"/>
                    </a:solidFill>
                    <a:miter lim="800000"/>
                    <a:headEnd/>
                    <a:tailEnd/>
                  </a:ln>
                  <a:effectLst/>
                </p:spPr>
                <p:txBody>
                  <a:bodyPr wrap="none" anchor="ctr"/>
                  <a:lstStyle/>
                  <a:p>
                    <a:endParaRPr lang="zh-CN" altLang="en-US">
                      <a:latin typeface="Tahoma" panose="020B0604030504040204" pitchFamily="34" charset="0"/>
                      <a:cs typeface="Tahoma" panose="020B0604030504040204" pitchFamily="34" charset="0"/>
                    </a:endParaRPr>
                  </a:p>
                </p:txBody>
              </p:sp>
              <p:sp>
                <p:nvSpPr>
                  <p:cNvPr id="249948" name="Rectangle 92"/>
                  <p:cNvSpPr>
                    <a:spLocks noChangeArrowheads="1"/>
                  </p:cNvSpPr>
                  <p:nvPr/>
                </p:nvSpPr>
                <p:spPr bwMode="auto">
                  <a:xfrm>
                    <a:off x="1056" y="1680"/>
                    <a:ext cx="48" cy="240"/>
                  </a:xfrm>
                  <a:prstGeom prst="rect">
                    <a:avLst/>
                  </a:prstGeom>
                  <a:solidFill>
                    <a:srgbClr val="FF0000"/>
                  </a:solidFill>
                  <a:ln w="9525">
                    <a:solidFill>
                      <a:schemeClr val="tx1"/>
                    </a:solidFill>
                    <a:miter lim="800000"/>
                    <a:headEnd/>
                    <a:tailEnd/>
                  </a:ln>
                  <a:effectLst/>
                </p:spPr>
                <p:txBody>
                  <a:bodyPr wrap="none" anchor="ctr"/>
                  <a:lstStyle/>
                  <a:p>
                    <a:endParaRPr lang="zh-CN" altLang="en-US">
                      <a:latin typeface="Tahoma" panose="020B0604030504040204" pitchFamily="34" charset="0"/>
                      <a:cs typeface="Tahoma" panose="020B0604030504040204" pitchFamily="34" charset="0"/>
                    </a:endParaRPr>
                  </a:p>
                </p:txBody>
              </p:sp>
            </p:grpSp>
          </p:grpSp>
          <p:sp>
            <p:nvSpPr>
              <p:cNvPr id="249949" name="Text Box 93"/>
              <p:cNvSpPr txBox="1">
                <a:spLocks noChangeArrowheads="1"/>
              </p:cNvSpPr>
              <p:nvPr/>
            </p:nvSpPr>
            <p:spPr bwMode="auto">
              <a:xfrm>
                <a:off x="806" y="1370"/>
                <a:ext cx="638" cy="233"/>
              </a:xfrm>
              <a:prstGeom prst="rect">
                <a:avLst/>
              </a:prstGeom>
              <a:noFill/>
              <a:ln w="9525">
                <a:noFill/>
                <a:miter lim="800000"/>
                <a:headEnd/>
                <a:tailEnd/>
              </a:ln>
              <a:effectLst/>
            </p:spPr>
            <p:txBody>
              <a:bodyPr wrap="none">
                <a:spAutoFit/>
              </a:bodyPr>
              <a:lstStyle/>
              <a:p>
                <a:pPr algn="l" eaLnBrk="0" hangingPunct="0"/>
                <a:r>
                  <a:rPr kumimoji="0" lang="en-US" altLang="zh-CN">
                    <a:latin typeface="Tahoma" panose="020B0604030504040204" pitchFamily="34" charset="0"/>
                    <a:ea typeface="Tahoma" panose="020B0604030504040204" pitchFamily="34" charset="0"/>
                    <a:cs typeface="Tahoma" panose="020B0604030504040204" pitchFamily="34" charset="0"/>
                  </a:rPr>
                  <a:t>B1 = 25</a:t>
                </a:r>
              </a:p>
            </p:txBody>
          </p:sp>
          <p:sp>
            <p:nvSpPr>
              <p:cNvPr id="249950" name="Text Box 94"/>
              <p:cNvSpPr txBox="1">
                <a:spLocks noChangeArrowheads="1"/>
              </p:cNvSpPr>
              <p:nvPr/>
            </p:nvSpPr>
            <p:spPr bwMode="auto">
              <a:xfrm>
                <a:off x="806" y="2522"/>
                <a:ext cx="638" cy="233"/>
              </a:xfrm>
              <a:prstGeom prst="rect">
                <a:avLst/>
              </a:prstGeom>
              <a:noFill/>
              <a:ln w="9525">
                <a:noFill/>
                <a:miter lim="800000"/>
                <a:headEnd/>
                <a:tailEnd/>
              </a:ln>
              <a:effectLst/>
            </p:spPr>
            <p:txBody>
              <a:bodyPr wrap="none">
                <a:spAutoFit/>
              </a:bodyPr>
              <a:lstStyle/>
              <a:p>
                <a:pPr algn="l" eaLnBrk="0" hangingPunct="0"/>
                <a:r>
                  <a:rPr kumimoji="0" lang="en-US" altLang="zh-CN">
                    <a:latin typeface="Tahoma" panose="020B0604030504040204" pitchFamily="34" charset="0"/>
                    <a:ea typeface="Tahoma" panose="020B0604030504040204" pitchFamily="34" charset="0"/>
                    <a:cs typeface="Tahoma" panose="020B0604030504040204" pitchFamily="34" charset="0"/>
                  </a:rPr>
                  <a:t>B2 = 20</a:t>
                </a:r>
              </a:p>
            </p:txBody>
          </p:sp>
        </p:grpSp>
        <p:sp>
          <p:nvSpPr>
            <p:cNvPr id="249951" name="Line 95"/>
            <p:cNvSpPr>
              <a:spLocks noChangeShapeType="1"/>
            </p:cNvSpPr>
            <p:nvPr/>
          </p:nvSpPr>
          <p:spPr bwMode="auto">
            <a:xfrm flipV="1">
              <a:off x="1824" y="2016"/>
              <a:ext cx="0" cy="192"/>
            </a:xfrm>
            <a:prstGeom prst="line">
              <a:avLst/>
            </a:prstGeom>
            <a:noFill/>
            <a:ln w="9525">
              <a:solidFill>
                <a:schemeClr val="tx1"/>
              </a:solidFill>
              <a:round/>
              <a:headEnd/>
              <a:tailEnd type="triangle" w="med" len="med"/>
            </a:ln>
            <a:effectLst/>
          </p:spPr>
          <p:txBody>
            <a:bodyPr wrap="none" anchor="ctr"/>
            <a:lstStyle/>
            <a:p>
              <a:endParaRPr lang="zh-CN" altLang="en-US">
                <a:latin typeface="Tahoma" panose="020B0604030504040204" pitchFamily="34" charset="0"/>
                <a:cs typeface="Tahoma" panose="020B0604030504040204" pitchFamily="34" charset="0"/>
              </a:endParaRPr>
            </a:p>
          </p:txBody>
        </p:sp>
      </p:grpSp>
      <p:grpSp>
        <p:nvGrpSpPr>
          <p:cNvPr id="22" name="Group 96"/>
          <p:cNvGrpSpPr>
            <a:grpSpLocks/>
          </p:cNvGrpSpPr>
          <p:nvPr/>
        </p:nvGrpSpPr>
        <p:grpSpPr bwMode="auto">
          <a:xfrm>
            <a:off x="5466407" y="2563803"/>
            <a:ext cx="2133600" cy="1295400"/>
            <a:chOff x="3408" y="1680"/>
            <a:chExt cx="1344" cy="816"/>
          </a:xfrm>
        </p:grpSpPr>
        <p:sp>
          <p:nvSpPr>
            <p:cNvPr id="249953" name="Rectangle 97"/>
            <p:cNvSpPr>
              <a:spLocks noChangeArrowheads="1"/>
            </p:cNvSpPr>
            <p:nvPr/>
          </p:nvSpPr>
          <p:spPr bwMode="auto">
            <a:xfrm>
              <a:off x="3408" y="1680"/>
              <a:ext cx="1344" cy="240"/>
            </a:xfrm>
            <a:prstGeom prst="rect">
              <a:avLst/>
            </a:prstGeom>
            <a:solidFill>
              <a:schemeClr val="accent1"/>
            </a:solidFill>
            <a:ln w="9525">
              <a:solidFill>
                <a:schemeClr val="tx1"/>
              </a:solidFill>
              <a:miter lim="800000"/>
              <a:headEnd/>
              <a:tailEnd/>
            </a:ln>
            <a:effectLst/>
          </p:spPr>
          <p:txBody>
            <a:bodyPr wrap="none" anchor="ctr"/>
            <a:lstStyle/>
            <a:p>
              <a:pPr eaLnBrk="0" hangingPunct="0"/>
              <a:r>
                <a:rPr kumimoji="0" lang="en-US" altLang="zh-CN">
                  <a:latin typeface="Tahoma" panose="020B0604030504040204" pitchFamily="34" charset="0"/>
                  <a:ea typeface="Tahoma" panose="020B0604030504040204" pitchFamily="34" charset="0"/>
                  <a:cs typeface="Tahoma" panose="020B0604030504040204" pitchFamily="34" charset="0"/>
                </a:rPr>
                <a:t>data</a:t>
              </a:r>
            </a:p>
          </p:txBody>
        </p:sp>
        <p:sp>
          <p:nvSpPr>
            <p:cNvPr id="249954" name="Rectangle 98"/>
            <p:cNvSpPr>
              <a:spLocks noChangeArrowheads="1"/>
            </p:cNvSpPr>
            <p:nvPr/>
          </p:nvSpPr>
          <p:spPr bwMode="auto">
            <a:xfrm>
              <a:off x="3888" y="2256"/>
              <a:ext cx="864" cy="240"/>
            </a:xfrm>
            <a:prstGeom prst="rect">
              <a:avLst/>
            </a:prstGeom>
            <a:noFill/>
            <a:ln w="9525">
              <a:solidFill>
                <a:schemeClr val="tx1"/>
              </a:solidFill>
              <a:miter lim="800000"/>
              <a:headEnd/>
              <a:tailEnd/>
            </a:ln>
            <a:effectLst/>
          </p:spPr>
          <p:txBody>
            <a:bodyPr wrap="none" anchor="ctr"/>
            <a:lstStyle/>
            <a:p>
              <a:pPr eaLnBrk="0" hangingPunct="0"/>
              <a:r>
                <a:rPr kumimoji="0" lang="en-US" altLang="zh-CN">
                  <a:latin typeface="Tahoma" panose="020B0604030504040204" pitchFamily="34" charset="0"/>
                  <a:ea typeface="Tahoma" panose="020B0604030504040204" pitchFamily="34" charset="0"/>
                  <a:cs typeface="Tahoma" panose="020B0604030504040204" pitchFamily="34" charset="0"/>
                </a:rPr>
                <a:t>wait</a:t>
              </a:r>
            </a:p>
          </p:txBody>
        </p:sp>
      </p:grpSp>
      <p:sp>
        <p:nvSpPr>
          <p:cNvPr id="249955" name="Text Box 99"/>
          <p:cNvSpPr txBox="1">
            <a:spLocks noChangeArrowheads="1"/>
          </p:cNvSpPr>
          <p:nvPr/>
        </p:nvSpPr>
        <p:spPr bwMode="auto">
          <a:xfrm>
            <a:off x="1857356" y="4821239"/>
            <a:ext cx="6080760" cy="400110"/>
          </a:xfrm>
          <a:prstGeom prst="rect">
            <a:avLst/>
          </a:prstGeom>
          <a:noFill/>
          <a:ln w="9525">
            <a:noFill/>
            <a:miter lim="800000"/>
            <a:headEnd/>
            <a:tailEnd/>
          </a:ln>
          <a:effectLst/>
        </p:spPr>
        <p:txBody>
          <a:bodyPr wrap="square" anchor="ctr">
            <a:spAutoFit/>
          </a:bodyPr>
          <a:lstStyle/>
          <a:p>
            <a:pPr algn="l" eaLnBrk="0" hangingPunct="0"/>
            <a:r>
              <a:rPr kumimoji="0" lang="en-US" altLang="zh-CN" sz="2000" dirty="0">
                <a:solidFill>
                  <a:schemeClr val="tx1"/>
                </a:solidFill>
                <a:latin typeface="Tahoma" panose="020B0604030504040204" pitchFamily="34" charset="0"/>
                <a:ea typeface="Tahoma" panose="020B0604030504040204" pitchFamily="34" charset="0"/>
                <a:cs typeface="Tahoma" panose="020B0604030504040204" pitchFamily="34" charset="0"/>
              </a:rPr>
              <a:t>B1 and B2 are backoff intervals at nodes 1 and 2</a:t>
            </a:r>
          </a:p>
        </p:txBody>
      </p:sp>
      <p:grpSp>
        <p:nvGrpSpPr>
          <p:cNvPr id="23" name="Group 101"/>
          <p:cNvGrpSpPr>
            <a:grpSpLocks/>
          </p:cNvGrpSpPr>
          <p:nvPr/>
        </p:nvGrpSpPr>
        <p:grpSpPr bwMode="auto">
          <a:xfrm>
            <a:off x="7447607" y="3478205"/>
            <a:ext cx="1012825" cy="750888"/>
            <a:chOff x="4656" y="2256"/>
            <a:chExt cx="638" cy="473"/>
          </a:xfrm>
        </p:grpSpPr>
        <p:grpSp>
          <p:nvGrpSpPr>
            <p:cNvPr id="24" name="Group 102"/>
            <p:cNvGrpSpPr>
              <a:grpSpLocks/>
            </p:cNvGrpSpPr>
            <p:nvPr/>
          </p:nvGrpSpPr>
          <p:grpSpPr bwMode="auto">
            <a:xfrm>
              <a:off x="4752" y="2256"/>
              <a:ext cx="480" cy="240"/>
              <a:chOff x="4752" y="2256"/>
              <a:chExt cx="480" cy="240"/>
            </a:xfrm>
          </p:grpSpPr>
          <p:grpSp>
            <p:nvGrpSpPr>
              <p:cNvPr id="25" name="Group 103"/>
              <p:cNvGrpSpPr>
                <a:grpSpLocks/>
              </p:cNvGrpSpPr>
              <p:nvPr/>
            </p:nvGrpSpPr>
            <p:grpSpPr bwMode="auto">
              <a:xfrm>
                <a:off x="4752" y="2256"/>
                <a:ext cx="240" cy="240"/>
                <a:chOff x="864" y="1680"/>
                <a:chExt cx="240" cy="240"/>
              </a:xfrm>
            </p:grpSpPr>
            <p:sp>
              <p:nvSpPr>
                <p:cNvPr id="249960" name="Rectangle 104"/>
                <p:cNvSpPr>
                  <a:spLocks noChangeArrowheads="1"/>
                </p:cNvSpPr>
                <p:nvPr/>
              </p:nvSpPr>
              <p:spPr bwMode="auto">
                <a:xfrm>
                  <a:off x="912" y="1680"/>
                  <a:ext cx="48" cy="240"/>
                </a:xfrm>
                <a:prstGeom prst="rect">
                  <a:avLst/>
                </a:prstGeom>
                <a:solidFill>
                  <a:srgbClr val="FF0000"/>
                </a:solidFill>
                <a:ln w="9525">
                  <a:solidFill>
                    <a:schemeClr val="tx1"/>
                  </a:solidFill>
                  <a:miter lim="800000"/>
                  <a:headEnd/>
                  <a:tailEnd/>
                </a:ln>
                <a:effectLst/>
              </p:spPr>
              <p:txBody>
                <a:bodyPr wrap="none" anchor="ctr"/>
                <a:lstStyle/>
                <a:p>
                  <a:endParaRPr lang="zh-CN" altLang="en-US">
                    <a:latin typeface="Tahoma" panose="020B0604030504040204" pitchFamily="34" charset="0"/>
                    <a:cs typeface="Tahoma" panose="020B0604030504040204" pitchFamily="34" charset="0"/>
                  </a:endParaRPr>
                </a:p>
              </p:txBody>
            </p:sp>
            <p:sp>
              <p:nvSpPr>
                <p:cNvPr id="249961" name="Rectangle 105"/>
                <p:cNvSpPr>
                  <a:spLocks noChangeArrowheads="1"/>
                </p:cNvSpPr>
                <p:nvPr/>
              </p:nvSpPr>
              <p:spPr bwMode="auto">
                <a:xfrm>
                  <a:off x="864" y="1680"/>
                  <a:ext cx="48" cy="240"/>
                </a:xfrm>
                <a:prstGeom prst="rect">
                  <a:avLst/>
                </a:prstGeom>
                <a:solidFill>
                  <a:srgbClr val="FF0000"/>
                </a:solidFill>
                <a:ln w="9525">
                  <a:solidFill>
                    <a:schemeClr val="tx1"/>
                  </a:solidFill>
                  <a:miter lim="800000"/>
                  <a:headEnd/>
                  <a:tailEnd/>
                </a:ln>
                <a:effectLst/>
              </p:spPr>
              <p:txBody>
                <a:bodyPr wrap="none" anchor="ctr"/>
                <a:lstStyle/>
                <a:p>
                  <a:endParaRPr lang="zh-CN" altLang="en-US">
                    <a:latin typeface="Tahoma" panose="020B0604030504040204" pitchFamily="34" charset="0"/>
                    <a:cs typeface="Tahoma" panose="020B0604030504040204" pitchFamily="34" charset="0"/>
                  </a:endParaRPr>
                </a:p>
              </p:txBody>
            </p:sp>
            <p:sp>
              <p:nvSpPr>
                <p:cNvPr id="249962" name="Rectangle 106"/>
                <p:cNvSpPr>
                  <a:spLocks noChangeArrowheads="1"/>
                </p:cNvSpPr>
                <p:nvPr/>
              </p:nvSpPr>
              <p:spPr bwMode="auto">
                <a:xfrm>
                  <a:off x="960" y="1680"/>
                  <a:ext cx="48" cy="240"/>
                </a:xfrm>
                <a:prstGeom prst="rect">
                  <a:avLst/>
                </a:prstGeom>
                <a:solidFill>
                  <a:srgbClr val="FF0000"/>
                </a:solidFill>
                <a:ln w="9525">
                  <a:solidFill>
                    <a:schemeClr val="tx1"/>
                  </a:solidFill>
                  <a:miter lim="800000"/>
                  <a:headEnd/>
                  <a:tailEnd/>
                </a:ln>
                <a:effectLst/>
              </p:spPr>
              <p:txBody>
                <a:bodyPr wrap="none" anchor="ctr"/>
                <a:lstStyle/>
                <a:p>
                  <a:endParaRPr lang="zh-CN" altLang="en-US">
                    <a:latin typeface="Tahoma" panose="020B0604030504040204" pitchFamily="34" charset="0"/>
                    <a:cs typeface="Tahoma" panose="020B0604030504040204" pitchFamily="34" charset="0"/>
                  </a:endParaRPr>
                </a:p>
              </p:txBody>
            </p:sp>
            <p:sp>
              <p:nvSpPr>
                <p:cNvPr id="249963" name="Rectangle 107"/>
                <p:cNvSpPr>
                  <a:spLocks noChangeArrowheads="1"/>
                </p:cNvSpPr>
                <p:nvPr/>
              </p:nvSpPr>
              <p:spPr bwMode="auto">
                <a:xfrm>
                  <a:off x="1008" y="1680"/>
                  <a:ext cx="48" cy="240"/>
                </a:xfrm>
                <a:prstGeom prst="rect">
                  <a:avLst/>
                </a:prstGeom>
                <a:solidFill>
                  <a:srgbClr val="FF0000"/>
                </a:solidFill>
                <a:ln w="9525">
                  <a:solidFill>
                    <a:schemeClr val="tx1"/>
                  </a:solidFill>
                  <a:miter lim="800000"/>
                  <a:headEnd/>
                  <a:tailEnd/>
                </a:ln>
                <a:effectLst/>
              </p:spPr>
              <p:txBody>
                <a:bodyPr wrap="none" anchor="ctr"/>
                <a:lstStyle/>
                <a:p>
                  <a:endParaRPr lang="zh-CN" altLang="en-US">
                    <a:latin typeface="Tahoma" panose="020B0604030504040204" pitchFamily="34" charset="0"/>
                    <a:cs typeface="Tahoma" panose="020B0604030504040204" pitchFamily="34" charset="0"/>
                  </a:endParaRPr>
                </a:p>
              </p:txBody>
            </p:sp>
            <p:sp>
              <p:nvSpPr>
                <p:cNvPr id="249964" name="Rectangle 108"/>
                <p:cNvSpPr>
                  <a:spLocks noChangeArrowheads="1"/>
                </p:cNvSpPr>
                <p:nvPr/>
              </p:nvSpPr>
              <p:spPr bwMode="auto">
                <a:xfrm>
                  <a:off x="1056" y="1680"/>
                  <a:ext cx="48" cy="240"/>
                </a:xfrm>
                <a:prstGeom prst="rect">
                  <a:avLst/>
                </a:prstGeom>
                <a:solidFill>
                  <a:srgbClr val="FF0000"/>
                </a:solidFill>
                <a:ln w="9525">
                  <a:solidFill>
                    <a:schemeClr val="tx1"/>
                  </a:solidFill>
                  <a:miter lim="800000"/>
                  <a:headEnd/>
                  <a:tailEnd/>
                </a:ln>
                <a:effectLst/>
              </p:spPr>
              <p:txBody>
                <a:bodyPr wrap="none" anchor="ctr"/>
                <a:lstStyle/>
                <a:p>
                  <a:endParaRPr lang="zh-CN" altLang="en-US">
                    <a:latin typeface="Tahoma" panose="020B0604030504040204" pitchFamily="34" charset="0"/>
                    <a:cs typeface="Tahoma" panose="020B0604030504040204" pitchFamily="34" charset="0"/>
                  </a:endParaRPr>
                </a:p>
              </p:txBody>
            </p:sp>
          </p:grpSp>
          <p:grpSp>
            <p:nvGrpSpPr>
              <p:cNvPr id="26" name="Group 109"/>
              <p:cNvGrpSpPr>
                <a:grpSpLocks/>
              </p:cNvGrpSpPr>
              <p:nvPr/>
            </p:nvGrpSpPr>
            <p:grpSpPr bwMode="auto">
              <a:xfrm>
                <a:off x="4992" y="2256"/>
                <a:ext cx="240" cy="240"/>
                <a:chOff x="864" y="1680"/>
                <a:chExt cx="240" cy="240"/>
              </a:xfrm>
            </p:grpSpPr>
            <p:sp>
              <p:nvSpPr>
                <p:cNvPr id="249966" name="Rectangle 110"/>
                <p:cNvSpPr>
                  <a:spLocks noChangeArrowheads="1"/>
                </p:cNvSpPr>
                <p:nvPr/>
              </p:nvSpPr>
              <p:spPr bwMode="auto">
                <a:xfrm>
                  <a:off x="912" y="1680"/>
                  <a:ext cx="48" cy="240"/>
                </a:xfrm>
                <a:prstGeom prst="rect">
                  <a:avLst/>
                </a:prstGeom>
                <a:solidFill>
                  <a:srgbClr val="FF0000"/>
                </a:solidFill>
                <a:ln w="9525">
                  <a:solidFill>
                    <a:schemeClr val="tx1"/>
                  </a:solidFill>
                  <a:miter lim="800000"/>
                  <a:headEnd/>
                  <a:tailEnd/>
                </a:ln>
                <a:effectLst/>
              </p:spPr>
              <p:txBody>
                <a:bodyPr wrap="none" anchor="ctr"/>
                <a:lstStyle/>
                <a:p>
                  <a:endParaRPr lang="zh-CN" altLang="en-US">
                    <a:latin typeface="Tahoma" panose="020B0604030504040204" pitchFamily="34" charset="0"/>
                    <a:cs typeface="Tahoma" panose="020B0604030504040204" pitchFamily="34" charset="0"/>
                  </a:endParaRPr>
                </a:p>
              </p:txBody>
            </p:sp>
            <p:sp>
              <p:nvSpPr>
                <p:cNvPr id="249967" name="Rectangle 111"/>
                <p:cNvSpPr>
                  <a:spLocks noChangeArrowheads="1"/>
                </p:cNvSpPr>
                <p:nvPr/>
              </p:nvSpPr>
              <p:spPr bwMode="auto">
                <a:xfrm>
                  <a:off x="864" y="1680"/>
                  <a:ext cx="48" cy="240"/>
                </a:xfrm>
                <a:prstGeom prst="rect">
                  <a:avLst/>
                </a:prstGeom>
                <a:solidFill>
                  <a:srgbClr val="FF0000"/>
                </a:solidFill>
                <a:ln w="9525">
                  <a:solidFill>
                    <a:schemeClr val="tx1"/>
                  </a:solidFill>
                  <a:miter lim="800000"/>
                  <a:headEnd/>
                  <a:tailEnd/>
                </a:ln>
                <a:effectLst/>
              </p:spPr>
              <p:txBody>
                <a:bodyPr wrap="none" anchor="ctr"/>
                <a:lstStyle/>
                <a:p>
                  <a:endParaRPr lang="zh-CN" altLang="en-US">
                    <a:latin typeface="Tahoma" panose="020B0604030504040204" pitchFamily="34" charset="0"/>
                    <a:cs typeface="Tahoma" panose="020B0604030504040204" pitchFamily="34" charset="0"/>
                  </a:endParaRPr>
                </a:p>
              </p:txBody>
            </p:sp>
            <p:sp>
              <p:nvSpPr>
                <p:cNvPr id="249968" name="Rectangle 112"/>
                <p:cNvSpPr>
                  <a:spLocks noChangeArrowheads="1"/>
                </p:cNvSpPr>
                <p:nvPr/>
              </p:nvSpPr>
              <p:spPr bwMode="auto">
                <a:xfrm>
                  <a:off x="960" y="1680"/>
                  <a:ext cx="48" cy="240"/>
                </a:xfrm>
                <a:prstGeom prst="rect">
                  <a:avLst/>
                </a:prstGeom>
                <a:solidFill>
                  <a:srgbClr val="FF0000"/>
                </a:solidFill>
                <a:ln w="9525">
                  <a:solidFill>
                    <a:schemeClr val="tx1"/>
                  </a:solidFill>
                  <a:miter lim="800000"/>
                  <a:headEnd/>
                  <a:tailEnd/>
                </a:ln>
                <a:effectLst/>
              </p:spPr>
              <p:txBody>
                <a:bodyPr wrap="none" anchor="ctr"/>
                <a:lstStyle/>
                <a:p>
                  <a:endParaRPr lang="zh-CN" altLang="en-US">
                    <a:latin typeface="Tahoma" panose="020B0604030504040204" pitchFamily="34" charset="0"/>
                    <a:cs typeface="Tahoma" panose="020B0604030504040204" pitchFamily="34" charset="0"/>
                  </a:endParaRPr>
                </a:p>
              </p:txBody>
            </p:sp>
            <p:sp>
              <p:nvSpPr>
                <p:cNvPr id="249969" name="Rectangle 113"/>
                <p:cNvSpPr>
                  <a:spLocks noChangeArrowheads="1"/>
                </p:cNvSpPr>
                <p:nvPr/>
              </p:nvSpPr>
              <p:spPr bwMode="auto">
                <a:xfrm>
                  <a:off x="1008" y="1680"/>
                  <a:ext cx="48" cy="240"/>
                </a:xfrm>
                <a:prstGeom prst="rect">
                  <a:avLst/>
                </a:prstGeom>
                <a:solidFill>
                  <a:srgbClr val="FF0000"/>
                </a:solidFill>
                <a:ln w="9525">
                  <a:solidFill>
                    <a:schemeClr val="tx1"/>
                  </a:solidFill>
                  <a:miter lim="800000"/>
                  <a:headEnd/>
                  <a:tailEnd/>
                </a:ln>
                <a:effectLst/>
              </p:spPr>
              <p:txBody>
                <a:bodyPr wrap="none" anchor="ctr"/>
                <a:lstStyle/>
                <a:p>
                  <a:endParaRPr lang="zh-CN" altLang="en-US">
                    <a:latin typeface="Tahoma" panose="020B0604030504040204" pitchFamily="34" charset="0"/>
                    <a:cs typeface="Tahoma" panose="020B0604030504040204" pitchFamily="34" charset="0"/>
                  </a:endParaRPr>
                </a:p>
              </p:txBody>
            </p:sp>
            <p:sp>
              <p:nvSpPr>
                <p:cNvPr id="249970" name="Rectangle 114"/>
                <p:cNvSpPr>
                  <a:spLocks noChangeArrowheads="1"/>
                </p:cNvSpPr>
                <p:nvPr/>
              </p:nvSpPr>
              <p:spPr bwMode="auto">
                <a:xfrm>
                  <a:off x="1056" y="1680"/>
                  <a:ext cx="48" cy="240"/>
                </a:xfrm>
                <a:prstGeom prst="rect">
                  <a:avLst/>
                </a:prstGeom>
                <a:solidFill>
                  <a:srgbClr val="FF0000"/>
                </a:solidFill>
                <a:ln w="9525">
                  <a:solidFill>
                    <a:schemeClr val="tx1"/>
                  </a:solidFill>
                  <a:miter lim="800000"/>
                  <a:headEnd/>
                  <a:tailEnd/>
                </a:ln>
                <a:effectLst/>
              </p:spPr>
              <p:txBody>
                <a:bodyPr wrap="none" anchor="ctr"/>
                <a:lstStyle/>
                <a:p>
                  <a:endParaRPr lang="zh-CN" altLang="en-US">
                    <a:latin typeface="Tahoma" panose="020B0604030504040204" pitchFamily="34" charset="0"/>
                    <a:cs typeface="Tahoma" panose="020B0604030504040204" pitchFamily="34" charset="0"/>
                  </a:endParaRPr>
                </a:p>
              </p:txBody>
            </p:sp>
          </p:grpSp>
        </p:grpSp>
        <p:sp>
          <p:nvSpPr>
            <p:cNvPr id="249971" name="Text Box 115"/>
            <p:cNvSpPr txBox="1">
              <a:spLocks noChangeArrowheads="1"/>
            </p:cNvSpPr>
            <p:nvPr/>
          </p:nvSpPr>
          <p:spPr bwMode="auto">
            <a:xfrm>
              <a:off x="4656" y="2496"/>
              <a:ext cx="638" cy="233"/>
            </a:xfrm>
            <a:prstGeom prst="rect">
              <a:avLst/>
            </a:prstGeom>
            <a:noFill/>
            <a:ln w="9525">
              <a:noFill/>
              <a:miter lim="800000"/>
              <a:headEnd/>
              <a:tailEnd/>
            </a:ln>
            <a:effectLst/>
          </p:spPr>
          <p:txBody>
            <a:bodyPr wrap="none">
              <a:spAutoFit/>
            </a:bodyPr>
            <a:lstStyle/>
            <a:p>
              <a:pPr algn="l" eaLnBrk="0" hangingPunct="0"/>
              <a:r>
                <a:rPr kumimoji="0" lang="en-US" altLang="zh-CN">
                  <a:latin typeface="Tahoma" panose="020B0604030504040204" pitchFamily="34" charset="0"/>
                  <a:ea typeface="Tahoma" panose="020B0604030504040204" pitchFamily="34" charset="0"/>
                  <a:cs typeface="Tahoma" panose="020B0604030504040204" pitchFamily="34" charset="0"/>
                </a:rPr>
                <a:t>B2 = 10</a:t>
              </a:r>
            </a:p>
          </p:txBody>
        </p:sp>
      </p:grpSp>
      <p:sp>
        <p:nvSpPr>
          <p:cNvPr id="117" name="矩形 116"/>
          <p:cNvSpPr/>
          <p:nvPr/>
        </p:nvSpPr>
        <p:spPr>
          <a:xfrm>
            <a:off x="187156" y="2664247"/>
            <a:ext cx="928460" cy="369332"/>
          </a:xfrm>
          <a:prstGeom prst="rect">
            <a:avLst/>
          </a:prstGeom>
        </p:spPr>
        <p:txBody>
          <a:bodyPr wrap="none">
            <a:spAutoFit/>
          </a:bodyPr>
          <a:lstStyle/>
          <a:p>
            <a:r>
              <a:rPr lang="en-US" altLang="zh-CN" dirty="0" smtClean="0">
                <a:solidFill>
                  <a:schemeClr val="tx2"/>
                </a:solidFill>
                <a:latin typeface="Tahoma" panose="020B0604030504040204" pitchFamily="34" charset="0"/>
                <a:ea typeface="Tahoma" panose="020B0604030504040204" pitchFamily="34" charset="0"/>
                <a:cs typeface="Tahoma" panose="020B0604030504040204" pitchFamily="34" charset="0"/>
              </a:rPr>
              <a:t>Node 1</a:t>
            </a:r>
            <a:endParaRPr lang="zh-CN" altLang="en-US" dirty="0">
              <a:latin typeface="Tahoma" panose="020B0604030504040204" pitchFamily="34" charset="0"/>
              <a:cs typeface="Tahoma" panose="020B0604030504040204" pitchFamily="34" charset="0"/>
            </a:endParaRPr>
          </a:p>
        </p:txBody>
      </p:sp>
      <p:sp>
        <p:nvSpPr>
          <p:cNvPr id="118" name="矩形 117"/>
          <p:cNvSpPr/>
          <p:nvPr/>
        </p:nvSpPr>
        <p:spPr>
          <a:xfrm>
            <a:off x="251520" y="3600351"/>
            <a:ext cx="928460" cy="369332"/>
          </a:xfrm>
          <a:prstGeom prst="rect">
            <a:avLst/>
          </a:prstGeom>
        </p:spPr>
        <p:txBody>
          <a:bodyPr wrap="none">
            <a:spAutoFit/>
          </a:bodyPr>
          <a:lstStyle/>
          <a:p>
            <a:r>
              <a:rPr lang="en-US" altLang="zh-CN" dirty="0" smtClean="0">
                <a:solidFill>
                  <a:schemeClr val="tx2"/>
                </a:solidFill>
                <a:latin typeface="Tahoma" panose="020B0604030504040204" pitchFamily="34" charset="0"/>
                <a:ea typeface="Tahoma" panose="020B0604030504040204" pitchFamily="34" charset="0"/>
                <a:cs typeface="Tahoma" panose="020B0604030504040204" pitchFamily="34" charset="0"/>
              </a:rPr>
              <a:t>Node 2</a:t>
            </a:r>
            <a:endParaRPr lang="zh-CN" altLang="en-US" dirty="0">
              <a:latin typeface="Tahoma" panose="020B0604030504040204" pitchFamily="34" charset="0"/>
              <a:cs typeface="Tahoma" panose="020B0604030504040204" pitchFamily="34" charset="0"/>
            </a:endParaRPr>
          </a:p>
        </p:txBody>
      </p:sp>
      <p:sp>
        <p:nvSpPr>
          <p:cNvPr id="119" name="矩形 118"/>
          <p:cNvSpPr/>
          <p:nvPr/>
        </p:nvSpPr>
        <p:spPr>
          <a:xfrm>
            <a:off x="928662" y="1285860"/>
            <a:ext cx="7072362" cy="400110"/>
          </a:xfrm>
          <a:prstGeom prst="rect">
            <a:avLst/>
          </a:prstGeom>
        </p:spPr>
        <p:txBody>
          <a:bodyPr wrap="square">
            <a:spAutoFit/>
          </a:bodyPr>
          <a:lstStyle/>
          <a:p>
            <a:r>
              <a:rPr lang="en-US" altLang="zh-CN" dirty="0" smtClean="0"/>
              <a:t>assumption: no consideration taken into DIFS backoff </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119"/>
                                        </p:tgtEl>
                                        <p:attrNameLst>
                                          <p:attrName>style.visibility</p:attrName>
                                        </p:attrNameLst>
                                      </p:cBhvr>
                                      <p:to>
                                        <p:strVal val="visible"/>
                                      </p:to>
                                    </p:set>
                                    <p:animEffect transition="in" filter="wipe(left)">
                                      <p:cBhvr>
                                        <p:cTn id="11" dur="1000"/>
                                        <p:tgtEl>
                                          <p:spTgt spid="119"/>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499"/>
                                          </p:stCondLst>
                                        </p:cTn>
                                        <p:tgtEl>
                                          <p:spTgt spid="3"/>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499"/>
                                          </p:stCondLst>
                                        </p:cTn>
                                        <p:tgtEl>
                                          <p:spTgt spid="22"/>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499"/>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smtClean="0">
                <a:latin typeface="Tahoma" panose="020B0604030504040204" pitchFamily="34" charset="0"/>
                <a:ea typeface="Tahoma" panose="020B0604030504040204" pitchFamily="34" charset="0"/>
                <a:cs typeface="Tahoma" panose="020B0604030504040204" pitchFamily="34" charset="0"/>
              </a:rPr>
              <a:t>CSMA/CD </a:t>
            </a:r>
            <a:r>
              <a:rPr lang="zh-CN" altLang="en-US" dirty="0" smtClean="0">
                <a:latin typeface="Tahoma" panose="020B0604030504040204" pitchFamily="34" charset="0"/>
                <a:cs typeface="Tahoma" panose="020B0604030504040204" pitchFamily="34" charset="0"/>
              </a:rPr>
              <a:t>与 </a:t>
            </a:r>
            <a:r>
              <a:rPr lang="en-US" altLang="zh-CN" dirty="0" smtClean="0">
                <a:latin typeface="Tahoma" panose="020B0604030504040204" pitchFamily="34" charset="0"/>
                <a:ea typeface="Tahoma" panose="020B0604030504040204" pitchFamily="34" charset="0"/>
                <a:cs typeface="Tahoma" panose="020B0604030504040204" pitchFamily="34" charset="0"/>
              </a:rPr>
              <a:t>CSMA/CA </a:t>
            </a:r>
            <a:r>
              <a:rPr lang="zh-CN" altLang="en-US" dirty="0" smtClean="0">
                <a:latin typeface="Tahoma" panose="020B0604030504040204" pitchFamily="34" charset="0"/>
                <a:cs typeface="Tahoma" panose="020B0604030504040204" pitchFamily="34" charset="0"/>
              </a:rPr>
              <a:t>比较</a:t>
            </a:r>
            <a:endParaRPr lang="zh-CN" altLang="en-US" dirty="0">
              <a:latin typeface="Tahoma" panose="020B0604030504040204" pitchFamily="34" charset="0"/>
              <a:cs typeface="Tahoma" panose="020B0604030504040204" pitchFamily="34" charset="0"/>
            </a:endParaRPr>
          </a:p>
        </p:txBody>
      </p:sp>
      <p:sp>
        <p:nvSpPr>
          <p:cNvPr id="4" name="内容占位符 3"/>
          <p:cNvSpPr>
            <a:spLocks noGrp="1"/>
          </p:cNvSpPr>
          <p:nvPr>
            <p:ph idx="1"/>
          </p:nvPr>
        </p:nvSpPr>
        <p:spPr/>
        <p:txBody>
          <a:bodyPr/>
          <a:lstStyle/>
          <a:p>
            <a:pPr>
              <a:spcBef>
                <a:spcPts val="600"/>
              </a:spcBef>
            </a:pPr>
            <a:r>
              <a:rPr lang="en-US" altLang="zh-CN" dirty="0" smtClean="0">
                <a:latin typeface="Tahoma" panose="020B0604030504040204" pitchFamily="34" charset="0"/>
                <a:ea typeface="Tahoma" panose="020B0604030504040204" pitchFamily="34" charset="0"/>
                <a:cs typeface="Tahoma" panose="020B0604030504040204" pitchFamily="34" charset="0"/>
              </a:rPr>
              <a:t>CSMA/CD</a:t>
            </a:r>
            <a:r>
              <a:rPr lang="zh-CN" altLang="en-US" dirty="0" smtClean="0">
                <a:latin typeface="Tahoma" panose="020B0604030504040204" pitchFamily="34" charset="0"/>
                <a:cs typeface="Tahoma" panose="020B0604030504040204" pitchFamily="34" charset="0"/>
              </a:rPr>
              <a:t>主要关注在冲突后的恢复，使用了</a:t>
            </a:r>
            <a:r>
              <a:rPr lang="en-US" altLang="zh-CN" dirty="0" smtClean="0">
                <a:latin typeface="Tahoma" panose="020B0604030504040204" pitchFamily="34" charset="0"/>
                <a:ea typeface="Tahoma" panose="020B0604030504040204" pitchFamily="34" charset="0"/>
                <a:cs typeface="Tahoma" panose="020B0604030504040204" pitchFamily="34" charset="0"/>
              </a:rPr>
              <a:t>1-persistent CSMA</a:t>
            </a:r>
            <a:r>
              <a:rPr lang="zh-CN" altLang="en-US" dirty="0" smtClean="0">
                <a:latin typeface="Tahoma" panose="020B0604030504040204" pitchFamily="34" charset="0"/>
                <a:cs typeface="Tahoma" panose="020B0604030504040204" pitchFamily="34" charset="0"/>
              </a:rPr>
              <a:t>。</a:t>
            </a:r>
            <a:r>
              <a:rPr lang="en-US" altLang="zh-CN" dirty="0" smtClean="0">
                <a:latin typeface="Tahoma" panose="020B0604030504040204" pitchFamily="34" charset="0"/>
                <a:cs typeface="Tahoma" panose="020B0604030504040204" pitchFamily="34" charset="0"/>
              </a:rPr>
              <a:t>[</a:t>
            </a:r>
            <a:r>
              <a:rPr lang="zh-CN" altLang="en-US" dirty="0" smtClean="0">
                <a:solidFill>
                  <a:srgbClr val="FF0000"/>
                </a:solidFill>
              </a:rPr>
              <a:t>若检测到信道空闲</a:t>
            </a:r>
            <a:r>
              <a:rPr lang="zh-CN" altLang="en-US" dirty="0" smtClean="0"/>
              <a:t>，</a:t>
            </a:r>
            <a:r>
              <a:rPr lang="zh-CN" altLang="en-US" dirty="0" smtClean="0">
                <a:solidFill>
                  <a:srgbClr val="FF0000"/>
                </a:solidFill>
              </a:rPr>
              <a:t>并在</a:t>
            </a:r>
            <a:r>
              <a:rPr lang="en-US" altLang="zh-CN" dirty="0" smtClean="0">
                <a:solidFill>
                  <a:srgbClr val="FF0000"/>
                </a:solidFill>
              </a:rPr>
              <a:t>96</a:t>
            </a:r>
            <a:r>
              <a:rPr lang="zh-CN" altLang="en-US" dirty="0" smtClean="0">
                <a:solidFill>
                  <a:srgbClr val="FF0000"/>
                </a:solidFill>
              </a:rPr>
              <a:t>比特时间内信道保持空闲 </a:t>
            </a:r>
            <a:r>
              <a:rPr lang="en-US" altLang="zh-CN" dirty="0" smtClean="0"/>
              <a:t>(</a:t>
            </a:r>
            <a:r>
              <a:rPr lang="zh-CN" altLang="en-US" dirty="0" smtClean="0"/>
              <a:t>保证了帧间最小间隔</a:t>
            </a:r>
            <a:r>
              <a:rPr lang="en-US" altLang="zh-CN" dirty="0" smtClean="0"/>
              <a:t>)</a:t>
            </a:r>
            <a:r>
              <a:rPr lang="zh-CN" altLang="en-US" dirty="0" smtClean="0"/>
              <a:t>，就发送这个帧。</a:t>
            </a:r>
            <a:r>
              <a:rPr lang="en-US" altLang="zh-CN" dirty="0" smtClean="0">
                <a:latin typeface="Tahoma" panose="020B0604030504040204" pitchFamily="34" charset="0"/>
                <a:cs typeface="Tahoma" panose="020B0604030504040204" pitchFamily="34" charset="0"/>
              </a:rPr>
              <a:t>]</a:t>
            </a:r>
            <a:endParaRPr lang="en-US" altLang="zh-CN" dirty="0" smtClean="0">
              <a:latin typeface="Tahoma" panose="020B0604030504040204" pitchFamily="34" charset="0"/>
              <a:ea typeface="Tahoma" panose="020B0604030504040204" pitchFamily="34" charset="0"/>
              <a:cs typeface="Tahoma" panose="020B0604030504040204" pitchFamily="34" charset="0"/>
            </a:endParaRPr>
          </a:p>
          <a:p>
            <a:pPr>
              <a:spcBef>
                <a:spcPts val="600"/>
              </a:spcBef>
            </a:pPr>
            <a:endParaRPr lang="en-US" altLang="zh-CN" dirty="0">
              <a:latin typeface="Tahoma" panose="020B0604030504040204" pitchFamily="34" charset="0"/>
              <a:ea typeface="Tahoma" panose="020B0604030504040204" pitchFamily="34" charset="0"/>
              <a:cs typeface="Tahoma" panose="020B0604030504040204" pitchFamily="34" charset="0"/>
            </a:endParaRPr>
          </a:p>
          <a:p>
            <a:pPr>
              <a:spcBef>
                <a:spcPts val="600"/>
              </a:spcBef>
            </a:pPr>
            <a:r>
              <a:rPr lang="en-US" altLang="zh-CN" dirty="0" smtClean="0">
                <a:latin typeface="Tahoma" panose="020B0604030504040204" pitchFamily="34" charset="0"/>
                <a:ea typeface="Tahoma" panose="020B0604030504040204" pitchFamily="34" charset="0"/>
                <a:cs typeface="Tahoma" panose="020B0604030504040204" pitchFamily="34" charset="0"/>
              </a:rPr>
              <a:t>CSMA/CA</a:t>
            </a:r>
            <a:r>
              <a:rPr lang="zh-CN" altLang="en-US" dirty="0" smtClean="0">
                <a:latin typeface="Tahoma" panose="020B0604030504040204" pitchFamily="34" charset="0"/>
                <a:cs typeface="Tahoma" panose="020B0604030504040204" pitchFamily="34" charset="0"/>
              </a:rPr>
              <a:t>主要关注在发送前的</a:t>
            </a:r>
            <a:r>
              <a:rPr lang="en-US" altLang="zh-CN" dirty="0" smtClean="0">
                <a:latin typeface="Tahoma" panose="020B0604030504040204" pitchFamily="34" charset="0"/>
                <a:ea typeface="Tahoma" panose="020B0604030504040204" pitchFamily="34" charset="0"/>
                <a:cs typeface="Tahoma" panose="020B0604030504040204" pitchFamily="34" charset="0"/>
              </a:rPr>
              <a:t>backoff</a:t>
            </a:r>
            <a:r>
              <a:rPr lang="zh-CN" altLang="en-US" dirty="0" smtClean="0">
                <a:latin typeface="Tahoma" panose="020B0604030504040204" pitchFamily="34" charset="0"/>
                <a:ea typeface="Tahoma" panose="020B0604030504040204" pitchFamily="34" charset="0"/>
                <a:cs typeface="Tahoma" panose="020B0604030504040204" pitchFamily="34" charset="0"/>
              </a:rPr>
              <a:t>。</a:t>
            </a:r>
            <a:r>
              <a:rPr lang="en-US" altLang="zh-CN" dirty="0" smtClean="0">
                <a:latin typeface="Tahoma" panose="020B0604030504040204" pitchFamily="34" charset="0"/>
                <a:ea typeface="Tahoma" panose="020B0604030504040204" pitchFamily="34" charset="0"/>
                <a:cs typeface="Tahoma" panose="020B0604030504040204" pitchFamily="34" charset="0"/>
              </a:rPr>
              <a:t>[</a:t>
            </a:r>
            <a:r>
              <a:rPr lang="zh-CN" altLang="en-US" dirty="0" smtClean="0">
                <a:latin typeface="Tahoma" panose="020B0604030504040204" pitchFamily="34" charset="0"/>
                <a:ea typeface="Tahoma" panose="020B0604030504040204" pitchFamily="34" charset="0"/>
                <a:cs typeface="Tahoma" panose="020B0604030504040204" pitchFamily="34" charset="0"/>
              </a:rPr>
              <a:t>信道空闲时，要考虑不同类型的</a:t>
            </a:r>
            <a:r>
              <a:rPr lang="en-US" altLang="zh-CN" dirty="0" smtClean="0">
                <a:latin typeface="Tahoma" panose="020B0604030504040204" pitchFamily="34" charset="0"/>
                <a:ea typeface="Tahoma" panose="020B0604030504040204" pitchFamily="34" charset="0"/>
                <a:cs typeface="Tahoma" panose="020B0604030504040204" pitchFamily="34" charset="0"/>
              </a:rPr>
              <a:t>IFS</a:t>
            </a:r>
            <a:r>
              <a:rPr lang="zh-CN" altLang="en-US" dirty="0" smtClean="0">
                <a:latin typeface="Tahoma" panose="020B0604030504040204" pitchFamily="34" charset="0"/>
                <a:ea typeface="Tahoma" panose="020B0604030504040204" pitchFamily="34" charset="0"/>
                <a:cs typeface="Tahoma" panose="020B0604030504040204" pitchFamily="34" charset="0"/>
              </a:rPr>
              <a:t>并且进入</a:t>
            </a:r>
            <a:r>
              <a:rPr lang="en-US" altLang="zh-CN" dirty="0" smtClean="0">
                <a:latin typeface="Tahoma" panose="020B0604030504040204" pitchFamily="34" charset="0"/>
                <a:ea typeface="Tahoma" panose="020B0604030504040204" pitchFamily="34" charset="0"/>
                <a:cs typeface="Tahoma" panose="020B0604030504040204" pitchFamily="34" charset="0"/>
              </a:rPr>
              <a:t>content window] </a:t>
            </a:r>
          </a:p>
          <a:p>
            <a:pPr>
              <a:spcBef>
                <a:spcPts val="600"/>
              </a:spcBef>
              <a:buBlip>
                <a:blip r:embed="rId2"/>
              </a:buBlip>
            </a:pPr>
            <a:endParaRPr lang="en-US" altLang="zh-CN" dirty="0" smtClean="0">
              <a:latin typeface="Tahoma" panose="020B0604030504040204" pitchFamily="34" charset="0"/>
              <a:ea typeface="Tahoma" panose="020B0604030504040204" pitchFamily="34" charset="0"/>
              <a:cs typeface="Tahoma" panose="020B0604030504040204" pitchFamily="34" charset="0"/>
            </a:endParaRPr>
          </a:p>
          <a:p>
            <a:pPr>
              <a:spcBef>
                <a:spcPts val="600"/>
              </a:spcBef>
              <a:buBlip>
                <a:blip r:embed="rId2"/>
              </a:buBlip>
            </a:pPr>
            <a:r>
              <a:rPr lang="zh-CN" altLang="en-US" dirty="0" smtClean="0">
                <a:latin typeface="Tahoma" panose="020B0604030504040204" pitchFamily="34" charset="0"/>
                <a:ea typeface="Tahoma" panose="020B0604030504040204" pitchFamily="34" charset="0"/>
                <a:cs typeface="Tahoma" panose="020B0604030504040204" pitchFamily="34" charset="0"/>
              </a:rPr>
              <a:t>退避</a:t>
            </a:r>
            <a:r>
              <a:rPr lang="zh-CN" altLang="en-US" dirty="0">
                <a:latin typeface="Tahoma" panose="020B0604030504040204" pitchFamily="34" charset="0"/>
                <a:ea typeface="Tahoma" panose="020B0604030504040204" pitchFamily="34" charset="0"/>
                <a:cs typeface="Tahoma" panose="020B0604030504040204" pitchFamily="34" charset="0"/>
              </a:rPr>
              <a:t>一个</a:t>
            </a:r>
            <a:r>
              <a:rPr lang="en-US" altLang="zh-CN" dirty="0" smtClean="0">
                <a:latin typeface="Tahoma" panose="020B0604030504040204" pitchFamily="34" charset="0"/>
                <a:ea typeface="Tahoma" panose="020B0604030504040204" pitchFamily="34" charset="0"/>
                <a:cs typeface="Tahoma" panose="020B0604030504040204" pitchFamily="34" charset="0"/>
              </a:rPr>
              <a:t>DIFS</a:t>
            </a:r>
            <a:r>
              <a:rPr lang="zh-CN" altLang="en-US" dirty="0" smtClean="0">
                <a:latin typeface="Tahoma" panose="020B0604030504040204" pitchFamily="34" charset="0"/>
                <a:ea typeface="Tahoma" panose="020B0604030504040204" pitchFamily="34" charset="0"/>
                <a:cs typeface="Tahoma" panose="020B0604030504040204" pitchFamily="34" charset="0"/>
              </a:rPr>
              <a:t>，这仅仅适合于</a:t>
            </a:r>
            <a:r>
              <a:rPr lang="zh-CN" altLang="en-US" dirty="0">
                <a:latin typeface="Tahoma" panose="020B0604030504040204" pitchFamily="34" charset="0"/>
                <a:ea typeface="Tahoma" panose="020B0604030504040204" pitchFamily="34" charset="0"/>
                <a:cs typeface="Tahoma" panose="020B0604030504040204" pitchFamily="34" charset="0"/>
              </a:rPr>
              <a:t>站点第一次发送第一个</a:t>
            </a:r>
            <a:r>
              <a:rPr lang="zh-CN" altLang="en-US" dirty="0" smtClean="0">
                <a:latin typeface="Tahoma" panose="020B0604030504040204" pitchFamily="34" charset="0"/>
                <a:ea typeface="Tahoma" panose="020B0604030504040204" pitchFamily="34" charset="0"/>
                <a:cs typeface="Tahoma" panose="020B0604030504040204" pitchFamily="34" charset="0"/>
              </a:rPr>
              <a:t>帧</a:t>
            </a:r>
            <a:r>
              <a:rPr lang="en-US" altLang="zh-CN" dirty="0" smtClean="0">
                <a:latin typeface="Tahoma" panose="020B0604030504040204" pitchFamily="34" charset="0"/>
                <a:ea typeface="Tahoma" panose="020B0604030504040204" pitchFamily="34" charset="0"/>
                <a:cs typeface="Tahoma" panose="020B0604030504040204" pitchFamily="34" charset="0"/>
              </a:rPr>
              <a:t>(</a:t>
            </a:r>
            <a:r>
              <a:rPr lang="zh-CN" altLang="en-US" dirty="0" smtClean="0">
                <a:latin typeface="Tahoma" panose="020B0604030504040204" pitchFamily="34" charset="0"/>
                <a:ea typeface="Tahoma" panose="020B0604030504040204" pitchFamily="34" charset="0"/>
                <a:cs typeface="Tahoma" panose="020B0604030504040204" pitchFamily="34" charset="0"/>
              </a:rPr>
              <a:t>没有重传</a:t>
            </a:r>
            <a:r>
              <a:rPr lang="en-US" altLang="zh-CN" dirty="0" smtClean="0">
                <a:latin typeface="Tahoma" panose="020B0604030504040204" pitchFamily="34" charset="0"/>
                <a:ea typeface="Tahoma" panose="020B0604030504040204" pitchFamily="34" charset="0"/>
                <a:cs typeface="Tahoma" panose="020B0604030504040204" pitchFamily="34" charset="0"/>
              </a:rPr>
              <a:t>)</a:t>
            </a:r>
            <a:r>
              <a:rPr lang="zh-CN" altLang="en-US" dirty="0" smtClean="0">
                <a:latin typeface="Tahoma" panose="020B0604030504040204" pitchFamily="34" charset="0"/>
                <a:ea typeface="Tahoma" panose="020B0604030504040204" pitchFamily="34" charset="0"/>
                <a:cs typeface="Tahoma" panose="020B0604030504040204" pitchFamily="34" charset="0"/>
              </a:rPr>
              <a:t>。</a:t>
            </a:r>
            <a:endParaRPr lang="en-US" altLang="zh-CN" dirty="0">
              <a:latin typeface="Tahoma" panose="020B0604030504040204" pitchFamily="34" charset="0"/>
              <a:ea typeface="Tahoma" panose="020B0604030504040204" pitchFamily="34" charset="0"/>
              <a:cs typeface="Tahoma" panose="020B0604030504040204" pitchFamily="34" charset="0"/>
            </a:endParaRPr>
          </a:p>
          <a:p>
            <a:pPr>
              <a:spcBef>
                <a:spcPts val="600"/>
              </a:spcBef>
              <a:buBlip>
                <a:blip r:embed="rId2"/>
              </a:buBlip>
            </a:pPr>
            <a:endParaRPr lang="en-US" altLang="zh-CN" dirty="0">
              <a:latin typeface="Tahoma" panose="020B0604030504040204" pitchFamily="34" charset="0"/>
              <a:ea typeface="Tahoma" panose="020B0604030504040204" pitchFamily="34" charset="0"/>
              <a:cs typeface="Tahoma" panose="020B0604030504040204" pitchFamily="34" charset="0"/>
            </a:endParaRPr>
          </a:p>
          <a:p>
            <a:pPr>
              <a:spcBef>
                <a:spcPts val="600"/>
              </a:spcBef>
              <a:buBlip>
                <a:blip r:embed="rId2"/>
              </a:buBlip>
            </a:pPr>
            <a:r>
              <a:rPr lang="zh-CN" altLang="en-US" dirty="0" smtClean="0">
                <a:latin typeface="Tahoma" panose="020B0604030504040204" pitchFamily="34" charset="0"/>
                <a:ea typeface="Tahoma" panose="020B0604030504040204" pitchFamily="34" charset="0"/>
                <a:cs typeface="Tahoma" panose="020B0604030504040204" pitchFamily="34" charset="0"/>
              </a:rPr>
              <a:t>其它</a:t>
            </a:r>
            <a:r>
              <a:rPr lang="en-US" altLang="zh-CN" dirty="0" smtClean="0">
                <a:latin typeface="Tahoma" panose="020B0604030504040204" pitchFamily="34" charset="0"/>
                <a:ea typeface="Tahoma" panose="020B0604030504040204" pitchFamily="34" charset="0"/>
                <a:cs typeface="Tahoma" panose="020B0604030504040204" pitchFamily="34" charset="0"/>
              </a:rPr>
              <a:t>cases: </a:t>
            </a:r>
            <a:r>
              <a:rPr lang="en-US" altLang="zh-CN" dirty="0">
                <a:latin typeface="Tahoma" panose="020B0604030504040204" pitchFamily="34" charset="0"/>
                <a:ea typeface="Tahoma" panose="020B0604030504040204" pitchFamily="34" charset="0"/>
                <a:cs typeface="Tahoma" panose="020B0604030504040204" pitchFamily="34" charset="0"/>
              </a:rPr>
              <a:t>DIFS + </a:t>
            </a:r>
            <a:r>
              <a:rPr lang="en-US" altLang="zh-CN" dirty="0" smtClean="0">
                <a:latin typeface="Tahoma" panose="020B0604030504040204" pitchFamily="34" charset="0"/>
                <a:ea typeface="Tahoma" panose="020B0604030504040204" pitchFamily="34" charset="0"/>
                <a:cs typeface="Tahoma" panose="020B0604030504040204" pitchFamily="34" charset="0"/>
              </a:rPr>
              <a:t>n*slots</a:t>
            </a:r>
            <a:endParaRPr lang="zh-CN" altLang="en-US"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xmlns="" val="962085956"/>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617" name="Rectangle 9"/>
          <p:cNvSpPr>
            <a:spLocks noGrp="1" noChangeArrowheads="1"/>
          </p:cNvSpPr>
          <p:nvPr>
            <p:ph type="body" idx="1"/>
          </p:nvPr>
        </p:nvSpPr>
        <p:spPr>
          <a:xfrm>
            <a:off x="323528" y="1052513"/>
            <a:ext cx="8569647" cy="5113337"/>
          </a:xfrm>
        </p:spPr>
        <p:txBody>
          <a:bodyPr/>
          <a:lstStyle/>
          <a:p>
            <a:pPr eaLnBrk="1" hangingPunct="1">
              <a:spcBef>
                <a:spcPts val="600"/>
              </a:spcBef>
            </a:pPr>
            <a:r>
              <a:rPr lang="zh-CN" altLang="en-US" dirty="0" smtClean="0"/>
              <a:t>要发送数据的站先检测信道。</a:t>
            </a:r>
          </a:p>
          <a:p>
            <a:pPr eaLnBrk="1" hangingPunct="1">
              <a:spcBef>
                <a:spcPts val="600"/>
              </a:spcBef>
            </a:pPr>
            <a:endParaRPr lang="zh-CN" altLang="en-US" dirty="0" smtClean="0"/>
          </a:p>
          <a:p>
            <a:pPr eaLnBrk="1" hangingPunct="1">
              <a:spcBef>
                <a:spcPts val="600"/>
              </a:spcBef>
            </a:pPr>
            <a:r>
              <a:rPr lang="zh-CN" altLang="en-US" dirty="0" smtClean="0"/>
              <a:t>在</a:t>
            </a:r>
            <a:r>
              <a:rPr lang="en-US" altLang="zh-CN" dirty="0" smtClean="0"/>
              <a:t>IEEE</a:t>
            </a:r>
            <a:r>
              <a:rPr lang="zh-CN" altLang="en-US" dirty="0" smtClean="0"/>
              <a:t> </a:t>
            </a:r>
            <a:r>
              <a:rPr lang="en-US" altLang="zh-CN" dirty="0" smtClean="0"/>
              <a:t>802.11</a:t>
            </a:r>
            <a:r>
              <a:rPr lang="zh-CN" altLang="en-US" dirty="0" smtClean="0"/>
              <a:t>标准中规定了在物理层的</a:t>
            </a:r>
            <a:r>
              <a:rPr lang="zh-CN" altLang="en-US" dirty="0" smtClean="0">
                <a:solidFill>
                  <a:schemeClr val="hlink"/>
                </a:solidFill>
              </a:rPr>
              <a:t>空中接口</a:t>
            </a:r>
            <a:r>
              <a:rPr lang="zh-CN" altLang="en-US" dirty="0" smtClean="0"/>
              <a:t>进行物理层的载波监听。</a:t>
            </a:r>
          </a:p>
          <a:p>
            <a:pPr eaLnBrk="1" hangingPunct="1">
              <a:spcBef>
                <a:spcPts val="600"/>
              </a:spcBef>
            </a:pPr>
            <a:endParaRPr lang="zh-CN" altLang="en-US" dirty="0" smtClean="0"/>
          </a:p>
          <a:p>
            <a:pPr eaLnBrk="1" hangingPunct="1">
              <a:spcBef>
                <a:spcPts val="600"/>
              </a:spcBef>
            </a:pPr>
            <a:r>
              <a:rPr lang="zh-CN" altLang="en-US" dirty="0" smtClean="0"/>
              <a:t>通过收到的相对信号强度</a:t>
            </a:r>
            <a:r>
              <a:rPr lang="zh-CN" altLang="en-US" dirty="0" smtClean="0">
                <a:solidFill>
                  <a:schemeClr val="hlink"/>
                </a:solidFill>
              </a:rPr>
              <a:t>是否超过</a:t>
            </a:r>
            <a:r>
              <a:rPr lang="zh-CN" altLang="en-US" dirty="0" smtClean="0"/>
              <a:t>一定的门限数值</a:t>
            </a:r>
            <a:r>
              <a:rPr lang="zh-CN" altLang="en-US" dirty="0" smtClean="0">
                <a:solidFill>
                  <a:srgbClr val="FF0000"/>
                </a:solidFill>
              </a:rPr>
              <a:t>就</a:t>
            </a:r>
            <a:r>
              <a:rPr lang="zh-CN" altLang="en-US" dirty="0" smtClean="0"/>
              <a:t>可判定是否有其他的移动站</a:t>
            </a:r>
            <a:r>
              <a:rPr lang="zh-CN" altLang="en-US" dirty="0" smtClean="0">
                <a:solidFill>
                  <a:srgbClr val="FF0000"/>
                </a:solidFill>
              </a:rPr>
              <a:t>在信道上发送数据</a:t>
            </a:r>
            <a:r>
              <a:rPr lang="zh-CN" altLang="en-US" dirty="0" smtClean="0"/>
              <a:t>。</a:t>
            </a:r>
          </a:p>
          <a:p>
            <a:pPr eaLnBrk="1" hangingPunct="1">
              <a:spcBef>
                <a:spcPts val="600"/>
              </a:spcBef>
            </a:pPr>
            <a:endParaRPr lang="zh-CN" altLang="en-US" dirty="0" smtClean="0"/>
          </a:p>
          <a:p>
            <a:pPr eaLnBrk="1" hangingPunct="1">
              <a:spcBef>
                <a:spcPts val="600"/>
              </a:spcBef>
            </a:pPr>
            <a:r>
              <a:rPr lang="zh-CN" altLang="en-US" dirty="0" smtClean="0"/>
              <a:t>当源站发送它的第一个</a:t>
            </a:r>
            <a:r>
              <a:rPr lang="en-US" altLang="zh-CN" dirty="0" smtClean="0"/>
              <a:t>MAC</a:t>
            </a:r>
            <a:r>
              <a:rPr lang="zh-CN" altLang="en-US" dirty="0" smtClean="0"/>
              <a:t>帧时，若检测到信道空闲，则在等待一段时间</a:t>
            </a:r>
            <a:r>
              <a:rPr lang="en-US" altLang="zh-CN" dirty="0" smtClean="0">
                <a:solidFill>
                  <a:srgbClr val="FF0000"/>
                </a:solidFill>
              </a:rPr>
              <a:t>DIFS</a:t>
            </a:r>
            <a:r>
              <a:rPr lang="zh-CN" altLang="en-US" dirty="0" smtClean="0"/>
              <a:t>后就可发送。  </a:t>
            </a:r>
          </a:p>
        </p:txBody>
      </p:sp>
      <p:sp>
        <p:nvSpPr>
          <p:cNvPr id="35843" name="Rectangle 10"/>
          <p:cNvSpPr>
            <a:spLocks noGrp="1" noChangeArrowheads="1"/>
          </p:cNvSpPr>
          <p:nvPr>
            <p:ph type="title"/>
          </p:nvPr>
        </p:nvSpPr>
        <p:spPr/>
        <p:txBody>
          <a:bodyPr/>
          <a:lstStyle/>
          <a:p>
            <a:pPr eaLnBrk="1" hangingPunct="1"/>
            <a:r>
              <a:rPr lang="en-US" altLang="zh-CN" dirty="0" smtClean="0"/>
              <a:t>CSMA/CA </a:t>
            </a:r>
            <a:r>
              <a:rPr lang="zh-CN" altLang="en-US" dirty="0" smtClean="0"/>
              <a:t>协议的原理</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4617">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2461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4617" grpId="0"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6"/>
          <p:cNvSpPr>
            <a:spLocks noGrp="1" noChangeArrowheads="1"/>
          </p:cNvSpPr>
          <p:nvPr>
            <p:ph type="title"/>
          </p:nvPr>
        </p:nvSpPr>
        <p:spPr/>
        <p:txBody>
          <a:bodyPr/>
          <a:lstStyle/>
          <a:p>
            <a:pPr eaLnBrk="1" hangingPunct="1"/>
            <a:r>
              <a:rPr lang="zh-CN" altLang="en-US" dirty="0" smtClean="0"/>
              <a:t>为什么信道空闲还要再等待 </a:t>
            </a:r>
          </a:p>
        </p:txBody>
      </p:sp>
      <p:sp>
        <p:nvSpPr>
          <p:cNvPr id="326665" name="Rectangle 9"/>
          <p:cNvSpPr>
            <a:spLocks noGrp="1" noChangeArrowheads="1"/>
          </p:cNvSpPr>
          <p:nvPr>
            <p:ph type="body" idx="1"/>
          </p:nvPr>
        </p:nvSpPr>
        <p:spPr>
          <a:xfrm>
            <a:off x="323850" y="1071546"/>
            <a:ext cx="8496300" cy="5076824"/>
          </a:xfrm>
        </p:spPr>
        <p:txBody>
          <a:bodyPr/>
          <a:lstStyle/>
          <a:p>
            <a:pPr eaLnBrk="1" hangingPunct="1">
              <a:spcBef>
                <a:spcPts val="600"/>
              </a:spcBef>
            </a:pPr>
            <a:r>
              <a:rPr lang="zh-CN" altLang="en-US" dirty="0" smtClean="0"/>
              <a:t>这是考虑到可能有其他的站有</a:t>
            </a:r>
            <a:r>
              <a:rPr lang="zh-CN" altLang="en-US" dirty="0" smtClean="0">
                <a:solidFill>
                  <a:srgbClr val="FF0000"/>
                </a:solidFill>
              </a:rPr>
              <a:t>高优先级的帧</a:t>
            </a:r>
            <a:r>
              <a:rPr lang="zh-CN" altLang="en-US" dirty="0" smtClean="0"/>
              <a:t>要发送。</a:t>
            </a:r>
          </a:p>
          <a:p>
            <a:pPr eaLnBrk="1" hangingPunct="1">
              <a:spcBef>
                <a:spcPts val="600"/>
              </a:spcBef>
            </a:pPr>
            <a:endParaRPr lang="en-US" altLang="zh-CN" dirty="0" smtClean="0"/>
          </a:p>
          <a:p>
            <a:pPr eaLnBrk="1" hangingPunct="1">
              <a:spcBef>
                <a:spcPts val="600"/>
              </a:spcBef>
            </a:pPr>
            <a:r>
              <a:rPr lang="zh-CN" altLang="en-US" dirty="0" smtClean="0"/>
              <a:t>如有，就要让高优先级帧先发送。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666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6665" grpId="0"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6"/>
          <p:cNvSpPr>
            <a:spLocks noGrp="1" noChangeArrowheads="1"/>
          </p:cNvSpPr>
          <p:nvPr>
            <p:ph type="title"/>
          </p:nvPr>
        </p:nvSpPr>
        <p:spPr/>
        <p:txBody>
          <a:bodyPr/>
          <a:lstStyle/>
          <a:p>
            <a:pPr eaLnBrk="1" hangingPunct="1"/>
            <a:r>
              <a:rPr lang="zh-CN" altLang="en-US" dirty="0" smtClean="0"/>
              <a:t>假定没有高优先级帧要发送 </a:t>
            </a:r>
          </a:p>
        </p:txBody>
      </p:sp>
      <p:sp>
        <p:nvSpPr>
          <p:cNvPr id="325641" name="Rectangle 9"/>
          <p:cNvSpPr>
            <a:spLocks noGrp="1" noChangeArrowheads="1"/>
          </p:cNvSpPr>
          <p:nvPr>
            <p:ph type="body" idx="1"/>
          </p:nvPr>
        </p:nvSpPr>
        <p:spPr>
          <a:xfrm>
            <a:off x="323850" y="1071546"/>
            <a:ext cx="8496300" cy="5076824"/>
          </a:xfrm>
        </p:spPr>
        <p:txBody>
          <a:bodyPr/>
          <a:lstStyle/>
          <a:p>
            <a:pPr eaLnBrk="1" hangingPunct="1"/>
            <a:r>
              <a:rPr lang="zh-CN" altLang="en-US" dirty="0" smtClean="0"/>
              <a:t>源站发送了自己的数据帧。</a:t>
            </a:r>
          </a:p>
          <a:p>
            <a:pPr eaLnBrk="1" hangingPunct="1"/>
            <a:endParaRPr lang="en-US" altLang="zh-CN" dirty="0" smtClean="0"/>
          </a:p>
          <a:p>
            <a:pPr eaLnBrk="1" hangingPunct="1"/>
            <a:r>
              <a:rPr lang="zh-CN" altLang="en-US" dirty="0" smtClean="0"/>
              <a:t>目的站若正确收到此帧，则经过时间间隔</a:t>
            </a:r>
            <a:r>
              <a:rPr lang="en-US" altLang="zh-CN" dirty="0" smtClean="0"/>
              <a:t>SIFS</a:t>
            </a:r>
            <a:r>
              <a:rPr lang="zh-CN" altLang="en-US" dirty="0" smtClean="0"/>
              <a:t>后，向源站发送确认帧</a:t>
            </a:r>
            <a:r>
              <a:rPr lang="en-US" altLang="zh-CN" dirty="0" smtClean="0"/>
              <a:t>ACK</a:t>
            </a:r>
            <a:r>
              <a:rPr lang="zh-CN" altLang="en-US" dirty="0" smtClean="0"/>
              <a:t>。</a:t>
            </a:r>
          </a:p>
          <a:p>
            <a:pPr eaLnBrk="1" hangingPunct="1"/>
            <a:endParaRPr lang="en-US" altLang="zh-CN" dirty="0" smtClean="0"/>
          </a:p>
          <a:p>
            <a:pPr eaLnBrk="1" hangingPunct="1"/>
            <a:r>
              <a:rPr lang="zh-CN" altLang="en-US" dirty="0" smtClean="0"/>
              <a:t>若源站在规定时间内没有收到确认帧</a:t>
            </a:r>
            <a:r>
              <a:rPr lang="en-US" altLang="zh-CN" dirty="0" smtClean="0"/>
              <a:t>ACK (</a:t>
            </a:r>
            <a:r>
              <a:rPr lang="zh-CN" altLang="en-US" dirty="0" smtClean="0"/>
              <a:t>由重传计时器控制这段时间</a:t>
            </a:r>
            <a:r>
              <a:rPr lang="en-US" altLang="zh-CN" dirty="0" smtClean="0"/>
              <a:t>)</a:t>
            </a:r>
            <a:r>
              <a:rPr lang="zh-CN" altLang="en-US" dirty="0" smtClean="0"/>
              <a:t>，就必须</a:t>
            </a:r>
            <a:r>
              <a:rPr lang="zh-CN" altLang="en-US" dirty="0" smtClean="0">
                <a:solidFill>
                  <a:srgbClr val="FF0000"/>
                </a:solidFill>
              </a:rPr>
              <a:t>重传</a:t>
            </a:r>
            <a:r>
              <a:rPr lang="zh-CN" altLang="en-US" dirty="0" smtClean="0"/>
              <a:t>此帧，直到收到确认为止，</a:t>
            </a:r>
            <a:r>
              <a:rPr lang="zh-CN" altLang="en-US" dirty="0" smtClean="0">
                <a:solidFill>
                  <a:srgbClr val="FF0000"/>
                </a:solidFill>
              </a:rPr>
              <a:t>或者</a:t>
            </a:r>
            <a:r>
              <a:rPr lang="zh-CN" altLang="en-US" dirty="0" smtClean="0"/>
              <a:t>经过若干次的重传失败后</a:t>
            </a:r>
            <a:r>
              <a:rPr lang="zh-CN" altLang="en-US" dirty="0" smtClean="0">
                <a:solidFill>
                  <a:srgbClr val="FF0000"/>
                </a:solidFill>
              </a:rPr>
              <a:t>放弃发送</a:t>
            </a:r>
            <a:r>
              <a:rPr lang="zh-CN" altLang="en-US" dirty="0" smtClean="0"/>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5641">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2564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5641" grpId="0"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6"/>
          <p:cNvSpPr>
            <a:spLocks noGrp="1" noChangeArrowheads="1"/>
          </p:cNvSpPr>
          <p:nvPr>
            <p:ph type="title"/>
          </p:nvPr>
        </p:nvSpPr>
        <p:spPr/>
        <p:txBody>
          <a:bodyPr/>
          <a:lstStyle/>
          <a:p>
            <a:pPr eaLnBrk="1" hangingPunct="1"/>
            <a:r>
              <a:rPr lang="zh-CN" altLang="en-US" dirty="0" smtClean="0"/>
              <a:t>虚拟载波监听 </a:t>
            </a:r>
          </a:p>
        </p:txBody>
      </p:sp>
      <p:sp>
        <p:nvSpPr>
          <p:cNvPr id="7" name="内容占位符 6"/>
          <p:cNvSpPr>
            <a:spLocks noGrp="1"/>
          </p:cNvSpPr>
          <p:nvPr>
            <p:ph idx="1"/>
          </p:nvPr>
        </p:nvSpPr>
        <p:spPr>
          <a:xfrm>
            <a:off x="323850" y="1052513"/>
            <a:ext cx="8496300" cy="5112791"/>
          </a:xfrm>
        </p:spPr>
        <p:txBody>
          <a:bodyPr/>
          <a:lstStyle/>
          <a:p>
            <a:pPr eaLnBrk="1" hangingPunct="1">
              <a:spcBef>
                <a:spcPts val="600"/>
              </a:spcBef>
              <a:spcAft>
                <a:spcPts val="0"/>
              </a:spcAft>
              <a:defRPr/>
            </a:pPr>
            <a:r>
              <a:rPr lang="zh-CN" altLang="en-US" dirty="0">
                <a:solidFill>
                  <a:srgbClr val="FF0000"/>
                </a:solidFill>
                <a:ea typeface="+mj-ea"/>
              </a:rPr>
              <a:t>虚拟载波</a:t>
            </a:r>
            <a:r>
              <a:rPr lang="zh-CN" altLang="en-US" dirty="0" smtClean="0">
                <a:solidFill>
                  <a:srgbClr val="FF0000"/>
                </a:solidFill>
                <a:ea typeface="+mj-ea"/>
              </a:rPr>
              <a:t>监听</a:t>
            </a:r>
            <a:r>
              <a:rPr lang="en-US" altLang="zh-CN" dirty="0" smtClean="0">
                <a:ea typeface="+mj-ea"/>
              </a:rPr>
              <a:t>(Virtual Carrier Sense)</a:t>
            </a:r>
            <a:r>
              <a:rPr lang="zh-CN" altLang="en-US" dirty="0" smtClean="0">
                <a:ea typeface="+mj-ea"/>
              </a:rPr>
              <a:t>的机制是让源站将它要占用信道的时间 </a:t>
            </a:r>
            <a:r>
              <a:rPr lang="en-US" altLang="zh-CN" dirty="0" smtClean="0">
                <a:ea typeface="+mj-ea"/>
              </a:rPr>
              <a:t>(</a:t>
            </a:r>
            <a:r>
              <a:rPr lang="zh-CN" altLang="en-US" dirty="0" smtClean="0">
                <a:ea typeface="+mj-ea"/>
              </a:rPr>
              <a:t>包括目的站发回确认帧所需的时间</a:t>
            </a:r>
            <a:r>
              <a:rPr lang="en-US" altLang="zh-CN" dirty="0" smtClean="0">
                <a:ea typeface="+mj-ea"/>
              </a:rPr>
              <a:t>) </a:t>
            </a:r>
            <a:r>
              <a:rPr lang="zh-CN" altLang="en-US" dirty="0" smtClean="0">
                <a:solidFill>
                  <a:srgbClr val="FF0000"/>
                </a:solidFill>
                <a:ea typeface="+mj-ea"/>
              </a:rPr>
              <a:t>通知</a:t>
            </a:r>
            <a:r>
              <a:rPr lang="zh-CN" altLang="en-US" dirty="0" smtClean="0">
                <a:ea typeface="+mj-ea"/>
              </a:rPr>
              <a:t>给所有其他站，以便使其他所有站在这一段时间都停止发送数据。</a:t>
            </a:r>
          </a:p>
          <a:p>
            <a:pPr eaLnBrk="1" hangingPunct="1">
              <a:spcBef>
                <a:spcPts val="600"/>
              </a:spcBef>
              <a:spcAft>
                <a:spcPts val="0"/>
              </a:spcAft>
              <a:defRPr/>
            </a:pPr>
            <a:endParaRPr lang="en-US" altLang="zh-CN" dirty="0" smtClean="0">
              <a:ea typeface="+mj-ea"/>
            </a:endParaRPr>
          </a:p>
          <a:p>
            <a:pPr eaLnBrk="1" hangingPunct="1">
              <a:spcBef>
                <a:spcPts val="600"/>
              </a:spcBef>
              <a:spcAft>
                <a:spcPts val="0"/>
              </a:spcAft>
              <a:defRPr/>
            </a:pPr>
            <a:r>
              <a:rPr lang="zh-CN" altLang="en-US" dirty="0" smtClean="0">
                <a:ea typeface="+mj-ea"/>
              </a:rPr>
              <a:t>这样就大大减少了碰撞的机会。 </a:t>
            </a:r>
          </a:p>
          <a:p>
            <a:pPr eaLnBrk="1" hangingPunct="1">
              <a:spcBef>
                <a:spcPts val="600"/>
              </a:spcBef>
              <a:spcAft>
                <a:spcPts val="0"/>
              </a:spcAft>
              <a:defRPr/>
            </a:pPr>
            <a:endParaRPr lang="en-US" altLang="zh-CN" dirty="0" smtClean="0">
              <a:ea typeface="+mj-ea"/>
            </a:endParaRPr>
          </a:p>
          <a:p>
            <a:pPr eaLnBrk="1" hangingPunct="1">
              <a:spcBef>
                <a:spcPts val="600"/>
              </a:spcBef>
              <a:spcAft>
                <a:spcPts val="0"/>
              </a:spcAft>
              <a:defRPr/>
            </a:pPr>
            <a:r>
              <a:rPr lang="zh-CN" altLang="en-US" dirty="0" smtClean="0">
                <a:ea typeface="+mj-ea"/>
              </a:rPr>
              <a:t>“虚拟载波监听”是表示其他站</a:t>
            </a:r>
            <a:r>
              <a:rPr lang="zh-CN" altLang="en-US" dirty="0" smtClean="0">
                <a:solidFill>
                  <a:srgbClr val="FF0000"/>
                </a:solidFill>
                <a:ea typeface="+mj-ea"/>
              </a:rPr>
              <a:t>并没有监听信道</a:t>
            </a:r>
            <a:r>
              <a:rPr lang="zh-CN" altLang="en-US" dirty="0" smtClean="0">
                <a:ea typeface="+mj-ea"/>
              </a:rPr>
              <a:t>，而是由于其他站收到了“</a:t>
            </a:r>
            <a:r>
              <a:rPr lang="zh-CN" altLang="en-US" dirty="0" smtClean="0">
                <a:solidFill>
                  <a:srgbClr val="FF0000"/>
                </a:solidFill>
                <a:ea typeface="+mj-ea"/>
              </a:rPr>
              <a:t>源站的通知</a:t>
            </a:r>
            <a:r>
              <a:rPr lang="zh-CN" altLang="en-US" dirty="0" smtClean="0">
                <a:ea typeface="+mj-ea"/>
              </a:rPr>
              <a:t>”才不发送数据。</a:t>
            </a:r>
            <a:endParaRPr lang="en-US" altLang="zh-CN" dirty="0" smtClean="0">
              <a:ea typeface="+mj-ea"/>
            </a:endParaRPr>
          </a:p>
          <a:p>
            <a:pPr eaLnBrk="1" hangingPunct="1">
              <a:spcBef>
                <a:spcPts val="600"/>
              </a:spcBef>
              <a:spcAft>
                <a:spcPts val="0"/>
              </a:spcAft>
              <a:defRPr/>
            </a:pPr>
            <a:endParaRPr lang="en-US" altLang="zh-CN" dirty="0">
              <a:ea typeface="+mj-ea"/>
            </a:endParaRPr>
          </a:p>
          <a:p>
            <a:pPr eaLnBrk="1" hangingPunct="1">
              <a:spcBef>
                <a:spcPts val="600"/>
              </a:spcBef>
              <a:spcAft>
                <a:spcPts val="0"/>
              </a:spcAft>
              <a:defRPr/>
            </a:pPr>
            <a:r>
              <a:rPr lang="zh-CN" altLang="en-US" dirty="0"/>
              <a:t>这种效果好像是其他站都监听了信道。</a:t>
            </a:r>
          </a:p>
          <a:p>
            <a:pPr eaLnBrk="1" hangingPunct="1">
              <a:spcBef>
                <a:spcPts val="600"/>
              </a:spcBef>
              <a:spcAft>
                <a:spcPts val="0"/>
              </a:spcAft>
              <a:defRPr/>
            </a:pPr>
            <a:endParaRPr lang="zh-CN" altLang="en-US" dirty="0" smtClean="0">
              <a:ea typeface="+mj-ea"/>
            </a:endParaRPr>
          </a:p>
          <a:p>
            <a:pPr eaLnBrk="1" hangingPunct="1">
              <a:defRPr/>
            </a:pPr>
            <a:endParaRPr lang="zh-CN" altLang="en-US" dirty="0" smtClean="0">
              <a:ea typeface="+mj-ea"/>
            </a:endParaRPr>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6"/>
          <p:cNvSpPr>
            <a:spLocks noGrp="1" noChangeArrowheads="1"/>
          </p:cNvSpPr>
          <p:nvPr>
            <p:ph type="title"/>
          </p:nvPr>
        </p:nvSpPr>
        <p:spPr/>
        <p:txBody>
          <a:bodyPr/>
          <a:lstStyle/>
          <a:p>
            <a:pPr eaLnBrk="1" hangingPunct="1"/>
            <a:r>
              <a:rPr lang="zh-CN" altLang="en-US" dirty="0" smtClean="0"/>
              <a:t>虚拟载波监听的效果 </a:t>
            </a:r>
          </a:p>
        </p:txBody>
      </p:sp>
      <p:sp>
        <p:nvSpPr>
          <p:cNvPr id="328713" name="Rectangle 9"/>
          <p:cNvSpPr>
            <a:spLocks noGrp="1" noChangeArrowheads="1"/>
          </p:cNvSpPr>
          <p:nvPr>
            <p:ph type="body" idx="1"/>
          </p:nvPr>
        </p:nvSpPr>
        <p:spPr>
          <a:xfrm>
            <a:off x="323850" y="1071546"/>
            <a:ext cx="8496300" cy="5076824"/>
          </a:xfrm>
        </p:spPr>
        <p:txBody>
          <a:bodyPr/>
          <a:lstStyle/>
          <a:p>
            <a:pPr eaLnBrk="1" hangingPunct="1"/>
            <a:r>
              <a:rPr lang="zh-CN" altLang="en-US" dirty="0" smtClean="0"/>
              <a:t>所谓“源站的通知”就是源站在其 </a:t>
            </a:r>
            <a:r>
              <a:rPr lang="en-US" altLang="zh-CN" dirty="0" smtClean="0"/>
              <a:t>MAC </a:t>
            </a:r>
            <a:r>
              <a:rPr lang="zh-CN" altLang="en-US" dirty="0" smtClean="0"/>
              <a:t>帧首部中的第二个字段“</a:t>
            </a:r>
            <a:r>
              <a:rPr lang="zh-CN" altLang="en-US" dirty="0" smtClean="0">
                <a:solidFill>
                  <a:srgbClr val="FF0000"/>
                </a:solidFill>
              </a:rPr>
              <a:t>持续时间</a:t>
            </a:r>
            <a:r>
              <a:rPr lang="zh-CN" altLang="en-US" dirty="0" smtClean="0"/>
              <a:t>”中填入了在</a:t>
            </a:r>
            <a:r>
              <a:rPr lang="zh-CN" altLang="en-US" dirty="0" smtClean="0">
                <a:solidFill>
                  <a:srgbClr val="FF0000"/>
                </a:solidFill>
              </a:rPr>
              <a:t>本帧</a:t>
            </a:r>
            <a:r>
              <a:rPr lang="en-US" altLang="zh-CN" sz="2000" dirty="0" smtClean="0"/>
              <a:t>[</a:t>
            </a:r>
            <a:r>
              <a:rPr lang="zh-CN" altLang="en-US" sz="2000" dirty="0" smtClean="0"/>
              <a:t>如</a:t>
            </a:r>
            <a:r>
              <a:rPr lang="en-US" altLang="zh-CN" sz="2000" dirty="0" smtClean="0"/>
              <a:t>RTS</a:t>
            </a:r>
            <a:r>
              <a:rPr lang="zh-CN" altLang="en-US" sz="2000" dirty="0" smtClean="0"/>
              <a:t>和</a:t>
            </a:r>
            <a:r>
              <a:rPr lang="en-US" altLang="zh-CN" sz="2000" dirty="0" smtClean="0"/>
              <a:t>CTS</a:t>
            </a:r>
            <a:r>
              <a:rPr lang="zh-CN" altLang="en-US" sz="2000" dirty="0" smtClean="0"/>
              <a:t>，而不能是指数据帧</a:t>
            </a:r>
            <a:r>
              <a:rPr lang="en-US" altLang="zh-CN" sz="2000" dirty="0" smtClean="0"/>
              <a:t>]</a:t>
            </a:r>
            <a:r>
              <a:rPr lang="zh-CN" altLang="en-US" dirty="0" smtClean="0">
                <a:solidFill>
                  <a:srgbClr val="FF0000"/>
                </a:solidFill>
              </a:rPr>
              <a:t>结束后</a:t>
            </a:r>
            <a:r>
              <a:rPr lang="zh-CN" altLang="en-US" dirty="0"/>
              <a:t>还要占用</a:t>
            </a:r>
            <a:r>
              <a:rPr lang="zh-CN" altLang="en-US" dirty="0" smtClean="0"/>
              <a:t>信道</a:t>
            </a:r>
            <a:r>
              <a:rPr lang="en-US" altLang="zh-CN" sz="2000" dirty="0" smtClean="0"/>
              <a:t>[occupy the channel]</a:t>
            </a:r>
            <a:r>
              <a:rPr lang="zh-CN" altLang="en-US" dirty="0" smtClean="0"/>
              <a:t>多少时间 </a:t>
            </a:r>
            <a:r>
              <a:rPr lang="en-US" altLang="zh-CN" dirty="0" smtClean="0"/>
              <a:t>(</a:t>
            </a:r>
            <a:r>
              <a:rPr lang="zh-CN" altLang="en-US" dirty="0" smtClean="0"/>
              <a:t>以</a:t>
            </a:r>
            <a:r>
              <a:rPr lang="zh-CN" altLang="en-US" dirty="0">
                <a:solidFill>
                  <a:srgbClr val="FF0000"/>
                </a:solidFill>
              </a:rPr>
              <a:t>微秒</a:t>
            </a:r>
            <a:r>
              <a:rPr lang="zh-CN" altLang="en-US" dirty="0" smtClean="0"/>
              <a:t>为单位</a:t>
            </a:r>
            <a:r>
              <a:rPr lang="en-US" altLang="zh-CN" dirty="0" smtClean="0"/>
              <a:t>)</a:t>
            </a:r>
            <a:r>
              <a:rPr lang="zh-CN" altLang="en-US" dirty="0" smtClean="0"/>
              <a:t>，包括目的站发送确认帧所需的时间。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871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8713" grpId="0"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6"/>
          <p:cNvSpPr>
            <a:spLocks noGrp="1" noChangeArrowheads="1"/>
          </p:cNvSpPr>
          <p:nvPr>
            <p:ph type="title"/>
          </p:nvPr>
        </p:nvSpPr>
        <p:spPr/>
        <p:txBody>
          <a:bodyPr/>
          <a:lstStyle/>
          <a:p>
            <a:pPr eaLnBrk="1" hangingPunct="1"/>
            <a:r>
              <a:rPr lang="zh-CN" altLang="en-US" dirty="0" smtClean="0"/>
              <a:t>网络分配向量 </a:t>
            </a:r>
          </a:p>
        </p:txBody>
      </p:sp>
      <p:sp>
        <p:nvSpPr>
          <p:cNvPr id="330761" name="Rectangle 9"/>
          <p:cNvSpPr>
            <a:spLocks noGrp="1" noChangeArrowheads="1"/>
          </p:cNvSpPr>
          <p:nvPr>
            <p:ph type="body" idx="1"/>
          </p:nvPr>
        </p:nvSpPr>
        <p:spPr>
          <a:xfrm>
            <a:off x="323850" y="1071546"/>
            <a:ext cx="8496300" cy="5076824"/>
          </a:xfrm>
        </p:spPr>
        <p:txBody>
          <a:bodyPr/>
          <a:lstStyle/>
          <a:p>
            <a:pPr eaLnBrk="1" hangingPunct="1">
              <a:spcBef>
                <a:spcPts val="600"/>
              </a:spcBef>
            </a:pPr>
            <a:r>
              <a:rPr lang="zh-CN" altLang="en-US" dirty="0" smtClean="0"/>
              <a:t>当一个站检测 </a:t>
            </a:r>
            <a:r>
              <a:rPr lang="en-US" altLang="zh-CN" dirty="0" smtClean="0"/>
              <a:t>(overhear) </a:t>
            </a:r>
            <a:r>
              <a:rPr lang="zh-CN" altLang="en-US" dirty="0" smtClean="0"/>
              <a:t>到正在信道中传送的 </a:t>
            </a:r>
            <a:r>
              <a:rPr lang="en-US" altLang="zh-CN" dirty="0" smtClean="0"/>
              <a:t>MAC </a:t>
            </a:r>
            <a:r>
              <a:rPr lang="zh-CN" altLang="en-US" dirty="0" smtClean="0"/>
              <a:t>帧首部的“持续时间</a:t>
            </a:r>
            <a:r>
              <a:rPr lang="en-US" altLang="zh-CN" dirty="0" smtClean="0"/>
              <a:t>duration</a:t>
            </a:r>
            <a:r>
              <a:rPr lang="zh-CN" altLang="en-US" dirty="0" smtClean="0"/>
              <a:t>”字段时，就调整自己的网络分配向量 </a:t>
            </a:r>
            <a:r>
              <a:rPr lang="en-US" altLang="zh-CN" dirty="0" smtClean="0"/>
              <a:t>NAV (Network Allocation Vector)</a:t>
            </a:r>
            <a:r>
              <a:rPr lang="zh-CN" altLang="en-US" dirty="0" smtClean="0"/>
              <a:t>。</a:t>
            </a:r>
          </a:p>
          <a:p>
            <a:pPr eaLnBrk="1" hangingPunct="1">
              <a:spcBef>
                <a:spcPts val="600"/>
              </a:spcBef>
            </a:pPr>
            <a:endParaRPr lang="en-US" altLang="zh-CN" dirty="0" smtClean="0"/>
          </a:p>
          <a:p>
            <a:pPr eaLnBrk="1" hangingPunct="1">
              <a:spcBef>
                <a:spcPts val="600"/>
              </a:spcBef>
            </a:pPr>
            <a:r>
              <a:rPr lang="en-US" altLang="zh-CN" dirty="0" smtClean="0"/>
              <a:t>NAV</a:t>
            </a:r>
            <a:r>
              <a:rPr lang="zh-CN" altLang="en-US" dirty="0" smtClean="0"/>
              <a:t>指出了必须经过多少时间才能完成数据帧的</a:t>
            </a:r>
            <a:r>
              <a:rPr lang="zh-CN" altLang="en-US" dirty="0" smtClean="0">
                <a:solidFill>
                  <a:srgbClr val="FF0000"/>
                </a:solidFill>
              </a:rPr>
              <a:t>这次传输</a:t>
            </a:r>
            <a:r>
              <a:rPr lang="zh-CN" altLang="en-US" dirty="0" smtClean="0"/>
              <a:t>，才能使信道转入到空闲状态。  </a:t>
            </a:r>
            <a:endParaRPr lang="en-US" altLang="zh-CN" dirty="0" smtClean="0"/>
          </a:p>
          <a:p>
            <a:pPr eaLnBrk="1" hangingPunct="1">
              <a:spcBef>
                <a:spcPts val="600"/>
              </a:spcBef>
            </a:pPr>
            <a:endParaRPr lang="en-US" altLang="zh-CN" dirty="0"/>
          </a:p>
          <a:p>
            <a:pPr eaLnBrk="1" hangingPunct="1">
              <a:spcBef>
                <a:spcPts val="600"/>
              </a:spcBef>
            </a:pPr>
            <a:r>
              <a:rPr lang="zh-CN" altLang="en-US" dirty="0" smtClean="0"/>
              <a:t>因此，某个站认为信道处于忙态就有两种可能，</a:t>
            </a:r>
            <a:endParaRPr lang="en-US" altLang="zh-CN" dirty="0" smtClean="0"/>
          </a:p>
          <a:p>
            <a:pPr eaLnBrk="1" hangingPunct="1">
              <a:spcBef>
                <a:spcPts val="600"/>
              </a:spcBef>
              <a:buBlip>
                <a:blip r:embed="rId2"/>
              </a:buBlip>
            </a:pPr>
            <a:r>
              <a:rPr lang="zh-CN" altLang="en-US" dirty="0" smtClean="0"/>
              <a:t>一种可能是由于其</a:t>
            </a:r>
            <a:r>
              <a:rPr lang="zh-CN" altLang="en-US" dirty="0" smtClean="0">
                <a:solidFill>
                  <a:srgbClr val="FF0000"/>
                </a:solidFill>
              </a:rPr>
              <a:t>物理层的</a:t>
            </a:r>
            <a:r>
              <a:rPr lang="zh-CN" altLang="en-US" dirty="0" smtClean="0"/>
              <a:t>载波监听检测信道忙，</a:t>
            </a:r>
            <a:endParaRPr lang="en-US" altLang="zh-CN" dirty="0" smtClean="0"/>
          </a:p>
          <a:p>
            <a:pPr eaLnBrk="1" hangingPunct="1">
              <a:spcBef>
                <a:spcPts val="600"/>
              </a:spcBef>
              <a:buBlip>
                <a:blip r:embed="rId2"/>
              </a:buBlip>
            </a:pPr>
            <a:r>
              <a:rPr lang="zh-CN" altLang="en-US" dirty="0" smtClean="0"/>
              <a:t>另一种可能就是由于</a:t>
            </a:r>
            <a:r>
              <a:rPr lang="en-US" altLang="zh-CN" dirty="0" smtClean="0">
                <a:solidFill>
                  <a:srgbClr val="FF0000"/>
                </a:solidFill>
              </a:rPr>
              <a:t>MAC</a:t>
            </a:r>
            <a:r>
              <a:rPr lang="zh-CN" altLang="en-US" dirty="0" smtClean="0">
                <a:solidFill>
                  <a:srgbClr val="FF0000"/>
                </a:solidFill>
              </a:rPr>
              <a:t>层的</a:t>
            </a:r>
            <a:r>
              <a:rPr lang="zh-CN" altLang="en-US" dirty="0" smtClean="0"/>
              <a:t>虚拟载波监听机制指出了信道忙。</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0761">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30761">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30761">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30761">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0761" grpId="0" build="p"/>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6"/>
          <p:cNvSpPr>
            <a:spLocks noGrp="1" noChangeArrowheads="1"/>
          </p:cNvSpPr>
          <p:nvPr>
            <p:ph type="title"/>
          </p:nvPr>
        </p:nvSpPr>
        <p:spPr/>
        <p:txBody>
          <a:bodyPr/>
          <a:lstStyle/>
          <a:p>
            <a:pPr eaLnBrk="1" hangingPunct="1"/>
            <a:r>
              <a:rPr lang="zh-CN" altLang="en-US" smtClean="0"/>
              <a:t>争用窗口 </a:t>
            </a:r>
          </a:p>
        </p:txBody>
      </p:sp>
      <p:sp>
        <p:nvSpPr>
          <p:cNvPr id="329737" name="Rectangle 9"/>
          <p:cNvSpPr>
            <a:spLocks noGrp="1" noChangeArrowheads="1"/>
          </p:cNvSpPr>
          <p:nvPr>
            <p:ph idx="1"/>
          </p:nvPr>
        </p:nvSpPr>
        <p:spPr/>
        <p:txBody>
          <a:bodyPr/>
          <a:lstStyle/>
          <a:p>
            <a:pPr eaLnBrk="1" hangingPunct="1">
              <a:spcBef>
                <a:spcPts val="600"/>
              </a:spcBef>
            </a:pPr>
            <a:r>
              <a:rPr lang="zh-CN" altLang="en-US" dirty="0" smtClean="0"/>
              <a:t>信道从忙态变为空闲时，任何一个站要发送数据帧时，不仅都必须等待一个</a:t>
            </a:r>
            <a:r>
              <a:rPr lang="en-US" altLang="zh-CN" dirty="0" smtClean="0"/>
              <a:t>DIFS</a:t>
            </a:r>
            <a:r>
              <a:rPr lang="zh-CN" altLang="en-US" dirty="0" smtClean="0"/>
              <a:t>的间隔，而且还要进入争用窗口 </a:t>
            </a:r>
            <a:r>
              <a:rPr lang="en-US" altLang="zh-CN" dirty="0" smtClean="0"/>
              <a:t>(</a:t>
            </a:r>
            <a:r>
              <a:rPr lang="zh-CN" altLang="en-US" dirty="0" smtClean="0">
                <a:solidFill>
                  <a:srgbClr val="FF0000"/>
                </a:solidFill>
              </a:rPr>
              <a:t>只要不是</a:t>
            </a:r>
            <a:r>
              <a:rPr lang="zh-CN" altLang="en-US" dirty="0" smtClean="0"/>
              <a:t>要发送的第一个帧</a:t>
            </a:r>
            <a:r>
              <a:rPr lang="en-US" altLang="zh-CN" dirty="0" smtClean="0"/>
              <a:t>)</a:t>
            </a:r>
            <a:r>
              <a:rPr lang="zh-CN" altLang="en-US" dirty="0" smtClean="0"/>
              <a:t>，并计算随机退避 </a:t>
            </a:r>
            <a:r>
              <a:rPr lang="en-US" altLang="zh-CN" dirty="0" smtClean="0"/>
              <a:t>(backoff) </a:t>
            </a:r>
            <a:r>
              <a:rPr lang="zh-CN" altLang="en-US" dirty="0" smtClean="0"/>
              <a:t>时间，以便</a:t>
            </a:r>
            <a:r>
              <a:rPr lang="zh-CN" altLang="en-US" dirty="0" smtClean="0">
                <a:solidFill>
                  <a:srgbClr val="FF0000"/>
                </a:solidFill>
              </a:rPr>
              <a:t>再次重新试图</a:t>
            </a:r>
            <a:r>
              <a:rPr lang="zh-CN" altLang="en-US" dirty="0" smtClean="0"/>
              <a:t>接入到信道。</a:t>
            </a:r>
          </a:p>
          <a:p>
            <a:pPr eaLnBrk="1" hangingPunct="1">
              <a:spcBef>
                <a:spcPts val="600"/>
              </a:spcBef>
            </a:pPr>
            <a:endParaRPr lang="en-US" altLang="zh-CN" dirty="0" smtClean="0"/>
          </a:p>
          <a:p>
            <a:pPr eaLnBrk="1" hangingPunct="1">
              <a:spcBef>
                <a:spcPts val="600"/>
              </a:spcBef>
            </a:pPr>
            <a:r>
              <a:rPr lang="zh-CN" altLang="en-US" dirty="0" smtClean="0"/>
              <a:t>在信道从忙态转为空闲时，</a:t>
            </a:r>
            <a:r>
              <a:rPr lang="zh-CN" altLang="zh-CN" dirty="0" smtClean="0"/>
              <a:t>为了避免几个站同时发送数据</a:t>
            </a:r>
            <a:r>
              <a:rPr lang="en-US" altLang="zh-CN" dirty="0" smtClean="0"/>
              <a:t>(</a:t>
            </a:r>
            <a:r>
              <a:rPr lang="zh-CN" altLang="zh-CN" dirty="0" smtClean="0"/>
              <a:t>一旦发送就要把一帧发送完，不能中途停止</a:t>
            </a:r>
            <a:r>
              <a:rPr lang="en-US" altLang="zh-CN" dirty="0" smtClean="0"/>
              <a:t>)</a:t>
            </a:r>
            <a:r>
              <a:rPr lang="zh-CN" altLang="zh-CN" dirty="0" smtClean="0"/>
              <a:t>，</a:t>
            </a:r>
            <a:r>
              <a:rPr lang="zh-CN" altLang="en-US" dirty="0" smtClean="0"/>
              <a:t>各站就要执行</a:t>
            </a:r>
            <a:r>
              <a:rPr lang="zh-CN" altLang="en-US" dirty="0" smtClean="0">
                <a:solidFill>
                  <a:srgbClr val="FF0000"/>
                </a:solidFill>
              </a:rPr>
              <a:t>退避算法。</a:t>
            </a:r>
            <a:r>
              <a:rPr lang="zh-CN" altLang="en-US" dirty="0" smtClean="0"/>
              <a:t>这样做就减少了发生碰撞的概率。</a:t>
            </a:r>
          </a:p>
          <a:p>
            <a:pPr eaLnBrk="1" hangingPunct="1">
              <a:spcBef>
                <a:spcPts val="600"/>
              </a:spcBef>
            </a:pPr>
            <a:endParaRPr lang="en-US" altLang="zh-CN" dirty="0" smtClean="0"/>
          </a:p>
          <a:p>
            <a:pPr eaLnBrk="1" hangingPunct="1">
              <a:spcBef>
                <a:spcPts val="600"/>
              </a:spcBef>
            </a:pPr>
            <a:r>
              <a:rPr lang="en-US" altLang="zh-CN" dirty="0" smtClean="0"/>
              <a:t>802.11 </a:t>
            </a:r>
            <a:r>
              <a:rPr lang="zh-CN" altLang="en-US" dirty="0" smtClean="0"/>
              <a:t>使用二进制指数退避算法，但具体做法稍微不同。 </a:t>
            </a:r>
            <a:endParaRPr lang="en-US" altLang="zh-CN" dirty="0" smtClean="0"/>
          </a:p>
          <a:p>
            <a:pPr marL="0" indent="0" eaLnBrk="1" hangingPunct="1">
              <a:spcBef>
                <a:spcPts val="600"/>
              </a:spcBef>
              <a:buNone/>
            </a:pPr>
            <a:endParaRPr lang="en-US" altLang="zh-CN" dirty="0" smtClean="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973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2973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9737"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1" name="Text Box 11"/>
          <p:cNvSpPr txBox="1">
            <a:spLocks noChangeArrowheads="1"/>
          </p:cNvSpPr>
          <p:nvPr/>
        </p:nvSpPr>
        <p:spPr bwMode="auto">
          <a:xfrm>
            <a:off x="285720" y="260648"/>
            <a:ext cx="8572560" cy="1815882"/>
          </a:xfrm>
          <a:prstGeom prst="rect">
            <a:avLst/>
          </a:prstGeom>
          <a:solidFill>
            <a:srgbClr val="66FF66"/>
          </a:solidFill>
          <a:ln>
            <a:solidFill>
              <a:srgbClr val="000099"/>
            </a:solidFill>
          </a:ln>
          <a:extLst/>
        </p:spPr>
        <p:txBody>
          <a:bodyPr wrap="square">
            <a:spAutoFit/>
          </a:bodyPr>
          <a:lstStyle>
            <a:defPPr>
              <a:defRPr lang="zh-CN"/>
            </a:defPPr>
            <a:lvl1pPr algn="ctr">
              <a:defRPr sz="2800" b="1">
                <a:solidFill>
                  <a:schemeClr val="tx2"/>
                </a:solidFill>
                <a:latin typeface="+mn-lt"/>
                <a:ea typeface="+mn-ea"/>
              </a:defRPr>
            </a:lvl1pPr>
          </a:lstStyle>
          <a:p>
            <a:r>
              <a:rPr lang="zh-CN" altLang="en-US" dirty="0">
                <a:latin typeface="Arial" pitchFamily="34" charset="0"/>
                <a:cs typeface="Arial" pitchFamily="34" charset="0"/>
              </a:rPr>
              <a:t>一个基本服务集 </a:t>
            </a:r>
            <a:r>
              <a:rPr lang="en-US" altLang="zh-CN" dirty="0">
                <a:latin typeface="Arial" pitchFamily="34" charset="0"/>
                <a:cs typeface="Arial" pitchFamily="34" charset="0"/>
              </a:rPr>
              <a:t>BSS </a:t>
            </a:r>
            <a:r>
              <a:rPr lang="zh-CN" altLang="en-US" dirty="0">
                <a:latin typeface="Arial" pitchFamily="34" charset="0"/>
                <a:cs typeface="Arial" pitchFamily="34" charset="0"/>
              </a:rPr>
              <a:t>包括一个基站和若干个移动站，</a:t>
            </a:r>
          </a:p>
          <a:p>
            <a:r>
              <a:rPr lang="zh-CN" altLang="en-US" dirty="0">
                <a:latin typeface="Arial" pitchFamily="34" charset="0"/>
                <a:cs typeface="Arial" pitchFamily="34" charset="0"/>
              </a:rPr>
              <a:t>所有的站在本 </a:t>
            </a:r>
            <a:r>
              <a:rPr lang="en-US" altLang="zh-CN" dirty="0">
                <a:latin typeface="Arial" pitchFamily="34" charset="0"/>
                <a:cs typeface="Arial" pitchFamily="34" charset="0"/>
              </a:rPr>
              <a:t>BSS </a:t>
            </a:r>
            <a:r>
              <a:rPr lang="zh-CN" altLang="en-US" dirty="0">
                <a:latin typeface="Arial" pitchFamily="34" charset="0"/>
                <a:cs typeface="Arial" pitchFamily="34" charset="0"/>
              </a:rPr>
              <a:t>以内都可以直接通信，</a:t>
            </a:r>
          </a:p>
          <a:p>
            <a:r>
              <a:rPr lang="zh-CN" altLang="en-US" dirty="0">
                <a:latin typeface="Arial" pitchFamily="34" charset="0"/>
                <a:cs typeface="Arial" pitchFamily="34" charset="0"/>
              </a:rPr>
              <a:t>但在和本 </a:t>
            </a:r>
            <a:r>
              <a:rPr lang="en-US" altLang="zh-CN" dirty="0">
                <a:latin typeface="Arial" pitchFamily="34" charset="0"/>
                <a:cs typeface="Arial" pitchFamily="34" charset="0"/>
              </a:rPr>
              <a:t>BSS </a:t>
            </a:r>
            <a:r>
              <a:rPr lang="zh-CN" altLang="en-US" dirty="0">
                <a:latin typeface="Arial" pitchFamily="34" charset="0"/>
                <a:cs typeface="Arial" pitchFamily="34" charset="0"/>
              </a:rPr>
              <a:t>以外的站通信时 ，</a:t>
            </a:r>
          </a:p>
          <a:p>
            <a:r>
              <a:rPr lang="zh-CN" altLang="en-US" dirty="0">
                <a:latin typeface="Arial" pitchFamily="34" charset="0"/>
                <a:cs typeface="Arial" pitchFamily="34" charset="0"/>
              </a:rPr>
              <a:t>都要通过本 </a:t>
            </a:r>
            <a:r>
              <a:rPr lang="en-US" altLang="zh-CN" dirty="0">
                <a:latin typeface="Arial" pitchFamily="34" charset="0"/>
                <a:cs typeface="Arial" pitchFamily="34" charset="0"/>
              </a:rPr>
              <a:t>BSS </a:t>
            </a:r>
            <a:r>
              <a:rPr lang="zh-CN" altLang="en-US" dirty="0">
                <a:latin typeface="Arial" pitchFamily="34" charset="0"/>
                <a:cs typeface="Arial" pitchFamily="34" charset="0"/>
              </a:rPr>
              <a:t>的基站。 </a:t>
            </a:r>
          </a:p>
        </p:txBody>
      </p:sp>
      <p:grpSp>
        <p:nvGrpSpPr>
          <p:cNvPr id="2" name="组合 15"/>
          <p:cNvGrpSpPr/>
          <p:nvPr/>
        </p:nvGrpSpPr>
        <p:grpSpPr>
          <a:xfrm>
            <a:off x="317988" y="2299484"/>
            <a:ext cx="8773899" cy="4009836"/>
            <a:chOff x="344487" y="1484784"/>
            <a:chExt cx="9505057" cy="4009836"/>
          </a:xfrm>
        </p:grpSpPr>
        <p:sp>
          <p:nvSpPr>
            <p:cNvPr id="17" name="AutoShape 519"/>
            <p:cNvSpPr>
              <a:spLocks noChangeArrowheads="1"/>
            </p:cNvSpPr>
            <p:nvPr/>
          </p:nvSpPr>
          <p:spPr bwMode="auto">
            <a:xfrm>
              <a:off x="344487" y="2403046"/>
              <a:ext cx="9321717" cy="3091574"/>
            </a:xfrm>
            <a:prstGeom prst="roundRect">
              <a:avLst>
                <a:gd name="adj" fmla="val 13253"/>
              </a:avLst>
            </a:prstGeom>
            <a:solidFill>
              <a:srgbClr val="FFFF66"/>
            </a:solidFill>
            <a:ln w="9525">
              <a:solidFill>
                <a:schemeClr val="tx1"/>
              </a:solidFill>
              <a:prstDash val="dash"/>
              <a:round/>
              <a:headEnd/>
              <a:tailEnd/>
            </a:ln>
          </p:spPr>
          <p:txBody>
            <a:bodyPr wrap="none" anchor="ctr"/>
            <a:lstStyle/>
            <a:p>
              <a:endParaRPr lang="zh-CN" altLang="en-US" sz="3200" b="1">
                <a:solidFill>
                  <a:srgbClr val="000099"/>
                </a:solidFill>
                <a:latin typeface="+mn-lt"/>
                <a:ea typeface="+mn-ea"/>
              </a:endParaRPr>
            </a:p>
          </p:txBody>
        </p:sp>
        <p:sp>
          <p:nvSpPr>
            <p:cNvPr id="18" name="Oval 19"/>
            <p:cNvSpPr>
              <a:spLocks noChangeArrowheads="1"/>
            </p:cNvSpPr>
            <p:nvPr/>
          </p:nvSpPr>
          <p:spPr bwMode="auto">
            <a:xfrm>
              <a:off x="582272" y="2921003"/>
              <a:ext cx="4685842" cy="2325636"/>
            </a:xfrm>
            <a:prstGeom prst="ellipse">
              <a:avLst/>
            </a:prstGeom>
            <a:solidFill>
              <a:srgbClr val="66FFFF"/>
            </a:solidFill>
            <a:ln w="9525">
              <a:solidFill>
                <a:schemeClr val="tx1"/>
              </a:solidFill>
              <a:prstDash val="dash"/>
              <a:round/>
              <a:headEnd/>
              <a:tailEnd/>
            </a:ln>
          </p:spPr>
          <p:txBody>
            <a:bodyPr wrap="none" anchor="ctr"/>
            <a:lstStyle/>
            <a:p>
              <a:endParaRPr lang="zh-CN" altLang="en-US" sz="3200" b="1">
                <a:solidFill>
                  <a:srgbClr val="000099"/>
                </a:solidFill>
                <a:latin typeface="+mn-lt"/>
                <a:ea typeface="+mn-ea"/>
              </a:endParaRPr>
            </a:p>
          </p:txBody>
        </p:sp>
        <p:pic>
          <p:nvPicPr>
            <p:cNvPr id="19" name="Picture 222" descr="D-Link%20DI-713P%20Wireless%20Broadband%20router"/>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3074704" y="2605955"/>
              <a:ext cx="792718" cy="74286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0" name="Oval 21"/>
            <p:cNvSpPr>
              <a:spLocks noChangeArrowheads="1"/>
            </p:cNvSpPr>
            <p:nvPr/>
          </p:nvSpPr>
          <p:spPr bwMode="auto">
            <a:xfrm>
              <a:off x="5127036" y="2943364"/>
              <a:ext cx="4362468" cy="2303275"/>
            </a:xfrm>
            <a:prstGeom prst="ellipse">
              <a:avLst/>
            </a:prstGeom>
            <a:solidFill>
              <a:srgbClr val="FF99FF"/>
            </a:solidFill>
            <a:ln w="9525">
              <a:solidFill>
                <a:schemeClr val="tx1"/>
              </a:solidFill>
              <a:prstDash val="dash"/>
              <a:round/>
              <a:headEnd/>
              <a:tailEnd/>
            </a:ln>
          </p:spPr>
          <p:txBody>
            <a:bodyPr wrap="none" anchor="ctr"/>
            <a:lstStyle/>
            <a:p>
              <a:endParaRPr lang="zh-CN" altLang="en-US" sz="3200" b="1">
                <a:solidFill>
                  <a:srgbClr val="000099"/>
                </a:solidFill>
                <a:latin typeface="+mn-lt"/>
                <a:ea typeface="+mn-ea"/>
              </a:endParaRPr>
            </a:p>
          </p:txBody>
        </p:sp>
        <p:grpSp>
          <p:nvGrpSpPr>
            <p:cNvPr id="3" name="Group 425"/>
            <p:cNvGrpSpPr>
              <a:grpSpLocks/>
            </p:cNvGrpSpPr>
            <p:nvPr/>
          </p:nvGrpSpPr>
          <p:grpSpPr bwMode="auto">
            <a:xfrm>
              <a:off x="941756" y="3721205"/>
              <a:ext cx="710422" cy="589759"/>
              <a:chOff x="762" y="2391"/>
              <a:chExt cx="423" cy="312"/>
            </a:xfrm>
          </p:grpSpPr>
          <p:grpSp>
            <p:nvGrpSpPr>
              <p:cNvPr id="4" name="Group 316"/>
              <p:cNvGrpSpPr>
                <a:grpSpLocks/>
              </p:cNvGrpSpPr>
              <p:nvPr/>
            </p:nvGrpSpPr>
            <p:grpSpPr bwMode="auto">
              <a:xfrm>
                <a:off x="867" y="2432"/>
                <a:ext cx="318" cy="271"/>
                <a:chOff x="657" y="1570"/>
                <a:chExt cx="318" cy="311"/>
              </a:xfrm>
            </p:grpSpPr>
            <p:sp>
              <p:nvSpPr>
                <p:cNvPr id="157" name="Line 313"/>
                <p:cNvSpPr>
                  <a:spLocks noChangeShapeType="1"/>
                </p:cNvSpPr>
                <p:nvPr/>
              </p:nvSpPr>
              <p:spPr bwMode="auto">
                <a:xfrm flipH="1">
                  <a:off x="703" y="1570"/>
                  <a:ext cx="0" cy="78"/>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sz="3200" b="1">
                    <a:solidFill>
                      <a:srgbClr val="000099"/>
                    </a:solidFill>
                    <a:latin typeface="+mn-lt"/>
                    <a:ea typeface="+mn-ea"/>
                  </a:endParaRPr>
                </a:p>
              </p:txBody>
            </p:sp>
            <p:pic>
              <p:nvPicPr>
                <p:cNvPr id="158" name="Picture 315" descr="laptop copy"/>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657" y="1615"/>
                  <a:ext cx="318" cy="26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grpSp>
            <p:nvGrpSpPr>
              <p:cNvPr id="5" name="Group 424"/>
              <p:cNvGrpSpPr>
                <a:grpSpLocks/>
              </p:cNvGrpSpPr>
              <p:nvPr/>
            </p:nvGrpSpPr>
            <p:grpSpPr bwMode="auto">
              <a:xfrm>
                <a:off x="762" y="2391"/>
                <a:ext cx="306" cy="90"/>
                <a:chOff x="748" y="2251"/>
                <a:chExt cx="306" cy="90"/>
              </a:xfrm>
            </p:grpSpPr>
            <p:sp>
              <p:nvSpPr>
                <p:cNvPr id="151" name="AutoShape 317"/>
                <p:cNvSpPr>
                  <a:spLocks noChangeArrowheads="1"/>
                </p:cNvSpPr>
                <p:nvPr/>
              </p:nvSpPr>
              <p:spPr bwMode="auto">
                <a:xfrm>
                  <a:off x="748" y="2251"/>
                  <a:ext cx="111" cy="90"/>
                </a:xfrm>
                <a:prstGeom prst="moon">
                  <a:avLst>
                    <a:gd name="adj" fmla="val 18444"/>
                  </a:avLst>
                </a:prstGeom>
                <a:solidFill>
                  <a:srgbClr val="80808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sz="3200" b="1">
                    <a:solidFill>
                      <a:srgbClr val="000099"/>
                    </a:solidFill>
                    <a:latin typeface="+mn-lt"/>
                    <a:ea typeface="+mn-ea"/>
                  </a:endParaRPr>
                </a:p>
              </p:txBody>
            </p:sp>
            <p:sp>
              <p:nvSpPr>
                <p:cNvPr id="152" name="AutoShape 318"/>
                <p:cNvSpPr>
                  <a:spLocks noChangeArrowheads="1"/>
                </p:cNvSpPr>
                <p:nvPr/>
              </p:nvSpPr>
              <p:spPr bwMode="auto">
                <a:xfrm flipH="1">
                  <a:off x="943" y="2251"/>
                  <a:ext cx="111" cy="90"/>
                </a:xfrm>
                <a:prstGeom prst="moon">
                  <a:avLst>
                    <a:gd name="adj" fmla="val 18444"/>
                  </a:avLst>
                </a:prstGeom>
                <a:solidFill>
                  <a:srgbClr val="80808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sz="3200" b="1">
                    <a:solidFill>
                      <a:srgbClr val="000099"/>
                    </a:solidFill>
                    <a:latin typeface="+mn-lt"/>
                    <a:ea typeface="+mn-ea"/>
                  </a:endParaRPr>
                </a:p>
              </p:txBody>
            </p:sp>
            <p:sp>
              <p:nvSpPr>
                <p:cNvPr id="153" name="AutoShape 319"/>
                <p:cNvSpPr>
                  <a:spLocks noChangeArrowheads="1"/>
                </p:cNvSpPr>
                <p:nvPr/>
              </p:nvSpPr>
              <p:spPr bwMode="auto">
                <a:xfrm flipH="1">
                  <a:off x="922" y="2266"/>
                  <a:ext cx="70" cy="60"/>
                </a:xfrm>
                <a:prstGeom prst="moon">
                  <a:avLst>
                    <a:gd name="adj" fmla="val 18347"/>
                  </a:avLst>
                </a:prstGeom>
                <a:solidFill>
                  <a:srgbClr val="80808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sz="3200" b="1">
                    <a:solidFill>
                      <a:srgbClr val="000099"/>
                    </a:solidFill>
                    <a:latin typeface="+mn-lt"/>
                    <a:ea typeface="+mn-ea"/>
                  </a:endParaRPr>
                </a:p>
              </p:txBody>
            </p:sp>
            <p:sp>
              <p:nvSpPr>
                <p:cNvPr id="154" name="AutoShape 320"/>
                <p:cNvSpPr>
                  <a:spLocks noChangeArrowheads="1"/>
                </p:cNvSpPr>
                <p:nvPr/>
              </p:nvSpPr>
              <p:spPr bwMode="auto">
                <a:xfrm>
                  <a:off x="806" y="2266"/>
                  <a:ext cx="70" cy="60"/>
                </a:xfrm>
                <a:prstGeom prst="moon">
                  <a:avLst>
                    <a:gd name="adj" fmla="val 18347"/>
                  </a:avLst>
                </a:prstGeom>
                <a:solidFill>
                  <a:srgbClr val="80808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sz="3200" b="1">
                    <a:solidFill>
                      <a:srgbClr val="000099"/>
                    </a:solidFill>
                    <a:latin typeface="+mn-lt"/>
                    <a:ea typeface="+mn-ea"/>
                  </a:endParaRPr>
                </a:p>
              </p:txBody>
            </p:sp>
            <p:sp>
              <p:nvSpPr>
                <p:cNvPr id="155" name="AutoShape 321"/>
                <p:cNvSpPr>
                  <a:spLocks noChangeArrowheads="1"/>
                </p:cNvSpPr>
                <p:nvPr/>
              </p:nvSpPr>
              <p:spPr bwMode="auto">
                <a:xfrm flipH="1">
                  <a:off x="905" y="2281"/>
                  <a:ext cx="35" cy="30"/>
                </a:xfrm>
                <a:prstGeom prst="moon">
                  <a:avLst>
                    <a:gd name="adj" fmla="val 41907"/>
                  </a:avLst>
                </a:prstGeom>
                <a:solidFill>
                  <a:srgbClr val="80808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sz="3200" b="1">
                    <a:solidFill>
                      <a:srgbClr val="000099"/>
                    </a:solidFill>
                    <a:latin typeface="+mn-lt"/>
                    <a:ea typeface="+mn-ea"/>
                  </a:endParaRPr>
                </a:p>
              </p:txBody>
            </p:sp>
            <p:sp>
              <p:nvSpPr>
                <p:cNvPr id="156" name="AutoShape 322"/>
                <p:cNvSpPr>
                  <a:spLocks noChangeArrowheads="1"/>
                </p:cNvSpPr>
                <p:nvPr/>
              </p:nvSpPr>
              <p:spPr bwMode="auto">
                <a:xfrm>
                  <a:off x="857" y="2281"/>
                  <a:ext cx="35" cy="30"/>
                </a:xfrm>
                <a:prstGeom prst="moon">
                  <a:avLst>
                    <a:gd name="adj" fmla="val 41907"/>
                  </a:avLst>
                </a:prstGeom>
                <a:solidFill>
                  <a:srgbClr val="80808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sz="3200" b="1">
                    <a:solidFill>
                      <a:srgbClr val="000099"/>
                    </a:solidFill>
                    <a:latin typeface="+mn-lt"/>
                    <a:ea typeface="+mn-ea"/>
                  </a:endParaRPr>
                </a:p>
              </p:txBody>
            </p:sp>
          </p:grpSp>
        </p:grpSp>
        <p:sp>
          <p:nvSpPr>
            <p:cNvPr id="22" name="Text Box 45"/>
            <p:cNvSpPr txBox="1">
              <a:spLocks noChangeArrowheads="1"/>
            </p:cNvSpPr>
            <p:nvPr/>
          </p:nvSpPr>
          <p:spPr bwMode="auto">
            <a:xfrm>
              <a:off x="7282725" y="3230770"/>
              <a:ext cx="1598008" cy="61555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lnSpc>
                  <a:spcPct val="85000"/>
                </a:lnSpc>
              </a:pPr>
              <a:r>
                <a:rPr lang="zh-CN" altLang="en-US" sz="2000" b="1" dirty="0">
                  <a:solidFill>
                    <a:srgbClr val="000099"/>
                  </a:solidFill>
                  <a:latin typeface="+mn-lt"/>
                  <a:ea typeface="+mn-ea"/>
                </a:rPr>
                <a:t>基本服务集</a:t>
              </a:r>
            </a:p>
            <a:p>
              <a:pPr eaLnBrk="1" hangingPunct="1">
                <a:lnSpc>
                  <a:spcPct val="85000"/>
                </a:lnSpc>
              </a:pPr>
              <a:r>
                <a:rPr lang="zh-CN" altLang="en-US" sz="2000" b="1" dirty="0">
                  <a:solidFill>
                    <a:srgbClr val="000099"/>
                  </a:solidFill>
                  <a:latin typeface="+mn-lt"/>
                  <a:ea typeface="+mn-ea"/>
                </a:rPr>
                <a:t>       </a:t>
              </a:r>
              <a:r>
                <a:rPr lang="en-US" altLang="zh-CN" sz="2000" b="1" dirty="0">
                  <a:solidFill>
                    <a:srgbClr val="000099"/>
                  </a:solidFill>
                  <a:latin typeface="+mn-lt"/>
                  <a:ea typeface="+mn-ea"/>
                </a:rPr>
                <a:t>BSS</a:t>
              </a:r>
            </a:p>
          </p:txBody>
        </p:sp>
        <p:sp>
          <p:nvSpPr>
            <p:cNvPr id="23" name="Text Box 46"/>
            <p:cNvSpPr txBox="1">
              <a:spLocks noChangeArrowheads="1"/>
            </p:cNvSpPr>
            <p:nvPr/>
          </p:nvSpPr>
          <p:spPr bwMode="auto">
            <a:xfrm>
              <a:off x="582272" y="2408739"/>
              <a:ext cx="1877599" cy="70788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ctr" eaLnBrk="1" hangingPunct="1"/>
              <a:r>
                <a:rPr lang="zh-CN" altLang="en-US" sz="2000" b="1" dirty="0">
                  <a:solidFill>
                    <a:srgbClr val="000099"/>
                  </a:solidFill>
                  <a:latin typeface="+mn-lt"/>
                  <a:ea typeface="+mn-ea"/>
                </a:rPr>
                <a:t>扩展的服务集</a:t>
              </a:r>
            </a:p>
            <a:p>
              <a:pPr algn="ctr" eaLnBrk="1" hangingPunct="1"/>
              <a:r>
                <a:rPr lang="en-US" altLang="zh-CN" sz="2000" b="1" dirty="0">
                  <a:solidFill>
                    <a:srgbClr val="000099"/>
                  </a:solidFill>
                  <a:latin typeface="+mn-lt"/>
                  <a:ea typeface="+mn-ea"/>
                </a:rPr>
                <a:t>ESS</a:t>
              </a:r>
            </a:p>
          </p:txBody>
        </p:sp>
        <p:sp>
          <p:nvSpPr>
            <p:cNvPr id="24" name="Text Box 175"/>
            <p:cNvSpPr txBox="1">
              <a:spLocks noChangeArrowheads="1"/>
            </p:cNvSpPr>
            <p:nvPr/>
          </p:nvSpPr>
          <p:spPr bwMode="auto">
            <a:xfrm>
              <a:off x="776535" y="3834620"/>
              <a:ext cx="391079" cy="400110"/>
            </a:xfrm>
            <a:prstGeom prst="rect">
              <a:avLst/>
            </a:prstGeom>
            <a:noFill/>
            <a:ln w="9525">
              <a:noFill/>
              <a:miter lim="800000"/>
              <a:headEnd/>
              <a:tailEnd/>
            </a:ln>
            <a:extLst>
              <a:ext uri="{909E8E84-426E-40DD-AFC4-6F175D3DCCD1}">
                <a14:hiddenFill xmlns:a14="http://schemas.microsoft.com/office/drawing/2010/main" xmlns="">
                  <a:solidFill>
                    <a:srgbClr val="FFFFFF"/>
                  </a:solidFill>
                </a14:hiddenFill>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sz="2000" b="1" dirty="0">
                  <a:solidFill>
                    <a:srgbClr val="FF0000"/>
                  </a:solidFill>
                  <a:latin typeface="+mn-lt"/>
                  <a:ea typeface="+mn-ea"/>
                </a:rPr>
                <a:t>A</a:t>
              </a:r>
            </a:p>
          </p:txBody>
        </p:sp>
        <p:sp>
          <p:nvSpPr>
            <p:cNvPr id="25" name="Text Box 176"/>
            <p:cNvSpPr txBox="1">
              <a:spLocks noChangeArrowheads="1"/>
            </p:cNvSpPr>
            <p:nvPr/>
          </p:nvSpPr>
          <p:spPr bwMode="auto">
            <a:xfrm>
              <a:off x="8450741" y="4091695"/>
              <a:ext cx="391079"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sz="2000" b="1">
                  <a:solidFill>
                    <a:srgbClr val="FF0000"/>
                  </a:solidFill>
                  <a:latin typeface="+mn-lt"/>
                  <a:ea typeface="+mn-ea"/>
                </a:rPr>
                <a:t>B</a:t>
              </a:r>
            </a:p>
          </p:txBody>
        </p:sp>
        <p:sp>
          <p:nvSpPr>
            <p:cNvPr id="26" name="Line 177"/>
            <p:cNvSpPr>
              <a:spLocks noChangeShapeType="1"/>
            </p:cNvSpPr>
            <p:nvPr/>
          </p:nvSpPr>
          <p:spPr bwMode="auto">
            <a:xfrm>
              <a:off x="1398576" y="4150292"/>
              <a:ext cx="5330691" cy="599211"/>
            </a:xfrm>
            <a:prstGeom prst="line">
              <a:avLst/>
            </a:prstGeom>
            <a:noFill/>
            <a:ln w="76200">
              <a:solidFill>
                <a:srgbClr val="0000FF"/>
              </a:solidFill>
              <a:prstDash val="sysDot"/>
              <a:round/>
              <a:headEnd/>
              <a:tailEnd type="triangle" w="sm" len="med"/>
            </a:ln>
            <a:extLst>
              <a:ext uri="{909E8E84-426E-40DD-AFC4-6F175D3DCCD1}">
                <a14:hiddenFill xmlns:a14="http://schemas.microsoft.com/office/drawing/2010/main" xmlns="">
                  <a:noFill/>
                </a14:hiddenFill>
              </a:ext>
            </a:extLst>
          </p:spPr>
          <p:txBody>
            <a:bodyPr/>
            <a:lstStyle/>
            <a:p>
              <a:endParaRPr lang="zh-CN" altLang="en-US" sz="3200" b="1">
                <a:solidFill>
                  <a:srgbClr val="000099"/>
                </a:solidFill>
                <a:latin typeface="+mn-lt"/>
                <a:ea typeface="+mn-ea"/>
              </a:endParaRPr>
            </a:p>
          </p:txBody>
        </p:sp>
        <p:sp>
          <p:nvSpPr>
            <p:cNvPr id="27" name="AutoShape 180"/>
            <p:cNvSpPr>
              <a:spLocks noChangeArrowheads="1"/>
            </p:cNvSpPr>
            <p:nvPr/>
          </p:nvSpPr>
          <p:spPr bwMode="auto">
            <a:xfrm>
              <a:off x="4676934" y="4893162"/>
              <a:ext cx="713783" cy="457442"/>
            </a:xfrm>
            <a:prstGeom prst="wedgeRoundRectCallout">
              <a:avLst>
                <a:gd name="adj1" fmla="val 131898"/>
                <a:gd name="adj2" fmla="val -108287"/>
                <a:gd name="adj3" fmla="val 16667"/>
              </a:avLst>
            </a:prstGeom>
            <a:solidFill>
              <a:srgbClr val="00FF99"/>
            </a:solidFill>
            <a:ln w="9525">
              <a:solidFill>
                <a:schemeClr val="tx1"/>
              </a:solidFill>
              <a:miter lim="800000"/>
              <a:headEnd/>
              <a:tailEnd/>
            </a:ln>
            <a:effectLst>
              <a:outerShdw dist="28398" dir="3806097" algn="ctr" rotWithShape="0">
                <a:schemeClr val="bg2"/>
              </a:outerShdw>
            </a:effectLst>
          </p:spPr>
          <p:txBody>
            <a:bodyPr/>
            <a:lstStyle/>
            <a:p>
              <a:pPr algn="ctr">
                <a:defRPr/>
              </a:pPr>
              <a:endParaRPr lang="zh-CN" altLang="zh-CN" sz="2000" b="1">
                <a:solidFill>
                  <a:srgbClr val="000099"/>
                </a:solidFill>
                <a:latin typeface="+mn-lt"/>
                <a:ea typeface="+mn-ea"/>
              </a:endParaRPr>
            </a:p>
          </p:txBody>
        </p:sp>
        <p:sp>
          <p:nvSpPr>
            <p:cNvPr id="28" name="Text Box 178"/>
            <p:cNvSpPr txBox="1">
              <a:spLocks noChangeArrowheads="1"/>
            </p:cNvSpPr>
            <p:nvPr/>
          </p:nvSpPr>
          <p:spPr bwMode="auto">
            <a:xfrm>
              <a:off x="4664968" y="4908816"/>
              <a:ext cx="759236"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zh-CN" altLang="en-US" sz="2000" b="1" dirty="0">
                  <a:solidFill>
                    <a:srgbClr val="000099"/>
                  </a:solidFill>
                  <a:latin typeface="+mn-lt"/>
                  <a:ea typeface="+mn-ea"/>
                </a:rPr>
                <a:t>漫游</a:t>
              </a:r>
            </a:p>
          </p:txBody>
        </p:sp>
        <p:sp>
          <p:nvSpPr>
            <p:cNvPr id="29" name="Line 187"/>
            <p:cNvSpPr>
              <a:spLocks noChangeShapeType="1"/>
            </p:cNvSpPr>
            <p:nvPr/>
          </p:nvSpPr>
          <p:spPr bwMode="auto">
            <a:xfrm flipV="1">
              <a:off x="2844614" y="2029356"/>
              <a:ext cx="5789192" cy="0"/>
            </a:xfrm>
            <a:prstGeom prst="line">
              <a:avLst/>
            </a:prstGeom>
            <a:noFill/>
            <a:ln w="3810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zh-CN" altLang="en-US" sz="3200" b="1">
                <a:solidFill>
                  <a:srgbClr val="000099"/>
                </a:solidFill>
                <a:latin typeface="+mn-lt"/>
                <a:ea typeface="+mn-ea"/>
              </a:endParaRPr>
            </a:p>
          </p:txBody>
        </p:sp>
        <p:sp>
          <p:nvSpPr>
            <p:cNvPr id="30" name="Text Box 50"/>
            <p:cNvSpPr txBox="1">
              <a:spLocks noChangeArrowheads="1"/>
            </p:cNvSpPr>
            <p:nvPr/>
          </p:nvSpPr>
          <p:spPr bwMode="auto">
            <a:xfrm>
              <a:off x="3607101" y="2520893"/>
              <a:ext cx="1611900"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zh-CN" altLang="en-US" sz="2000" b="1" dirty="0" smtClean="0">
                  <a:solidFill>
                    <a:srgbClr val="FF0000"/>
                  </a:solidFill>
                  <a:latin typeface="+mn-lt"/>
                  <a:ea typeface="+mn-ea"/>
                </a:rPr>
                <a:t>接入点 </a:t>
              </a:r>
              <a:r>
                <a:rPr lang="en-US" altLang="zh-CN" sz="2000" b="1" dirty="0" smtClean="0">
                  <a:solidFill>
                    <a:srgbClr val="FF0000"/>
                  </a:solidFill>
                  <a:latin typeface="+mn-lt"/>
                  <a:ea typeface="+mn-ea"/>
                </a:rPr>
                <a:t>AP</a:t>
              </a:r>
              <a:r>
                <a:rPr lang="en-US" altLang="zh-CN" sz="2000" b="1" baseline="-25000" dirty="0" smtClean="0">
                  <a:solidFill>
                    <a:srgbClr val="FF0000"/>
                  </a:solidFill>
                  <a:latin typeface="+mn-lt"/>
                  <a:ea typeface="+mn-ea"/>
                </a:rPr>
                <a:t>1</a:t>
              </a:r>
              <a:endParaRPr lang="en-US" altLang="zh-CN" sz="2000" b="1" baseline="-25000" dirty="0">
                <a:solidFill>
                  <a:srgbClr val="FF0000"/>
                </a:solidFill>
                <a:latin typeface="+mn-lt"/>
                <a:ea typeface="+mn-ea"/>
              </a:endParaRPr>
            </a:p>
          </p:txBody>
        </p:sp>
        <p:sp>
          <p:nvSpPr>
            <p:cNvPr id="31" name="Freeform 288"/>
            <p:cNvSpPr>
              <a:spLocks/>
            </p:cNvSpPr>
            <p:nvPr/>
          </p:nvSpPr>
          <p:spPr bwMode="auto">
            <a:xfrm>
              <a:off x="2846294" y="2348880"/>
              <a:ext cx="214974" cy="357257"/>
            </a:xfrm>
            <a:custGeom>
              <a:avLst/>
              <a:gdLst>
                <a:gd name="T0" fmla="*/ 0 w 336"/>
                <a:gd name="T1" fmla="*/ 0 h 358"/>
                <a:gd name="T2" fmla="*/ 171148 w 336"/>
                <a:gd name="T3" fmla="*/ 194437 h 358"/>
                <a:gd name="T4" fmla="*/ 115510 w 336"/>
                <a:gd name="T5" fmla="*/ 183542 h 358"/>
                <a:gd name="T6" fmla="*/ 203200 w 336"/>
                <a:gd name="T7" fmla="*/ 300037 h 358"/>
                <a:gd name="T8" fmla="*/ 32052 w 336"/>
                <a:gd name="T9" fmla="*/ 139123 h 358"/>
                <a:gd name="T10" fmla="*/ 103414 w 336"/>
                <a:gd name="T11" fmla="*/ 155885 h 358"/>
                <a:gd name="T12" fmla="*/ 0 w 336"/>
                <a:gd name="T13" fmla="*/ 0 h 358"/>
                <a:gd name="T14" fmla="*/ 0 60000 65536"/>
                <a:gd name="T15" fmla="*/ 0 60000 65536"/>
                <a:gd name="T16" fmla="*/ 0 60000 65536"/>
                <a:gd name="T17" fmla="*/ 0 60000 65536"/>
                <a:gd name="T18" fmla="*/ 0 60000 65536"/>
                <a:gd name="T19" fmla="*/ 0 60000 65536"/>
                <a:gd name="T20" fmla="*/ 0 60000 65536"/>
                <a:gd name="T21" fmla="*/ 0 w 336"/>
                <a:gd name="T22" fmla="*/ 0 h 358"/>
                <a:gd name="T23" fmla="*/ 336 w 336"/>
                <a:gd name="T24" fmla="*/ 358 h 35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358">
                  <a:moveTo>
                    <a:pt x="0" y="0"/>
                  </a:moveTo>
                  <a:lnTo>
                    <a:pt x="283" y="232"/>
                  </a:lnTo>
                  <a:lnTo>
                    <a:pt x="191" y="219"/>
                  </a:lnTo>
                  <a:lnTo>
                    <a:pt x="336" y="358"/>
                  </a:lnTo>
                  <a:lnTo>
                    <a:pt x="53" y="166"/>
                  </a:lnTo>
                  <a:lnTo>
                    <a:pt x="171" y="186"/>
                  </a:lnTo>
                  <a:lnTo>
                    <a:pt x="0" y="0"/>
                  </a:lnTo>
                  <a:close/>
                </a:path>
              </a:pathLst>
            </a:custGeom>
            <a:solidFill>
              <a:schemeClr val="bg1"/>
            </a:solidFill>
            <a:ln w="9525">
              <a:solidFill>
                <a:schemeClr val="tx1"/>
              </a:solidFill>
              <a:round/>
              <a:headEnd/>
              <a:tailEnd/>
            </a:ln>
          </p:spPr>
          <p:txBody>
            <a:bodyPr/>
            <a:lstStyle/>
            <a:p>
              <a:endParaRPr lang="zh-CN" altLang="en-US" sz="3200" b="1">
                <a:solidFill>
                  <a:srgbClr val="000099"/>
                </a:solidFill>
                <a:latin typeface="+mn-lt"/>
                <a:ea typeface="+mn-ea"/>
              </a:endParaRPr>
            </a:p>
          </p:txBody>
        </p:sp>
        <p:sp>
          <p:nvSpPr>
            <p:cNvPr id="32" name="Freeform 291"/>
            <p:cNvSpPr>
              <a:spLocks/>
            </p:cNvSpPr>
            <p:nvPr/>
          </p:nvSpPr>
          <p:spPr bwMode="auto">
            <a:xfrm>
              <a:off x="3607101" y="2777967"/>
              <a:ext cx="214974" cy="357259"/>
            </a:xfrm>
            <a:custGeom>
              <a:avLst/>
              <a:gdLst>
                <a:gd name="T0" fmla="*/ 203200 w 336"/>
                <a:gd name="T1" fmla="*/ 300038 h 358"/>
                <a:gd name="T2" fmla="*/ 31448 w 336"/>
                <a:gd name="T3" fmla="*/ 105600 h 358"/>
                <a:gd name="T4" fmla="*/ 87690 w 336"/>
                <a:gd name="T5" fmla="*/ 116495 h 358"/>
                <a:gd name="T6" fmla="*/ 0 w 336"/>
                <a:gd name="T7" fmla="*/ 0 h 358"/>
                <a:gd name="T8" fmla="*/ 171148 w 336"/>
                <a:gd name="T9" fmla="*/ 160914 h 358"/>
                <a:gd name="T10" fmla="*/ 99181 w 336"/>
                <a:gd name="T11" fmla="*/ 144152 h 358"/>
                <a:gd name="T12" fmla="*/ 203200 w 336"/>
                <a:gd name="T13" fmla="*/ 300038 h 358"/>
                <a:gd name="T14" fmla="*/ 0 60000 65536"/>
                <a:gd name="T15" fmla="*/ 0 60000 65536"/>
                <a:gd name="T16" fmla="*/ 0 60000 65536"/>
                <a:gd name="T17" fmla="*/ 0 60000 65536"/>
                <a:gd name="T18" fmla="*/ 0 60000 65536"/>
                <a:gd name="T19" fmla="*/ 0 60000 65536"/>
                <a:gd name="T20" fmla="*/ 0 60000 65536"/>
                <a:gd name="T21" fmla="*/ 0 w 336"/>
                <a:gd name="T22" fmla="*/ 0 h 358"/>
                <a:gd name="T23" fmla="*/ 336 w 336"/>
                <a:gd name="T24" fmla="*/ 358 h 35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358">
                  <a:moveTo>
                    <a:pt x="336" y="358"/>
                  </a:moveTo>
                  <a:lnTo>
                    <a:pt x="52" y="126"/>
                  </a:lnTo>
                  <a:lnTo>
                    <a:pt x="145" y="139"/>
                  </a:lnTo>
                  <a:lnTo>
                    <a:pt x="0" y="0"/>
                  </a:lnTo>
                  <a:lnTo>
                    <a:pt x="283" y="192"/>
                  </a:lnTo>
                  <a:lnTo>
                    <a:pt x="164" y="172"/>
                  </a:lnTo>
                  <a:lnTo>
                    <a:pt x="336" y="358"/>
                  </a:lnTo>
                  <a:close/>
                </a:path>
              </a:pathLst>
            </a:custGeom>
            <a:solidFill>
              <a:schemeClr val="bg1"/>
            </a:solidFill>
            <a:ln w="9525">
              <a:solidFill>
                <a:schemeClr val="tx1"/>
              </a:solidFill>
              <a:round/>
              <a:headEnd/>
              <a:tailEnd/>
            </a:ln>
          </p:spPr>
          <p:txBody>
            <a:bodyPr/>
            <a:lstStyle/>
            <a:p>
              <a:endParaRPr lang="zh-CN" altLang="en-US" sz="3200" b="1">
                <a:solidFill>
                  <a:srgbClr val="000099"/>
                </a:solidFill>
                <a:latin typeface="+mn-lt"/>
                <a:ea typeface="+mn-ea"/>
              </a:endParaRPr>
            </a:p>
          </p:txBody>
        </p:sp>
        <p:sp>
          <p:nvSpPr>
            <p:cNvPr id="33" name="Freeform 293"/>
            <p:cNvSpPr>
              <a:spLocks/>
            </p:cNvSpPr>
            <p:nvPr/>
          </p:nvSpPr>
          <p:spPr bwMode="auto">
            <a:xfrm>
              <a:off x="2846294" y="2764736"/>
              <a:ext cx="214974" cy="357257"/>
            </a:xfrm>
            <a:custGeom>
              <a:avLst/>
              <a:gdLst>
                <a:gd name="T0" fmla="*/ 0 w 336"/>
                <a:gd name="T1" fmla="*/ 300037 h 358"/>
                <a:gd name="T2" fmla="*/ 171148 w 336"/>
                <a:gd name="T3" fmla="*/ 105600 h 358"/>
                <a:gd name="T4" fmla="*/ 115510 w 336"/>
                <a:gd name="T5" fmla="*/ 116495 h 358"/>
                <a:gd name="T6" fmla="*/ 203200 w 336"/>
                <a:gd name="T7" fmla="*/ 0 h 358"/>
                <a:gd name="T8" fmla="*/ 31448 w 336"/>
                <a:gd name="T9" fmla="*/ 160914 h 358"/>
                <a:gd name="T10" fmla="*/ 103414 w 336"/>
                <a:gd name="T11" fmla="*/ 144152 h 358"/>
                <a:gd name="T12" fmla="*/ 0 w 336"/>
                <a:gd name="T13" fmla="*/ 300037 h 358"/>
                <a:gd name="T14" fmla="*/ 0 60000 65536"/>
                <a:gd name="T15" fmla="*/ 0 60000 65536"/>
                <a:gd name="T16" fmla="*/ 0 60000 65536"/>
                <a:gd name="T17" fmla="*/ 0 60000 65536"/>
                <a:gd name="T18" fmla="*/ 0 60000 65536"/>
                <a:gd name="T19" fmla="*/ 0 60000 65536"/>
                <a:gd name="T20" fmla="*/ 0 60000 65536"/>
                <a:gd name="T21" fmla="*/ 0 w 336"/>
                <a:gd name="T22" fmla="*/ 0 h 358"/>
                <a:gd name="T23" fmla="*/ 336 w 336"/>
                <a:gd name="T24" fmla="*/ 358 h 35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358">
                  <a:moveTo>
                    <a:pt x="0" y="358"/>
                  </a:moveTo>
                  <a:lnTo>
                    <a:pt x="283" y="126"/>
                  </a:lnTo>
                  <a:lnTo>
                    <a:pt x="191" y="139"/>
                  </a:lnTo>
                  <a:lnTo>
                    <a:pt x="336" y="0"/>
                  </a:lnTo>
                  <a:lnTo>
                    <a:pt x="52" y="192"/>
                  </a:lnTo>
                  <a:lnTo>
                    <a:pt x="171" y="172"/>
                  </a:lnTo>
                  <a:lnTo>
                    <a:pt x="0" y="358"/>
                  </a:lnTo>
                  <a:close/>
                </a:path>
              </a:pathLst>
            </a:custGeom>
            <a:solidFill>
              <a:schemeClr val="bg1"/>
            </a:solidFill>
            <a:ln w="9525">
              <a:solidFill>
                <a:schemeClr val="tx1"/>
              </a:solidFill>
              <a:round/>
              <a:headEnd/>
              <a:tailEnd/>
            </a:ln>
          </p:spPr>
          <p:txBody>
            <a:bodyPr/>
            <a:lstStyle/>
            <a:p>
              <a:endParaRPr lang="zh-CN" altLang="en-US" sz="3200" b="1">
                <a:solidFill>
                  <a:srgbClr val="000099"/>
                </a:solidFill>
                <a:latin typeface="+mn-lt"/>
                <a:ea typeface="+mn-ea"/>
              </a:endParaRPr>
            </a:p>
          </p:txBody>
        </p:sp>
        <p:sp>
          <p:nvSpPr>
            <p:cNvPr id="34" name="Freeform 294"/>
            <p:cNvSpPr>
              <a:spLocks/>
            </p:cNvSpPr>
            <p:nvPr/>
          </p:nvSpPr>
          <p:spPr bwMode="auto">
            <a:xfrm>
              <a:off x="3607101" y="2348880"/>
              <a:ext cx="214974" cy="357257"/>
            </a:xfrm>
            <a:custGeom>
              <a:avLst/>
              <a:gdLst>
                <a:gd name="T0" fmla="*/ 203200 w 336"/>
                <a:gd name="T1" fmla="*/ 0 h 358"/>
                <a:gd name="T2" fmla="*/ 32052 w 336"/>
                <a:gd name="T3" fmla="*/ 194437 h 358"/>
                <a:gd name="T4" fmla="*/ 87690 w 336"/>
                <a:gd name="T5" fmla="*/ 183542 h 358"/>
                <a:gd name="T6" fmla="*/ 0 w 336"/>
                <a:gd name="T7" fmla="*/ 300037 h 358"/>
                <a:gd name="T8" fmla="*/ 171148 w 336"/>
                <a:gd name="T9" fmla="*/ 139123 h 358"/>
                <a:gd name="T10" fmla="*/ 99786 w 336"/>
                <a:gd name="T11" fmla="*/ 155885 h 358"/>
                <a:gd name="T12" fmla="*/ 203200 w 336"/>
                <a:gd name="T13" fmla="*/ 0 h 358"/>
                <a:gd name="T14" fmla="*/ 0 60000 65536"/>
                <a:gd name="T15" fmla="*/ 0 60000 65536"/>
                <a:gd name="T16" fmla="*/ 0 60000 65536"/>
                <a:gd name="T17" fmla="*/ 0 60000 65536"/>
                <a:gd name="T18" fmla="*/ 0 60000 65536"/>
                <a:gd name="T19" fmla="*/ 0 60000 65536"/>
                <a:gd name="T20" fmla="*/ 0 60000 65536"/>
                <a:gd name="T21" fmla="*/ 0 w 336"/>
                <a:gd name="T22" fmla="*/ 0 h 358"/>
                <a:gd name="T23" fmla="*/ 336 w 336"/>
                <a:gd name="T24" fmla="*/ 358 h 35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358">
                  <a:moveTo>
                    <a:pt x="336" y="0"/>
                  </a:moveTo>
                  <a:lnTo>
                    <a:pt x="53" y="232"/>
                  </a:lnTo>
                  <a:lnTo>
                    <a:pt x="145" y="219"/>
                  </a:lnTo>
                  <a:lnTo>
                    <a:pt x="0" y="358"/>
                  </a:lnTo>
                  <a:lnTo>
                    <a:pt x="283" y="166"/>
                  </a:lnTo>
                  <a:lnTo>
                    <a:pt x="165" y="186"/>
                  </a:lnTo>
                  <a:lnTo>
                    <a:pt x="336" y="0"/>
                  </a:lnTo>
                  <a:close/>
                </a:path>
              </a:pathLst>
            </a:custGeom>
            <a:solidFill>
              <a:schemeClr val="bg1"/>
            </a:solidFill>
            <a:ln w="9525">
              <a:solidFill>
                <a:schemeClr val="tx1"/>
              </a:solidFill>
              <a:round/>
              <a:headEnd/>
              <a:tailEnd/>
            </a:ln>
          </p:spPr>
          <p:txBody>
            <a:bodyPr/>
            <a:lstStyle/>
            <a:p>
              <a:endParaRPr lang="zh-CN" altLang="en-US" sz="3200" b="1">
                <a:solidFill>
                  <a:srgbClr val="000099"/>
                </a:solidFill>
                <a:latin typeface="+mn-lt"/>
                <a:ea typeface="+mn-ea"/>
              </a:endParaRPr>
            </a:p>
          </p:txBody>
        </p:sp>
        <p:graphicFrame>
          <p:nvGraphicFramePr>
            <p:cNvPr id="35" name="Object 295"/>
            <p:cNvGraphicFramePr>
              <a:graphicFrameLocks noChangeAspect="1"/>
            </p:cNvGraphicFramePr>
            <p:nvPr>
              <p:extLst>
                <p:ext uri="{D42A27DB-BD31-4B8C-83A1-F6EECF244321}">
                  <p14:modId xmlns:p14="http://schemas.microsoft.com/office/powerpoint/2010/main" xmlns="" val="1802374205"/>
                </p:ext>
              </p:extLst>
            </p:nvPr>
          </p:nvGraphicFramePr>
          <p:xfrm>
            <a:off x="8405396" y="1484784"/>
            <a:ext cx="1444148" cy="847341"/>
          </p:xfrm>
          <a:graphic>
            <a:graphicData uri="http://schemas.openxmlformats.org/presentationml/2006/ole">
              <p:oleObj spid="_x0000_s260106" name="VISIO" r:id="rId6" imgW="1687068" imgH="964692" progId="">
                <p:embed/>
              </p:oleObj>
            </a:graphicData>
          </a:graphic>
        </p:graphicFrame>
        <p:pic>
          <p:nvPicPr>
            <p:cNvPr id="36" name="Picture 297" descr="D-Link%20DI-713P%20Wireless%20Broadband%20router"/>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6349704" y="2692906"/>
              <a:ext cx="792718" cy="742869"/>
            </a:xfrm>
            <a:prstGeom prst="rect">
              <a:avLst/>
            </a:prstGeom>
            <a:noFill/>
            <a:ln>
              <a:noFill/>
            </a:ln>
          </p:spPr>
        </p:pic>
        <p:sp>
          <p:nvSpPr>
            <p:cNvPr id="37" name="Text Box 300"/>
            <p:cNvSpPr txBox="1">
              <a:spLocks noChangeArrowheads="1"/>
            </p:cNvSpPr>
            <p:nvPr/>
          </p:nvSpPr>
          <p:spPr bwMode="auto">
            <a:xfrm>
              <a:off x="6873704" y="2542292"/>
              <a:ext cx="1611900"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zh-CN" altLang="en-US" sz="2000" b="1" dirty="0" smtClean="0">
                  <a:solidFill>
                    <a:srgbClr val="FF0000"/>
                  </a:solidFill>
                  <a:latin typeface="+mn-lt"/>
                  <a:ea typeface="+mn-ea"/>
                </a:rPr>
                <a:t>接入点 </a:t>
              </a:r>
              <a:r>
                <a:rPr lang="en-US" altLang="zh-CN" sz="2000" b="1" dirty="0" smtClean="0">
                  <a:solidFill>
                    <a:srgbClr val="FF0000"/>
                  </a:solidFill>
                  <a:latin typeface="+mn-lt"/>
                  <a:ea typeface="+mn-ea"/>
                </a:rPr>
                <a:t>AP</a:t>
              </a:r>
              <a:r>
                <a:rPr lang="en-US" altLang="zh-CN" sz="2000" b="1" baseline="-25000" dirty="0" smtClean="0">
                  <a:solidFill>
                    <a:srgbClr val="FF0000"/>
                  </a:solidFill>
                  <a:latin typeface="+mn-lt"/>
                  <a:ea typeface="+mn-ea"/>
                </a:rPr>
                <a:t>2</a:t>
              </a:r>
              <a:endParaRPr lang="en-US" altLang="zh-CN" sz="2000" b="1" baseline="-25000" dirty="0">
                <a:solidFill>
                  <a:srgbClr val="FF0000"/>
                </a:solidFill>
                <a:latin typeface="+mn-lt"/>
                <a:ea typeface="+mn-ea"/>
              </a:endParaRPr>
            </a:p>
          </p:txBody>
        </p:sp>
        <p:sp>
          <p:nvSpPr>
            <p:cNvPr id="38" name="Line 49"/>
            <p:cNvSpPr>
              <a:spLocks noChangeShapeType="1"/>
            </p:cNvSpPr>
            <p:nvPr/>
          </p:nvSpPr>
          <p:spPr bwMode="auto">
            <a:xfrm flipV="1">
              <a:off x="6578114" y="2029356"/>
              <a:ext cx="0" cy="1034984"/>
            </a:xfrm>
            <a:prstGeom prst="line">
              <a:avLst/>
            </a:prstGeom>
            <a:noFill/>
            <a:ln w="3810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zh-CN" altLang="en-US" sz="3200" b="1">
                <a:solidFill>
                  <a:srgbClr val="000099"/>
                </a:solidFill>
                <a:latin typeface="+mn-lt"/>
                <a:ea typeface="+mn-ea"/>
              </a:endParaRPr>
            </a:p>
          </p:txBody>
        </p:sp>
        <p:sp>
          <p:nvSpPr>
            <p:cNvPr id="39" name="Text Box 190"/>
            <p:cNvSpPr txBox="1">
              <a:spLocks noChangeArrowheads="1"/>
            </p:cNvSpPr>
            <p:nvPr/>
          </p:nvSpPr>
          <p:spPr bwMode="auto">
            <a:xfrm>
              <a:off x="8553400" y="1671191"/>
              <a:ext cx="1205539"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zh-CN" altLang="en-US" b="1" dirty="0">
                  <a:solidFill>
                    <a:srgbClr val="000099"/>
                  </a:solidFill>
                  <a:latin typeface="+mn-lt"/>
                  <a:ea typeface="+mn-ea"/>
                </a:rPr>
                <a:t>互联网</a:t>
              </a:r>
            </a:p>
          </p:txBody>
        </p:sp>
        <p:sp>
          <p:nvSpPr>
            <p:cNvPr id="40" name="Freeform 301"/>
            <p:cNvSpPr>
              <a:spLocks/>
            </p:cNvSpPr>
            <p:nvPr/>
          </p:nvSpPr>
          <p:spPr bwMode="auto">
            <a:xfrm>
              <a:off x="6121294" y="2433941"/>
              <a:ext cx="214974" cy="357259"/>
            </a:xfrm>
            <a:custGeom>
              <a:avLst/>
              <a:gdLst>
                <a:gd name="T0" fmla="*/ 0 w 336"/>
                <a:gd name="T1" fmla="*/ 0 h 358"/>
                <a:gd name="T2" fmla="*/ 171148 w 336"/>
                <a:gd name="T3" fmla="*/ 194438 h 358"/>
                <a:gd name="T4" fmla="*/ 115510 w 336"/>
                <a:gd name="T5" fmla="*/ 183543 h 358"/>
                <a:gd name="T6" fmla="*/ 203200 w 336"/>
                <a:gd name="T7" fmla="*/ 300038 h 358"/>
                <a:gd name="T8" fmla="*/ 32052 w 336"/>
                <a:gd name="T9" fmla="*/ 139124 h 358"/>
                <a:gd name="T10" fmla="*/ 103414 w 336"/>
                <a:gd name="T11" fmla="*/ 155886 h 358"/>
                <a:gd name="T12" fmla="*/ 0 w 336"/>
                <a:gd name="T13" fmla="*/ 0 h 358"/>
                <a:gd name="T14" fmla="*/ 0 60000 65536"/>
                <a:gd name="T15" fmla="*/ 0 60000 65536"/>
                <a:gd name="T16" fmla="*/ 0 60000 65536"/>
                <a:gd name="T17" fmla="*/ 0 60000 65536"/>
                <a:gd name="T18" fmla="*/ 0 60000 65536"/>
                <a:gd name="T19" fmla="*/ 0 60000 65536"/>
                <a:gd name="T20" fmla="*/ 0 60000 65536"/>
                <a:gd name="T21" fmla="*/ 0 w 336"/>
                <a:gd name="T22" fmla="*/ 0 h 358"/>
                <a:gd name="T23" fmla="*/ 336 w 336"/>
                <a:gd name="T24" fmla="*/ 358 h 35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358">
                  <a:moveTo>
                    <a:pt x="0" y="0"/>
                  </a:moveTo>
                  <a:lnTo>
                    <a:pt x="283" y="232"/>
                  </a:lnTo>
                  <a:lnTo>
                    <a:pt x="191" y="219"/>
                  </a:lnTo>
                  <a:lnTo>
                    <a:pt x="336" y="358"/>
                  </a:lnTo>
                  <a:lnTo>
                    <a:pt x="53" y="166"/>
                  </a:lnTo>
                  <a:lnTo>
                    <a:pt x="171" y="186"/>
                  </a:lnTo>
                  <a:lnTo>
                    <a:pt x="0" y="0"/>
                  </a:lnTo>
                  <a:close/>
                </a:path>
              </a:pathLst>
            </a:custGeom>
            <a:solidFill>
              <a:schemeClr val="bg1"/>
            </a:solidFill>
            <a:ln w="9525">
              <a:solidFill>
                <a:schemeClr val="tx1"/>
              </a:solidFill>
              <a:round/>
              <a:headEnd/>
              <a:tailEnd/>
            </a:ln>
          </p:spPr>
          <p:txBody>
            <a:bodyPr/>
            <a:lstStyle/>
            <a:p>
              <a:endParaRPr lang="zh-CN" altLang="en-US" sz="3200" b="1">
                <a:solidFill>
                  <a:srgbClr val="000099"/>
                </a:solidFill>
                <a:latin typeface="+mn-lt"/>
                <a:ea typeface="+mn-ea"/>
              </a:endParaRPr>
            </a:p>
          </p:txBody>
        </p:sp>
        <p:sp>
          <p:nvSpPr>
            <p:cNvPr id="41" name="Freeform 302"/>
            <p:cNvSpPr>
              <a:spLocks/>
            </p:cNvSpPr>
            <p:nvPr/>
          </p:nvSpPr>
          <p:spPr bwMode="auto">
            <a:xfrm>
              <a:off x="6819960" y="2777967"/>
              <a:ext cx="214974" cy="357259"/>
            </a:xfrm>
            <a:custGeom>
              <a:avLst/>
              <a:gdLst>
                <a:gd name="T0" fmla="*/ 203200 w 336"/>
                <a:gd name="T1" fmla="*/ 300038 h 358"/>
                <a:gd name="T2" fmla="*/ 31448 w 336"/>
                <a:gd name="T3" fmla="*/ 105600 h 358"/>
                <a:gd name="T4" fmla="*/ 87690 w 336"/>
                <a:gd name="T5" fmla="*/ 116495 h 358"/>
                <a:gd name="T6" fmla="*/ 0 w 336"/>
                <a:gd name="T7" fmla="*/ 0 h 358"/>
                <a:gd name="T8" fmla="*/ 171148 w 336"/>
                <a:gd name="T9" fmla="*/ 160914 h 358"/>
                <a:gd name="T10" fmla="*/ 99181 w 336"/>
                <a:gd name="T11" fmla="*/ 144152 h 358"/>
                <a:gd name="T12" fmla="*/ 203200 w 336"/>
                <a:gd name="T13" fmla="*/ 300038 h 358"/>
                <a:gd name="T14" fmla="*/ 0 60000 65536"/>
                <a:gd name="T15" fmla="*/ 0 60000 65536"/>
                <a:gd name="T16" fmla="*/ 0 60000 65536"/>
                <a:gd name="T17" fmla="*/ 0 60000 65536"/>
                <a:gd name="T18" fmla="*/ 0 60000 65536"/>
                <a:gd name="T19" fmla="*/ 0 60000 65536"/>
                <a:gd name="T20" fmla="*/ 0 60000 65536"/>
                <a:gd name="T21" fmla="*/ 0 w 336"/>
                <a:gd name="T22" fmla="*/ 0 h 358"/>
                <a:gd name="T23" fmla="*/ 336 w 336"/>
                <a:gd name="T24" fmla="*/ 358 h 35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358">
                  <a:moveTo>
                    <a:pt x="336" y="358"/>
                  </a:moveTo>
                  <a:lnTo>
                    <a:pt x="52" y="126"/>
                  </a:lnTo>
                  <a:lnTo>
                    <a:pt x="145" y="139"/>
                  </a:lnTo>
                  <a:lnTo>
                    <a:pt x="0" y="0"/>
                  </a:lnTo>
                  <a:lnTo>
                    <a:pt x="283" y="192"/>
                  </a:lnTo>
                  <a:lnTo>
                    <a:pt x="164" y="172"/>
                  </a:lnTo>
                  <a:lnTo>
                    <a:pt x="336" y="358"/>
                  </a:lnTo>
                  <a:close/>
                </a:path>
              </a:pathLst>
            </a:custGeom>
            <a:solidFill>
              <a:schemeClr val="bg1"/>
            </a:solidFill>
            <a:ln w="9525">
              <a:solidFill>
                <a:schemeClr val="tx1"/>
              </a:solidFill>
              <a:round/>
              <a:headEnd/>
              <a:tailEnd/>
            </a:ln>
          </p:spPr>
          <p:txBody>
            <a:bodyPr/>
            <a:lstStyle/>
            <a:p>
              <a:endParaRPr lang="zh-CN" altLang="en-US" sz="3200" b="1">
                <a:solidFill>
                  <a:srgbClr val="000099"/>
                </a:solidFill>
                <a:latin typeface="+mn-lt"/>
                <a:ea typeface="+mn-ea"/>
              </a:endParaRPr>
            </a:p>
          </p:txBody>
        </p:sp>
        <p:sp>
          <p:nvSpPr>
            <p:cNvPr id="42" name="Freeform 303"/>
            <p:cNvSpPr>
              <a:spLocks/>
            </p:cNvSpPr>
            <p:nvPr/>
          </p:nvSpPr>
          <p:spPr bwMode="auto">
            <a:xfrm>
              <a:off x="6121294" y="2849797"/>
              <a:ext cx="214974" cy="357259"/>
            </a:xfrm>
            <a:custGeom>
              <a:avLst/>
              <a:gdLst>
                <a:gd name="T0" fmla="*/ 0 w 336"/>
                <a:gd name="T1" fmla="*/ 300038 h 358"/>
                <a:gd name="T2" fmla="*/ 171148 w 336"/>
                <a:gd name="T3" fmla="*/ 105600 h 358"/>
                <a:gd name="T4" fmla="*/ 115510 w 336"/>
                <a:gd name="T5" fmla="*/ 116495 h 358"/>
                <a:gd name="T6" fmla="*/ 203200 w 336"/>
                <a:gd name="T7" fmla="*/ 0 h 358"/>
                <a:gd name="T8" fmla="*/ 31448 w 336"/>
                <a:gd name="T9" fmla="*/ 160914 h 358"/>
                <a:gd name="T10" fmla="*/ 103414 w 336"/>
                <a:gd name="T11" fmla="*/ 144152 h 358"/>
                <a:gd name="T12" fmla="*/ 0 w 336"/>
                <a:gd name="T13" fmla="*/ 300038 h 358"/>
                <a:gd name="T14" fmla="*/ 0 60000 65536"/>
                <a:gd name="T15" fmla="*/ 0 60000 65536"/>
                <a:gd name="T16" fmla="*/ 0 60000 65536"/>
                <a:gd name="T17" fmla="*/ 0 60000 65536"/>
                <a:gd name="T18" fmla="*/ 0 60000 65536"/>
                <a:gd name="T19" fmla="*/ 0 60000 65536"/>
                <a:gd name="T20" fmla="*/ 0 60000 65536"/>
                <a:gd name="T21" fmla="*/ 0 w 336"/>
                <a:gd name="T22" fmla="*/ 0 h 358"/>
                <a:gd name="T23" fmla="*/ 336 w 336"/>
                <a:gd name="T24" fmla="*/ 358 h 35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358">
                  <a:moveTo>
                    <a:pt x="0" y="358"/>
                  </a:moveTo>
                  <a:lnTo>
                    <a:pt x="283" y="126"/>
                  </a:lnTo>
                  <a:lnTo>
                    <a:pt x="191" y="139"/>
                  </a:lnTo>
                  <a:lnTo>
                    <a:pt x="336" y="0"/>
                  </a:lnTo>
                  <a:lnTo>
                    <a:pt x="52" y="192"/>
                  </a:lnTo>
                  <a:lnTo>
                    <a:pt x="171" y="172"/>
                  </a:lnTo>
                  <a:lnTo>
                    <a:pt x="0" y="358"/>
                  </a:lnTo>
                  <a:close/>
                </a:path>
              </a:pathLst>
            </a:custGeom>
            <a:solidFill>
              <a:schemeClr val="bg1"/>
            </a:solidFill>
            <a:ln w="9525">
              <a:solidFill>
                <a:schemeClr val="tx1"/>
              </a:solidFill>
              <a:round/>
              <a:headEnd/>
              <a:tailEnd/>
            </a:ln>
          </p:spPr>
          <p:txBody>
            <a:bodyPr/>
            <a:lstStyle/>
            <a:p>
              <a:endParaRPr lang="zh-CN" altLang="en-US" sz="3200" b="1">
                <a:solidFill>
                  <a:srgbClr val="000099"/>
                </a:solidFill>
                <a:latin typeface="+mn-lt"/>
                <a:ea typeface="+mn-ea"/>
              </a:endParaRPr>
            </a:p>
          </p:txBody>
        </p:sp>
        <p:sp>
          <p:nvSpPr>
            <p:cNvPr id="43" name="Freeform 304"/>
            <p:cNvSpPr>
              <a:spLocks/>
            </p:cNvSpPr>
            <p:nvPr/>
          </p:nvSpPr>
          <p:spPr bwMode="auto">
            <a:xfrm>
              <a:off x="6819960" y="2348880"/>
              <a:ext cx="214974" cy="357257"/>
            </a:xfrm>
            <a:custGeom>
              <a:avLst/>
              <a:gdLst>
                <a:gd name="T0" fmla="*/ 203200 w 336"/>
                <a:gd name="T1" fmla="*/ 0 h 358"/>
                <a:gd name="T2" fmla="*/ 32052 w 336"/>
                <a:gd name="T3" fmla="*/ 194437 h 358"/>
                <a:gd name="T4" fmla="*/ 87690 w 336"/>
                <a:gd name="T5" fmla="*/ 183542 h 358"/>
                <a:gd name="T6" fmla="*/ 0 w 336"/>
                <a:gd name="T7" fmla="*/ 300037 h 358"/>
                <a:gd name="T8" fmla="*/ 171148 w 336"/>
                <a:gd name="T9" fmla="*/ 139123 h 358"/>
                <a:gd name="T10" fmla="*/ 99786 w 336"/>
                <a:gd name="T11" fmla="*/ 155885 h 358"/>
                <a:gd name="T12" fmla="*/ 203200 w 336"/>
                <a:gd name="T13" fmla="*/ 0 h 358"/>
                <a:gd name="T14" fmla="*/ 0 60000 65536"/>
                <a:gd name="T15" fmla="*/ 0 60000 65536"/>
                <a:gd name="T16" fmla="*/ 0 60000 65536"/>
                <a:gd name="T17" fmla="*/ 0 60000 65536"/>
                <a:gd name="T18" fmla="*/ 0 60000 65536"/>
                <a:gd name="T19" fmla="*/ 0 60000 65536"/>
                <a:gd name="T20" fmla="*/ 0 60000 65536"/>
                <a:gd name="T21" fmla="*/ 0 w 336"/>
                <a:gd name="T22" fmla="*/ 0 h 358"/>
                <a:gd name="T23" fmla="*/ 336 w 336"/>
                <a:gd name="T24" fmla="*/ 358 h 35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358">
                  <a:moveTo>
                    <a:pt x="336" y="0"/>
                  </a:moveTo>
                  <a:lnTo>
                    <a:pt x="53" y="232"/>
                  </a:lnTo>
                  <a:lnTo>
                    <a:pt x="145" y="219"/>
                  </a:lnTo>
                  <a:lnTo>
                    <a:pt x="0" y="358"/>
                  </a:lnTo>
                  <a:lnTo>
                    <a:pt x="283" y="166"/>
                  </a:lnTo>
                  <a:lnTo>
                    <a:pt x="165" y="186"/>
                  </a:lnTo>
                  <a:lnTo>
                    <a:pt x="336" y="0"/>
                  </a:lnTo>
                  <a:close/>
                </a:path>
              </a:pathLst>
            </a:custGeom>
            <a:solidFill>
              <a:schemeClr val="bg1"/>
            </a:solidFill>
            <a:ln w="9525">
              <a:solidFill>
                <a:schemeClr val="tx1"/>
              </a:solidFill>
              <a:round/>
              <a:headEnd/>
              <a:tailEnd/>
            </a:ln>
          </p:spPr>
          <p:txBody>
            <a:bodyPr/>
            <a:lstStyle/>
            <a:p>
              <a:endParaRPr lang="zh-CN" altLang="en-US" sz="3200" b="1">
                <a:solidFill>
                  <a:srgbClr val="000099"/>
                </a:solidFill>
                <a:latin typeface="+mn-lt"/>
                <a:ea typeface="+mn-ea"/>
              </a:endParaRPr>
            </a:p>
          </p:txBody>
        </p:sp>
        <p:sp>
          <p:nvSpPr>
            <p:cNvPr id="44" name="Text Box 305"/>
            <p:cNvSpPr txBox="1">
              <a:spLocks noChangeArrowheads="1"/>
            </p:cNvSpPr>
            <p:nvPr/>
          </p:nvSpPr>
          <p:spPr bwMode="auto">
            <a:xfrm>
              <a:off x="4651742" y="1628622"/>
              <a:ext cx="1785559"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zh-CN" altLang="en-US" sz="2000" b="1" dirty="0">
                  <a:solidFill>
                    <a:srgbClr val="000099"/>
                  </a:solidFill>
                  <a:latin typeface="+mn-lt"/>
                  <a:ea typeface="+mn-ea"/>
                </a:rPr>
                <a:t>分配系统 </a:t>
              </a:r>
              <a:r>
                <a:rPr lang="en-US" altLang="zh-CN" sz="2000" b="1" dirty="0">
                  <a:solidFill>
                    <a:srgbClr val="000099"/>
                  </a:solidFill>
                  <a:latin typeface="+mn-lt"/>
                  <a:ea typeface="+mn-ea"/>
                </a:rPr>
                <a:t>DS</a:t>
              </a:r>
            </a:p>
          </p:txBody>
        </p:sp>
        <p:pic>
          <p:nvPicPr>
            <p:cNvPr id="45" name="Picture 306"/>
            <p:cNvPicPr>
              <a:picLocks noChangeArrowheads="1"/>
            </p:cNvPicPr>
            <p:nvPr/>
          </p:nvPicPr>
          <p:blipFill>
            <a:blip r:embed="rId7" cstate="print">
              <a:extLst>
                <a:ext uri="{28A0092B-C50C-407E-A947-70E740481C1C}">
                  <a14:useLocalDpi xmlns:a14="http://schemas.microsoft.com/office/drawing/2010/main" xmlns="" val="0"/>
                </a:ext>
              </a:extLst>
            </a:blip>
            <a:srcRect/>
            <a:stretch>
              <a:fillRect/>
            </a:stretch>
          </p:blipFill>
          <p:spPr bwMode="auto">
            <a:xfrm>
              <a:off x="7491755" y="1870574"/>
              <a:ext cx="634846" cy="32512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699">
                  <a:solidFill>
                    <a:srgbClr val="000000"/>
                  </a:solidFill>
                  <a:miter lim="800000"/>
                  <a:headEnd/>
                  <a:tailEnd/>
                </a14:hiddenLine>
              </a:ext>
            </a:extLst>
          </p:spPr>
        </p:pic>
        <p:sp>
          <p:nvSpPr>
            <p:cNvPr id="46" name="Line 403"/>
            <p:cNvSpPr>
              <a:spLocks noChangeShapeType="1"/>
            </p:cNvSpPr>
            <p:nvPr/>
          </p:nvSpPr>
          <p:spPr bwMode="auto">
            <a:xfrm flipV="1">
              <a:off x="1474153" y="3292116"/>
              <a:ext cx="1751705" cy="686163"/>
            </a:xfrm>
            <a:prstGeom prst="line">
              <a:avLst/>
            </a:prstGeom>
            <a:noFill/>
            <a:ln w="38100" cap="rnd">
              <a:solidFill>
                <a:schemeClr val="tx1"/>
              </a:solidFill>
              <a:prstDash val="sysDot"/>
              <a:round/>
              <a:headEnd type="triangle" w="sm" len="med"/>
              <a:tailEnd type="triangle" w="sm" len="med"/>
            </a:ln>
            <a:extLst>
              <a:ext uri="{909E8E84-426E-40DD-AFC4-6F175D3DCCD1}">
                <a14:hiddenFill xmlns:a14="http://schemas.microsoft.com/office/drawing/2010/main" xmlns="">
                  <a:noFill/>
                </a14:hiddenFill>
              </a:ext>
            </a:extLst>
          </p:spPr>
          <p:txBody>
            <a:bodyPr/>
            <a:lstStyle/>
            <a:p>
              <a:endParaRPr lang="zh-CN" altLang="en-US" sz="3200" b="1">
                <a:solidFill>
                  <a:srgbClr val="000099"/>
                </a:solidFill>
                <a:latin typeface="+mn-lt"/>
                <a:ea typeface="+mn-ea"/>
              </a:endParaRPr>
            </a:p>
          </p:txBody>
        </p:sp>
        <p:sp>
          <p:nvSpPr>
            <p:cNvPr id="47" name="Line 404"/>
            <p:cNvSpPr>
              <a:spLocks noChangeShapeType="1"/>
            </p:cNvSpPr>
            <p:nvPr/>
          </p:nvSpPr>
          <p:spPr bwMode="auto">
            <a:xfrm flipV="1">
              <a:off x="2463371" y="3292116"/>
              <a:ext cx="915320" cy="1372325"/>
            </a:xfrm>
            <a:prstGeom prst="line">
              <a:avLst/>
            </a:prstGeom>
            <a:noFill/>
            <a:ln w="38100" cap="rnd">
              <a:solidFill>
                <a:schemeClr val="tx1"/>
              </a:solidFill>
              <a:prstDash val="sysDot"/>
              <a:round/>
              <a:headEnd type="triangle" w="sm" len="med"/>
              <a:tailEnd type="triangle" w="sm" len="med"/>
            </a:ln>
            <a:extLst>
              <a:ext uri="{909E8E84-426E-40DD-AFC4-6F175D3DCCD1}">
                <a14:hiddenFill xmlns:a14="http://schemas.microsoft.com/office/drawing/2010/main" xmlns="">
                  <a:noFill/>
                </a14:hiddenFill>
              </a:ext>
            </a:extLst>
          </p:spPr>
          <p:txBody>
            <a:bodyPr/>
            <a:lstStyle/>
            <a:p>
              <a:endParaRPr lang="zh-CN" altLang="en-US" sz="3200" b="1">
                <a:solidFill>
                  <a:srgbClr val="000099"/>
                </a:solidFill>
                <a:latin typeface="+mn-lt"/>
                <a:ea typeface="+mn-ea"/>
              </a:endParaRPr>
            </a:p>
          </p:txBody>
        </p:sp>
        <p:sp>
          <p:nvSpPr>
            <p:cNvPr id="48" name="Line 405"/>
            <p:cNvSpPr>
              <a:spLocks noChangeShapeType="1"/>
            </p:cNvSpPr>
            <p:nvPr/>
          </p:nvSpPr>
          <p:spPr bwMode="auto">
            <a:xfrm flipV="1">
              <a:off x="5740050" y="3207056"/>
              <a:ext cx="685231" cy="429087"/>
            </a:xfrm>
            <a:prstGeom prst="line">
              <a:avLst/>
            </a:prstGeom>
            <a:noFill/>
            <a:ln w="38100" cap="rnd">
              <a:solidFill>
                <a:schemeClr val="tx1"/>
              </a:solidFill>
              <a:prstDash val="sysDot"/>
              <a:round/>
              <a:headEnd type="triangle" w="sm" len="med"/>
              <a:tailEnd type="triangle" w="sm" len="med"/>
            </a:ln>
            <a:extLst>
              <a:ext uri="{909E8E84-426E-40DD-AFC4-6F175D3DCCD1}">
                <a14:hiddenFill xmlns:a14="http://schemas.microsoft.com/office/drawing/2010/main" xmlns="">
                  <a:noFill/>
                </a14:hiddenFill>
              </a:ext>
            </a:extLst>
          </p:spPr>
          <p:txBody>
            <a:bodyPr/>
            <a:lstStyle/>
            <a:p>
              <a:endParaRPr lang="zh-CN" altLang="en-US" sz="3200" b="1">
                <a:solidFill>
                  <a:srgbClr val="000099"/>
                </a:solidFill>
                <a:latin typeface="+mn-lt"/>
                <a:ea typeface="+mn-ea"/>
              </a:endParaRPr>
            </a:p>
          </p:txBody>
        </p:sp>
        <p:sp>
          <p:nvSpPr>
            <p:cNvPr id="49" name="Line 406"/>
            <p:cNvSpPr>
              <a:spLocks noChangeShapeType="1"/>
            </p:cNvSpPr>
            <p:nvPr/>
          </p:nvSpPr>
          <p:spPr bwMode="auto">
            <a:xfrm>
              <a:off x="3607101" y="3207056"/>
              <a:ext cx="1142051" cy="429087"/>
            </a:xfrm>
            <a:prstGeom prst="line">
              <a:avLst/>
            </a:prstGeom>
            <a:noFill/>
            <a:ln w="38100" cap="rnd">
              <a:solidFill>
                <a:schemeClr val="tx1"/>
              </a:solidFill>
              <a:prstDash val="sysDot"/>
              <a:round/>
              <a:headEnd type="triangle" w="sm" len="med"/>
              <a:tailEnd type="triangle" w="sm" len="med"/>
            </a:ln>
            <a:extLst>
              <a:ext uri="{909E8E84-426E-40DD-AFC4-6F175D3DCCD1}">
                <a14:hiddenFill xmlns:a14="http://schemas.microsoft.com/office/drawing/2010/main" xmlns="">
                  <a:noFill/>
                </a14:hiddenFill>
              </a:ext>
            </a:extLst>
          </p:spPr>
          <p:txBody>
            <a:bodyPr/>
            <a:lstStyle/>
            <a:p>
              <a:endParaRPr lang="zh-CN" altLang="en-US" sz="3200" b="1">
                <a:solidFill>
                  <a:srgbClr val="000099"/>
                </a:solidFill>
                <a:latin typeface="+mn-lt"/>
                <a:ea typeface="+mn-ea"/>
              </a:endParaRPr>
            </a:p>
          </p:txBody>
        </p:sp>
        <p:sp>
          <p:nvSpPr>
            <p:cNvPr id="50" name="Line 407"/>
            <p:cNvSpPr>
              <a:spLocks noChangeShapeType="1"/>
            </p:cNvSpPr>
            <p:nvPr/>
          </p:nvSpPr>
          <p:spPr bwMode="auto">
            <a:xfrm flipV="1">
              <a:off x="3454268" y="3292116"/>
              <a:ext cx="77256" cy="1544338"/>
            </a:xfrm>
            <a:prstGeom prst="line">
              <a:avLst/>
            </a:prstGeom>
            <a:noFill/>
            <a:ln w="38100" cap="rnd">
              <a:solidFill>
                <a:schemeClr val="tx1"/>
              </a:solidFill>
              <a:prstDash val="sysDot"/>
              <a:round/>
              <a:headEnd type="triangle" w="sm" len="med"/>
              <a:tailEnd type="triangle" w="sm" len="med"/>
            </a:ln>
            <a:extLst>
              <a:ext uri="{909E8E84-426E-40DD-AFC4-6F175D3DCCD1}">
                <a14:hiddenFill xmlns:a14="http://schemas.microsoft.com/office/drawing/2010/main" xmlns="">
                  <a:noFill/>
                </a14:hiddenFill>
              </a:ext>
            </a:extLst>
          </p:spPr>
          <p:txBody>
            <a:bodyPr/>
            <a:lstStyle/>
            <a:p>
              <a:endParaRPr lang="zh-CN" altLang="en-US" sz="3200" b="1">
                <a:solidFill>
                  <a:srgbClr val="000099"/>
                </a:solidFill>
                <a:latin typeface="+mn-lt"/>
                <a:ea typeface="+mn-ea"/>
              </a:endParaRPr>
            </a:p>
          </p:txBody>
        </p:sp>
        <p:sp>
          <p:nvSpPr>
            <p:cNvPr id="51" name="Line 408"/>
            <p:cNvSpPr>
              <a:spLocks noChangeShapeType="1"/>
            </p:cNvSpPr>
            <p:nvPr/>
          </p:nvSpPr>
          <p:spPr bwMode="auto">
            <a:xfrm flipV="1">
              <a:off x="6272447" y="3292116"/>
              <a:ext cx="305667" cy="1200312"/>
            </a:xfrm>
            <a:prstGeom prst="line">
              <a:avLst/>
            </a:prstGeom>
            <a:noFill/>
            <a:ln w="38100" cap="rnd">
              <a:solidFill>
                <a:schemeClr val="tx1"/>
              </a:solidFill>
              <a:prstDash val="sysDot"/>
              <a:round/>
              <a:headEnd type="triangle" w="sm" len="med"/>
              <a:tailEnd type="triangle" w="sm" len="med"/>
            </a:ln>
            <a:extLst>
              <a:ext uri="{909E8E84-426E-40DD-AFC4-6F175D3DCCD1}">
                <a14:hiddenFill xmlns:a14="http://schemas.microsoft.com/office/drawing/2010/main" xmlns="">
                  <a:noFill/>
                </a14:hiddenFill>
              </a:ext>
            </a:extLst>
          </p:spPr>
          <p:txBody>
            <a:bodyPr/>
            <a:lstStyle/>
            <a:p>
              <a:endParaRPr lang="zh-CN" altLang="en-US" sz="3200" b="1">
                <a:solidFill>
                  <a:srgbClr val="000099"/>
                </a:solidFill>
                <a:latin typeface="+mn-lt"/>
                <a:ea typeface="+mn-ea"/>
              </a:endParaRPr>
            </a:p>
          </p:txBody>
        </p:sp>
        <p:sp>
          <p:nvSpPr>
            <p:cNvPr id="52" name="Line 409"/>
            <p:cNvSpPr>
              <a:spLocks noChangeShapeType="1"/>
            </p:cNvSpPr>
            <p:nvPr/>
          </p:nvSpPr>
          <p:spPr bwMode="auto">
            <a:xfrm flipH="1" flipV="1">
              <a:off x="6883781" y="3292116"/>
              <a:ext cx="1294884" cy="1028298"/>
            </a:xfrm>
            <a:prstGeom prst="line">
              <a:avLst/>
            </a:prstGeom>
            <a:noFill/>
            <a:ln w="38100" cap="rnd">
              <a:solidFill>
                <a:schemeClr val="tx1"/>
              </a:solidFill>
              <a:prstDash val="sysDot"/>
              <a:round/>
              <a:headEnd type="triangle" w="sm" len="med"/>
              <a:tailEnd type="triangle" w="sm" len="med"/>
            </a:ln>
            <a:extLst>
              <a:ext uri="{909E8E84-426E-40DD-AFC4-6F175D3DCCD1}">
                <a14:hiddenFill xmlns:a14="http://schemas.microsoft.com/office/drawing/2010/main" xmlns="">
                  <a:noFill/>
                </a14:hiddenFill>
              </a:ext>
            </a:extLst>
          </p:spPr>
          <p:txBody>
            <a:bodyPr/>
            <a:lstStyle/>
            <a:p>
              <a:endParaRPr lang="zh-CN" altLang="en-US" sz="3200" b="1">
                <a:solidFill>
                  <a:srgbClr val="000099"/>
                </a:solidFill>
                <a:latin typeface="+mn-lt"/>
                <a:ea typeface="+mn-ea"/>
              </a:endParaRPr>
            </a:p>
          </p:txBody>
        </p:sp>
        <p:sp>
          <p:nvSpPr>
            <p:cNvPr id="53" name="Line 410"/>
            <p:cNvSpPr>
              <a:spLocks noChangeShapeType="1"/>
            </p:cNvSpPr>
            <p:nvPr/>
          </p:nvSpPr>
          <p:spPr bwMode="auto">
            <a:xfrm flipH="1" flipV="1">
              <a:off x="6729268" y="3292116"/>
              <a:ext cx="686910" cy="1115250"/>
            </a:xfrm>
            <a:prstGeom prst="line">
              <a:avLst/>
            </a:prstGeom>
            <a:noFill/>
            <a:ln w="38100" cap="rnd">
              <a:solidFill>
                <a:schemeClr val="tx1"/>
              </a:solidFill>
              <a:prstDash val="sysDot"/>
              <a:round/>
              <a:headEnd type="triangle" w="sm" len="med"/>
              <a:tailEnd type="triangle" w="sm" len="med"/>
            </a:ln>
            <a:extLst>
              <a:ext uri="{909E8E84-426E-40DD-AFC4-6F175D3DCCD1}">
                <a14:hiddenFill xmlns:a14="http://schemas.microsoft.com/office/drawing/2010/main" xmlns="">
                  <a:noFill/>
                </a14:hiddenFill>
              </a:ext>
            </a:extLst>
          </p:spPr>
          <p:txBody>
            <a:bodyPr/>
            <a:lstStyle/>
            <a:p>
              <a:endParaRPr lang="zh-CN" altLang="en-US" sz="3200" b="1">
                <a:solidFill>
                  <a:srgbClr val="000099"/>
                </a:solidFill>
                <a:latin typeface="+mn-lt"/>
                <a:ea typeface="+mn-ea"/>
              </a:endParaRPr>
            </a:p>
          </p:txBody>
        </p:sp>
        <p:sp>
          <p:nvSpPr>
            <p:cNvPr id="54" name="Line 422"/>
            <p:cNvSpPr>
              <a:spLocks noChangeShapeType="1"/>
            </p:cNvSpPr>
            <p:nvPr/>
          </p:nvSpPr>
          <p:spPr bwMode="auto">
            <a:xfrm flipH="1" flipV="1">
              <a:off x="6653690" y="3292116"/>
              <a:ext cx="152834" cy="1285373"/>
            </a:xfrm>
            <a:prstGeom prst="line">
              <a:avLst/>
            </a:prstGeom>
            <a:noFill/>
            <a:ln w="38100" cap="rnd">
              <a:solidFill>
                <a:schemeClr val="tx1"/>
              </a:solidFill>
              <a:prstDash val="sysDot"/>
              <a:round/>
              <a:headEnd type="triangle" w="sm" len="med"/>
              <a:tailEnd type="triangle" w="sm" len="med"/>
            </a:ln>
            <a:extLst>
              <a:ext uri="{909E8E84-426E-40DD-AFC4-6F175D3DCCD1}">
                <a14:hiddenFill xmlns:a14="http://schemas.microsoft.com/office/drawing/2010/main" xmlns="">
                  <a:noFill/>
                </a14:hiddenFill>
              </a:ext>
            </a:extLst>
          </p:spPr>
          <p:txBody>
            <a:bodyPr/>
            <a:lstStyle/>
            <a:p>
              <a:endParaRPr lang="zh-CN" altLang="en-US" sz="3200" b="1">
                <a:solidFill>
                  <a:srgbClr val="000099"/>
                </a:solidFill>
                <a:latin typeface="+mn-lt"/>
                <a:ea typeface="+mn-ea"/>
              </a:endParaRPr>
            </a:p>
          </p:txBody>
        </p:sp>
        <p:sp>
          <p:nvSpPr>
            <p:cNvPr id="55" name="Text Box 423"/>
            <p:cNvSpPr txBox="1">
              <a:spLocks noChangeArrowheads="1"/>
            </p:cNvSpPr>
            <p:nvPr/>
          </p:nvSpPr>
          <p:spPr bwMode="auto">
            <a:xfrm>
              <a:off x="7105473" y="4577489"/>
              <a:ext cx="467489"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sz="2000" b="1" dirty="0">
                  <a:solidFill>
                    <a:srgbClr val="FF0000"/>
                  </a:solidFill>
                  <a:latin typeface="+mn-lt"/>
                  <a:ea typeface="+mn-ea"/>
                </a:rPr>
                <a:t>A</a:t>
              </a:r>
              <a:r>
                <a:rPr lang="en-US" altLang="zh-CN" sz="2000" b="1" dirty="0">
                  <a:solidFill>
                    <a:srgbClr val="FF0000"/>
                  </a:solidFill>
                  <a:latin typeface="+mn-lt"/>
                  <a:ea typeface="+mn-ea"/>
                  <a:cs typeface="Times New Roman" pitchFamily="18" charset="0"/>
                </a:rPr>
                <a:t>'</a:t>
              </a:r>
            </a:p>
          </p:txBody>
        </p:sp>
        <p:grpSp>
          <p:nvGrpSpPr>
            <p:cNvPr id="6" name="Group 426"/>
            <p:cNvGrpSpPr>
              <a:grpSpLocks/>
            </p:cNvGrpSpPr>
            <p:nvPr/>
          </p:nvGrpSpPr>
          <p:grpSpPr bwMode="auto">
            <a:xfrm>
              <a:off x="1930973" y="4331756"/>
              <a:ext cx="710423" cy="589759"/>
              <a:chOff x="762" y="2391"/>
              <a:chExt cx="423" cy="312"/>
            </a:xfrm>
          </p:grpSpPr>
          <p:grpSp>
            <p:nvGrpSpPr>
              <p:cNvPr id="7" name="Group 427"/>
              <p:cNvGrpSpPr>
                <a:grpSpLocks/>
              </p:cNvGrpSpPr>
              <p:nvPr/>
            </p:nvGrpSpPr>
            <p:grpSpPr bwMode="auto">
              <a:xfrm>
                <a:off x="867" y="2432"/>
                <a:ext cx="318" cy="271"/>
                <a:chOff x="657" y="1570"/>
                <a:chExt cx="318" cy="311"/>
              </a:xfrm>
            </p:grpSpPr>
            <p:sp>
              <p:nvSpPr>
                <p:cNvPr id="147" name="Line 428"/>
                <p:cNvSpPr>
                  <a:spLocks noChangeShapeType="1"/>
                </p:cNvSpPr>
                <p:nvPr/>
              </p:nvSpPr>
              <p:spPr bwMode="auto">
                <a:xfrm flipH="1">
                  <a:off x="703" y="1570"/>
                  <a:ext cx="0" cy="78"/>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sz="3200" b="1">
                    <a:solidFill>
                      <a:srgbClr val="000099"/>
                    </a:solidFill>
                    <a:latin typeface="+mn-lt"/>
                    <a:ea typeface="+mn-ea"/>
                  </a:endParaRPr>
                </a:p>
              </p:txBody>
            </p:sp>
            <p:pic>
              <p:nvPicPr>
                <p:cNvPr id="148" name="Picture 429" descr="laptop copy"/>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657" y="1615"/>
                  <a:ext cx="318" cy="26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grpSp>
            <p:nvGrpSpPr>
              <p:cNvPr id="8" name="Group 430"/>
              <p:cNvGrpSpPr>
                <a:grpSpLocks/>
              </p:cNvGrpSpPr>
              <p:nvPr/>
            </p:nvGrpSpPr>
            <p:grpSpPr bwMode="auto">
              <a:xfrm>
                <a:off x="762" y="2391"/>
                <a:ext cx="306" cy="90"/>
                <a:chOff x="748" y="2251"/>
                <a:chExt cx="306" cy="90"/>
              </a:xfrm>
            </p:grpSpPr>
            <p:sp>
              <p:nvSpPr>
                <p:cNvPr id="141" name="AutoShape 431"/>
                <p:cNvSpPr>
                  <a:spLocks noChangeArrowheads="1"/>
                </p:cNvSpPr>
                <p:nvPr/>
              </p:nvSpPr>
              <p:spPr bwMode="auto">
                <a:xfrm>
                  <a:off x="748" y="2251"/>
                  <a:ext cx="111" cy="90"/>
                </a:xfrm>
                <a:prstGeom prst="moon">
                  <a:avLst>
                    <a:gd name="adj" fmla="val 18444"/>
                  </a:avLst>
                </a:prstGeom>
                <a:solidFill>
                  <a:srgbClr val="80808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sz="3200" b="1">
                    <a:solidFill>
                      <a:srgbClr val="000099"/>
                    </a:solidFill>
                    <a:latin typeface="+mn-lt"/>
                    <a:ea typeface="+mn-ea"/>
                  </a:endParaRPr>
                </a:p>
              </p:txBody>
            </p:sp>
            <p:sp>
              <p:nvSpPr>
                <p:cNvPr id="142" name="AutoShape 432"/>
                <p:cNvSpPr>
                  <a:spLocks noChangeArrowheads="1"/>
                </p:cNvSpPr>
                <p:nvPr/>
              </p:nvSpPr>
              <p:spPr bwMode="auto">
                <a:xfrm flipH="1">
                  <a:off x="943" y="2251"/>
                  <a:ext cx="111" cy="90"/>
                </a:xfrm>
                <a:prstGeom prst="moon">
                  <a:avLst>
                    <a:gd name="adj" fmla="val 18444"/>
                  </a:avLst>
                </a:prstGeom>
                <a:solidFill>
                  <a:srgbClr val="80808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sz="3200" b="1">
                    <a:solidFill>
                      <a:srgbClr val="000099"/>
                    </a:solidFill>
                    <a:latin typeface="+mn-lt"/>
                    <a:ea typeface="+mn-ea"/>
                  </a:endParaRPr>
                </a:p>
              </p:txBody>
            </p:sp>
            <p:sp>
              <p:nvSpPr>
                <p:cNvPr id="143" name="AutoShape 433"/>
                <p:cNvSpPr>
                  <a:spLocks noChangeArrowheads="1"/>
                </p:cNvSpPr>
                <p:nvPr/>
              </p:nvSpPr>
              <p:spPr bwMode="auto">
                <a:xfrm flipH="1">
                  <a:off x="922" y="2266"/>
                  <a:ext cx="70" cy="60"/>
                </a:xfrm>
                <a:prstGeom prst="moon">
                  <a:avLst>
                    <a:gd name="adj" fmla="val 18347"/>
                  </a:avLst>
                </a:prstGeom>
                <a:solidFill>
                  <a:srgbClr val="80808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sz="3200" b="1">
                    <a:solidFill>
                      <a:srgbClr val="000099"/>
                    </a:solidFill>
                    <a:latin typeface="+mn-lt"/>
                    <a:ea typeface="+mn-ea"/>
                  </a:endParaRPr>
                </a:p>
              </p:txBody>
            </p:sp>
            <p:sp>
              <p:nvSpPr>
                <p:cNvPr id="144" name="AutoShape 434"/>
                <p:cNvSpPr>
                  <a:spLocks noChangeArrowheads="1"/>
                </p:cNvSpPr>
                <p:nvPr/>
              </p:nvSpPr>
              <p:spPr bwMode="auto">
                <a:xfrm>
                  <a:off x="806" y="2266"/>
                  <a:ext cx="70" cy="60"/>
                </a:xfrm>
                <a:prstGeom prst="moon">
                  <a:avLst>
                    <a:gd name="adj" fmla="val 18347"/>
                  </a:avLst>
                </a:prstGeom>
                <a:solidFill>
                  <a:srgbClr val="80808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sz="3200" b="1">
                    <a:solidFill>
                      <a:srgbClr val="000099"/>
                    </a:solidFill>
                    <a:latin typeface="+mn-lt"/>
                    <a:ea typeface="+mn-ea"/>
                  </a:endParaRPr>
                </a:p>
              </p:txBody>
            </p:sp>
            <p:sp>
              <p:nvSpPr>
                <p:cNvPr id="145" name="AutoShape 435"/>
                <p:cNvSpPr>
                  <a:spLocks noChangeArrowheads="1"/>
                </p:cNvSpPr>
                <p:nvPr/>
              </p:nvSpPr>
              <p:spPr bwMode="auto">
                <a:xfrm flipH="1">
                  <a:off x="905" y="2281"/>
                  <a:ext cx="35" cy="30"/>
                </a:xfrm>
                <a:prstGeom prst="moon">
                  <a:avLst>
                    <a:gd name="adj" fmla="val 41907"/>
                  </a:avLst>
                </a:prstGeom>
                <a:solidFill>
                  <a:srgbClr val="80808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sz="3200" b="1">
                    <a:solidFill>
                      <a:srgbClr val="000099"/>
                    </a:solidFill>
                    <a:latin typeface="+mn-lt"/>
                    <a:ea typeface="+mn-ea"/>
                  </a:endParaRPr>
                </a:p>
              </p:txBody>
            </p:sp>
            <p:sp>
              <p:nvSpPr>
                <p:cNvPr id="146" name="AutoShape 436"/>
                <p:cNvSpPr>
                  <a:spLocks noChangeArrowheads="1"/>
                </p:cNvSpPr>
                <p:nvPr/>
              </p:nvSpPr>
              <p:spPr bwMode="auto">
                <a:xfrm>
                  <a:off x="857" y="2281"/>
                  <a:ext cx="35" cy="30"/>
                </a:xfrm>
                <a:prstGeom prst="moon">
                  <a:avLst>
                    <a:gd name="adj" fmla="val 41907"/>
                  </a:avLst>
                </a:prstGeom>
                <a:solidFill>
                  <a:srgbClr val="80808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sz="3200" b="1">
                    <a:solidFill>
                      <a:srgbClr val="000099"/>
                    </a:solidFill>
                    <a:latin typeface="+mn-lt"/>
                    <a:ea typeface="+mn-ea"/>
                  </a:endParaRPr>
                </a:p>
              </p:txBody>
            </p:sp>
          </p:grpSp>
        </p:grpSp>
        <p:grpSp>
          <p:nvGrpSpPr>
            <p:cNvPr id="9" name="Group 437"/>
            <p:cNvGrpSpPr>
              <a:grpSpLocks/>
            </p:cNvGrpSpPr>
            <p:nvPr/>
          </p:nvGrpSpPr>
          <p:grpSpPr bwMode="auto">
            <a:xfrm>
              <a:off x="5283229" y="3207056"/>
              <a:ext cx="710423" cy="589759"/>
              <a:chOff x="762" y="2391"/>
              <a:chExt cx="423" cy="312"/>
            </a:xfrm>
          </p:grpSpPr>
          <p:grpSp>
            <p:nvGrpSpPr>
              <p:cNvPr id="10" name="Group 438"/>
              <p:cNvGrpSpPr>
                <a:grpSpLocks/>
              </p:cNvGrpSpPr>
              <p:nvPr/>
            </p:nvGrpSpPr>
            <p:grpSpPr bwMode="auto">
              <a:xfrm>
                <a:off x="867" y="2432"/>
                <a:ext cx="318" cy="271"/>
                <a:chOff x="657" y="1570"/>
                <a:chExt cx="318" cy="311"/>
              </a:xfrm>
            </p:grpSpPr>
            <p:sp>
              <p:nvSpPr>
                <p:cNvPr id="137" name="Line 439"/>
                <p:cNvSpPr>
                  <a:spLocks noChangeShapeType="1"/>
                </p:cNvSpPr>
                <p:nvPr/>
              </p:nvSpPr>
              <p:spPr bwMode="auto">
                <a:xfrm flipH="1">
                  <a:off x="703" y="1570"/>
                  <a:ext cx="0" cy="78"/>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sz="3200" b="1">
                    <a:solidFill>
                      <a:srgbClr val="000099"/>
                    </a:solidFill>
                    <a:latin typeface="+mn-lt"/>
                    <a:ea typeface="+mn-ea"/>
                  </a:endParaRPr>
                </a:p>
              </p:txBody>
            </p:sp>
            <p:pic>
              <p:nvPicPr>
                <p:cNvPr id="138" name="Picture 440" descr="laptop copy"/>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657" y="1615"/>
                  <a:ext cx="318" cy="26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grpSp>
            <p:nvGrpSpPr>
              <p:cNvPr id="11" name="Group 441"/>
              <p:cNvGrpSpPr>
                <a:grpSpLocks/>
              </p:cNvGrpSpPr>
              <p:nvPr/>
            </p:nvGrpSpPr>
            <p:grpSpPr bwMode="auto">
              <a:xfrm>
                <a:off x="762" y="2391"/>
                <a:ext cx="306" cy="90"/>
                <a:chOff x="748" y="2251"/>
                <a:chExt cx="306" cy="90"/>
              </a:xfrm>
            </p:grpSpPr>
            <p:sp>
              <p:nvSpPr>
                <p:cNvPr id="131" name="AutoShape 442"/>
                <p:cNvSpPr>
                  <a:spLocks noChangeArrowheads="1"/>
                </p:cNvSpPr>
                <p:nvPr/>
              </p:nvSpPr>
              <p:spPr bwMode="auto">
                <a:xfrm>
                  <a:off x="748" y="2251"/>
                  <a:ext cx="111" cy="90"/>
                </a:xfrm>
                <a:prstGeom prst="moon">
                  <a:avLst>
                    <a:gd name="adj" fmla="val 18444"/>
                  </a:avLst>
                </a:prstGeom>
                <a:solidFill>
                  <a:srgbClr val="80808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sz="3200" b="1">
                    <a:solidFill>
                      <a:srgbClr val="000099"/>
                    </a:solidFill>
                    <a:latin typeface="+mn-lt"/>
                    <a:ea typeface="+mn-ea"/>
                  </a:endParaRPr>
                </a:p>
              </p:txBody>
            </p:sp>
            <p:sp>
              <p:nvSpPr>
                <p:cNvPr id="132" name="AutoShape 443"/>
                <p:cNvSpPr>
                  <a:spLocks noChangeArrowheads="1"/>
                </p:cNvSpPr>
                <p:nvPr/>
              </p:nvSpPr>
              <p:spPr bwMode="auto">
                <a:xfrm flipH="1">
                  <a:off x="943" y="2251"/>
                  <a:ext cx="111" cy="90"/>
                </a:xfrm>
                <a:prstGeom prst="moon">
                  <a:avLst>
                    <a:gd name="adj" fmla="val 18444"/>
                  </a:avLst>
                </a:prstGeom>
                <a:solidFill>
                  <a:srgbClr val="80808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sz="3200" b="1">
                    <a:solidFill>
                      <a:srgbClr val="000099"/>
                    </a:solidFill>
                    <a:latin typeface="+mn-lt"/>
                    <a:ea typeface="+mn-ea"/>
                  </a:endParaRPr>
                </a:p>
              </p:txBody>
            </p:sp>
            <p:sp>
              <p:nvSpPr>
                <p:cNvPr id="133" name="AutoShape 444"/>
                <p:cNvSpPr>
                  <a:spLocks noChangeArrowheads="1"/>
                </p:cNvSpPr>
                <p:nvPr/>
              </p:nvSpPr>
              <p:spPr bwMode="auto">
                <a:xfrm flipH="1">
                  <a:off x="922" y="2266"/>
                  <a:ext cx="70" cy="60"/>
                </a:xfrm>
                <a:prstGeom prst="moon">
                  <a:avLst>
                    <a:gd name="adj" fmla="val 18347"/>
                  </a:avLst>
                </a:prstGeom>
                <a:solidFill>
                  <a:srgbClr val="80808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sz="3200" b="1">
                    <a:solidFill>
                      <a:srgbClr val="000099"/>
                    </a:solidFill>
                    <a:latin typeface="+mn-lt"/>
                    <a:ea typeface="+mn-ea"/>
                  </a:endParaRPr>
                </a:p>
              </p:txBody>
            </p:sp>
            <p:sp>
              <p:nvSpPr>
                <p:cNvPr id="134" name="AutoShape 445"/>
                <p:cNvSpPr>
                  <a:spLocks noChangeArrowheads="1"/>
                </p:cNvSpPr>
                <p:nvPr/>
              </p:nvSpPr>
              <p:spPr bwMode="auto">
                <a:xfrm>
                  <a:off x="806" y="2266"/>
                  <a:ext cx="70" cy="60"/>
                </a:xfrm>
                <a:prstGeom prst="moon">
                  <a:avLst>
                    <a:gd name="adj" fmla="val 18347"/>
                  </a:avLst>
                </a:prstGeom>
                <a:solidFill>
                  <a:srgbClr val="80808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sz="3200" b="1">
                    <a:solidFill>
                      <a:srgbClr val="000099"/>
                    </a:solidFill>
                    <a:latin typeface="+mn-lt"/>
                    <a:ea typeface="+mn-ea"/>
                  </a:endParaRPr>
                </a:p>
              </p:txBody>
            </p:sp>
            <p:sp>
              <p:nvSpPr>
                <p:cNvPr id="135" name="AutoShape 446"/>
                <p:cNvSpPr>
                  <a:spLocks noChangeArrowheads="1"/>
                </p:cNvSpPr>
                <p:nvPr/>
              </p:nvSpPr>
              <p:spPr bwMode="auto">
                <a:xfrm flipH="1">
                  <a:off x="905" y="2281"/>
                  <a:ext cx="35" cy="30"/>
                </a:xfrm>
                <a:prstGeom prst="moon">
                  <a:avLst>
                    <a:gd name="adj" fmla="val 41907"/>
                  </a:avLst>
                </a:prstGeom>
                <a:solidFill>
                  <a:srgbClr val="80808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sz="3200" b="1">
                    <a:solidFill>
                      <a:srgbClr val="000099"/>
                    </a:solidFill>
                    <a:latin typeface="+mn-lt"/>
                    <a:ea typeface="+mn-ea"/>
                  </a:endParaRPr>
                </a:p>
              </p:txBody>
            </p:sp>
            <p:sp>
              <p:nvSpPr>
                <p:cNvPr id="136" name="AutoShape 447"/>
                <p:cNvSpPr>
                  <a:spLocks noChangeArrowheads="1"/>
                </p:cNvSpPr>
                <p:nvPr/>
              </p:nvSpPr>
              <p:spPr bwMode="auto">
                <a:xfrm>
                  <a:off x="857" y="2281"/>
                  <a:ext cx="35" cy="30"/>
                </a:xfrm>
                <a:prstGeom prst="moon">
                  <a:avLst>
                    <a:gd name="adj" fmla="val 41907"/>
                  </a:avLst>
                </a:prstGeom>
                <a:solidFill>
                  <a:srgbClr val="80808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sz="3200" b="1">
                    <a:solidFill>
                      <a:srgbClr val="000099"/>
                    </a:solidFill>
                    <a:latin typeface="+mn-lt"/>
                    <a:ea typeface="+mn-ea"/>
                  </a:endParaRPr>
                </a:p>
              </p:txBody>
            </p:sp>
          </p:grpSp>
        </p:grpSp>
        <p:grpSp>
          <p:nvGrpSpPr>
            <p:cNvPr id="12" name="Group 448"/>
            <p:cNvGrpSpPr>
              <a:grpSpLocks/>
            </p:cNvGrpSpPr>
            <p:nvPr/>
          </p:nvGrpSpPr>
          <p:grpSpPr bwMode="auto">
            <a:xfrm>
              <a:off x="2921871" y="4407367"/>
              <a:ext cx="710423" cy="589759"/>
              <a:chOff x="762" y="2391"/>
              <a:chExt cx="423" cy="312"/>
            </a:xfrm>
          </p:grpSpPr>
          <p:grpSp>
            <p:nvGrpSpPr>
              <p:cNvPr id="13" name="Group 449"/>
              <p:cNvGrpSpPr>
                <a:grpSpLocks/>
              </p:cNvGrpSpPr>
              <p:nvPr/>
            </p:nvGrpSpPr>
            <p:grpSpPr bwMode="auto">
              <a:xfrm>
                <a:off x="867" y="2432"/>
                <a:ext cx="318" cy="271"/>
                <a:chOff x="657" y="1570"/>
                <a:chExt cx="318" cy="311"/>
              </a:xfrm>
            </p:grpSpPr>
            <p:sp>
              <p:nvSpPr>
                <p:cNvPr id="127" name="Line 450"/>
                <p:cNvSpPr>
                  <a:spLocks noChangeShapeType="1"/>
                </p:cNvSpPr>
                <p:nvPr/>
              </p:nvSpPr>
              <p:spPr bwMode="auto">
                <a:xfrm flipH="1">
                  <a:off x="703" y="1570"/>
                  <a:ext cx="0" cy="78"/>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sz="3200" b="1">
                    <a:solidFill>
                      <a:srgbClr val="000099"/>
                    </a:solidFill>
                    <a:latin typeface="+mn-lt"/>
                    <a:ea typeface="+mn-ea"/>
                  </a:endParaRPr>
                </a:p>
              </p:txBody>
            </p:sp>
            <p:pic>
              <p:nvPicPr>
                <p:cNvPr id="128" name="Picture 451" descr="laptop copy"/>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657" y="1615"/>
                  <a:ext cx="318" cy="26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grpSp>
            <p:nvGrpSpPr>
              <p:cNvPr id="14" name="Group 452"/>
              <p:cNvGrpSpPr>
                <a:grpSpLocks/>
              </p:cNvGrpSpPr>
              <p:nvPr/>
            </p:nvGrpSpPr>
            <p:grpSpPr bwMode="auto">
              <a:xfrm>
                <a:off x="762" y="2391"/>
                <a:ext cx="306" cy="90"/>
                <a:chOff x="748" y="2251"/>
                <a:chExt cx="306" cy="90"/>
              </a:xfrm>
            </p:grpSpPr>
            <p:sp>
              <p:nvSpPr>
                <p:cNvPr id="121" name="AutoShape 453"/>
                <p:cNvSpPr>
                  <a:spLocks noChangeArrowheads="1"/>
                </p:cNvSpPr>
                <p:nvPr/>
              </p:nvSpPr>
              <p:spPr bwMode="auto">
                <a:xfrm>
                  <a:off x="748" y="2251"/>
                  <a:ext cx="111" cy="90"/>
                </a:xfrm>
                <a:prstGeom prst="moon">
                  <a:avLst>
                    <a:gd name="adj" fmla="val 18444"/>
                  </a:avLst>
                </a:prstGeom>
                <a:solidFill>
                  <a:srgbClr val="80808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sz="3200" b="1">
                    <a:solidFill>
                      <a:srgbClr val="000099"/>
                    </a:solidFill>
                    <a:latin typeface="+mn-lt"/>
                    <a:ea typeface="+mn-ea"/>
                  </a:endParaRPr>
                </a:p>
              </p:txBody>
            </p:sp>
            <p:sp>
              <p:nvSpPr>
                <p:cNvPr id="122" name="AutoShape 454"/>
                <p:cNvSpPr>
                  <a:spLocks noChangeArrowheads="1"/>
                </p:cNvSpPr>
                <p:nvPr/>
              </p:nvSpPr>
              <p:spPr bwMode="auto">
                <a:xfrm flipH="1">
                  <a:off x="943" y="2251"/>
                  <a:ext cx="111" cy="90"/>
                </a:xfrm>
                <a:prstGeom prst="moon">
                  <a:avLst>
                    <a:gd name="adj" fmla="val 18444"/>
                  </a:avLst>
                </a:prstGeom>
                <a:solidFill>
                  <a:srgbClr val="80808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sz="3200" b="1">
                    <a:solidFill>
                      <a:srgbClr val="000099"/>
                    </a:solidFill>
                    <a:latin typeface="+mn-lt"/>
                    <a:ea typeface="+mn-ea"/>
                  </a:endParaRPr>
                </a:p>
              </p:txBody>
            </p:sp>
            <p:sp>
              <p:nvSpPr>
                <p:cNvPr id="123" name="AutoShape 455"/>
                <p:cNvSpPr>
                  <a:spLocks noChangeArrowheads="1"/>
                </p:cNvSpPr>
                <p:nvPr/>
              </p:nvSpPr>
              <p:spPr bwMode="auto">
                <a:xfrm flipH="1">
                  <a:off x="922" y="2266"/>
                  <a:ext cx="70" cy="60"/>
                </a:xfrm>
                <a:prstGeom prst="moon">
                  <a:avLst>
                    <a:gd name="adj" fmla="val 18347"/>
                  </a:avLst>
                </a:prstGeom>
                <a:solidFill>
                  <a:srgbClr val="80808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sz="3200" b="1">
                    <a:solidFill>
                      <a:srgbClr val="000099"/>
                    </a:solidFill>
                    <a:latin typeface="+mn-lt"/>
                    <a:ea typeface="+mn-ea"/>
                  </a:endParaRPr>
                </a:p>
              </p:txBody>
            </p:sp>
            <p:sp>
              <p:nvSpPr>
                <p:cNvPr id="124" name="AutoShape 456"/>
                <p:cNvSpPr>
                  <a:spLocks noChangeArrowheads="1"/>
                </p:cNvSpPr>
                <p:nvPr/>
              </p:nvSpPr>
              <p:spPr bwMode="auto">
                <a:xfrm>
                  <a:off x="806" y="2266"/>
                  <a:ext cx="70" cy="60"/>
                </a:xfrm>
                <a:prstGeom prst="moon">
                  <a:avLst>
                    <a:gd name="adj" fmla="val 18347"/>
                  </a:avLst>
                </a:prstGeom>
                <a:solidFill>
                  <a:srgbClr val="80808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sz="3200" b="1">
                    <a:solidFill>
                      <a:srgbClr val="000099"/>
                    </a:solidFill>
                    <a:latin typeface="+mn-lt"/>
                    <a:ea typeface="+mn-ea"/>
                  </a:endParaRPr>
                </a:p>
              </p:txBody>
            </p:sp>
            <p:sp>
              <p:nvSpPr>
                <p:cNvPr id="125" name="AutoShape 457"/>
                <p:cNvSpPr>
                  <a:spLocks noChangeArrowheads="1"/>
                </p:cNvSpPr>
                <p:nvPr/>
              </p:nvSpPr>
              <p:spPr bwMode="auto">
                <a:xfrm flipH="1">
                  <a:off x="905" y="2281"/>
                  <a:ext cx="35" cy="30"/>
                </a:xfrm>
                <a:prstGeom prst="moon">
                  <a:avLst>
                    <a:gd name="adj" fmla="val 41907"/>
                  </a:avLst>
                </a:prstGeom>
                <a:solidFill>
                  <a:srgbClr val="80808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sz="3200" b="1">
                    <a:solidFill>
                      <a:srgbClr val="000099"/>
                    </a:solidFill>
                    <a:latin typeface="+mn-lt"/>
                    <a:ea typeface="+mn-ea"/>
                  </a:endParaRPr>
                </a:p>
              </p:txBody>
            </p:sp>
            <p:sp>
              <p:nvSpPr>
                <p:cNvPr id="126" name="AutoShape 458"/>
                <p:cNvSpPr>
                  <a:spLocks noChangeArrowheads="1"/>
                </p:cNvSpPr>
                <p:nvPr/>
              </p:nvSpPr>
              <p:spPr bwMode="auto">
                <a:xfrm>
                  <a:off x="857" y="2281"/>
                  <a:ext cx="35" cy="30"/>
                </a:xfrm>
                <a:prstGeom prst="moon">
                  <a:avLst>
                    <a:gd name="adj" fmla="val 41907"/>
                  </a:avLst>
                </a:prstGeom>
                <a:solidFill>
                  <a:srgbClr val="80808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sz="3200" b="1">
                    <a:solidFill>
                      <a:srgbClr val="000099"/>
                    </a:solidFill>
                    <a:latin typeface="+mn-lt"/>
                    <a:ea typeface="+mn-ea"/>
                  </a:endParaRPr>
                </a:p>
              </p:txBody>
            </p:sp>
          </p:grpSp>
        </p:grpSp>
        <p:grpSp>
          <p:nvGrpSpPr>
            <p:cNvPr id="15" name="Group 459"/>
            <p:cNvGrpSpPr>
              <a:grpSpLocks/>
            </p:cNvGrpSpPr>
            <p:nvPr/>
          </p:nvGrpSpPr>
          <p:grpSpPr bwMode="auto">
            <a:xfrm>
              <a:off x="4520742" y="3292116"/>
              <a:ext cx="710423" cy="589759"/>
              <a:chOff x="762" y="2391"/>
              <a:chExt cx="423" cy="312"/>
            </a:xfrm>
          </p:grpSpPr>
          <p:grpSp>
            <p:nvGrpSpPr>
              <p:cNvPr id="16" name="Group 460"/>
              <p:cNvGrpSpPr>
                <a:grpSpLocks/>
              </p:cNvGrpSpPr>
              <p:nvPr/>
            </p:nvGrpSpPr>
            <p:grpSpPr bwMode="auto">
              <a:xfrm>
                <a:off x="867" y="2432"/>
                <a:ext cx="318" cy="271"/>
                <a:chOff x="657" y="1570"/>
                <a:chExt cx="318" cy="311"/>
              </a:xfrm>
            </p:grpSpPr>
            <p:sp>
              <p:nvSpPr>
                <p:cNvPr id="117" name="Line 461"/>
                <p:cNvSpPr>
                  <a:spLocks noChangeShapeType="1"/>
                </p:cNvSpPr>
                <p:nvPr/>
              </p:nvSpPr>
              <p:spPr bwMode="auto">
                <a:xfrm flipH="1">
                  <a:off x="703" y="1570"/>
                  <a:ext cx="0" cy="78"/>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sz="3200" b="1">
                    <a:solidFill>
                      <a:srgbClr val="000099"/>
                    </a:solidFill>
                    <a:latin typeface="+mn-lt"/>
                    <a:ea typeface="+mn-ea"/>
                  </a:endParaRPr>
                </a:p>
              </p:txBody>
            </p:sp>
            <p:pic>
              <p:nvPicPr>
                <p:cNvPr id="118" name="Picture 462" descr="laptop copy"/>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657" y="1615"/>
                  <a:ext cx="318" cy="26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grpSp>
            <p:nvGrpSpPr>
              <p:cNvPr id="21" name="Group 463"/>
              <p:cNvGrpSpPr>
                <a:grpSpLocks/>
              </p:cNvGrpSpPr>
              <p:nvPr/>
            </p:nvGrpSpPr>
            <p:grpSpPr bwMode="auto">
              <a:xfrm>
                <a:off x="762" y="2391"/>
                <a:ext cx="306" cy="90"/>
                <a:chOff x="748" y="2251"/>
                <a:chExt cx="306" cy="90"/>
              </a:xfrm>
            </p:grpSpPr>
            <p:sp>
              <p:nvSpPr>
                <p:cNvPr id="111" name="AutoShape 464"/>
                <p:cNvSpPr>
                  <a:spLocks noChangeArrowheads="1"/>
                </p:cNvSpPr>
                <p:nvPr/>
              </p:nvSpPr>
              <p:spPr bwMode="auto">
                <a:xfrm>
                  <a:off x="748" y="2251"/>
                  <a:ext cx="111" cy="90"/>
                </a:xfrm>
                <a:prstGeom prst="moon">
                  <a:avLst>
                    <a:gd name="adj" fmla="val 18444"/>
                  </a:avLst>
                </a:prstGeom>
                <a:solidFill>
                  <a:srgbClr val="80808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sz="3200" b="1">
                    <a:solidFill>
                      <a:srgbClr val="000099"/>
                    </a:solidFill>
                    <a:latin typeface="+mn-lt"/>
                    <a:ea typeface="+mn-ea"/>
                  </a:endParaRPr>
                </a:p>
              </p:txBody>
            </p:sp>
            <p:sp>
              <p:nvSpPr>
                <p:cNvPr id="112" name="AutoShape 465"/>
                <p:cNvSpPr>
                  <a:spLocks noChangeArrowheads="1"/>
                </p:cNvSpPr>
                <p:nvPr/>
              </p:nvSpPr>
              <p:spPr bwMode="auto">
                <a:xfrm flipH="1">
                  <a:off x="943" y="2251"/>
                  <a:ext cx="111" cy="90"/>
                </a:xfrm>
                <a:prstGeom prst="moon">
                  <a:avLst>
                    <a:gd name="adj" fmla="val 18444"/>
                  </a:avLst>
                </a:prstGeom>
                <a:solidFill>
                  <a:srgbClr val="80808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sz="3200" b="1">
                    <a:solidFill>
                      <a:srgbClr val="000099"/>
                    </a:solidFill>
                    <a:latin typeface="+mn-lt"/>
                    <a:ea typeface="+mn-ea"/>
                  </a:endParaRPr>
                </a:p>
              </p:txBody>
            </p:sp>
            <p:sp>
              <p:nvSpPr>
                <p:cNvPr id="113" name="AutoShape 466"/>
                <p:cNvSpPr>
                  <a:spLocks noChangeArrowheads="1"/>
                </p:cNvSpPr>
                <p:nvPr/>
              </p:nvSpPr>
              <p:spPr bwMode="auto">
                <a:xfrm flipH="1">
                  <a:off x="922" y="2266"/>
                  <a:ext cx="70" cy="60"/>
                </a:xfrm>
                <a:prstGeom prst="moon">
                  <a:avLst>
                    <a:gd name="adj" fmla="val 18347"/>
                  </a:avLst>
                </a:prstGeom>
                <a:solidFill>
                  <a:srgbClr val="80808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sz="3200" b="1">
                    <a:solidFill>
                      <a:srgbClr val="000099"/>
                    </a:solidFill>
                    <a:latin typeface="+mn-lt"/>
                    <a:ea typeface="+mn-ea"/>
                  </a:endParaRPr>
                </a:p>
              </p:txBody>
            </p:sp>
            <p:sp>
              <p:nvSpPr>
                <p:cNvPr id="114" name="AutoShape 467"/>
                <p:cNvSpPr>
                  <a:spLocks noChangeArrowheads="1"/>
                </p:cNvSpPr>
                <p:nvPr/>
              </p:nvSpPr>
              <p:spPr bwMode="auto">
                <a:xfrm>
                  <a:off x="806" y="2266"/>
                  <a:ext cx="70" cy="60"/>
                </a:xfrm>
                <a:prstGeom prst="moon">
                  <a:avLst>
                    <a:gd name="adj" fmla="val 18347"/>
                  </a:avLst>
                </a:prstGeom>
                <a:solidFill>
                  <a:srgbClr val="80808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sz="3200" b="1">
                    <a:solidFill>
                      <a:srgbClr val="000099"/>
                    </a:solidFill>
                    <a:latin typeface="+mn-lt"/>
                    <a:ea typeface="+mn-ea"/>
                  </a:endParaRPr>
                </a:p>
              </p:txBody>
            </p:sp>
            <p:sp>
              <p:nvSpPr>
                <p:cNvPr id="115" name="AutoShape 468"/>
                <p:cNvSpPr>
                  <a:spLocks noChangeArrowheads="1"/>
                </p:cNvSpPr>
                <p:nvPr/>
              </p:nvSpPr>
              <p:spPr bwMode="auto">
                <a:xfrm flipH="1">
                  <a:off x="905" y="2281"/>
                  <a:ext cx="35" cy="30"/>
                </a:xfrm>
                <a:prstGeom prst="moon">
                  <a:avLst>
                    <a:gd name="adj" fmla="val 41907"/>
                  </a:avLst>
                </a:prstGeom>
                <a:solidFill>
                  <a:srgbClr val="80808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sz="3200" b="1">
                    <a:solidFill>
                      <a:srgbClr val="000099"/>
                    </a:solidFill>
                    <a:latin typeface="+mn-lt"/>
                    <a:ea typeface="+mn-ea"/>
                  </a:endParaRPr>
                </a:p>
              </p:txBody>
            </p:sp>
            <p:sp>
              <p:nvSpPr>
                <p:cNvPr id="116" name="AutoShape 469"/>
                <p:cNvSpPr>
                  <a:spLocks noChangeArrowheads="1"/>
                </p:cNvSpPr>
                <p:nvPr/>
              </p:nvSpPr>
              <p:spPr bwMode="auto">
                <a:xfrm>
                  <a:off x="857" y="2281"/>
                  <a:ext cx="35" cy="30"/>
                </a:xfrm>
                <a:prstGeom prst="moon">
                  <a:avLst>
                    <a:gd name="adj" fmla="val 41907"/>
                  </a:avLst>
                </a:prstGeom>
                <a:solidFill>
                  <a:srgbClr val="80808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sz="3200" b="1">
                    <a:solidFill>
                      <a:srgbClr val="000099"/>
                    </a:solidFill>
                    <a:latin typeface="+mn-lt"/>
                    <a:ea typeface="+mn-ea"/>
                  </a:endParaRPr>
                </a:p>
              </p:txBody>
            </p:sp>
          </p:grpSp>
        </p:grpSp>
        <p:grpSp>
          <p:nvGrpSpPr>
            <p:cNvPr id="56" name="Group 470"/>
            <p:cNvGrpSpPr>
              <a:grpSpLocks/>
            </p:cNvGrpSpPr>
            <p:nvPr/>
          </p:nvGrpSpPr>
          <p:grpSpPr bwMode="auto">
            <a:xfrm>
              <a:off x="6653690" y="4492429"/>
              <a:ext cx="710423" cy="589759"/>
              <a:chOff x="762" y="2391"/>
              <a:chExt cx="423" cy="312"/>
            </a:xfrm>
          </p:grpSpPr>
          <p:grpSp>
            <p:nvGrpSpPr>
              <p:cNvPr id="57" name="Group 471"/>
              <p:cNvGrpSpPr>
                <a:grpSpLocks/>
              </p:cNvGrpSpPr>
              <p:nvPr/>
            </p:nvGrpSpPr>
            <p:grpSpPr bwMode="auto">
              <a:xfrm>
                <a:off x="867" y="2432"/>
                <a:ext cx="318" cy="271"/>
                <a:chOff x="657" y="1570"/>
                <a:chExt cx="318" cy="311"/>
              </a:xfrm>
            </p:grpSpPr>
            <p:sp>
              <p:nvSpPr>
                <p:cNvPr id="107" name="Line 472"/>
                <p:cNvSpPr>
                  <a:spLocks noChangeShapeType="1"/>
                </p:cNvSpPr>
                <p:nvPr/>
              </p:nvSpPr>
              <p:spPr bwMode="auto">
                <a:xfrm flipH="1">
                  <a:off x="703" y="1570"/>
                  <a:ext cx="0" cy="78"/>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sz="3200" b="1">
                    <a:solidFill>
                      <a:srgbClr val="000099"/>
                    </a:solidFill>
                    <a:latin typeface="+mn-lt"/>
                    <a:ea typeface="+mn-ea"/>
                  </a:endParaRPr>
                </a:p>
              </p:txBody>
            </p:sp>
            <p:pic>
              <p:nvPicPr>
                <p:cNvPr id="108" name="Picture 473" descr="laptop copy"/>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657" y="1615"/>
                  <a:ext cx="318" cy="26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grpSp>
            <p:nvGrpSpPr>
              <p:cNvPr id="58" name="Group 474"/>
              <p:cNvGrpSpPr>
                <a:grpSpLocks/>
              </p:cNvGrpSpPr>
              <p:nvPr/>
            </p:nvGrpSpPr>
            <p:grpSpPr bwMode="auto">
              <a:xfrm>
                <a:off x="762" y="2391"/>
                <a:ext cx="306" cy="90"/>
                <a:chOff x="748" y="2251"/>
                <a:chExt cx="306" cy="90"/>
              </a:xfrm>
            </p:grpSpPr>
            <p:sp>
              <p:nvSpPr>
                <p:cNvPr id="101" name="AutoShape 475"/>
                <p:cNvSpPr>
                  <a:spLocks noChangeArrowheads="1"/>
                </p:cNvSpPr>
                <p:nvPr/>
              </p:nvSpPr>
              <p:spPr bwMode="auto">
                <a:xfrm>
                  <a:off x="748" y="2251"/>
                  <a:ext cx="111" cy="90"/>
                </a:xfrm>
                <a:prstGeom prst="moon">
                  <a:avLst>
                    <a:gd name="adj" fmla="val 18444"/>
                  </a:avLst>
                </a:prstGeom>
                <a:solidFill>
                  <a:srgbClr val="80808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sz="3200" b="1">
                    <a:solidFill>
                      <a:srgbClr val="000099"/>
                    </a:solidFill>
                    <a:latin typeface="+mn-lt"/>
                    <a:ea typeface="+mn-ea"/>
                  </a:endParaRPr>
                </a:p>
              </p:txBody>
            </p:sp>
            <p:sp>
              <p:nvSpPr>
                <p:cNvPr id="102" name="AutoShape 476"/>
                <p:cNvSpPr>
                  <a:spLocks noChangeArrowheads="1"/>
                </p:cNvSpPr>
                <p:nvPr/>
              </p:nvSpPr>
              <p:spPr bwMode="auto">
                <a:xfrm flipH="1">
                  <a:off x="943" y="2251"/>
                  <a:ext cx="111" cy="90"/>
                </a:xfrm>
                <a:prstGeom prst="moon">
                  <a:avLst>
                    <a:gd name="adj" fmla="val 18444"/>
                  </a:avLst>
                </a:prstGeom>
                <a:solidFill>
                  <a:srgbClr val="80808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sz="3200" b="1">
                    <a:solidFill>
                      <a:srgbClr val="000099"/>
                    </a:solidFill>
                    <a:latin typeface="+mn-lt"/>
                    <a:ea typeface="+mn-ea"/>
                  </a:endParaRPr>
                </a:p>
              </p:txBody>
            </p:sp>
            <p:sp>
              <p:nvSpPr>
                <p:cNvPr id="103" name="AutoShape 477"/>
                <p:cNvSpPr>
                  <a:spLocks noChangeArrowheads="1"/>
                </p:cNvSpPr>
                <p:nvPr/>
              </p:nvSpPr>
              <p:spPr bwMode="auto">
                <a:xfrm flipH="1">
                  <a:off x="922" y="2266"/>
                  <a:ext cx="70" cy="60"/>
                </a:xfrm>
                <a:prstGeom prst="moon">
                  <a:avLst>
                    <a:gd name="adj" fmla="val 18347"/>
                  </a:avLst>
                </a:prstGeom>
                <a:solidFill>
                  <a:srgbClr val="80808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sz="3200" b="1">
                    <a:solidFill>
                      <a:srgbClr val="000099"/>
                    </a:solidFill>
                    <a:latin typeface="+mn-lt"/>
                    <a:ea typeface="+mn-ea"/>
                  </a:endParaRPr>
                </a:p>
              </p:txBody>
            </p:sp>
            <p:sp>
              <p:nvSpPr>
                <p:cNvPr id="104" name="AutoShape 478"/>
                <p:cNvSpPr>
                  <a:spLocks noChangeArrowheads="1"/>
                </p:cNvSpPr>
                <p:nvPr/>
              </p:nvSpPr>
              <p:spPr bwMode="auto">
                <a:xfrm>
                  <a:off x="806" y="2266"/>
                  <a:ext cx="70" cy="60"/>
                </a:xfrm>
                <a:prstGeom prst="moon">
                  <a:avLst>
                    <a:gd name="adj" fmla="val 18347"/>
                  </a:avLst>
                </a:prstGeom>
                <a:solidFill>
                  <a:srgbClr val="80808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sz="3200" b="1">
                    <a:solidFill>
                      <a:srgbClr val="000099"/>
                    </a:solidFill>
                    <a:latin typeface="+mn-lt"/>
                    <a:ea typeface="+mn-ea"/>
                  </a:endParaRPr>
                </a:p>
              </p:txBody>
            </p:sp>
            <p:sp>
              <p:nvSpPr>
                <p:cNvPr id="105" name="AutoShape 479"/>
                <p:cNvSpPr>
                  <a:spLocks noChangeArrowheads="1"/>
                </p:cNvSpPr>
                <p:nvPr/>
              </p:nvSpPr>
              <p:spPr bwMode="auto">
                <a:xfrm flipH="1">
                  <a:off x="905" y="2281"/>
                  <a:ext cx="35" cy="30"/>
                </a:xfrm>
                <a:prstGeom prst="moon">
                  <a:avLst>
                    <a:gd name="adj" fmla="val 41907"/>
                  </a:avLst>
                </a:prstGeom>
                <a:solidFill>
                  <a:srgbClr val="80808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sz="3200" b="1">
                    <a:solidFill>
                      <a:srgbClr val="000099"/>
                    </a:solidFill>
                    <a:latin typeface="+mn-lt"/>
                    <a:ea typeface="+mn-ea"/>
                  </a:endParaRPr>
                </a:p>
              </p:txBody>
            </p:sp>
            <p:sp>
              <p:nvSpPr>
                <p:cNvPr id="106" name="AutoShape 480"/>
                <p:cNvSpPr>
                  <a:spLocks noChangeArrowheads="1"/>
                </p:cNvSpPr>
                <p:nvPr/>
              </p:nvSpPr>
              <p:spPr bwMode="auto">
                <a:xfrm>
                  <a:off x="857" y="2281"/>
                  <a:ext cx="35" cy="30"/>
                </a:xfrm>
                <a:prstGeom prst="moon">
                  <a:avLst>
                    <a:gd name="adj" fmla="val 41907"/>
                  </a:avLst>
                </a:prstGeom>
                <a:solidFill>
                  <a:srgbClr val="80808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sz="3200" b="1">
                    <a:solidFill>
                      <a:srgbClr val="000099"/>
                    </a:solidFill>
                    <a:latin typeface="+mn-lt"/>
                    <a:ea typeface="+mn-ea"/>
                  </a:endParaRPr>
                </a:p>
              </p:txBody>
            </p:sp>
          </p:grpSp>
        </p:grpSp>
        <p:grpSp>
          <p:nvGrpSpPr>
            <p:cNvPr id="59" name="Group 481"/>
            <p:cNvGrpSpPr>
              <a:grpSpLocks/>
            </p:cNvGrpSpPr>
            <p:nvPr/>
          </p:nvGrpSpPr>
          <p:grpSpPr bwMode="auto">
            <a:xfrm>
              <a:off x="5740050" y="3978279"/>
              <a:ext cx="710423" cy="589759"/>
              <a:chOff x="762" y="2391"/>
              <a:chExt cx="423" cy="312"/>
            </a:xfrm>
          </p:grpSpPr>
          <p:grpSp>
            <p:nvGrpSpPr>
              <p:cNvPr id="60" name="Group 482"/>
              <p:cNvGrpSpPr>
                <a:grpSpLocks/>
              </p:cNvGrpSpPr>
              <p:nvPr/>
            </p:nvGrpSpPr>
            <p:grpSpPr bwMode="auto">
              <a:xfrm>
                <a:off x="867" y="2432"/>
                <a:ext cx="318" cy="271"/>
                <a:chOff x="657" y="1570"/>
                <a:chExt cx="318" cy="311"/>
              </a:xfrm>
            </p:grpSpPr>
            <p:sp>
              <p:nvSpPr>
                <p:cNvPr id="97" name="Line 483"/>
                <p:cNvSpPr>
                  <a:spLocks noChangeShapeType="1"/>
                </p:cNvSpPr>
                <p:nvPr/>
              </p:nvSpPr>
              <p:spPr bwMode="auto">
                <a:xfrm flipH="1">
                  <a:off x="703" y="1570"/>
                  <a:ext cx="0" cy="78"/>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sz="3200" b="1">
                    <a:solidFill>
                      <a:srgbClr val="000099"/>
                    </a:solidFill>
                    <a:latin typeface="+mn-lt"/>
                    <a:ea typeface="+mn-ea"/>
                  </a:endParaRPr>
                </a:p>
              </p:txBody>
            </p:sp>
            <p:pic>
              <p:nvPicPr>
                <p:cNvPr id="98" name="Picture 484" descr="laptop copy"/>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657" y="1615"/>
                  <a:ext cx="318" cy="26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grpSp>
            <p:nvGrpSpPr>
              <p:cNvPr id="61" name="Group 485"/>
              <p:cNvGrpSpPr>
                <a:grpSpLocks/>
              </p:cNvGrpSpPr>
              <p:nvPr/>
            </p:nvGrpSpPr>
            <p:grpSpPr bwMode="auto">
              <a:xfrm>
                <a:off x="762" y="2391"/>
                <a:ext cx="306" cy="90"/>
                <a:chOff x="748" y="2251"/>
                <a:chExt cx="306" cy="90"/>
              </a:xfrm>
            </p:grpSpPr>
            <p:sp>
              <p:nvSpPr>
                <p:cNvPr id="91" name="AutoShape 486"/>
                <p:cNvSpPr>
                  <a:spLocks noChangeArrowheads="1"/>
                </p:cNvSpPr>
                <p:nvPr/>
              </p:nvSpPr>
              <p:spPr bwMode="auto">
                <a:xfrm>
                  <a:off x="748" y="2251"/>
                  <a:ext cx="111" cy="90"/>
                </a:xfrm>
                <a:prstGeom prst="moon">
                  <a:avLst>
                    <a:gd name="adj" fmla="val 18444"/>
                  </a:avLst>
                </a:prstGeom>
                <a:solidFill>
                  <a:srgbClr val="80808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sz="3200" b="1">
                    <a:solidFill>
                      <a:srgbClr val="000099"/>
                    </a:solidFill>
                    <a:latin typeface="+mn-lt"/>
                    <a:ea typeface="+mn-ea"/>
                  </a:endParaRPr>
                </a:p>
              </p:txBody>
            </p:sp>
            <p:sp>
              <p:nvSpPr>
                <p:cNvPr id="92" name="AutoShape 487"/>
                <p:cNvSpPr>
                  <a:spLocks noChangeArrowheads="1"/>
                </p:cNvSpPr>
                <p:nvPr/>
              </p:nvSpPr>
              <p:spPr bwMode="auto">
                <a:xfrm flipH="1">
                  <a:off x="943" y="2251"/>
                  <a:ext cx="111" cy="90"/>
                </a:xfrm>
                <a:prstGeom prst="moon">
                  <a:avLst>
                    <a:gd name="adj" fmla="val 18444"/>
                  </a:avLst>
                </a:prstGeom>
                <a:solidFill>
                  <a:srgbClr val="80808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sz="3200" b="1">
                    <a:solidFill>
                      <a:srgbClr val="000099"/>
                    </a:solidFill>
                    <a:latin typeface="+mn-lt"/>
                    <a:ea typeface="+mn-ea"/>
                  </a:endParaRPr>
                </a:p>
              </p:txBody>
            </p:sp>
            <p:sp>
              <p:nvSpPr>
                <p:cNvPr id="93" name="AutoShape 488"/>
                <p:cNvSpPr>
                  <a:spLocks noChangeArrowheads="1"/>
                </p:cNvSpPr>
                <p:nvPr/>
              </p:nvSpPr>
              <p:spPr bwMode="auto">
                <a:xfrm flipH="1">
                  <a:off x="922" y="2266"/>
                  <a:ext cx="70" cy="60"/>
                </a:xfrm>
                <a:prstGeom prst="moon">
                  <a:avLst>
                    <a:gd name="adj" fmla="val 18347"/>
                  </a:avLst>
                </a:prstGeom>
                <a:solidFill>
                  <a:srgbClr val="80808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sz="3200" b="1">
                    <a:solidFill>
                      <a:srgbClr val="000099"/>
                    </a:solidFill>
                    <a:latin typeface="+mn-lt"/>
                    <a:ea typeface="+mn-ea"/>
                  </a:endParaRPr>
                </a:p>
              </p:txBody>
            </p:sp>
            <p:sp>
              <p:nvSpPr>
                <p:cNvPr id="94" name="AutoShape 489"/>
                <p:cNvSpPr>
                  <a:spLocks noChangeArrowheads="1"/>
                </p:cNvSpPr>
                <p:nvPr/>
              </p:nvSpPr>
              <p:spPr bwMode="auto">
                <a:xfrm>
                  <a:off x="806" y="2266"/>
                  <a:ext cx="70" cy="60"/>
                </a:xfrm>
                <a:prstGeom prst="moon">
                  <a:avLst>
                    <a:gd name="adj" fmla="val 18347"/>
                  </a:avLst>
                </a:prstGeom>
                <a:solidFill>
                  <a:srgbClr val="80808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sz="3200" b="1">
                    <a:solidFill>
                      <a:srgbClr val="000099"/>
                    </a:solidFill>
                    <a:latin typeface="+mn-lt"/>
                    <a:ea typeface="+mn-ea"/>
                  </a:endParaRPr>
                </a:p>
              </p:txBody>
            </p:sp>
            <p:sp>
              <p:nvSpPr>
                <p:cNvPr id="95" name="AutoShape 490"/>
                <p:cNvSpPr>
                  <a:spLocks noChangeArrowheads="1"/>
                </p:cNvSpPr>
                <p:nvPr/>
              </p:nvSpPr>
              <p:spPr bwMode="auto">
                <a:xfrm flipH="1">
                  <a:off x="905" y="2281"/>
                  <a:ext cx="35" cy="30"/>
                </a:xfrm>
                <a:prstGeom prst="moon">
                  <a:avLst>
                    <a:gd name="adj" fmla="val 41907"/>
                  </a:avLst>
                </a:prstGeom>
                <a:solidFill>
                  <a:srgbClr val="80808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sz="3200" b="1">
                    <a:solidFill>
                      <a:srgbClr val="000099"/>
                    </a:solidFill>
                    <a:latin typeface="+mn-lt"/>
                    <a:ea typeface="+mn-ea"/>
                  </a:endParaRPr>
                </a:p>
              </p:txBody>
            </p:sp>
            <p:sp>
              <p:nvSpPr>
                <p:cNvPr id="96" name="AutoShape 491"/>
                <p:cNvSpPr>
                  <a:spLocks noChangeArrowheads="1"/>
                </p:cNvSpPr>
                <p:nvPr/>
              </p:nvSpPr>
              <p:spPr bwMode="auto">
                <a:xfrm>
                  <a:off x="857" y="2281"/>
                  <a:ext cx="35" cy="30"/>
                </a:xfrm>
                <a:prstGeom prst="moon">
                  <a:avLst>
                    <a:gd name="adj" fmla="val 41907"/>
                  </a:avLst>
                </a:prstGeom>
                <a:solidFill>
                  <a:srgbClr val="80808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sz="3200" b="1">
                    <a:solidFill>
                      <a:srgbClr val="000099"/>
                    </a:solidFill>
                    <a:latin typeface="+mn-lt"/>
                    <a:ea typeface="+mn-ea"/>
                  </a:endParaRPr>
                </a:p>
              </p:txBody>
            </p:sp>
          </p:grpSp>
        </p:grpSp>
        <p:grpSp>
          <p:nvGrpSpPr>
            <p:cNvPr id="62" name="Group 492"/>
            <p:cNvGrpSpPr>
              <a:grpSpLocks/>
            </p:cNvGrpSpPr>
            <p:nvPr/>
          </p:nvGrpSpPr>
          <p:grpSpPr bwMode="auto">
            <a:xfrm>
              <a:off x="7263345" y="4150292"/>
              <a:ext cx="710422" cy="589759"/>
              <a:chOff x="762" y="2391"/>
              <a:chExt cx="423" cy="312"/>
            </a:xfrm>
          </p:grpSpPr>
          <p:grpSp>
            <p:nvGrpSpPr>
              <p:cNvPr id="63" name="Group 493"/>
              <p:cNvGrpSpPr>
                <a:grpSpLocks/>
              </p:cNvGrpSpPr>
              <p:nvPr/>
            </p:nvGrpSpPr>
            <p:grpSpPr bwMode="auto">
              <a:xfrm>
                <a:off x="867" y="2432"/>
                <a:ext cx="318" cy="271"/>
                <a:chOff x="657" y="1570"/>
                <a:chExt cx="318" cy="311"/>
              </a:xfrm>
            </p:grpSpPr>
            <p:sp>
              <p:nvSpPr>
                <p:cNvPr id="87" name="Line 494"/>
                <p:cNvSpPr>
                  <a:spLocks noChangeShapeType="1"/>
                </p:cNvSpPr>
                <p:nvPr/>
              </p:nvSpPr>
              <p:spPr bwMode="auto">
                <a:xfrm flipH="1">
                  <a:off x="703" y="1570"/>
                  <a:ext cx="0" cy="78"/>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sz="3200" b="1">
                    <a:solidFill>
                      <a:srgbClr val="000099"/>
                    </a:solidFill>
                    <a:latin typeface="+mn-lt"/>
                    <a:ea typeface="+mn-ea"/>
                  </a:endParaRPr>
                </a:p>
              </p:txBody>
            </p:sp>
            <p:pic>
              <p:nvPicPr>
                <p:cNvPr id="88" name="Picture 495" descr="laptop copy"/>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657" y="1615"/>
                  <a:ext cx="318" cy="26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grpSp>
            <p:nvGrpSpPr>
              <p:cNvPr id="348160" name="Group 496"/>
              <p:cNvGrpSpPr>
                <a:grpSpLocks/>
              </p:cNvGrpSpPr>
              <p:nvPr/>
            </p:nvGrpSpPr>
            <p:grpSpPr bwMode="auto">
              <a:xfrm>
                <a:off x="762" y="2391"/>
                <a:ext cx="306" cy="90"/>
                <a:chOff x="748" y="2251"/>
                <a:chExt cx="306" cy="90"/>
              </a:xfrm>
            </p:grpSpPr>
            <p:sp>
              <p:nvSpPr>
                <p:cNvPr id="81" name="AutoShape 497"/>
                <p:cNvSpPr>
                  <a:spLocks noChangeArrowheads="1"/>
                </p:cNvSpPr>
                <p:nvPr/>
              </p:nvSpPr>
              <p:spPr bwMode="auto">
                <a:xfrm>
                  <a:off x="748" y="2251"/>
                  <a:ext cx="111" cy="90"/>
                </a:xfrm>
                <a:prstGeom prst="moon">
                  <a:avLst>
                    <a:gd name="adj" fmla="val 18444"/>
                  </a:avLst>
                </a:prstGeom>
                <a:solidFill>
                  <a:srgbClr val="80808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sz="3200" b="1">
                    <a:solidFill>
                      <a:srgbClr val="000099"/>
                    </a:solidFill>
                    <a:latin typeface="+mn-lt"/>
                    <a:ea typeface="+mn-ea"/>
                  </a:endParaRPr>
                </a:p>
              </p:txBody>
            </p:sp>
            <p:sp>
              <p:nvSpPr>
                <p:cNvPr id="82" name="AutoShape 498"/>
                <p:cNvSpPr>
                  <a:spLocks noChangeArrowheads="1"/>
                </p:cNvSpPr>
                <p:nvPr/>
              </p:nvSpPr>
              <p:spPr bwMode="auto">
                <a:xfrm flipH="1">
                  <a:off x="943" y="2251"/>
                  <a:ext cx="111" cy="90"/>
                </a:xfrm>
                <a:prstGeom prst="moon">
                  <a:avLst>
                    <a:gd name="adj" fmla="val 18444"/>
                  </a:avLst>
                </a:prstGeom>
                <a:solidFill>
                  <a:srgbClr val="80808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sz="3200" b="1">
                    <a:solidFill>
                      <a:srgbClr val="000099"/>
                    </a:solidFill>
                    <a:latin typeface="+mn-lt"/>
                    <a:ea typeface="+mn-ea"/>
                  </a:endParaRPr>
                </a:p>
              </p:txBody>
            </p:sp>
            <p:sp>
              <p:nvSpPr>
                <p:cNvPr id="83" name="AutoShape 499"/>
                <p:cNvSpPr>
                  <a:spLocks noChangeArrowheads="1"/>
                </p:cNvSpPr>
                <p:nvPr/>
              </p:nvSpPr>
              <p:spPr bwMode="auto">
                <a:xfrm flipH="1">
                  <a:off x="922" y="2266"/>
                  <a:ext cx="70" cy="60"/>
                </a:xfrm>
                <a:prstGeom prst="moon">
                  <a:avLst>
                    <a:gd name="adj" fmla="val 18347"/>
                  </a:avLst>
                </a:prstGeom>
                <a:solidFill>
                  <a:srgbClr val="80808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sz="3200" b="1">
                    <a:solidFill>
                      <a:srgbClr val="000099"/>
                    </a:solidFill>
                    <a:latin typeface="+mn-lt"/>
                    <a:ea typeface="+mn-ea"/>
                  </a:endParaRPr>
                </a:p>
              </p:txBody>
            </p:sp>
            <p:sp>
              <p:nvSpPr>
                <p:cNvPr id="84" name="AutoShape 500"/>
                <p:cNvSpPr>
                  <a:spLocks noChangeArrowheads="1"/>
                </p:cNvSpPr>
                <p:nvPr/>
              </p:nvSpPr>
              <p:spPr bwMode="auto">
                <a:xfrm>
                  <a:off x="806" y="2266"/>
                  <a:ext cx="70" cy="60"/>
                </a:xfrm>
                <a:prstGeom prst="moon">
                  <a:avLst>
                    <a:gd name="adj" fmla="val 18347"/>
                  </a:avLst>
                </a:prstGeom>
                <a:solidFill>
                  <a:srgbClr val="80808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sz="3200" b="1">
                    <a:solidFill>
                      <a:srgbClr val="000099"/>
                    </a:solidFill>
                    <a:latin typeface="+mn-lt"/>
                    <a:ea typeface="+mn-ea"/>
                  </a:endParaRPr>
                </a:p>
              </p:txBody>
            </p:sp>
            <p:sp>
              <p:nvSpPr>
                <p:cNvPr id="85" name="AutoShape 501"/>
                <p:cNvSpPr>
                  <a:spLocks noChangeArrowheads="1"/>
                </p:cNvSpPr>
                <p:nvPr/>
              </p:nvSpPr>
              <p:spPr bwMode="auto">
                <a:xfrm flipH="1">
                  <a:off x="905" y="2281"/>
                  <a:ext cx="35" cy="30"/>
                </a:xfrm>
                <a:prstGeom prst="moon">
                  <a:avLst>
                    <a:gd name="adj" fmla="val 41907"/>
                  </a:avLst>
                </a:prstGeom>
                <a:solidFill>
                  <a:srgbClr val="80808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sz="3200" b="1">
                    <a:solidFill>
                      <a:srgbClr val="000099"/>
                    </a:solidFill>
                    <a:latin typeface="+mn-lt"/>
                    <a:ea typeface="+mn-ea"/>
                  </a:endParaRPr>
                </a:p>
              </p:txBody>
            </p:sp>
            <p:sp>
              <p:nvSpPr>
                <p:cNvPr id="86" name="AutoShape 502"/>
                <p:cNvSpPr>
                  <a:spLocks noChangeArrowheads="1"/>
                </p:cNvSpPr>
                <p:nvPr/>
              </p:nvSpPr>
              <p:spPr bwMode="auto">
                <a:xfrm>
                  <a:off x="857" y="2281"/>
                  <a:ext cx="35" cy="30"/>
                </a:xfrm>
                <a:prstGeom prst="moon">
                  <a:avLst>
                    <a:gd name="adj" fmla="val 41907"/>
                  </a:avLst>
                </a:prstGeom>
                <a:solidFill>
                  <a:srgbClr val="80808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sz="3200" b="1">
                    <a:solidFill>
                      <a:srgbClr val="000099"/>
                    </a:solidFill>
                    <a:latin typeface="+mn-lt"/>
                    <a:ea typeface="+mn-ea"/>
                  </a:endParaRPr>
                </a:p>
              </p:txBody>
            </p:sp>
          </p:grpSp>
        </p:grpSp>
        <p:grpSp>
          <p:nvGrpSpPr>
            <p:cNvPr id="348161" name="Group 503"/>
            <p:cNvGrpSpPr>
              <a:grpSpLocks/>
            </p:cNvGrpSpPr>
            <p:nvPr/>
          </p:nvGrpSpPr>
          <p:grpSpPr bwMode="auto">
            <a:xfrm>
              <a:off x="8000639" y="3987730"/>
              <a:ext cx="710423" cy="589759"/>
              <a:chOff x="762" y="2391"/>
              <a:chExt cx="423" cy="312"/>
            </a:xfrm>
          </p:grpSpPr>
          <p:grpSp>
            <p:nvGrpSpPr>
              <p:cNvPr id="348162" name="Group 504"/>
              <p:cNvGrpSpPr>
                <a:grpSpLocks/>
              </p:cNvGrpSpPr>
              <p:nvPr/>
            </p:nvGrpSpPr>
            <p:grpSpPr bwMode="auto">
              <a:xfrm>
                <a:off x="867" y="2432"/>
                <a:ext cx="318" cy="271"/>
                <a:chOff x="657" y="1570"/>
                <a:chExt cx="318" cy="311"/>
              </a:xfrm>
            </p:grpSpPr>
            <p:sp>
              <p:nvSpPr>
                <p:cNvPr id="77" name="Line 505"/>
                <p:cNvSpPr>
                  <a:spLocks noChangeShapeType="1"/>
                </p:cNvSpPr>
                <p:nvPr/>
              </p:nvSpPr>
              <p:spPr bwMode="auto">
                <a:xfrm flipH="1">
                  <a:off x="703" y="1570"/>
                  <a:ext cx="0" cy="78"/>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sz="3200" b="1">
                    <a:solidFill>
                      <a:srgbClr val="000099"/>
                    </a:solidFill>
                    <a:latin typeface="+mn-lt"/>
                    <a:ea typeface="+mn-ea"/>
                  </a:endParaRPr>
                </a:p>
              </p:txBody>
            </p:sp>
            <p:pic>
              <p:nvPicPr>
                <p:cNvPr id="78" name="Picture 506" descr="laptop copy"/>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657" y="1615"/>
                  <a:ext cx="318" cy="26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grpSp>
            <p:nvGrpSpPr>
              <p:cNvPr id="348163" name="Group 507"/>
              <p:cNvGrpSpPr>
                <a:grpSpLocks/>
              </p:cNvGrpSpPr>
              <p:nvPr/>
            </p:nvGrpSpPr>
            <p:grpSpPr bwMode="auto">
              <a:xfrm>
                <a:off x="762" y="2391"/>
                <a:ext cx="306" cy="90"/>
                <a:chOff x="748" y="2251"/>
                <a:chExt cx="306" cy="90"/>
              </a:xfrm>
            </p:grpSpPr>
            <p:sp>
              <p:nvSpPr>
                <p:cNvPr id="71" name="AutoShape 508"/>
                <p:cNvSpPr>
                  <a:spLocks noChangeArrowheads="1"/>
                </p:cNvSpPr>
                <p:nvPr/>
              </p:nvSpPr>
              <p:spPr bwMode="auto">
                <a:xfrm>
                  <a:off x="748" y="2251"/>
                  <a:ext cx="111" cy="90"/>
                </a:xfrm>
                <a:prstGeom prst="moon">
                  <a:avLst>
                    <a:gd name="adj" fmla="val 18444"/>
                  </a:avLst>
                </a:prstGeom>
                <a:solidFill>
                  <a:srgbClr val="80808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sz="3200" b="1">
                    <a:solidFill>
                      <a:srgbClr val="000099"/>
                    </a:solidFill>
                    <a:latin typeface="+mn-lt"/>
                    <a:ea typeface="+mn-ea"/>
                  </a:endParaRPr>
                </a:p>
              </p:txBody>
            </p:sp>
            <p:sp>
              <p:nvSpPr>
                <p:cNvPr id="72" name="AutoShape 509"/>
                <p:cNvSpPr>
                  <a:spLocks noChangeArrowheads="1"/>
                </p:cNvSpPr>
                <p:nvPr/>
              </p:nvSpPr>
              <p:spPr bwMode="auto">
                <a:xfrm flipH="1">
                  <a:off x="943" y="2251"/>
                  <a:ext cx="111" cy="90"/>
                </a:xfrm>
                <a:prstGeom prst="moon">
                  <a:avLst>
                    <a:gd name="adj" fmla="val 18444"/>
                  </a:avLst>
                </a:prstGeom>
                <a:solidFill>
                  <a:srgbClr val="80808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sz="3200" b="1">
                    <a:solidFill>
                      <a:srgbClr val="000099"/>
                    </a:solidFill>
                    <a:latin typeface="+mn-lt"/>
                    <a:ea typeface="+mn-ea"/>
                  </a:endParaRPr>
                </a:p>
              </p:txBody>
            </p:sp>
            <p:sp>
              <p:nvSpPr>
                <p:cNvPr id="73" name="AutoShape 510"/>
                <p:cNvSpPr>
                  <a:spLocks noChangeArrowheads="1"/>
                </p:cNvSpPr>
                <p:nvPr/>
              </p:nvSpPr>
              <p:spPr bwMode="auto">
                <a:xfrm flipH="1">
                  <a:off x="922" y="2266"/>
                  <a:ext cx="70" cy="60"/>
                </a:xfrm>
                <a:prstGeom prst="moon">
                  <a:avLst>
                    <a:gd name="adj" fmla="val 18347"/>
                  </a:avLst>
                </a:prstGeom>
                <a:solidFill>
                  <a:srgbClr val="80808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sz="3200" b="1">
                    <a:solidFill>
                      <a:srgbClr val="000099"/>
                    </a:solidFill>
                    <a:latin typeface="+mn-lt"/>
                    <a:ea typeface="+mn-ea"/>
                  </a:endParaRPr>
                </a:p>
              </p:txBody>
            </p:sp>
            <p:sp>
              <p:nvSpPr>
                <p:cNvPr id="74" name="AutoShape 511"/>
                <p:cNvSpPr>
                  <a:spLocks noChangeArrowheads="1"/>
                </p:cNvSpPr>
                <p:nvPr/>
              </p:nvSpPr>
              <p:spPr bwMode="auto">
                <a:xfrm>
                  <a:off x="806" y="2266"/>
                  <a:ext cx="70" cy="60"/>
                </a:xfrm>
                <a:prstGeom prst="moon">
                  <a:avLst>
                    <a:gd name="adj" fmla="val 18347"/>
                  </a:avLst>
                </a:prstGeom>
                <a:solidFill>
                  <a:srgbClr val="80808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sz="3200" b="1">
                    <a:solidFill>
                      <a:srgbClr val="000099"/>
                    </a:solidFill>
                    <a:latin typeface="+mn-lt"/>
                    <a:ea typeface="+mn-ea"/>
                  </a:endParaRPr>
                </a:p>
              </p:txBody>
            </p:sp>
            <p:sp>
              <p:nvSpPr>
                <p:cNvPr id="75" name="AutoShape 512"/>
                <p:cNvSpPr>
                  <a:spLocks noChangeArrowheads="1"/>
                </p:cNvSpPr>
                <p:nvPr/>
              </p:nvSpPr>
              <p:spPr bwMode="auto">
                <a:xfrm flipH="1">
                  <a:off x="905" y="2281"/>
                  <a:ext cx="35" cy="30"/>
                </a:xfrm>
                <a:prstGeom prst="moon">
                  <a:avLst>
                    <a:gd name="adj" fmla="val 41907"/>
                  </a:avLst>
                </a:prstGeom>
                <a:solidFill>
                  <a:srgbClr val="80808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sz="3200" b="1">
                    <a:solidFill>
                      <a:srgbClr val="000099"/>
                    </a:solidFill>
                    <a:latin typeface="+mn-lt"/>
                    <a:ea typeface="+mn-ea"/>
                  </a:endParaRPr>
                </a:p>
              </p:txBody>
            </p:sp>
            <p:sp>
              <p:nvSpPr>
                <p:cNvPr id="76" name="AutoShape 513"/>
                <p:cNvSpPr>
                  <a:spLocks noChangeArrowheads="1"/>
                </p:cNvSpPr>
                <p:nvPr/>
              </p:nvSpPr>
              <p:spPr bwMode="auto">
                <a:xfrm>
                  <a:off x="857" y="2281"/>
                  <a:ext cx="35" cy="30"/>
                </a:xfrm>
                <a:prstGeom prst="moon">
                  <a:avLst>
                    <a:gd name="adj" fmla="val 41907"/>
                  </a:avLst>
                </a:prstGeom>
                <a:solidFill>
                  <a:srgbClr val="80808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sz="3200" b="1">
                    <a:solidFill>
                      <a:srgbClr val="000099"/>
                    </a:solidFill>
                    <a:latin typeface="+mn-lt"/>
                    <a:ea typeface="+mn-ea"/>
                  </a:endParaRPr>
                </a:p>
              </p:txBody>
            </p:sp>
          </p:grpSp>
        </p:grpSp>
        <p:sp>
          <p:nvSpPr>
            <p:cNvPr id="64" name="Line 517"/>
            <p:cNvSpPr>
              <a:spLocks noChangeShapeType="1"/>
            </p:cNvSpPr>
            <p:nvPr/>
          </p:nvSpPr>
          <p:spPr bwMode="auto">
            <a:xfrm flipH="1">
              <a:off x="1930973" y="1988840"/>
              <a:ext cx="744013" cy="0"/>
            </a:xfrm>
            <a:prstGeom prst="line">
              <a:avLst/>
            </a:prstGeom>
            <a:noFill/>
            <a:ln w="38100">
              <a:solidFill>
                <a:srgbClr val="C00000"/>
              </a:solidFill>
              <a:round/>
              <a:headEnd/>
              <a:tailEnd type="triangle" w="med" len="lg"/>
            </a:ln>
            <a:extLst>
              <a:ext uri="{909E8E84-426E-40DD-AFC4-6F175D3DCCD1}">
                <a14:hiddenFill xmlns:a14="http://schemas.microsoft.com/office/drawing/2010/main" xmlns="">
                  <a:noFill/>
                </a14:hiddenFill>
              </a:ext>
            </a:extLst>
          </p:spPr>
          <p:txBody>
            <a:bodyPr/>
            <a:lstStyle/>
            <a:p>
              <a:endParaRPr lang="zh-CN" altLang="en-US" sz="3200" b="1">
                <a:solidFill>
                  <a:srgbClr val="000099"/>
                </a:solidFill>
                <a:latin typeface="+mn-lt"/>
                <a:ea typeface="+mn-ea"/>
              </a:endParaRPr>
            </a:p>
          </p:txBody>
        </p:sp>
        <p:sp>
          <p:nvSpPr>
            <p:cNvPr id="65" name="Text Box 44"/>
            <p:cNvSpPr txBox="1">
              <a:spLocks noChangeArrowheads="1"/>
            </p:cNvSpPr>
            <p:nvPr/>
          </p:nvSpPr>
          <p:spPr bwMode="auto">
            <a:xfrm>
              <a:off x="1474153" y="3116323"/>
              <a:ext cx="1598008" cy="615553"/>
            </a:xfrm>
            <a:prstGeom prst="rect">
              <a:avLst/>
            </a:prstGeom>
            <a:noFill/>
            <a:ln>
              <a:noFill/>
            </a:ln>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lnSpc>
                  <a:spcPct val="85000"/>
                </a:lnSpc>
              </a:pPr>
              <a:r>
                <a:rPr lang="zh-CN" altLang="en-US" sz="2000" b="1">
                  <a:solidFill>
                    <a:srgbClr val="000099"/>
                  </a:solidFill>
                  <a:latin typeface="+mn-lt"/>
                  <a:ea typeface="+mn-ea"/>
                </a:rPr>
                <a:t>基本服务集</a:t>
              </a:r>
            </a:p>
            <a:p>
              <a:pPr eaLnBrk="1" hangingPunct="1">
                <a:lnSpc>
                  <a:spcPct val="85000"/>
                </a:lnSpc>
              </a:pPr>
              <a:r>
                <a:rPr lang="zh-CN" altLang="en-US" sz="2000" b="1">
                  <a:solidFill>
                    <a:srgbClr val="000099"/>
                  </a:solidFill>
                  <a:latin typeface="+mn-lt"/>
                  <a:ea typeface="+mn-ea"/>
                </a:rPr>
                <a:t>       </a:t>
              </a:r>
              <a:r>
                <a:rPr lang="en-US" altLang="zh-CN" sz="2000" b="1">
                  <a:solidFill>
                    <a:srgbClr val="000099"/>
                  </a:solidFill>
                  <a:latin typeface="+mn-lt"/>
                  <a:ea typeface="+mn-ea"/>
                </a:rPr>
                <a:t>BSS</a:t>
              </a:r>
            </a:p>
          </p:txBody>
        </p:sp>
        <p:sp>
          <p:nvSpPr>
            <p:cNvPr id="66" name="Line 48"/>
            <p:cNvSpPr>
              <a:spLocks noChangeShapeType="1"/>
            </p:cNvSpPr>
            <p:nvPr/>
          </p:nvSpPr>
          <p:spPr bwMode="auto">
            <a:xfrm flipH="1">
              <a:off x="3342582" y="2029356"/>
              <a:ext cx="0" cy="891647"/>
            </a:xfrm>
            <a:prstGeom prst="line">
              <a:avLst/>
            </a:prstGeom>
            <a:noFill/>
            <a:ln w="3810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zh-CN" altLang="en-US" sz="3200" b="1">
                <a:solidFill>
                  <a:srgbClr val="000099"/>
                </a:solidFill>
                <a:latin typeface="+mn-lt"/>
                <a:ea typeface="+mn-ea"/>
              </a:endParaRPr>
            </a:p>
          </p:txBody>
        </p:sp>
        <p:sp>
          <p:nvSpPr>
            <p:cNvPr id="67" name="Rectangle 515"/>
            <p:cNvSpPr>
              <a:spLocks noChangeArrowheads="1"/>
            </p:cNvSpPr>
            <p:nvPr/>
          </p:nvSpPr>
          <p:spPr bwMode="auto">
            <a:xfrm>
              <a:off x="2465050" y="1793019"/>
              <a:ext cx="607974" cy="406459"/>
            </a:xfrm>
            <a:prstGeom prst="rect">
              <a:avLst/>
            </a:prstGeom>
            <a:solidFill>
              <a:srgbClr val="66FFFF"/>
            </a:solidFill>
            <a:ln w="9525">
              <a:solidFill>
                <a:schemeClr val="tx1"/>
              </a:solidFill>
              <a:miter lim="800000"/>
              <a:headEnd/>
              <a:tailEnd/>
            </a:ln>
          </p:spPr>
          <p:txBody>
            <a:bodyPr wrap="none" anchor="ctr"/>
            <a:lstStyle/>
            <a:p>
              <a:pPr algn="ctr"/>
              <a:r>
                <a:rPr lang="zh-CN" altLang="en-US" sz="2000" b="1" dirty="0">
                  <a:solidFill>
                    <a:srgbClr val="000099"/>
                  </a:solidFill>
                  <a:latin typeface="+mn-lt"/>
                  <a:ea typeface="+mn-ea"/>
                </a:rPr>
                <a:t>门户</a:t>
              </a:r>
              <a:endParaRPr lang="en-US" altLang="zh-CN" sz="2000" b="1" dirty="0">
                <a:solidFill>
                  <a:srgbClr val="000099"/>
                </a:solidFill>
                <a:latin typeface="+mn-lt"/>
                <a:ea typeface="+mn-ea"/>
              </a:endParaRPr>
            </a:p>
          </p:txBody>
        </p:sp>
        <p:sp>
          <p:nvSpPr>
            <p:cNvPr id="68" name="Text Box 518"/>
            <p:cNvSpPr txBox="1">
              <a:spLocks noChangeArrowheads="1"/>
            </p:cNvSpPr>
            <p:nvPr/>
          </p:nvSpPr>
          <p:spPr bwMode="auto">
            <a:xfrm>
              <a:off x="488504" y="1628800"/>
              <a:ext cx="1907119" cy="61555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ctr" eaLnBrk="1" hangingPunct="1">
                <a:lnSpc>
                  <a:spcPct val="85000"/>
                </a:lnSpc>
              </a:pPr>
              <a:r>
                <a:rPr lang="zh-CN" altLang="en-US" sz="2000" b="1" dirty="0">
                  <a:solidFill>
                    <a:srgbClr val="000099"/>
                  </a:solidFill>
                  <a:latin typeface="+mn-lt"/>
                  <a:ea typeface="+mn-ea"/>
                </a:rPr>
                <a:t>至其他 </a:t>
              </a:r>
              <a:r>
                <a:rPr lang="en-US" altLang="zh-CN" sz="2000" b="1" dirty="0">
                  <a:solidFill>
                    <a:srgbClr val="000099"/>
                  </a:solidFill>
                  <a:latin typeface="+mn-lt"/>
                  <a:ea typeface="+mn-ea"/>
                </a:rPr>
                <a:t>802.x</a:t>
              </a:r>
            </a:p>
            <a:p>
              <a:pPr algn="ctr" eaLnBrk="1" hangingPunct="1">
                <a:lnSpc>
                  <a:spcPct val="85000"/>
                </a:lnSpc>
              </a:pPr>
              <a:r>
                <a:rPr lang="zh-CN" altLang="en-US" sz="2000" b="1" dirty="0">
                  <a:solidFill>
                    <a:srgbClr val="000099"/>
                  </a:solidFill>
                  <a:latin typeface="+mn-lt"/>
                  <a:ea typeface="+mn-ea"/>
                </a:rPr>
                <a:t>局域网</a:t>
              </a:r>
            </a:p>
          </p:txBody>
        </p:sp>
      </p:grpSp>
      <p:sp>
        <p:nvSpPr>
          <p:cNvPr id="348175" name="Rectangle 15"/>
          <p:cNvSpPr>
            <a:spLocks noChangeArrowheads="1"/>
          </p:cNvSpPr>
          <p:nvPr/>
        </p:nvSpPr>
        <p:spPr bwMode="auto">
          <a:xfrm>
            <a:off x="1300964" y="3861048"/>
            <a:ext cx="1476375" cy="622300"/>
          </a:xfrm>
          <a:prstGeom prst="rect">
            <a:avLst/>
          </a:prstGeom>
          <a:noFill/>
          <a:ln w="57150">
            <a:solidFill>
              <a:schemeClr val="hlink"/>
            </a:solidFill>
            <a:prstDash val="sysDot"/>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
        <p:nvSpPr>
          <p:cNvPr id="348176" name="Rectangle 16"/>
          <p:cNvSpPr>
            <a:spLocks noChangeArrowheads="1"/>
          </p:cNvSpPr>
          <p:nvPr/>
        </p:nvSpPr>
        <p:spPr bwMode="auto">
          <a:xfrm>
            <a:off x="6699005" y="3933056"/>
            <a:ext cx="1476375" cy="622300"/>
          </a:xfrm>
          <a:prstGeom prst="rect">
            <a:avLst/>
          </a:prstGeom>
          <a:noFill/>
          <a:ln w="57150">
            <a:solidFill>
              <a:schemeClr val="hlink"/>
            </a:solidFill>
            <a:prstDash val="sysDot"/>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xmlns="" val="250762681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8" presetClass="entr" presetSubtype="32" fill="hold" grpId="0" nodeType="afterEffect">
                                  <p:stCondLst>
                                    <p:cond delay="1000"/>
                                  </p:stCondLst>
                                  <p:childTnLst>
                                    <p:set>
                                      <p:cBhvr>
                                        <p:cTn id="6" dur="1" fill="hold">
                                          <p:stCondLst>
                                            <p:cond delay="0"/>
                                          </p:stCondLst>
                                        </p:cTn>
                                        <p:tgtEl>
                                          <p:spTgt spid="348175"/>
                                        </p:tgtEl>
                                        <p:attrNameLst>
                                          <p:attrName>style.visibility</p:attrName>
                                        </p:attrNameLst>
                                      </p:cBhvr>
                                      <p:to>
                                        <p:strVal val="visible"/>
                                      </p:to>
                                    </p:set>
                                    <p:animEffect transition="in" filter="diamond(out)">
                                      <p:cBhvr>
                                        <p:cTn id="7" dur="2000"/>
                                        <p:tgtEl>
                                          <p:spTgt spid="348175"/>
                                        </p:tgtEl>
                                      </p:cBhvr>
                                    </p:animEffect>
                                  </p:childTnLst>
                                </p:cTn>
                              </p:par>
                            </p:childTnLst>
                          </p:cTn>
                        </p:par>
                        <p:par>
                          <p:cTn id="8" fill="hold" nodeType="afterGroup">
                            <p:stCondLst>
                              <p:cond delay="3000"/>
                            </p:stCondLst>
                            <p:childTnLst>
                              <p:par>
                                <p:cTn id="9" presetID="8" presetClass="entr" presetSubtype="32" fill="hold" grpId="0" nodeType="afterEffect">
                                  <p:stCondLst>
                                    <p:cond delay="500"/>
                                  </p:stCondLst>
                                  <p:childTnLst>
                                    <p:set>
                                      <p:cBhvr>
                                        <p:cTn id="10" dur="1" fill="hold">
                                          <p:stCondLst>
                                            <p:cond delay="0"/>
                                          </p:stCondLst>
                                        </p:cTn>
                                        <p:tgtEl>
                                          <p:spTgt spid="348176"/>
                                        </p:tgtEl>
                                        <p:attrNameLst>
                                          <p:attrName>style.visibility</p:attrName>
                                        </p:attrNameLst>
                                      </p:cBhvr>
                                      <p:to>
                                        <p:strVal val="visible"/>
                                      </p:to>
                                    </p:set>
                                    <p:animEffect transition="in" filter="diamond(out)">
                                      <p:cBhvr>
                                        <p:cTn id="11" dur="2000"/>
                                        <p:tgtEl>
                                          <p:spTgt spid="3481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8175" grpId="0" animBg="1"/>
      <p:bldP spid="348176"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6"/>
          <p:cNvSpPr>
            <a:spLocks noGrp="1" noChangeArrowheads="1"/>
          </p:cNvSpPr>
          <p:nvPr>
            <p:ph type="title"/>
          </p:nvPr>
        </p:nvSpPr>
        <p:spPr/>
        <p:txBody>
          <a:bodyPr/>
          <a:lstStyle/>
          <a:p>
            <a:pPr eaLnBrk="1" hangingPunct="1"/>
            <a:r>
              <a:rPr lang="zh-CN" altLang="en-US" dirty="0" smtClean="0"/>
              <a:t>二进制指数退避算法 </a:t>
            </a:r>
          </a:p>
        </p:txBody>
      </p:sp>
      <p:sp>
        <p:nvSpPr>
          <p:cNvPr id="331785" name="Rectangle 9"/>
          <p:cNvSpPr>
            <a:spLocks noGrp="1" noChangeArrowheads="1"/>
          </p:cNvSpPr>
          <p:nvPr>
            <p:ph type="body" idx="1"/>
          </p:nvPr>
        </p:nvSpPr>
        <p:spPr>
          <a:xfrm>
            <a:off x="323850" y="1052513"/>
            <a:ext cx="8496300" cy="5148262"/>
          </a:xfrm>
        </p:spPr>
        <p:txBody>
          <a:bodyPr/>
          <a:lstStyle/>
          <a:p>
            <a:pPr eaLnBrk="1" hangingPunct="1">
              <a:spcBef>
                <a:spcPts val="600"/>
              </a:spcBef>
            </a:pPr>
            <a:r>
              <a:rPr lang="zh-CN" altLang="en-US" dirty="0" smtClean="0"/>
              <a:t>第 </a:t>
            </a:r>
            <a:r>
              <a:rPr lang="en-US" altLang="zh-CN" dirty="0" err="1" smtClean="0"/>
              <a:t>i</a:t>
            </a:r>
            <a:r>
              <a:rPr lang="en-US" altLang="zh-CN" dirty="0" smtClean="0"/>
              <a:t> </a:t>
            </a:r>
            <a:r>
              <a:rPr lang="zh-CN" altLang="en-US" dirty="0" smtClean="0"/>
              <a:t>次</a:t>
            </a:r>
            <a:r>
              <a:rPr lang="zh-CN" altLang="en-US" dirty="0" smtClean="0">
                <a:solidFill>
                  <a:srgbClr val="FF0000"/>
                </a:solidFill>
              </a:rPr>
              <a:t>退避</a:t>
            </a:r>
            <a:r>
              <a:rPr lang="zh-CN" altLang="en-US" dirty="0" smtClean="0"/>
              <a:t>就在 </a:t>
            </a:r>
            <a:r>
              <a:rPr lang="en-US" altLang="zh-CN" dirty="0" smtClean="0"/>
              <a:t>2</a:t>
            </a:r>
            <a:r>
              <a:rPr lang="en-US" altLang="zh-CN" baseline="30000" dirty="0" smtClean="0"/>
              <a:t>2 + i </a:t>
            </a:r>
            <a:r>
              <a:rPr lang="zh-CN" altLang="en-US" dirty="0" smtClean="0"/>
              <a:t>个时隙中随机地选择一个，即：</a:t>
            </a:r>
          </a:p>
          <a:p>
            <a:pPr eaLnBrk="1" hangingPunct="1">
              <a:spcBef>
                <a:spcPts val="600"/>
              </a:spcBef>
            </a:pPr>
            <a:endParaRPr lang="en-US" altLang="zh-CN" dirty="0" smtClean="0"/>
          </a:p>
          <a:p>
            <a:pPr eaLnBrk="1" hangingPunct="1">
              <a:spcBef>
                <a:spcPts val="600"/>
              </a:spcBef>
              <a:buFont typeface="Wingdings" panose="05000000000000000000" pitchFamily="2" charset="2"/>
              <a:buChar char="ü"/>
            </a:pPr>
            <a:r>
              <a:rPr lang="zh-CN" altLang="en-US" dirty="0" smtClean="0"/>
              <a:t>第 </a:t>
            </a:r>
            <a:r>
              <a:rPr lang="en-US" altLang="zh-CN" dirty="0" err="1" smtClean="0"/>
              <a:t>i</a:t>
            </a:r>
            <a:r>
              <a:rPr lang="en-US" altLang="zh-CN" dirty="0" smtClean="0"/>
              <a:t> </a:t>
            </a:r>
            <a:r>
              <a:rPr lang="zh-CN" altLang="en-US" dirty="0" smtClean="0"/>
              <a:t>次退避是在时隙 </a:t>
            </a:r>
            <a:r>
              <a:rPr lang="en-US" altLang="zh-CN" dirty="0" smtClean="0"/>
              <a:t>{0, 1, …, 2</a:t>
            </a:r>
            <a:r>
              <a:rPr lang="en-US" altLang="zh-CN" baseline="30000" dirty="0" smtClean="0"/>
              <a:t>2 + i </a:t>
            </a:r>
            <a:r>
              <a:rPr lang="en-US" altLang="zh-CN" dirty="0" smtClean="0"/>
              <a:t>– 1} </a:t>
            </a:r>
            <a:r>
              <a:rPr lang="zh-CN" altLang="en-US" dirty="0" smtClean="0"/>
              <a:t>中随机地选择一个。</a:t>
            </a:r>
          </a:p>
          <a:p>
            <a:pPr eaLnBrk="1" hangingPunct="1">
              <a:spcBef>
                <a:spcPts val="600"/>
              </a:spcBef>
              <a:buFont typeface="Wingdings" panose="05000000000000000000" pitchFamily="2" charset="2"/>
              <a:buChar char="ü"/>
            </a:pPr>
            <a:endParaRPr lang="en-US" altLang="zh-CN" dirty="0" smtClean="0"/>
          </a:p>
          <a:p>
            <a:pPr eaLnBrk="1" hangingPunct="1">
              <a:spcBef>
                <a:spcPts val="600"/>
              </a:spcBef>
              <a:buFont typeface="Wingdings" panose="05000000000000000000" pitchFamily="2" charset="2"/>
              <a:buChar char="ü"/>
            </a:pPr>
            <a:r>
              <a:rPr lang="zh-CN" altLang="en-US" dirty="0" smtClean="0"/>
              <a:t>第 </a:t>
            </a:r>
            <a:r>
              <a:rPr lang="en-US" altLang="zh-CN" dirty="0" smtClean="0"/>
              <a:t>1 </a:t>
            </a:r>
            <a:r>
              <a:rPr lang="zh-CN" altLang="en-US" dirty="0" smtClean="0"/>
              <a:t>次退避是在 </a:t>
            </a:r>
            <a:r>
              <a:rPr lang="en-US" altLang="zh-CN" dirty="0" smtClean="0"/>
              <a:t>8 </a:t>
            </a:r>
            <a:r>
              <a:rPr lang="zh-CN" altLang="en-US" dirty="0" smtClean="0"/>
              <a:t>个时隙 </a:t>
            </a:r>
            <a:r>
              <a:rPr lang="en-US" altLang="zh-CN" dirty="0" smtClean="0"/>
              <a:t>(</a:t>
            </a:r>
            <a:r>
              <a:rPr lang="zh-CN" altLang="en-US" dirty="0" smtClean="0"/>
              <a:t>而不是 </a:t>
            </a:r>
            <a:r>
              <a:rPr lang="en-US" altLang="zh-CN" dirty="0" smtClean="0"/>
              <a:t>2 </a:t>
            </a:r>
            <a:r>
              <a:rPr lang="zh-CN" altLang="en-US" dirty="0" smtClean="0"/>
              <a:t>个</a:t>
            </a:r>
            <a:r>
              <a:rPr lang="en-US" altLang="zh-CN" dirty="0" smtClean="0"/>
              <a:t>) </a:t>
            </a:r>
            <a:r>
              <a:rPr lang="zh-CN" altLang="en-US" dirty="0" smtClean="0"/>
              <a:t>中随机选择一个。</a:t>
            </a:r>
          </a:p>
          <a:p>
            <a:pPr eaLnBrk="1" hangingPunct="1">
              <a:spcBef>
                <a:spcPts val="600"/>
              </a:spcBef>
              <a:buFont typeface="Wingdings" panose="05000000000000000000" pitchFamily="2" charset="2"/>
              <a:buChar char="ü"/>
            </a:pPr>
            <a:endParaRPr lang="en-US" altLang="zh-CN" dirty="0" smtClean="0"/>
          </a:p>
          <a:p>
            <a:pPr eaLnBrk="1" hangingPunct="1">
              <a:spcBef>
                <a:spcPts val="600"/>
              </a:spcBef>
              <a:buFont typeface="Wingdings" panose="05000000000000000000" pitchFamily="2" charset="2"/>
              <a:buChar char="ü"/>
            </a:pPr>
            <a:r>
              <a:rPr lang="zh-CN" altLang="en-US" dirty="0" smtClean="0"/>
              <a:t>第 </a:t>
            </a:r>
            <a:r>
              <a:rPr lang="en-US" altLang="zh-CN" dirty="0" smtClean="0"/>
              <a:t>2 </a:t>
            </a:r>
            <a:r>
              <a:rPr lang="zh-CN" altLang="en-US" dirty="0" smtClean="0"/>
              <a:t>次退避是在 </a:t>
            </a:r>
            <a:r>
              <a:rPr lang="en-US" altLang="zh-CN" dirty="0" smtClean="0"/>
              <a:t>16 </a:t>
            </a:r>
            <a:r>
              <a:rPr lang="zh-CN" altLang="en-US" dirty="0" smtClean="0"/>
              <a:t>个时隙 </a:t>
            </a:r>
            <a:r>
              <a:rPr lang="en-US" altLang="zh-CN" dirty="0" smtClean="0"/>
              <a:t>(</a:t>
            </a:r>
            <a:r>
              <a:rPr lang="zh-CN" altLang="en-US" dirty="0" smtClean="0"/>
              <a:t>而不是 </a:t>
            </a:r>
            <a:r>
              <a:rPr lang="en-US" altLang="zh-CN" dirty="0" smtClean="0"/>
              <a:t>4 </a:t>
            </a:r>
            <a:r>
              <a:rPr lang="zh-CN" altLang="en-US" dirty="0" smtClean="0"/>
              <a:t>个</a:t>
            </a:r>
            <a:r>
              <a:rPr lang="en-US" altLang="zh-CN" dirty="0" smtClean="0"/>
              <a:t>) </a:t>
            </a:r>
            <a:r>
              <a:rPr lang="zh-CN" altLang="en-US" dirty="0" smtClean="0"/>
              <a:t>中随机选择一个。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1785">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3178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3011" name="Rectangle 4"/>
          <p:cNvSpPr>
            <a:spLocks noChangeArrowheads="1"/>
          </p:cNvSpPr>
          <p:nvPr/>
        </p:nvSpPr>
        <p:spPr bwMode="auto">
          <a:xfrm>
            <a:off x="7613650" y="2508250"/>
            <a:ext cx="885825" cy="387350"/>
          </a:xfrm>
          <a:prstGeom prst="rect">
            <a:avLst/>
          </a:prstGeom>
          <a:solidFill>
            <a:srgbClr val="33CCFF"/>
          </a:solidFill>
          <a:ln w="9525">
            <a:noFill/>
            <a:miter lim="800000"/>
            <a:headEnd/>
            <a:tailEnd/>
          </a:ln>
        </p:spPr>
        <p:txBody>
          <a:bodyPr wrap="none" anchor="ctr"/>
          <a:lstStyle/>
          <a:p>
            <a:endParaRPr lang="zh-CN" altLang="en-US"/>
          </a:p>
        </p:txBody>
      </p:sp>
      <p:sp>
        <p:nvSpPr>
          <p:cNvPr id="43012" name="Line 7"/>
          <p:cNvSpPr>
            <a:spLocks noChangeShapeType="1"/>
          </p:cNvSpPr>
          <p:nvPr/>
        </p:nvSpPr>
        <p:spPr bwMode="auto">
          <a:xfrm>
            <a:off x="1835150" y="1506538"/>
            <a:ext cx="0" cy="3937000"/>
          </a:xfrm>
          <a:prstGeom prst="line">
            <a:avLst/>
          </a:prstGeom>
          <a:noFill/>
          <a:ln w="12700">
            <a:solidFill>
              <a:schemeClr val="folHlink"/>
            </a:solidFill>
            <a:prstDash val="dash"/>
            <a:round/>
            <a:headEnd/>
            <a:tailEnd/>
          </a:ln>
        </p:spPr>
        <p:txBody>
          <a:bodyPr/>
          <a:lstStyle/>
          <a:p>
            <a:endParaRPr lang="zh-CN" altLang="en-US"/>
          </a:p>
        </p:txBody>
      </p:sp>
      <p:sp>
        <p:nvSpPr>
          <p:cNvPr id="43013" name="Rectangle 8"/>
          <p:cNvSpPr>
            <a:spLocks noChangeArrowheads="1"/>
          </p:cNvSpPr>
          <p:nvPr/>
        </p:nvSpPr>
        <p:spPr bwMode="auto">
          <a:xfrm>
            <a:off x="2211388" y="3281363"/>
            <a:ext cx="1425575" cy="387350"/>
          </a:xfrm>
          <a:prstGeom prst="rect">
            <a:avLst/>
          </a:prstGeom>
          <a:solidFill>
            <a:srgbClr val="FF99FF"/>
          </a:solidFill>
          <a:ln w="12700">
            <a:solidFill>
              <a:schemeClr val="tx2"/>
            </a:solidFill>
            <a:miter lim="800000"/>
            <a:headEnd/>
            <a:tailEnd/>
          </a:ln>
        </p:spPr>
        <p:txBody>
          <a:bodyPr wrap="none" anchor="ctr"/>
          <a:lstStyle/>
          <a:p>
            <a:endParaRPr lang="zh-CN" altLang="en-US"/>
          </a:p>
        </p:txBody>
      </p:sp>
      <p:sp>
        <p:nvSpPr>
          <p:cNvPr id="43014" name="Line 9"/>
          <p:cNvSpPr>
            <a:spLocks noChangeShapeType="1"/>
          </p:cNvSpPr>
          <p:nvPr/>
        </p:nvSpPr>
        <p:spPr bwMode="auto">
          <a:xfrm>
            <a:off x="3638550" y="1506538"/>
            <a:ext cx="0" cy="3937000"/>
          </a:xfrm>
          <a:prstGeom prst="line">
            <a:avLst/>
          </a:prstGeom>
          <a:noFill/>
          <a:ln w="12700">
            <a:solidFill>
              <a:schemeClr val="folHlink"/>
            </a:solidFill>
            <a:prstDash val="dash"/>
            <a:round/>
            <a:headEnd/>
            <a:tailEnd/>
          </a:ln>
        </p:spPr>
        <p:txBody>
          <a:bodyPr/>
          <a:lstStyle/>
          <a:p>
            <a:endParaRPr lang="zh-CN" altLang="en-US"/>
          </a:p>
        </p:txBody>
      </p:sp>
      <p:sp>
        <p:nvSpPr>
          <p:cNvPr id="43015" name="Line 10"/>
          <p:cNvSpPr>
            <a:spLocks noChangeShapeType="1"/>
          </p:cNvSpPr>
          <p:nvPr/>
        </p:nvSpPr>
        <p:spPr bwMode="auto">
          <a:xfrm>
            <a:off x="3787775" y="1506538"/>
            <a:ext cx="0" cy="3937000"/>
          </a:xfrm>
          <a:prstGeom prst="line">
            <a:avLst/>
          </a:prstGeom>
          <a:noFill/>
          <a:ln w="12700">
            <a:solidFill>
              <a:schemeClr val="folHlink"/>
            </a:solidFill>
            <a:prstDash val="dash"/>
            <a:round/>
            <a:headEnd/>
            <a:tailEnd/>
          </a:ln>
        </p:spPr>
        <p:txBody>
          <a:bodyPr/>
          <a:lstStyle/>
          <a:p>
            <a:endParaRPr lang="zh-CN" altLang="en-US"/>
          </a:p>
        </p:txBody>
      </p:sp>
      <p:sp>
        <p:nvSpPr>
          <p:cNvPr id="43016" name="Rectangle 11"/>
          <p:cNvSpPr>
            <a:spLocks noChangeArrowheads="1"/>
          </p:cNvSpPr>
          <p:nvPr/>
        </p:nvSpPr>
        <p:spPr bwMode="auto">
          <a:xfrm>
            <a:off x="4086225" y="4054475"/>
            <a:ext cx="1276350" cy="387350"/>
          </a:xfrm>
          <a:prstGeom prst="rect">
            <a:avLst/>
          </a:prstGeom>
          <a:solidFill>
            <a:srgbClr val="CCCC00"/>
          </a:solidFill>
          <a:ln w="12700">
            <a:solidFill>
              <a:schemeClr val="tx2"/>
            </a:solidFill>
            <a:miter lim="800000"/>
            <a:headEnd/>
            <a:tailEnd/>
          </a:ln>
        </p:spPr>
        <p:txBody>
          <a:bodyPr wrap="none" anchor="ctr"/>
          <a:lstStyle/>
          <a:p>
            <a:endParaRPr lang="zh-CN" altLang="en-US"/>
          </a:p>
        </p:txBody>
      </p:sp>
      <p:sp>
        <p:nvSpPr>
          <p:cNvPr id="43017" name="Rectangle 12"/>
          <p:cNvSpPr>
            <a:spLocks noChangeArrowheads="1"/>
          </p:cNvSpPr>
          <p:nvPr/>
        </p:nvSpPr>
        <p:spPr bwMode="auto">
          <a:xfrm>
            <a:off x="5811838" y="4827588"/>
            <a:ext cx="1427162" cy="385762"/>
          </a:xfrm>
          <a:prstGeom prst="rect">
            <a:avLst/>
          </a:prstGeom>
          <a:solidFill>
            <a:srgbClr val="FF9933"/>
          </a:solidFill>
          <a:ln w="12700">
            <a:solidFill>
              <a:schemeClr val="tx2"/>
            </a:solidFill>
            <a:miter lim="800000"/>
            <a:headEnd/>
            <a:tailEnd/>
          </a:ln>
        </p:spPr>
        <p:txBody>
          <a:bodyPr wrap="none" anchor="ctr"/>
          <a:lstStyle/>
          <a:p>
            <a:endParaRPr lang="zh-CN" altLang="en-US"/>
          </a:p>
        </p:txBody>
      </p:sp>
      <p:sp>
        <p:nvSpPr>
          <p:cNvPr id="43018" name="Line 13"/>
          <p:cNvSpPr>
            <a:spLocks noChangeShapeType="1"/>
          </p:cNvSpPr>
          <p:nvPr/>
        </p:nvSpPr>
        <p:spPr bwMode="auto">
          <a:xfrm>
            <a:off x="5364163" y="1506538"/>
            <a:ext cx="0" cy="3937000"/>
          </a:xfrm>
          <a:prstGeom prst="line">
            <a:avLst/>
          </a:prstGeom>
          <a:noFill/>
          <a:ln w="12700">
            <a:solidFill>
              <a:schemeClr val="folHlink"/>
            </a:solidFill>
            <a:prstDash val="dash"/>
            <a:round/>
            <a:headEnd/>
            <a:tailEnd/>
          </a:ln>
        </p:spPr>
        <p:txBody>
          <a:bodyPr/>
          <a:lstStyle/>
          <a:p>
            <a:endParaRPr lang="zh-CN" altLang="en-US"/>
          </a:p>
        </p:txBody>
      </p:sp>
      <p:sp>
        <p:nvSpPr>
          <p:cNvPr id="43019" name="Line 14"/>
          <p:cNvSpPr>
            <a:spLocks noChangeShapeType="1"/>
          </p:cNvSpPr>
          <p:nvPr/>
        </p:nvSpPr>
        <p:spPr bwMode="auto">
          <a:xfrm>
            <a:off x="5513388" y="1506538"/>
            <a:ext cx="0" cy="3937000"/>
          </a:xfrm>
          <a:prstGeom prst="line">
            <a:avLst/>
          </a:prstGeom>
          <a:noFill/>
          <a:ln w="12700">
            <a:solidFill>
              <a:schemeClr val="folHlink"/>
            </a:solidFill>
            <a:prstDash val="dash"/>
            <a:round/>
            <a:headEnd/>
            <a:tailEnd/>
          </a:ln>
        </p:spPr>
        <p:txBody>
          <a:bodyPr/>
          <a:lstStyle/>
          <a:p>
            <a:endParaRPr lang="zh-CN" altLang="en-US"/>
          </a:p>
        </p:txBody>
      </p:sp>
      <p:sp>
        <p:nvSpPr>
          <p:cNvPr id="43020" name="Line 15"/>
          <p:cNvSpPr>
            <a:spLocks noChangeShapeType="1"/>
          </p:cNvSpPr>
          <p:nvPr/>
        </p:nvSpPr>
        <p:spPr bwMode="auto">
          <a:xfrm>
            <a:off x="7240588" y="1506538"/>
            <a:ext cx="0" cy="3937000"/>
          </a:xfrm>
          <a:prstGeom prst="line">
            <a:avLst/>
          </a:prstGeom>
          <a:noFill/>
          <a:ln w="12700">
            <a:solidFill>
              <a:schemeClr val="folHlink"/>
            </a:solidFill>
            <a:prstDash val="dash"/>
            <a:round/>
            <a:headEnd/>
            <a:tailEnd/>
          </a:ln>
        </p:spPr>
        <p:txBody>
          <a:bodyPr/>
          <a:lstStyle/>
          <a:p>
            <a:endParaRPr lang="zh-CN" altLang="en-US"/>
          </a:p>
        </p:txBody>
      </p:sp>
      <p:sp>
        <p:nvSpPr>
          <p:cNvPr id="43021" name="Line 16"/>
          <p:cNvSpPr>
            <a:spLocks noChangeShapeType="1"/>
          </p:cNvSpPr>
          <p:nvPr/>
        </p:nvSpPr>
        <p:spPr bwMode="auto">
          <a:xfrm>
            <a:off x="7388225" y="1506538"/>
            <a:ext cx="0" cy="3937000"/>
          </a:xfrm>
          <a:prstGeom prst="line">
            <a:avLst/>
          </a:prstGeom>
          <a:noFill/>
          <a:ln w="12700">
            <a:solidFill>
              <a:schemeClr val="folHlink"/>
            </a:solidFill>
            <a:prstDash val="dash"/>
            <a:round/>
            <a:headEnd/>
            <a:tailEnd/>
          </a:ln>
        </p:spPr>
        <p:txBody>
          <a:bodyPr/>
          <a:lstStyle/>
          <a:p>
            <a:endParaRPr lang="zh-CN" altLang="en-US"/>
          </a:p>
        </p:txBody>
      </p:sp>
      <p:sp>
        <p:nvSpPr>
          <p:cNvPr id="43022" name="Rectangle 17"/>
          <p:cNvSpPr>
            <a:spLocks noChangeArrowheads="1"/>
          </p:cNvSpPr>
          <p:nvPr/>
        </p:nvSpPr>
        <p:spPr bwMode="auto">
          <a:xfrm>
            <a:off x="574675" y="1738313"/>
            <a:ext cx="1101725" cy="385762"/>
          </a:xfrm>
          <a:prstGeom prst="rect">
            <a:avLst/>
          </a:prstGeom>
          <a:solidFill>
            <a:srgbClr val="FFFF99"/>
          </a:solidFill>
          <a:ln w="12700">
            <a:solidFill>
              <a:schemeClr val="tx2"/>
            </a:solidFill>
            <a:miter lim="800000"/>
            <a:headEnd/>
            <a:tailEnd/>
          </a:ln>
        </p:spPr>
        <p:txBody>
          <a:bodyPr wrap="none" anchor="ctr"/>
          <a:lstStyle/>
          <a:p>
            <a:endParaRPr lang="zh-CN" altLang="en-US"/>
          </a:p>
        </p:txBody>
      </p:sp>
      <p:sp>
        <p:nvSpPr>
          <p:cNvPr id="43023" name="Line 18"/>
          <p:cNvSpPr>
            <a:spLocks noChangeShapeType="1"/>
          </p:cNvSpPr>
          <p:nvPr/>
        </p:nvSpPr>
        <p:spPr bwMode="auto">
          <a:xfrm>
            <a:off x="560388" y="1738313"/>
            <a:ext cx="1125537" cy="0"/>
          </a:xfrm>
          <a:prstGeom prst="line">
            <a:avLst/>
          </a:prstGeom>
          <a:noFill/>
          <a:ln w="9525">
            <a:solidFill>
              <a:schemeClr val="tx1"/>
            </a:solidFill>
            <a:round/>
            <a:headEnd/>
            <a:tailEnd/>
          </a:ln>
        </p:spPr>
        <p:txBody>
          <a:bodyPr/>
          <a:lstStyle/>
          <a:p>
            <a:endParaRPr lang="zh-CN" altLang="en-US"/>
          </a:p>
        </p:txBody>
      </p:sp>
      <p:sp>
        <p:nvSpPr>
          <p:cNvPr id="43024" name="Freeform 19"/>
          <p:cNvSpPr>
            <a:spLocks/>
          </p:cNvSpPr>
          <p:nvPr/>
        </p:nvSpPr>
        <p:spPr bwMode="auto">
          <a:xfrm>
            <a:off x="7613650" y="2501900"/>
            <a:ext cx="898525" cy="393700"/>
          </a:xfrm>
          <a:custGeom>
            <a:avLst/>
            <a:gdLst>
              <a:gd name="T0" fmla="*/ 0 w 543"/>
              <a:gd name="T1" fmla="*/ 393700 h 231"/>
              <a:gd name="T2" fmla="*/ 0 w 543"/>
              <a:gd name="T3" fmla="*/ 0 h 231"/>
              <a:gd name="T4" fmla="*/ 898525 w 543"/>
              <a:gd name="T5" fmla="*/ 0 h 231"/>
              <a:gd name="T6" fmla="*/ 0 60000 65536"/>
              <a:gd name="T7" fmla="*/ 0 60000 65536"/>
              <a:gd name="T8" fmla="*/ 0 60000 65536"/>
              <a:gd name="T9" fmla="*/ 0 w 543"/>
              <a:gd name="T10" fmla="*/ 0 h 231"/>
              <a:gd name="T11" fmla="*/ 543 w 543"/>
              <a:gd name="T12" fmla="*/ 231 h 231"/>
            </a:gdLst>
            <a:ahLst/>
            <a:cxnLst>
              <a:cxn ang="T6">
                <a:pos x="T0" y="T1"/>
              </a:cxn>
              <a:cxn ang="T7">
                <a:pos x="T2" y="T3"/>
              </a:cxn>
              <a:cxn ang="T8">
                <a:pos x="T4" y="T5"/>
              </a:cxn>
            </a:cxnLst>
            <a:rect l="T9" t="T10" r="T11" b="T12"/>
            <a:pathLst>
              <a:path w="543" h="231">
                <a:moveTo>
                  <a:pt x="0" y="231"/>
                </a:moveTo>
                <a:lnTo>
                  <a:pt x="0" y="0"/>
                </a:lnTo>
                <a:lnTo>
                  <a:pt x="543" y="0"/>
                </a:lnTo>
              </a:path>
            </a:pathLst>
          </a:custGeom>
          <a:noFill/>
          <a:ln w="9525">
            <a:solidFill>
              <a:schemeClr val="tx1"/>
            </a:solidFill>
            <a:round/>
            <a:headEnd/>
            <a:tailEnd/>
          </a:ln>
        </p:spPr>
        <p:txBody>
          <a:bodyPr/>
          <a:lstStyle/>
          <a:p>
            <a:endParaRPr lang="zh-CN" altLang="en-US"/>
          </a:p>
        </p:txBody>
      </p:sp>
      <p:sp>
        <p:nvSpPr>
          <p:cNvPr id="43025" name="Text Box 20"/>
          <p:cNvSpPr txBox="1">
            <a:spLocks noChangeArrowheads="1"/>
          </p:cNvSpPr>
          <p:nvPr/>
        </p:nvSpPr>
        <p:spPr bwMode="auto">
          <a:xfrm>
            <a:off x="906463" y="1711325"/>
            <a:ext cx="412750" cy="366713"/>
          </a:xfrm>
          <a:prstGeom prst="rect">
            <a:avLst/>
          </a:prstGeom>
          <a:noFill/>
          <a:ln w="9525">
            <a:noFill/>
            <a:miter lim="800000"/>
            <a:headEnd/>
            <a:tailEnd/>
          </a:ln>
        </p:spPr>
        <p:txBody>
          <a:bodyPr wrap="none">
            <a:spAutoFit/>
          </a:bodyPr>
          <a:lstStyle/>
          <a:p>
            <a:r>
              <a:rPr lang="zh-CN" altLang="en-US" sz="1800">
                <a:latin typeface="Arial" pitchFamily="34" charset="0"/>
                <a:ea typeface="黑体" pitchFamily="49" charset="-122"/>
              </a:rPr>
              <a:t>帧</a:t>
            </a:r>
          </a:p>
        </p:txBody>
      </p:sp>
      <p:sp>
        <p:nvSpPr>
          <p:cNvPr id="43026" name="Text Box 21"/>
          <p:cNvSpPr txBox="1">
            <a:spLocks noChangeArrowheads="1"/>
          </p:cNvSpPr>
          <p:nvPr/>
        </p:nvSpPr>
        <p:spPr bwMode="auto">
          <a:xfrm>
            <a:off x="6276975" y="4784725"/>
            <a:ext cx="412750" cy="366713"/>
          </a:xfrm>
          <a:prstGeom prst="rect">
            <a:avLst/>
          </a:prstGeom>
          <a:noFill/>
          <a:ln w="9525">
            <a:noFill/>
            <a:miter lim="800000"/>
            <a:headEnd/>
            <a:tailEnd/>
          </a:ln>
        </p:spPr>
        <p:txBody>
          <a:bodyPr wrap="none">
            <a:spAutoFit/>
          </a:bodyPr>
          <a:lstStyle/>
          <a:p>
            <a:r>
              <a:rPr lang="zh-CN" altLang="en-US" sz="1800">
                <a:latin typeface="Arial" pitchFamily="34" charset="0"/>
                <a:ea typeface="黑体" pitchFamily="49" charset="-122"/>
              </a:rPr>
              <a:t>帧</a:t>
            </a:r>
          </a:p>
        </p:txBody>
      </p:sp>
      <p:sp>
        <p:nvSpPr>
          <p:cNvPr id="43027" name="Text Box 22"/>
          <p:cNvSpPr txBox="1">
            <a:spLocks noChangeArrowheads="1"/>
          </p:cNvSpPr>
          <p:nvPr/>
        </p:nvSpPr>
        <p:spPr bwMode="auto">
          <a:xfrm>
            <a:off x="4481513" y="4030663"/>
            <a:ext cx="414337" cy="366712"/>
          </a:xfrm>
          <a:prstGeom prst="rect">
            <a:avLst/>
          </a:prstGeom>
          <a:noFill/>
          <a:ln w="9525">
            <a:noFill/>
            <a:miter lim="800000"/>
            <a:headEnd/>
            <a:tailEnd/>
          </a:ln>
        </p:spPr>
        <p:txBody>
          <a:bodyPr wrap="none">
            <a:spAutoFit/>
          </a:bodyPr>
          <a:lstStyle/>
          <a:p>
            <a:r>
              <a:rPr lang="zh-CN" altLang="en-US" sz="1800">
                <a:latin typeface="Arial" pitchFamily="34" charset="0"/>
                <a:ea typeface="黑体" pitchFamily="49" charset="-122"/>
              </a:rPr>
              <a:t>帧</a:t>
            </a:r>
          </a:p>
        </p:txBody>
      </p:sp>
      <p:sp>
        <p:nvSpPr>
          <p:cNvPr id="43028" name="Text Box 23"/>
          <p:cNvSpPr txBox="1">
            <a:spLocks noChangeArrowheads="1"/>
          </p:cNvSpPr>
          <p:nvPr/>
        </p:nvSpPr>
        <p:spPr bwMode="auto">
          <a:xfrm>
            <a:off x="7856538" y="2492375"/>
            <a:ext cx="412750" cy="366713"/>
          </a:xfrm>
          <a:prstGeom prst="rect">
            <a:avLst/>
          </a:prstGeom>
          <a:noFill/>
          <a:ln w="9525">
            <a:noFill/>
            <a:miter lim="800000"/>
            <a:headEnd/>
            <a:tailEnd/>
          </a:ln>
        </p:spPr>
        <p:txBody>
          <a:bodyPr wrap="none">
            <a:spAutoFit/>
          </a:bodyPr>
          <a:lstStyle/>
          <a:p>
            <a:r>
              <a:rPr lang="zh-CN" altLang="en-US" sz="1800">
                <a:latin typeface="Arial" pitchFamily="34" charset="0"/>
                <a:ea typeface="黑体" pitchFamily="49" charset="-122"/>
              </a:rPr>
              <a:t>帧</a:t>
            </a:r>
          </a:p>
        </p:txBody>
      </p:sp>
      <p:sp>
        <p:nvSpPr>
          <p:cNvPr id="43029" name="Text Box 24"/>
          <p:cNvSpPr txBox="1">
            <a:spLocks noChangeArrowheads="1"/>
          </p:cNvSpPr>
          <p:nvPr/>
        </p:nvSpPr>
        <p:spPr bwMode="auto">
          <a:xfrm>
            <a:off x="2686050" y="3254375"/>
            <a:ext cx="412750" cy="366713"/>
          </a:xfrm>
          <a:prstGeom prst="rect">
            <a:avLst/>
          </a:prstGeom>
          <a:noFill/>
          <a:ln w="9525">
            <a:noFill/>
            <a:miter lim="800000"/>
            <a:headEnd/>
            <a:tailEnd/>
          </a:ln>
        </p:spPr>
        <p:txBody>
          <a:bodyPr wrap="none">
            <a:spAutoFit/>
          </a:bodyPr>
          <a:lstStyle/>
          <a:p>
            <a:r>
              <a:rPr lang="zh-CN" altLang="en-US" sz="1800">
                <a:latin typeface="Arial" pitchFamily="34" charset="0"/>
                <a:ea typeface="黑体" pitchFamily="49" charset="-122"/>
              </a:rPr>
              <a:t>帧</a:t>
            </a:r>
          </a:p>
        </p:txBody>
      </p:sp>
      <p:sp>
        <p:nvSpPr>
          <p:cNvPr id="43030" name="Text Box 25"/>
          <p:cNvSpPr txBox="1">
            <a:spLocks noChangeArrowheads="1"/>
          </p:cNvSpPr>
          <p:nvPr/>
        </p:nvSpPr>
        <p:spPr bwMode="auto">
          <a:xfrm>
            <a:off x="1462088" y="1184275"/>
            <a:ext cx="710451" cy="369332"/>
          </a:xfrm>
          <a:prstGeom prst="rect">
            <a:avLst/>
          </a:prstGeom>
          <a:noFill/>
          <a:ln w="9525">
            <a:noFill/>
            <a:miter lim="800000"/>
            <a:headEnd/>
            <a:tailEnd/>
          </a:ln>
        </p:spPr>
        <p:txBody>
          <a:bodyPr wrap="none">
            <a:spAutoFit/>
          </a:bodyPr>
          <a:lstStyle/>
          <a:p>
            <a:r>
              <a:rPr lang="en-US" altLang="zh-CN" sz="1800">
                <a:latin typeface="Arial" pitchFamily="34" charset="0"/>
                <a:ea typeface="黑体" pitchFamily="49" charset="-122"/>
              </a:rPr>
              <a:t>DIFS</a:t>
            </a:r>
          </a:p>
        </p:txBody>
      </p:sp>
      <p:sp>
        <p:nvSpPr>
          <p:cNvPr id="43031" name="Text Box 26"/>
          <p:cNvSpPr txBox="1">
            <a:spLocks noChangeArrowheads="1"/>
          </p:cNvSpPr>
          <p:nvPr/>
        </p:nvSpPr>
        <p:spPr bwMode="auto">
          <a:xfrm>
            <a:off x="3411538" y="1184275"/>
            <a:ext cx="704850" cy="366713"/>
          </a:xfrm>
          <a:prstGeom prst="rect">
            <a:avLst/>
          </a:prstGeom>
          <a:noFill/>
          <a:ln w="9525">
            <a:noFill/>
            <a:miter lim="800000"/>
            <a:headEnd/>
            <a:tailEnd/>
          </a:ln>
        </p:spPr>
        <p:txBody>
          <a:bodyPr wrap="none">
            <a:spAutoFit/>
          </a:bodyPr>
          <a:lstStyle/>
          <a:p>
            <a:r>
              <a:rPr lang="en-US" altLang="zh-CN" sz="1800">
                <a:latin typeface="Arial" pitchFamily="34" charset="0"/>
                <a:ea typeface="黑体" pitchFamily="49" charset="-122"/>
              </a:rPr>
              <a:t>DIFS</a:t>
            </a:r>
          </a:p>
        </p:txBody>
      </p:sp>
      <p:sp>
        <p:nvSpPr>
          <p:cNvPr id="43032" name="Text Box 27"/>
          <p:cNvSpPr txBox="1">
            <a:spLocks noChangeArrowheads="1"/>
          </p:cNvSpPr>
          <p:nvPr/>
        </p:nvSpPr>
        <p:spPr bwMode="auto">
          <a:xfrm>
            <a:off x="5162550" y="1184275"/>
            <a:ext cx="704850" cy="366713"/>
          </a:xfrm>
          <a:prstGeom prst="rect">
            <a:avLst/>
          </a:prstGeom>
          <a:noFill/>
          <a:ln w="9525">
            <a:noFill/>
            <a:miter lim="800000"/>
            <a:headEnd/>
            <a:tailEnd/>
          </a:ln>
        </p:spPr>
        <p:txBody>
          <a:bodyPr wrap="none">
            <a:spAutoFit/>
          </a:bodyPr>
          <a:lstStyle/>
          <a:p>
            <a:r>
              <a:rPr lang="en-US" altLang="zh-CN" sz="1800">
                <a:latin typeface="Arial" pitchFamily="34" charset="0"/>
                <a:ea typeface="黑体" pitchFamily="49" charset="-122"/>
              </a:rPr>
              <a:t>DIFS</a:t>
            </a:r>
          </a:p>
        </p:txBody>
      </p:sp>
      <p:sp>
        <p:nvSpPr>
          <p:cNvPr id="43033" name="Text Box 28"/>
          <p:cNvSpPr txBox="1">
            <a:spLocks noChangeArrowheads="1"/>
          </p:cNvSpPr>
          <p:nvPr/>
        </p:nvSpPr>
        <p:spPr bwMode="auto">
          <a:xfrm>
            <a:off x="7037388" y="1184275"/>
            <a:ext cx="704850" cy="366713"/>
          </a:xfrm>
          <a:prstGeom prst="rect">
            <a:avLst/>
          </a:prstGeom>
          <a:noFill/>
          <a:ln w="9525">
            <a:noFill/>
            <a:miter lim="800000"/>
            <a:headEnd/>
            <a:tailEnd/>
          </a:ln>
        </p:spPr>
        <p:txBody>
          <a:bodyPr wrap="none">
            <a:spAutoFit/>
          </a:bodyPr>
          <a:lstStyle/>
          <a:p>
            <a:r>
              <a:rPr lang="en-US" altLang="zh-CN" sz="1800">
                <a:latin typeface="Arial" pitchFamily="34" charset="0"/>
                <a:ea typeface="黑体" pitchFamily="49" charset="-122"/>
              </a:rPr>
              <a:t>DIFS</a:t>
            </a:r>
          </a:p>
        </p:txBody>
      </p:sp>
      <p:sp>
        <p:nvSpPr>
          <p:cNvPr id="43034" name="Line 29"/>
          <p:cNvSpPr>
            <a:spLocks noChangeShapeType="1"/>
          </p:cNvSpPr>
          <p:nvPr/>
        </p:nvSpPr>
        <p:spPr bwMode="auto">
          <a:xfrm flipV="1">
            <a:off x="784225" y="2587625"/>
            <a:ext cx="0" cy="307975"/>
          </a:xfrm>
          <a:prstGeom prst="line">
            <a:avLst/>
          </a:prstGeom>
          <a:noFill/>
          <a:ln w="38100">
            <a:solidFill>
              <a:schemeClr val="folHlink"/>
            </a:solidFill>
            <a:round/>
            <a:headEnd/>
            <a:tailEnd type="triangle" w="med" len="lg"/>
          </a:ln>
        </p:spPr>
        <p:txBody>
          <a:bodyPr/>
          <a:lstStyle/>
          <a:p>
            <a:endParaRPr lang="zh-CN" altLang="en-US"/>
          </a:p>
        </p:txBody>
      </p:sp>
      <p:sp>
        <p:nvSpPr>
          <p:cNvPr id="43035" name="Line 30"/>
          <p:cNvSpPr>
            <a:spLocks noChangeShapeType="1"/>
          </p:cNvSpPr>
          <p:nvPr/>
        </p:nvSpPr>
        <p:spPr bwMode="auto">
          <a:xfrm flipV="1">
            <a:off x="1236663" y="3360738"/>
            <a:ext cx="0" cy="307975"/>
          </a:xfrm>
          <a:prstGeom prst="line">
            <a:avLst/>
          </a:prstGeom>
          <a:noFill/>
          <a:ln w="38100">
            <a:solidFill>
              <a:srgbClr val="FF6699"/>
            </a:solidFill>
            <a:round/>
            <a:headEnd/>
            <a:tailEnd type="triangle" w="med" len="lg"/>
          </a:ln>
        </p:spPr>
        <p:txBody>
          <a:bodyPr/>
          <a:lstStyle/>
          <a:p>
            <a:endParaRPr lang="zh-CN" altLang="en-US"/>
          </a:p>
        </p:txBody>
      </p:sp>
      <p:sp>
        <p:nvSpPr>
          <p:cNvPr id="43036" name="Line 31"/>
          <p:cNvSpPr>
            <a:spLocks noChangeShapeType="1"/>
          </p:cNvSpPr>
          <p:nvPr/>
        </p:nvSpPr>
        <p:spPr bwMode="auto">
          <a:xfrm flipV="1">
            <a:off x="1009650" y="4132263"/>
            <a:ext cx="0" cy="309562"/>
          </a:xfrm>
          <a:prstGeom prst="line">
            <a:avLst/>
          </a:prstGeom>
          <a:noFill/>
          <a:ln w="38100">
            <a:solidFill>
              <a:srgbClr val="CC9900"/>
            </a:solidFill>
            <a:round/>
            <a:headEnd/>
            <a:tailEnd type="triangle" w="med" len="lg"/>
          </a:ln>
        </p:spPr>
        <p:txBody>
          <a:bodyPr/>
          <a:lstStyle/>
          <a:p>
            <a:endParaRPr lang="zh-CN" altLang="en-US"/>
          </a:p>
        </p:txBody>
      </p:sp>
      <p:sp>
        <p:nvSpPr>
          <p:cNvPr id="43037" name="Line 32"/>
          <p:cNvSpPr>
            <a:spLocks noChangeShapeType="1"/>
          </p:cNvSpPr>
          <p:nvPr/>
        </p:nvSpPr>
        <p:spPr bwMode="auto">
          <a:xfrm flipV="1">
            <a:off x="3036888" y="4905375"/>
            <a:ext cx="0" cy="307975"/>
          </a:xfrm>
          <a:prstGeom prst="line">
            <a:avLst/>
          </a:prstGeom>
          <a:noFill/>
          <a:ln w="38100">
            <a:solidFill>
              <a:srgbClr val="FF6600"/>
            </a:solidFill>
            <a:round/>
            <a:headEnd/>
            <a:tailEnd type="triangle" w="med" len="med"/>
          </a:ln>
        </p:spPr>
        <p:txBody>
          <a:bodyPr/>
          <a:lstStyle/>
          <a:p>
            <a:endParaRPr lang="zh-CN" altLang="en-US"/>
          </a:p>
        </p:txBody>
      </p:sp>
      <p:sp>
        <p:nvSpPr>
          <p:cNvPr id="43038" name="Line 33"/>
          <p:cNvSpPr>
            <a:spLocks noChangeShapeType="1"/>
          </p:cNvSpPr>
          <p:nvPr/>
        </p:nvSpPr>
        <p:spPr bwMode="auto">
          <a:xfrm>
            <a:off x="1835150" y="1968500"/>
            <a:ext cx="1350963" cy="0"/>
          </a:xfrm>
          <a:prstGeom prst="line">
            <a:avLst/>
          </a:prstGeom>
          <a:noFill/>
          <a:ln w="19050">
            <a:solidFill>
              <a:schemeClr val="tx2"/>
            </a:solidFill>
            <a:round/>
            <a:headEnd type="triangle" w="sm" len="med"/>
            <a:tailEnd type="triangle" w="sm" len="med"/>
          </a:ln>
        </p:spPr>
        <p:txBody>
          <a:bodyPr/>
          <a:lstStyle/>
          <a:p>
            <a:endParaRPr lang="zh-CN" altLang="en-US"/>
          </a:p>
        </p:txBody>
      </p:sp>
      <p:sp>
        <p:nvSpPr>
          <p:cNvPr id="43039" name="Text Box 34"/>
          <p:cNvSpPr txBox="1">
            <a:spLocks noChangeArrowheads="1"/>
          </p:cNvSpPr>
          <p:nvPr/>
        </p:nvSpPr>
        <p:spPr bwMode="auto">
          <a:xfrm>
            <a:off x="1985963" y="1555750"/>
            <a:ext cx="1098550" cy="366713"/>
          </a:xfrm>
          <a:prstGeom prst="rect">
            <a:avLst/>
          </a:prstGeom>
          <a:noFill/>
          <a:ln w="9525">
            <a:noFill/>
            <a:miter lim="800000"/>
            <a:headEnd/>
            <a:tailEnd/>
          </a:ln>
        </p:spPr>
        <p:txBody>
          <a:bodyPr wrap="none">
            <a:spAutoFit/>
          </a:bodyPr>
          <a:lstStyle/>
          <a:p>
            <a:r>
              <a:rPr lang="zh-CN" altLang="en-US" sz="1800">
                <a:latin typeface="Arial" pitchFamily="34" charset="0"/>
                <a:ea typeface="黑体" pitchFamily="49" charset="-122"/>
              </a:rPr>
              <a:t>争用窗口</a:t>
            </a:r>
          </a:p>
        </p:txBody>
      </p:sp>
      <p:sp>
        <p:nvSpPr>
          <p:cNvPr id="43040" name="Line 35"/>
          <p:cNvSpPr>
            <a:spLocks noChangeShapeType="1"/>
          </p:cNvSpPr>
          <p:nvPr/>
        </p:nvSpPr>
        <p:spPr bwMode="auto">
          <a:xfrm>
            <a:off x="3186113" y="1814513"/>
            <a:ext cx="0" cy="309562"/>
          </a:xfrm>
          <a:prstGeom prst="line">
            <a:avLst/>
          </a:prstGeom>
          <a:noFill/>
          <a:ln w="9525">
            <a:solidFill>
              <a:schemeClr val="tx1"/>
            </a:solidFill>
            <a:round/>
            <a:headEnd/>
            <a:tailEnd/>
          </a:ln>
        </p:spPr>
        <p:txBody>
          <a:bodyPr/>
          <a:lstStyle/>
          <a:p>
            <a:endParaRPr lang="zh-CN" altLang="en-US"/>
          </a:p>
        </p:txBody>
      </p:sp>
      <p:sp>
        <p:nvSpPr>
          <p:cNvPr id="43041" name="Line 36"/>
          <p:cNvSpPr>
            <a:spLocks noChangeShapeType="1"/>
          </p:cNvSpPr>
          <p:nvPr/>
        </p:nvSpPr>
        <p:spPr bwMode="auto">
          <a:xfrm>
            <a:off x="3786188" y="3513138"/>
            <a:ext cx="1350962" cy="0"/>
          </a:xfrm>
          <a:prstGeom prst="line">
            <a:avLst/>
          </a:prstGeom>
          <a:noFill/>
          <a:ln w="19050">
            <a:solidFill>
              <a:schemeClr val="tx2"/>
            </a:solidFill>
            <a:round/>
            <a:headEnd type="triangle" w="sm" len="med"/>
            <a:tailEnd type="triangle" w="sm" len="med"/>
          </a:ln>
        </p:spPr>
        <p:txBody>
          <a:bodyPr/>
          <a:lstStyle/>
          <a:p>
            <a:endParaRPr lang="zh-CN" altLang="en-US"/>
          </a:p>
        </p:txBody>
      </p:sp>
      <p:sp>
        <p:nvSpPr>
          <p:cNvPr id="43042" name="Line 37"/>
          <p:cNvSpPr>
            <a:spLocks noChangeShapeType="1"/>
          </p:cNvSpPr>
          <p:nvPr/>
        </p:nvSpPr>
        <p:spPr bwMode="auto">
          <a:xfrm>
            <a:off x="5137150" y="3359150"/>
            <a:ext cx="0" cy="309563"/>
          </a:xfrm>
          <a:prstGeom prst="line">
            <a:avLst/>
          </a:prstGeom>
          <a:noFill/>
          <a:ln w="12700">
            <a:solidFill>
              <a:schemeClr val="folHlink"/>
            </a:solidFill>
            <a:round/>
            <a:headEnd/>
            <a:tailEnd/>
          </a:ln>
        </p:spPr>
        <p:txBody>
          <a:bodyPr/>
          <a:lstStyle/>
          <a:p>
            <a:endParaRPr lang="zh-CN" altLang="en-US"/>
          </a:p>
        </p:txBody>
      </p:sp>
      <p:sp>
        <p:nvSpPr>
          <p:cNvPr id="43043" name="Line 38"/>
          <p:cNvSpPr>
            <a:spLocks noChangeShapeType="1"/>
          </p:cNvSpPr>
          <p:nvPr/>
        </p:nvSpPr>
        <p:spPr bwMode="auto">
          <a:xfrm>
            <a:off x="7386638" y="5057775"/>
            <a:ext cx="1352550" cy="0"/>
          </a:xfrm>
          <a:prstGeom prst="line">
            <a:avLst/>
          </a:prstGeom>
          <a:noFill/>
          <a:ln w="19050">
            <a:solidFill>
              <a:schemeClr val="tx2"/>
            </a:solidFill>
            <a:round/>
            <a:headEnd type="triangle" w="sm" len="med"/>
            <a:tailEnd type="triangle" w="sm" len="med"/>
          </a:ln>
        </p:spPr>
        <p:txBody>
          <a:bodyPr/>
          <a:lstStyle/>
          <a:p>
            <a:endParaRPr lang="zh-CN" altLang="en-US"/>
          </a:p>
        </p:txBody>
      </p:sp>
      <p:sp>
        <p:nvSpPr>
          <p:cNvPr id="43044" name="Line 39"/>
          <p:cNvSpPr>
            <a:spLocks noChangeShapeType="1"/>
          </p:cNvSpPr>
          <p:nvPr/>
        </p:nvSpPr>
        <p:spPr bwMode="auto">
          <a:xfrm>
            <a:off x="8739188" y="4902200"/>
            <a:ext cx="0" cy="309563"/>
          </a:xfrm>
          <a:prstGeom prst="line">
            <a:avLst/>
          </a:prstGeom>
          <a:noFill/>
          <a:ln w="9525">
            <a:solidFill>
              <a:schemeClr val="tx1"/>
            </a:solidFill>
            <a:round/>
            <a:headEnd/>
            <a:tailEnd/>
          </a:ln>
        </p:spPr>
        <p:txBody>
          <a:bodyPr/>
          <a:lstStyle/>
          <a:p>
            <a:endParaRPr lang="zh-CN" altLang="en-US"/>
          </a:p>
        </p:txBody>
      </p:sp>
      <p:sp>
        <p:nvSpPr>
          <p:cNvPr id="43045" name="Line 40"/>
          <p:cNvSpPr>
            <a:spLocks noChangeShapeType="1"/>
          </p:cNvSpPr>
          <p:nvPr/>
        </p:nvSpPr>
        <p:spPr bwMode="auto">
          <a:xfrm>
            <a:off x="5511800" y="4286250"/>
            <a:ext cx="1350963" cy="0"/>
          </a:xfrm>
          <a:prstGeom prst="line">
            <a:avLst/>
          </a:prstGeom>
          <a:noFill/>
          <a:ln w="19050">
            <a:solidFill>
              <a:schemeClr val="tx2"/>
            </a:solidFill>
            <a:round/>
            <a:headEnd type="triangle" w="sm" len="med"/>
            <a:tailEnd type="triangle" w="sm" len="med"/>
          </a:ln>
        </p:spPr>
        <p:txBody>
          <a:bodyPr/>
          <a:lstStyle/>
          <a:p>
            <a:endParaRPr lang="zh-CN" altLang="en-US"/>
          </a:p>
        </p:txBody>
      </p:sp>
      <p:sp>
        <p:nvSpPr>
          <p:cNvPr id="43046" name="Line 41"/>
          <p:cNvSpPr>
            <a:spLocks noChangeShapeType="1"/>
          </p:cNvSpPr>
          <p:nvPr/>
        </p:nvSpPr>
        <p:spPr bwMode="auto">
          <a:xfrm>
            <a:off x="6862763" y="4130675"/>
            <a:ext cx="0" cy="311150"/>
          </a:xfrm>
          <a:prstGeom prst="line">
            <a:avLst/>
          </a:prstGeom>
          <a:noFill/>
          <a:ln w="12700">
            <a:solidFill>
              <a:schemeClr val="folHlink"/>
            </a:solidFill>
            <a:round/>
            <a:headEnd/>
            <a:tailEnd/>
          </a:ln>
        </p:spPr>
        <p:txBody>
          <a:bodyPr/>
          <a:lstStyle/>
          <a:p>
            <a:endParaRPr lang="zh-CN" altLang="en-US"/>
          </a:p>
        </p:txBody>
      </p:sp>
      <p:sp>
        <p:nvSpPr>
          <p:cNvPr id="43047" name="Text Box 42"/>
          <p:cNvSpPr txBox="1">
            <a:spLocks noChangeArrowheads="1"/>
          </p:cNvSpPr>
          <p:nvPr/>
        </p:nvSpPr>
        <p:spPr bwMode="auto">
          <a:xfrm>
            <a:off x="3948113" y="3125788"/>
            <a:ext cx="1098550" cy="366712"/>
          </a:xfrm>
          <a:prstGeom prst="rect">
            <a:avLst/>
          </a:prstGeom>
          <a:noFill/>
          <a:ln w="9525">
            <a:noFill/>
            <a:miter lim="800000"/>
            <a:headEnd/>
            <a:tailEnd/>
          </a:ln>
        </p:spPr>
        <p:txBody>
          <a:bodyPr wrap="none">
            <a:spAutoFit/>
          </a:bodyPr>
          <a:lstStyle/>
          <a:p>
            <a:r>
              <a:rPr lang="zh-CN" altLang="en-US" sz="1800">
                <a:latin typeface="Arial" pitchFamily="34" charset="0"/>
                <a:ea typeface="黑体" pitchFamily="49" charset="-122"/>
              </a:rPr>
              <a:t>争用窗口</a:t>
            </a:r>
          </a:p>
        </p:txBody>
      </p:sp>
      <p:sp>
        <p:nvSpPr>
          <p:cNvPr id="43048" name="Text Box 43"/>
          <p:cNvSpPr txBox="1">
            <a:spLocks noChangeArrowheads="1"/>
          </p:cNvSpPr>
          <p:nvPr/>
        </p:nvSpPr>
        <p:spPr bwMode="auto">
          <a:xfrm>
            <a:off x="5661025" y="3873500"/>
            <a:ext cx="1098550" cy="366713"/>
          </a:xfrm>
          <a:prstGeom prst="rect">
            <a:avLst/>
          </a:prstGeom>
          <a:noFill/>
          <a:ln w="9525">
            <a:noFill/>
            <a:miter lim="800000"/>
            <a:headEnd/>
            <a:tailEnd/>
          </a:ln>
        </p:spPr>
        <p:txBody>
          <a:bodyPr wrap="none">
            <a:spAutoFit/>
          </a:bodyPr>
          <a:lstStyle/>
          <a:p>
            <a:r>
              <a:rPr lang="zh-CN" altLang="en-US" sz="1800">
                <a:latin typeface="Arial" pitchFamily="34" charset="0"/>
                <a:ea typeface="黑体" pitchFamily="49" charset="-122"/>
              </a:rPr>
              <a:t>争用窗口</a:t>
            </a:r>
          </a:p>
        </p:txBody>
      </p:sp>
      <p:sp>
        <p:nvSpPr>
          <p:cNvPr id="43049" name="Text Box 44"/>
          <p:cNvSpPr txBox="1">
            <a:spLocks noChangeArrowheads="1"/>
          </p:cNvSpPr>
          <p:nvPr/>
        </p:nvSpPr>
        <p:spPr bwMode="auto">
          <a:xfrm>
            <a:off x="7524750" y="4668838"/>
            <a:ext cx="1098550" cy="366712"/>
          </a:xfrm>
          <a:prstGeom prst="rect">
            <a:avLst/>
          </a:prstGeom>
          <a:noFill/>
          <a:ln w="12700">
            <a:noFill/>
            <a:miter lim="800000"/>
            <a:headEnd/>
            <a:tailEnd/>
          </a:ln>
        </p:spPr>
        <p:txBody>
          <a:bodyPr wrap="none">
            <a:spAutoFit/>
          </a:bodyPr>
          <a:lstStyle/>
          <a:p>
            <a:r>
              <a:rPr lang="zh-CN" altLang="en-US" sz="1800">
                <a:latin typeface="Arial" pitchFamily="34" charset="0"/>
                <a:ea typeface="黑体" pitchFamily="49" charset="-122"/>
              </a:rPr>
              <a:t>争用窗口</a:t>
            </a:r>
          </a:p>
        </p:txBody>
      </p:sp>
      <p:sp>
        <p:nvSpPr>
          <p:cNvPr id="43050" name="Line 45"/>
          <p:cNvSpPr>
            <a:spLocks noChangeShapeType="1"/>
          </p:cNvSpPr>
          <p:nvPr/>
        </p:nvSpPr>
        <p:spPr bwMode="auto">
          <a:xfrm>
            <a:off x="1235075" y="3848100"/>
            <a:ext cx="976313" cy="0"/>
          </a:xfrm>
          <a:prstGeom prst="line">
            <a:avLst/>
          </a:prstGeom>
          <a:noFill/>
          <a:ln w="19050">
            <a:solidFill>
              <a:schemeClr val="folHlink"/>
            </a:solidFill>
            <a:round/>
            <a:headEnd type="triangle" w="sm" len="med"/>
            <a:tailEnd type="triangle" w="sm" len="med"/>
          </a:ln>
        </p:spPr>
        <p:txBody>
          <a:bodyPr/>
          <a:lstStyle/>
          <a:p>
            <a:endParaRPr lang="zh-CN" altLang="en-US"/>
          </a:p>
        </p:txBody>
      </p:sp>
      <p:sp>
        <p:nvSpPr>
          <p:cNvPr id="43051" name="Rectangle 46"/>
          <p:cNvSpPr>
            <a:spLocks noChangeArrowheads="1"/>
          </p:cNvSpPr>
          <p:nvPr/>
        </p:nvSpPr>
        <p:spPr bwMode="auto">
          <a:xfrm>
            <a:off x="3786188" y="4208463"/>
            <a:ext cx="300037" cy="233362"/>
          </a:xfrm>
          <a:prstGeom prst="rect">
            <a:avLst/>
          </a:prstGeom>
          <a:solidFill>
            <a:schemeClr val="bg1"/>
          </a:solidFill>
          <a:ln w="19050">
            <a:solidFill>
              <a:schemeClr val="tx2"/>
            </a:solidFill>
            <a:miter lim="800000"/>
            <a:headEnd/>
            <a:tailEnd/>
          </a:ln>
        </p:spPr>
        <p:txBody>
          <a:bodyPr wrap="none" anchor="ctr"/>
          <a:lstStyle/>
          <a:p>
            <a:endParaRPr lang="zh-CN" altLang="en-US"/>
          </a:p>
        </p:txBody>
      </p:sp>
      <p:sp>
        <p:nvSpPr>
          <p:cNvPr id="43052" name="Rectangle 47"/>
          <p:cNvSpPr>
            <a:spLocks noChangeArrowheads="1"/>
          </p:cNvSpPr>
          <p:nvPr/>
        </p:nvSpPr>
        <p:spPr bwMode="auto">
          <a:xfrm>
            <a:off x="2211388" y="4208463"/>
            <a:ext cx="300037" cy="233362"/>
          </a:xfrm>
          <a:prstGeom prst="rect">
            <a:avLst/>
          </a:prstGeom>
          <a:solidFill>
            <a:srgbClr val="00CC00"/>
          </a:solidFill>
          <a:ln w="12700" algn="ctr">
            <a:solidFill>
              <a:schemeClr val="tx2"/>
            </a:solidFill>
            <a:miter lim="800000"/>
            <a:headEnd/>
            <a:tailEnd/>
          </a:ln>
        </p:spPr>
        <p:txBody>
          <a:bodyPr wrap="none" anchor="ctr"/>
          <a:lstStyle/>
          <a:p>
            <a:endParaRPr lang="zh-CN" altLang="en-US"/>
          </a:p>
        </p:txBody>
      </p:sp>
      <p:sp>
        <p:nvSpPr>
          <p:cNvPr id="43053" name="Line 48"/>
          <p:cNvSpPr>
            <a:spLocks noChangeShapeType="1"/>
          </p:cNvSpPr>
          <p:nvPr/>
        </p:nvSpPr>
        <p:spPr bwMode="auto">
          <a:xfrm>
            <a:off x="1009650" y="4594225"/>
            <a:ext cx="1500188" cy="0"/>
          </a:xfrm>
          <a:prstGeom prst="line">
            <a:avLst/>
          </a:prstGeom>
          <a:noFill/>
          <a:ln w="19050">
            <a:solidFill>
              <a:schemeClr val="folHlink"/>
            </a:solidFill>
            <a:round/>
            <a:headEnd type="triangle" w="sm" len="med"/>
            <a:tailEnd type="triangle" w="sm" len="med"/>
          </a:ln>
        </p:spPr>
        <p:txBody>
          <a:bodyPr/>
          <a:lstStyle/>
          <a:p>
            <a:endParaRPr lang="zh-CN" altLang="en-US"/>
          </a:p>
        </p:txBody>
      </p:sp>
      <p:sp>
        <p:nvSpPr>
          <p:cNvPr id="43054" name="Rectangle 49"/>
          <p:cNvSpPr>
            <a:spLocks noChangeArrowheads="1"/>
          </p:cNvSpPr>
          <p:nvPr/>
        </p:nvSpPr>
        <p:spPr bwMode="auto">
          <a:xfrm>
            <a:off x="7388225" y="2663825"/>
            <a:ext cx="225425" cy="231775"/>
          </a:xfrm>
          <a:prstGeom prst="rect">
            <a:avLst/>
          </a:prstGeom>
          <a:solidFill>
            <a:schemeClr val="bg1"/>
          </a:solidFill>
          <a:ln w="12700">
            <a:solidFill>
              <a:schemeClr val="tx1"/>
            </a:solidFill>
            <a:miter lim="800000"/>
            <a:headEnd/>
            <a:tailEnd/>
          </a:ln>
        </p:spPr>
        <p:txBody>
          <a:bodyPr wrap="none" anchor="ctr"/>
          <a:lstStyle/>
          <a:p>
            <a:endParaRPr lang="zh-CN" altLang="en-US"/>
          </a:p>
        </p:txBody>
      </p:sp>
      <p:sp>
        <p:nvSpPr>
          <p:cNvPr id="43055" name="Line 50"/>
          <p:cNvSpPr>
            <a:spLocks noChangeShapeType="1"/>
          </p:cNvSpPr>
          <p:nvPr/>
        </p:nvSpPr>
        <p:spPr bwMode="auto">
          <a:xfrm>
            <a:off x="5811838" y="2895600"/>
            <a:ext cx="0" cy="1930400"/>
          </a:xfrm>
          <a:prstGeom prst="line">
            <a:avLst/>
          </a:prstGeom>
          <a:noFill/>
          <a:ln w="12700">
            <a:solidFill>
              <a:schemeClr val="folHlink"/>
            </a:solidFill>
            <a:prstDash val="dash"/>
            <a:round/>
            <a:headEnd/>
            <a:tailEnd/>
          </a:ln>
        </p:spPr>
        <p:txBody>
          <a:bodyPr/>
          <a:lstStyle/>
          <a:p>
            <a:endParaRPr lang="zh-CN" altLang="en-US"/>
          </a:p>
        </p:txBody>
      </p:sp>
      <p:sp>
        <p:nvSpPr>
          <p:cNvPr id="43056" name="Rectangle 51"/>
          <p:cNvSpPr>
            <a:spLocks noChangeArrowheads="1"/>
          </p:cNvSpPr>
          <p:nvPr/>
        </p:nvSpPr>
        <p:spPr bwMode="auto">
          <a:xfrm>
            <a:off x="5811838" y="2663825"/>
            <a:ext cx="225425" cy="231775"/>
          </a:xfrm>
          <a:prstGeom prst="rect">
            <a:avLst/>
          </a:prstGeom>
          <a:solidFill>
            <a:srgbClr val="00CC00"/>
          </a:solidFill>
          <a:ln w="12700">
            <a:solidFill>
              <a:schemeClr val="tx2"/>
            </a:solidFill>
            <a:miter lim="800000"/>
            <a:headEnd/>
            <a:tailEnd/>
          </a:ln>
        </p:spPr>
        <p:txBody>
          <a:bodyPr wrap="none" anchor="ctr"/>
          <a:lstStyle/>
          <a:p>
            <a:endParaRPr lang="zh-CN" altLang="en-US"/>
          </a:p>
        </p:txBody>
      </p:sp>
      <p:sp>
        <p:nvSpPr>
          <p:cNvPr id="43057" name="Rectangle 52"/>
          <p:cNvSpPr>
            <a:spLocks noChangeArrowheads="1"/>
          </p:cNvSpPr>
          <p:nvPr/>
        </p:nvSpPr>
        <p:spPr bwMode="auto">
          <a:xfrm>
            <a:off x="5513388" y="2663825"/>
            <a:ext cx="298450" cy="231775"/>
          </a:xfrm>
          <a:prstGeom prst="rect">
            <a:avLst/>
          </a:prstGeom>
          <a:solidFill>
            <a:schemeClr val="bg1"/>
          </a:solidFill>
          <a:ln w="12700">
            <a:solidFill>
              <a:schemeClr val="tx2"/>
            </a:solidFill>
            <a:miter lim="800000"/>
            <a:headEnd/>
            <a:tailEnd/>
          </a:ln>
        </p:spPr>
        <p:txBody>
          <a:bodyPr wrap="none" anchor="ctr"/>
          <a:lstStyle/>
          <a:p>
            <a:endParaRPr lang="zh-CN" altLang="en-US"/>
          </a:p>
        </p:txBody>
      </p:sp>
      <p:sp>
        <p:nvSpPr>
          <p:cNvPr id="43058" name="Line 53"/>
          <p:cNvSpPr>
            <a:spLocks noChangeShapeType="1"/>
          </p:cNvSpPr>
          <p:nvPr/>
        </p:nvSpPr>
        <p:spPr bwMode="auto">
          <a:xfrm>
            <a:off x="4086225" y="2895600"/>
            <a:ext cx="0" cy="2085975"/>
          </a:xfrm>
          <a:prstGeom prst="line">
            <a:avLst/>
          </a:prstGeom>
          <a:noFill/>
          <a:ln w="12700">
            <a:solidFill>
              <a:schemeClr val="folHlink"/>
            </a:solidFill>
            <a:prstDash val="dash"/>
            <a:round/>
            <a:headEnd/>
            <a:tailEnd/>
          </a:ln>
        </p:spPr>
        <p:txBody>
          <a:bodyPr/>
          <a:lstStyle/>
          <a:p>
            <a:endParaRPr lang="zh-CN" altLang="en-US"/>
          </a:p>
        </p:txBody>
      </p:sp>
      <p:sp>
        <p:nvSpPr>
          <p:cNvPr id="43059" name="Line 54"/>
          <p:cNvSpPr>
            <a:spLocks noChangeShapeType="1"/>
          </p:cNvSpPr>
          <p:nvPr/>
        </p:nvSpPr>
        <p:spPr bwMode="auto">
          <a:xfrm>
            <a:off x="2211388" y="2432050"/>
            <a:ext cx="0" cy="849313"/>
          </a:xfrm>
          <a:prstGeom prst="line">
            <a:avLst/>
          </a:prstGeom>
          <a:noFill/>
          <a:ln w="12700">
            <a:solidFill>
              <a:schemeClr val="folHlink"/>
            </a:solidFill>
            <a:prstDash val="dash"/>
            <a:round/>
            <a:headEnd/>
            <a:tailEnd/>
          </a:ln>
        </p:spPr>
        <p:txBody>
          <a:bodyPr/>
          <a:lstStyle/>
          <a:p>
            <a:endParaRPr lang="zh-CN" altLang="en-US"/>
          </a:p>
        </p:txBody>
      </p:sp>
      <p:sp>
        <p:nvSpPr>
          <p:cNvPr id="43060" name="Rectangle 55"/>
          <p:cNvSpPr>
            <a:spLocks noChangeArrowheads="1"/>
          </p:cNvSpPr>
          <p:nvPr/>
        </p:nvSpPr>
        <p:spPr bwMode="auto">
          <a:xfrm>
            <a:off x="3787775" y="2663825"/>
            <a:ext cx="298450" cy="231775"/>
          </a:xfrm>
          <a:prstGeom prst="rect">
            <a:avLst/>
          </a:prstGeom>
          <a:solidFill>
            <a:schemeClr val="bg1"/>
          </a:solidFill>
          <a:ln w="12700">
            <a:solidFill>
              <a:schemeClr val="tx2"/>
            </a:solidFill>
            <a:miter lim="800000"/>
            <a:headEnd/>
            <a:tailEnd/>
          </a:ln>
        </p:spPr>
        <p:txBody>
          <a:bodyPr wrap="none" anchor="ctr"/>
          <a:lstStyle/>
          <a:p>
            <a:endParaRPr lang="zh-CN" altLang="en-US"/>
          </a:p>
        </p:txBody>
      </p:sp>
      <p:sp>
        <p:nvSpPr>
          <p:cNvPr id="43061" name="Rectangle 56"/>
          <p:cNvSpPr>
            <a:spLocks noChangeArrowheads="1"/>
          </p:cNvSpPr>
          <p:nvPr/>
        </p:nvSpPr>
        <p:spPr bwMode="auto">
          <a:xfrm>
            <a:off x="4086225" y="2663825"/>
            <a:ext cx="525463" cy="231775"/>
          </a:xfrm>
          <a:prstGeom prst="rect">
            <a:avLst/>
          </a:prstGeom>
          <a:solidFill>
            <a:srgbClr val="00CC00"/>
          </a:solidFill>
          <a:ln w="12700">
            <a:solidFill>
              <a:schemeClr val="tx2"/>
            </a:solidFill>
            <a:miter lim="800000"/>
            <a:headEnd/>
            <a:tailEnd/>
          </a:ln>
        </p:spPr>
        <p:txBody>
          <a:bodyPr wrap="none" anchor="ctr"/>
          <a:lstStyle/>
          <a:p>
            <a:endParaRPr lang="zh-CN" altLang="en-US"/>
          </a:p>
        </p:txBody>
      </p:sp>
      <p:sp>
        <p:nvSpPr>
          <p:cNvPr id="43062" name="Rectangle 57"/>
          <p:cNvSpPr>
            <a:spLocks noChangeArrowheads="1"/>
          </p:cNvSpPr>
          <p:nvPr/>
        </p:nvSpPr>
        <p:spPr bwMode="auto">
          <a:xfrm>
            <a:off x="2211388" y="2663825"/>
            <a:ext cx="823912" cy="231775"/>
          </a:xfrm>
          <a:prstGeom prst="rect">
            <a:avLst/>
          </a:prstGeom>
          <a:solidFill>
            <a:srgbClr val="00CC00"/>
          </a:solidFill>
          <a:ln w="12700">
            <a:solidFill>
              <a:schemeClr val="tx2"/>
            </a:solidFill>
            <a:miter lim="800000"/>
            <a:headEnd/>
            <a:tailEnd/>
          </a:ln>
        </p:spPr>
        <p:txBody>
          <a:bodyPr wrap="none" anchor="ctr"/>
          <a:lstStyle/>
          <a:p>
            <a:endParaRPr lang="zh-CN" altLang="en-US"/>
          </a:p>
        </p:txBody>
      </p:sp>
      <p:sp>
        <p:nvSpPr>
          <p:cNvPr id="43063" name="Rectangle 58"/>
          <p:cNvSpPr>
            <a:spLocks noChangeArrowheads="1"/>
          </p:cNvSpPr>
          <p:nvPr/>
        </p:nvSpPr>
        <p:spPr bwMode="auto">
          <a:xfrm>
            <a:off x="4086225" y="4981575"/>
            <a:ext cx="300038" cy="230188"/>
          </a:xfrm>
          <a:prstGeom prst="rect">
            <a:avLst/>
          </a:prstGeom>
          <a:solidFill>
            <a:srgbClr val="00CC00"/>
          </a:solidFill>
          <a:ln w="12700" algn="ctr">
            <a:solidFill>
              <a:schemeClr val="tx2"/>
            </a:solidFill>
            <a:miter lim="800000"/>
            <a:headEnd/>
            <a:tailEnd/>
          </a:ln>
        </p:spPr>
        <p:txBody>
          <a:bodyPr wrap="none" anchor="ctr"/>
          <a:lstStyle/>
          <a:p>
            <a:endParaRPr lang="zh-CN" altLang="en-US"/>
          </a:p>
        </p:txBody>
      </p:sp>
      <p:sp>
        <p:nvSpPr>
          <p:cNvPr id="43064" name="Rectangle 59"/>
          <p:cNvSpPr>
            <a:spLocks noChangeArrowheads="1"/>
          </p:cNvSpPr>
          <p:nvPr/>
        </p:nvSpPr>
        <p:spPr bwMode="auto">
          <a:xfrm>
            <a:off x="5513388" y="4981575"/>
            <a:ext cx="298450" cy="230188"/>
          </a:xfrm>
          <a:prstGeom prst="rect">
            <a:avLst/>
          </a:prstGeom>
          <a:noFill/>
          <a:ln w="12700">
            <a:solidFill>
              <a:schemeClr val="tx2"/>
            </a:solidFill>
            <a:miter lim="800000"/>
            <a:headEnd/>
            <a:tailEnd/>
          </a:ln>
        </p:spPr>
        <p:txBody>
          <a:bodyPr wrap="none" anchor="ctr"/>
          <a:lstStyle/>
          <a:p>
            <a:endParaRPr lang="zh-CN" altLang="en-US"/>
          </a:p>
        </p:txBody>
      </p:sp>
      <p:sp>
        <p:nvSpPr>
          <p:cNvPr id="43065" name="Line 60"/>
          <p:cNvSpPr>
            <a:spLocks noChangeShapeType="1"/>
          </p:cNvSpPr>
          <p:nvPr/>
        </p:nvSpPr>
        <p:spPr bwMode="auto">
          <a:xfrm>
            <a:off x="784225" y="3049588"/>
            <a:ext cx="2252663" cy="0"/>
          </a:xfrm>
          <a:prstGeom prst="line">
            <a:avLst/>
          </a:prstGeom>
          <a:noFill/>
          <a:ln w="19050">
            <a:solidFill>
              <a:schemeClr val="folHlink"/>
            </a:solidFill>
            <a:round/>
            <a:headEnd type="triangle" w="sm" len="med"/>
            <a:tailEnd type="triangle" w="sm" len="med"/>
          </a:ln>
        </p:spPr>
        <p:txBody>
          <a:bodyPr/>
          <a:lstStyle/>
          <a:p>
            <a:endParaRPr lang="zh-CN" altLang="en-US"/>
          </a:p>
        </p:txBody>
      </p:sp>
      <p:sp>
        <p:nvSpPr>
          <p:cNvPr id="43066" name="Line 61"/>
          <p:cNvSpPr>
            <a:spLocks noChangeShapeType="1"/>
          </p:cNvSpPr>
          <p:nvPr/>
        </p:nvSpPr>
        <p:spPr bwMode="auto">
          <a:xfrm>
            <a:off x="3036888" y="5367338"/>
            <a:ext cx="1349375" cy="0"/>
          </a:xfrm>
          <a:prstGeom prst="line">
            <a:avLst/>
          </a:prstGeom>
          <a:noFill/>
          <a:ln w="19050">
            <a:solidFill>
              <a:schemeClr val="folHlink"/>
            </a:solidFill>
            <a:round/>
            <a:headEnd type="triangle" w="sm" len="med"/>
            <a:tailEnd type="triangle" w="sm" len="med"/>
          </a:ln>
        </p:spPr>
        <p:txBody>
          <a:bodyPr/>
          <a:lstStyle/>
          <a:p>
            <a:endParaRPr lang="zh-CN" altLang="en-US"/>
          </a:p>
        </p:txBody>
      </p:sp>
      <p:sp>
        <p:nvSpPr>
          <p:cNvPr id="43067" name="Text Box 62"/>
          <p:cNvSpPr txBox="1">
            <a:spLocks noChangeArrowheads="1"/>
          </p:cNvSpPr>
          <p:nvPr/>
        </p:nvSpPr>
        <p:spPr bwMode="auto">
          <a:xfrm>
            <a:off x="1471613" y="2840038"/>
            <a:ext cx="641350" cy="368300"/>
          </a:xfrm>
          <a:prstGeom prst="rect">
            <a:avLst/>
          </a:prstGeom>
          <a:solidFill>
            <a:schemeClr val="bg1"/>
          </a:solidFill>
          <a:ln w="9525">
            <a:noFill/>
            <a:miter lim="800000"/>
            <a:headEnd/>
            <a:tailEnd/>
          </a:ln>
        </p:spPr>
        <p:txBody>
          <a:bodyPr wrap="none">
            <a:spAutoFit/>
          </a:bodyPr>
          <a:lstStyle/>
          <a:p>
            <a:r>
              <a:rPr lang="zh-CN" altLang="en-US" sz="1800">
                <a:latin typeface="Arial" pitchFamily="34" charset="0"/>
                <a:ea typeface="黑体" pitchFamily="49" charset="-122"/>
              </a:rPr>
              <a:t>退避</a:t>
            </a:r>
          </a:p>
        </p:txBody>
      </p:sp>
      <p:sp>
        <p:nvSpPr>
          <p:cNvPr id="43068" name="Text Box 63"/>
          <p:cNvSpPr txBox="1">
            <a:spLocks noChangeArrowheads="1"/>
          </p:cNvSpPr>
          <p:nvPr/>
        </p:nvSpPr>
        <p:spPr bwMode="auto">
          <a:xfrm>
            <a:off x="1385888" y="3641725"/>
            <a:ext cx="641350" cy="366713"/>
          </a:xfrm>
          <a:prstGeom prst="rect">
            <a:avLst/>
          </a:prstGeom>
          <a:solidFill>
            <a:schemeClr val="bg1"/>
          </a:solidFill>
          <a:ln w="9525">
            <a:noFill/>
            <a:miter lim="800000"/>
            <a:headEnd/>
            <a:tailEnd/>
          </a:ln>
        </p:spPr>
        <p:txBody>
          <a:bodyPr wrap="none">
            <a:spAutoFit/>
          </a:bodyPr>
          <a:lstStyle/>
          <a:p>
            <a:r>
              <a:rPr lang="zh-CN" altLang="en-US" sz="1800">
                <a:latin typeface="Arial" pitchFamily="34" charset="0"/>
                <a:ea typeface="黑体" pitchFamily="49" charset="-122"/>
              </a:rPr>
              <a:t>退避</a:t>
            </a:r>
          </a:p>
        </p:txBody>
      </p:sp>
      <p:sp>
        <p:nvSpPr>
          <p:cNvPr id="43069" name="Text Box 64"/>
          <p:cNvSpPr txBox="1">
            <a:spLocks noChangeArrowheads="1"/>
          </p:cNvSpPr>
          <p:nvPr/>
        </p:nvSpPr>
        <p:spPr bwMode="auto">
          <a:xfrm>
            <a:off x="1370013" y="4416425"/>
            <a:ext cx="646331" cy="369332"/>
          </a:xfrm>
          <a:prstGeom prst="rect">
            <a:avLst/>
          </a:prstGeom>
          <a:solidFill>
            <a:schemeClr val="bg1"/>
          </a:solidFill>
          <a:ln w="9525">
            <a:noFill/>
            <a:miter lim="800000"/>
            <a:headEnd/>
            <a:tailEnd/>
          </a:ln>
        </p:spPr>
        <p:txBody>
          <a:bodyPr wrap="none">
            <a:spAutoFit/>
          </a:bodyPr>
          <a:lstStyle/>
          <a:p>
            <a:r>
              <a:rPr lang="zh-CN" altLang="en-US" sz="1800">
                <a:latin typeface="Arial" pitchFamily="34" charset="0"/>
                <a:ea typeface="黑体" pitchFamily="49" charset="-122"/>
              </a:rPr>
              <a:t>退避</a:t>
            </a:r>
          </a:p>
        </p:txBody>
      </p:sp>
      <p:sp>
        <p:nvSpPr>
          <p:cNvPr id="43070" name="Text Box 65"/>
          <p:cNvSpPr txBox="1">
            <a:spLocks noChangeArrowheads="1"/>
          </p:cNvSpPr>
          <p:nvPr/>
        </p:nvSpPr>
        <p:spPr bwMode="auto">
          <a:xfrm>
            <a:off x="3398838" y="5197475"/>
            <a:ext cx="641350" cy="366713"/>
          </a:xfrm>
          <a:prstGeom prst="rect">
            <a:avLst/>
          </a:prstGeom>
          <a:solidFill>
            <a:schemeClr val="bg1"/>
          </a:solidFill>
          <a:ln w="9525">
            <a:noFill/>
            <a:miter lim="800000"/>
            <a:headEnd/>
            <a:tailEnd/>
          </a:ln>
        </p:spPr>
        <p:txBody>
          <a:bodyPr wrap="none">
            <a:spAutoFit/>
          </a:bodyPr>
          <a:lstStyle/>
          <a:p>
            <a:r>
              <a:rPr lang="zh-CN" altLang="en-US" sz="1800">
                <a:latin typeface="Arial" pitchFamily="34" charset="0"/>
                <a:ea typeface="黑体" pitchFamily="49" charset="-122"/>
              </a:rPr>
              <a:t>退避</a:t>
            </a:r>
          </a:p>
        </p:txBody>
      </p:sp>
      <p:sp>
        <p:nvSpPr>
          <p:cNvPr id="43071" name="Line 69"/>
          <p:cNvSpPr>
            <a:spLocks noChangeShapeType="1"/>
          </p:cNvSpPr>
          <p:nvPr/>
        </p:nvSpPr>
        <p:spPr bwMode="auto">
          <a:xfrm>
            <a:off x="784225" y="2895600"/>
            <a:ext cx="0" cy="309563"/>
          </a:xfrm>
          <a:prstGeom prst="line">
            <a:avLst/>
          </a:prstGeom>
          <a:noFill/>
          <a:ln w="12700">
            <a:solidFill>
              <a:schemeClr val="folHlink"/>
            </a:solidFill>
            <a:round/>
            <a:headEnd/>
            <a:tailEnd/>
          </a:ln>
        </p:spPr>
        <p:txBody>
          <a:bodyPr/>
          <a:lstStyle/>
          <a:p>
            <a:endParaRPr lang="zh-CN" altLang="en-US"/>
          </a:p>
        </p:txBody>
      </p:sp>
      <p:sp>
        <p:nvSpPr>
          <p:cNvPr id="43072" name="Line 70"/>
          <p:cNvSpPr>
            <a:spLocks noChangeShapeType="1"/>
          </p:cNvSpPr>
          <p:nvPr/>
        </p:nvSpPr>
        <p:spPr bwMode="auto">
          <a:xfrm>
            <a:off x="3036888" y="2895600"/>
            <a:ext cx="0" cy="309563"/>
          </a:xfrm>
          <a:prstGeom prst="line">
            <a:avLst/>
          </a:prstGeom>
          <a:noFill/>
          <a:ln w="12700">
            <a:solidFill>
              <a:schemeClr val="folHlink"/>
            </a:solidFill>
            <a:round/>
            <a:headEnd/>
            <a:tailEnd/>
          </a:ln>
        </p:spPr>
        <p:txBody>
          <a:bodyPr/>
          <a:lstStyle/>
          <a:p>
            <a:endParaRPr lang="zh-CN" altLang="en-US"/>
          </a:p>
        </p:txBody>
      </p:sp>
      <p:sp>
        <p:nvSpPr>
          <p:cNvPr id="43073" name="Line 71"/>
          <p:cNvSpPr>
            <a:spLocks noChangeShapeType="1"/>
          </p:cNvSpPr>
          <p:nvPr/>
        </p:nvSpPr>
        <p:spPr bwMode="auto">
          <a:xfrm>
            <a:off x="3036888" y="5211763"/>
            <a:ext cx="0" cy="311150"/>
          </a:xfrm>
          <a:prstGeom prst="line">
            <a:avLst/>
          </a:prstGeom>
          <a:noFill/>
          <a:ln w="9525">
            <a:solidFill>
              <a:schemeClr val="tx1"/>
            </a:solidFill>
            <a:round/>
            <a:headEnd/>
            <a:tailEnd/>
          </a:ln>
        </p:spPr>
        <p:txBody>
          <a:bodyPr/>
          <a:lstStyle/>
          <a:p>
            <a:endParaRPr lang="zh-CN" altLang="en-US"/>
          </a:p>
        </p:txBody>
      </p:sp>
      <p:sp>
        <p:nvSpPr>
          <p:cNvPr id="43074" name="Line 72"/>
          <p:cNvSpPr>
            <a:spLocks noChangeShapeType="1"/>
          </p:cNvSpPr>
          <p:nvPr/>
        </p:nvSpPr>
        <p:spPr bwMode="auto">
          <a:xfrm>
            <a:off x="1235075" y="3668713"/>
            <a:ext cx="0" cy="309562"/>
          </a:xfrm>
          <a:prstGeom prst="line">
            <a:avLst/>
          </a:prstGeom>
          <a:noFill/>
          <a:ln w="12700">
            <a:solidFill>
              <a:schemeClr val="folHlink"/>
            </a:solidFill>
            <a:round/>
            <a:headEnd/>
            <a:tailEnd/>
          </a:ln>
        </p:spPr>
        <p:txBody>
          <a:bodyPr/>
          <a:lstStyle/>
          <a:p>
            <a:endParaRPr lang="zh-CN" altLang="en-US"/>
          </a:p>
        </p:txBody>
      </p:sp>
      <p:sp>
        <p:nvSpPr>
          <p:cNvPr id="43075" name="Line 73"/>
          <p:cNvSpPr>
            <a:spLocks noChangeShapeType="1"/>
          </p:cNvSpPr>
          <p:nvPr/>
        </p:nvSpPr>
        <p:spPr bwMode="auto">
          <a:xfrm>
            <a:off x="1009650" y="4440238"/>
            <a:ext cx="0" cy="309562"/>
          </a:xfrm>
          <a:prstGeom prst="line">
            <a:avLst/>
          </a:prstGeom>
          <a:noFill/>
          <a:ln w="12700">
            <a:solidFill>
              <a:schemeClr val="folHlink"/>
            </a:solidFill>
            <a:round/>
            <a:headEnd/>
            <a:tailEnd/>
          </a:ln>
        </p:spPr>
        <p:txBody>
          <a:bodyPr/>
          <a:lstStyle/>
          <a:p>
            <a:endParaRPr lang="zh-CN" altLang="en-US"/>
          </a:p>
        </p:txBody>
      </p:sp>
      <p:sp>
        <p:nvSpPr>
          <p:cNvPr id="43076" name="Line 74"/>
          <p:cNvSpPr>
            <a:spLocks noChangeShapeType="1"/>
          </p:cNvSpPr>
          <p:nvPr/>
        </p:nvSpPr>
        <p:spPr bwMode="auto">
          <a:xfrm>
            <a:off x="4386263" y="5210175"/>
            <a:ext cx="0" cy="311150"/>
          </a:xfrm>
          <a:prstGeom prst="line">
            <a:avLst/>
          </a:prstGeom>
          <a:noFill/>
          <a:ln w="12700">
            <a:solidFill>
              <a:schemeClr val="folHlink"/>
            </a:solidFill>
            <a:round/>
            <a:headEnd/>
            <a:tailEnd/>
          </a:ln>
        </p:spPr>
        <p:txBody>
          <a:bodyPr/>
          <a:lstStyle/>
          <a:p>
            <a:endParaRPr lang="zh-CN" altLang="en-US"/>
          </a:p>
        </p:txBody>
      </p:sp>
      <p:sp>
        <p:nvSpPr>
          <p:cNvPr id="43077" name="Line 75"/>
          <p:cNvSpPr>
            <a:spLocks noChangeShapeType="1"/>
          </p:cNvSpPr>
          <p:nvPr/>
        </p:nvSpPr>
        <p:spPr bwMode="auto">
          <a:xfrm>
            <a:off x="2211388" y="3668713"/>
            <a:ext cx="0" cy="307975"/>
          </a:xfrm>
          <a:prstGeom prst="line">
            <a:avLst/>
          </a:prstGeom>
          <a:noFill/>
          <a:ln w="12700">
            <a:solidFill>
              <a:schemeClr val="folHlink"/>
            </a:solidFill>
            <a:round/>
            <a:headEnd/>
            <a:tailEnd/>
          </a:ln>
        </p:spPr>
        <p:txBody>
          <a:bodyPr/>
          <a:lstStyle/>
          <a:p>
            <a:endParaRPr lang="zh-CN" altLang="en-US"/>
          </a:p>
        </p:txBody>
      </p:sp>
      <p:sp>
        <p:nvSpPr>
          <p:cNvPr id="43078" name="Line 76"/>
          <p:cNvSpPr>
            <a:spLocks noChangeShapeType="1"/>
          </p:cNvSpPr>
          <p:nvPr/>
        </p:nvSpPr>
        <p:spPr bwMode="auto">
          <a:xfrm>
            <a:off x="2509838" y="4441825"/>
            <a:ext cx="0" cy="309563"/>
          </a:xfrm>
          <a:prstGeom prst="line">
            <a:avLst/>
          </a:prstGeom>
          <a:noFill/>
          <a:ln w="12700">
            <a:solidFill>
              <a:schemeClr val="folHlink"/>
            </a:solidFill>
            <a:round/>
            <a:headEnd/>
            <a:tailEnd/>
          </a:ln>
        </p:spPr>
        <p:txBody>
          <a:bodyPr/>
          <a:lstStyle/>
          <a:p>
            <a:endParaRPr lang="zh-CN" altLang="en-US"/>
          </a:p>
        </p:txBody>
      </p:sp>
      <p:sp>
        <p:nvSpPr>
          <p:cNvPr id="43079" name="Line 77"/>
          <p:cNvSpPr>
            <a:spLocks noChangeShapeType="1"/>
          </p:cNvSpPr>
          <p:nvPr/>
        </p:nvSpPr>
        <p:spPr bwMode="auto">
          <a:xfrm>
            <a:off x="4386263" y="5095875"/>
            <a:ext cx="1274762" cy="0"/>
          </a:xfrm>
          <a:prstGeom prst="line">
            <a:avLst/>
          </a:prstGeom>
          <a:noFill/>
          <a:ln w="38100">
            <a:solidFill>
              <a:schemeClr val="hlink"/>
            </a:solidFill>
            <a:round/>
            <a:headEnd/>
            <a:tailEnd type="triangle" w="sm" len="med"/>
          </a:ln>
        </p:spPr>
        <p:txBody>
          <a:bodyPr/>
          <a:lstStyle/>
          <a:p>
            <a:endParaRPr lang="zh-CN" altLang="en-US"/>
          </a:p>
        </p:txBody>
      </p:sp>
      <p:sp>
        <p:nvSpPr>
          <p:cNvPr id="43080" name="Line 78"/>
          <p:cNvSpPr>
            <a:spLocks noChangeShapeType="1"/>
          </p:cNvSpPr>
          <p:nvPr/>
        </p:nvSpPr>
        <p:spPr bwMode="auto">
          <a:xfrm>
            <a:off x="2484438" y="4325938"/>
            <a:ext cx="1484312" cy="4762"/>
          </a:xfrm>
          <a:prstGeom prst="line">
            <a:avLst/>
          </a:prstGeom>
          <a:noFill/>
          <a:ln w="38100">
            <a:solidFill>
              <a:schemeClr val="hlink"/>
            </a:solidFill>
            <a:round/>
            <a:headEnd/>
            <a:tailEnd type="triangle" w="sm" len="med"/>
          </a:ln>
        </p:spPr>
        <p:txBody>
          <a:bodyPr/>
          <a:lstStyle/>
          <a:p>
            <a:endParaRPr lang="zh-CN" altLang="en-US"/>
          </a:p>
        </p:txBody>
      </p:sp>
      <p:sp>
        <p:nvSpPr>
          <p:cNvPr id="43081" name="Line 79"/>
          <p:cNvSpPr>
            <a:spLocks noChangeShapeType="1"/>
          </p:cNvSpPr>
          <p:nvPr/>
        </p:nvSpPr>
        <p:spPr bwMode="auto">
          <a:xfrm>
            <a:off x="3036888" y="2778125"/>
            <a:ext cx="900112" cy="0"/>
          </a:xfrm>
          <a:prstGeom prst="line">
            <a:avLst/>
          </a:prstGeom>
          <a:noFill/>
          <a:ln w="38100">
            <a:solidFill>
              <a:schemeClr val="hlink"/>
            </a:solidFill>
            <a:round/>
            <a:headEnd/>
            <a:tailEnd type="triangle" w="sm" len="med"/>
          </a:ln>
        </p:spPr>
        <p:txBody>
          <a:bodyPr/>
          <a:lstStyle/>
          <a:p>
            <a:endParaRPr lang="zh-CN" altLang="en-US"/>
          </a:p>
        </p:txBody>
      </p:sp>
      <p:sp>
        <p:nvSpPr>
          <p:cNvPr id="43082" name="Line 80"/>
          <p:cNvSpPr>
            <a:spLocks noChangeShapeType="1"/>
          </p:cNvSpPr>
          <p:nvPr/>
        </p:nvSpPr>
        <p:spPr bwMode="auto">
          <a:xfrm>
            <a:off x="4611688" y="2778125"/>
            <a:ext cx="1049337" cy="0"/>
          </a:xfrm>
          <a:prstGeom prst="line">
            <a:avLst/>
          </a:prstGeom>
          <a:noFill/>
          <a:ln w="38100">
            <a:solidFill>
              <a:schemeClr val="hlink"/>
            </a:solidFill>
            <a:round/>
            <a:headEnd/>
            <a:tailEnd type="triangle" w="sm" len="med"/>
          </a:ln>
        </p:spPr>
        <p:txBody>
          <a:bodyPr/>
          <a:lstStyle/>
          <a:p>
            <a:endParaRPr lang="zh-CN" altLang="en-US"/>
          </a:p>
        </p:txBody>
      </p:sp>
      <p:sp>
        <p:nvSpPr>
          <p:cNvPr id="43083" name="Line 81"/>
          <p:cNvSpPr>
            <a:spLocks noChangeShapeType="1"/>
          </p:cNvSpPr>
          <p:nvPr/>
        </p:nvSpPr>
        <p:spPr bwMode="auto">
          <a:xfrm>
            <a:off x="6037263" y="2778125"/>
            <a:ext cx="1500187" cy="0"/>
          </a:xfrm>
          <a:prstGeom prst="line">
            <a:avLst/>
          </a:prstGeom>
          <a:noFill/>
          <a:ln w="38100">
            <a:solidFill>
              <a:schemeClr val="hlink"/>
            </a:solidFill>
            <a:round/>
            <a:headEnd/>
            <a:tailEnd type="triangle" w="sm" len="med"/>
          </a:ln>
        </p:spPr>
        <p:txBody>
          <a:bodyPr/>
          <a:lstStyle/>
          <a:p>
            <a:endParaRPr lang="zh-CN" altLang="en-US"/>
          </a:p>
        </p:txBody>
      </p:sp>
      <p:sp>
        <p:nvSpPr>
          <p:cNvPr id="43084" name="Text Box 82"/>
          <p:cNvSpPr txBox="1">
            <a:spLocks noChangeArrowheads="1"/>
          </p:cNvSpPr>
          <p:nvPr/>
        </p:nvSpPr>
        <p:spPr bwMode="auto">
          <a:xfrm>
            <a:off x="65088" y="1725613"/>
            <a:ext cx="336550" cy="366712"/>
          </a:xfrm>
          <a:prstGeom prst="rect">
            <a:avLst/>
          </a:prstGeom>
          <a:noFill/>
          <a:ln w="9525">
            <a:noFill/>
            <a:miter lim="800000"/>
            <a:headEnd/>
            <a:tailEnd/>
          </a:ln>
        </p:spPr>
        <p:txBody>
          <a:bodyPr wrap="none">
            <a:spAutoFit/>
          </a:bodyPr>
          <a:lstStyle/>
          <a:p>
            <a:r>
              <a:rPr lang="en-US" altLang="zh-CN" sz="1800">
                <a:latin typeface="Arial" pitchFamily="34" charset="0"/>
                <a:ea typeface="黑体" pitchFamily="49" charset="-122"/>
              </a:rPr>
              <a:t>A</a:t>
            </a:r>
          </a:p>
        </p:txBody>
      </p:sp>
      <p:sp>
        <p:nvSpPr>
          <p:cNvPr id="43085" name="Text Box 83"/>
          <p:cNvSpPr txBox="1">
            <a:spLocks noChangeArrowheads="1"/>
          </p:cNvSpPr>
          <p:nvPr/>
        </p:nvSpPr>
        <p:spPr bwMode="auto">
          <a:xfrm>
            <a:off x="65088" y="2508250"/>
            <a:ext cx="336550" cy="366713"/>
          </a:xfrm>
          <a:prstGeom prst="rect">
            <a:avLst/>
          </a:prstGeom>
          <a:noFill/>
          <a:ln w="9525">
            <a:noFill/>
            <a:miter lim="800000"/>
            <a:headEnd/>
            <a:tailEnd/>
          </a:ln>
        </p:spPr>
        <p:txBody>
          <a:bodyPr wrap="none">
            <a:spAutoFit/>
          </a:bodyPr>
          <a:lstStyle/>
          <a:p>
            <a:r>
              <a:rPr lang="en-US" altLang="zh-CN" sz="1800">
                <a:latin typeface="Arial" pitchFamily="34" charset="0"/>
                <a:ea typeface="黑体" pitchFamily="49" charset="-122"/>
              </a:rPr>
              <a:t>B</a:t>
            </a:r>
          </a:p>
        </p:txBody>
      </p:sp>
      <p:sp>
        <p:nvSpPr>
          <p:cNvPr id="43086" name="Text Box 84"/>
          <p:cNvSpPr txBox="1">
            <a:spLocks noChangeArrowheads="1"/>
          </p:cNvSpPr>
          <p:nvPr/>
        </p:nvSpPr>
        <p:spPr bwMode="auto">
          <a:xfrm>
            <a:off x="65088" y="3292475"/>
            <a:ext cx="349250" cy="366713"/>
          </a:xfrm>
          <a:prstGeom prst="rect">
            <a:avLst/>
          </a:prstGeom>
          <a:noFill/>
          <a:ln w="9525">
            <a:noFill/>
            <a:miter lim="800000"/>
            <a:headEnd/>
            <a:tailEnd/>
          </a:ln>
        </p:spPr>
        <p:txBody>
          <a:bodyPr wrap="none">
            <a:spAutoFit/>
          </a:bodyPr>
          <a:lstStyle/>
          <a:p>
            <a:r>
              <a:rPr lang="en-US" altLang="zh-CN" sz="1800">
                <a:latin typeface="Arial" pitchFamily="34" charset="0"/>
                <a:ea typeface="黑体" pitchFamily="49" charset="-122"/>
              </a:rPr>
              <a:t>C</a:t>
            </a:r>
          </a:p>
        </p:txBody>
      </p:sp>
      <p:sp>
        <p:nvSpPr>
          <p:cNvPr id="43087" name="Text Box 85"/>
          <p:cNvSpPr txBox="1">
            <a:spLocks noChangeArrowheads="1"/>
          </p:cNvSpPr>
          <p:nvPr/>
        </p:nvSpPr>
        <p:spPr bwMode="auto">
          <a:xfrm>
            <a:off x="65088" y="4075113"/>
            <a:ext cx="349250" cy="366712"/>
          </a:xfrm>
          <a:prstGeom prst="rect">
            <a:avLst/>
          </a:prstGeom>
          <a:noFill/>
          <a:ln w="9525">
            <a:noFill/>
            <a:miter lim="800000"/>
            <a:headEnd/>
            <a:tailEnd/>
          </a:ln>
        </p:spPr>
        <p:txBody>
          <a:bodyPr wrap="none">
            <a:spAutoFit/>
          </a:bodyPr>
          <a:lstStyle/>
          <a:p>
            <a:r>
              <a:rPr lang="en-US" altLang="zh-CN" sz="1800">
                <a:latin typeface="Arial" pitchFamily="34" charset="0"/>
                <a:ea typeface="黑体" pitchFamily="49" charset="-122"/>
              </a:rPr>
              <a:t>D</a:t>
            </a:r>
          </a:p>
        </p:txBody>
      </p:sp>
      <p:sp>
        <p:nvSpPr>
          <p:cNvPr id="43088" name="Text Box 86"/>
          <p:cNvSpPr txBox="1">
            <a:spLocks noChangeArrowheads="1"/>
          </p:cNvSpPr>
          <p:nvPr/>
        </p:nvSpPr>
        <p:spPr bwMode="auto">
          <a:xfrm>
            <a:off x="65088" y="4857750"/>
            <a:ext cx="336550" cy="366713"/>
          </a:xfrm>
          <a:prstGeom prst="rect">
            <a:avLst/>
          </a:prstGeom>
          <a:noFill/>
          <a:ln w="9525">
            <a:noFill/>
            <a:miter lim="800000"/>
            <a:headEnd/>
            <a:tailEnd/>
          </a:ln>
        </p:spPr>
        <p:txBody>
          <a:bodyPr wrap="none">
            <a:spAutoFit/>
          </a:bodyPr>
          <a:lstStyle/>
          <a:p>
            <a:r>
              <a:rPr lang="en-US" altLang="zh-CN" sz="1800">
                <a:latin typeface="Arial" pitchFamily="34" charset="0"/>
                <a:ea typeface="黑体" pitchFamily="49" charset="-122"/>
              </a:rPr>
              <a:t>E</a:t>
            </a:r>
          </a:p>
        </p:txBody>
      </p:sp>
      <p:sp>
        <p:nvSpPr>
          <p:cNvPr id="43089" name="Text Box 87"/>
          <p:cNvSpPr txBox="1">
            <a:spLocks noChangeArrowheads="1"/>
          </p:cNvSpPr>
          <p:nvPr/>
        </p:nvSpPr>
        <p:spPr bwMode="auto">
          <a:xfrm>
            <a:off x="8786813" y="1738313"/>
            <a:ext cx="247650" cy="366712"/>
          </a:xfrm>
          <a:prstGeom prst="rect">
            <a:avLst/>
          </a:prstGeom>
          <a:noFill/>
          <a:ln w="9525">
            <a:noFill/>
            <a:miter lim="800000"/>
            <a:headEnd/>
            <a:tailEnd/>
          </a:ln>
        </p:spPr>
        <p:txBody>
          <a:bodyPr wrap="none">
            <a:spAutoFit/>
          </a:bodyPr>
          <a:lstStyle/>
          <a:p>
            <a:r>
              <a:rPr lang="en-US" altLang="zh-CN" sz="1800" i="1">
                <a:latin typeface="Arial" pitchFamily="34" charset="0"/>
                <a:ea typeface="黑体" pitchFamily="49" charset="-122"/>
              </a:rPr>
              <a:t>t</a:t>
            </a:r>
          </a:p>
        </p:txBody>
      </p:sp>
      <p:sp>
        <p:nvSpPr>
          <p:cNvPr id="43090" name="Text Box 88"/>
          <p:cNvSpPr txBox="1">
            <a:spLocks noChangeArrowheads="1"/>
          </p:cNvSpPr>
          <p:nvPr/>
        </p:nvSpPr>
        <p:spPr bwMode="auto">
          <a:xfrm>
            <a:off x="8813800" y="2508250"/>
            <a:ext cx="247650" cy="366713"/>
          </a:xfrm>
          <a:prstGeom prst="rect">
            <a:avLst/>
          </a:prstGeom>
          <a:noFill/>
          <a:ln w="9525">
            <a:noFill/>
            <a:miter lim="800000"/>
            <a:headEnd/>
            <a:tailEnd/>
          </a:ln>
        </p:spPr>
        <p:txBody>
          <a:bodyPr wrap="none">
            <a:spAutoFit/>
          </a:bodyPr>
          <a:lstStyle/>
          <a:p>
            <a:r>
              <a:rPr lang="en-US" altLang="zh-CN" sz="1800" i="1">
                <a:latin typeface="Arial" pitchFamily="34" charset="0"/>
                <a:ea typeface="黑体" pitchFamily="49" charset="-122"/>
              </a:rPr>
              <a:t>t</a:t>
            </a:r>
          </a:p>
        </p:txBody>
      </p:sp>
      <p:sp>
        <p:nvSpPr>
          <p:cNvPr id="43091" name="Text Box 89"/>
          <p:cNvSpPr txBox="1">
            <a:spLocks noChangeArrowheads="1"/>
          </p:cNvSpPr>
          <p:nvPr/>
        </p:nvSpPr>
        <p:spPr bwMode="auto">
          <a:xfrm>
            <a:off x="8839200" y="3279775"/>
            <a:ext cx="247650" cy="366713"/>
          </a:xfrm>
          <a:prstGeom prst="rect">
            <a:avLst/>
          </a:prstGeom>
          <a:noFill/>
          <a:ln w="9525">
            <a:noFill/>
            <a:miter lim="800000"/>
            <a:headEnd/>
            <a:tailEnd/>
          </a:ln>
        </p:spPr>
        <p:txBody>
          <a:bodyPr wrap="none">
            <a:spAutoFit/>
          </a:bodyPr>
          <a:lstStyle/>
          <a:p>
            <a:r>
              <a:rPr lang="en-US" altLang="zh-CN" sz="1800" i="1">
                <a:latin typeface="Arial" pitchFamily="34" charset="0"/>
                <a:ea typeface="黑体" pitchFamily="49" charset="-122"/>
              </a:rPr>
              <a:t>t</a:t>
            </a:r>
          </a:p>
        </p:txBody>
      </p:sp>
      <p:sp>
        <p:nvSpPr>
          <p:cNvPr id="43092" name="Text Box 90"/>
          <p:cNvSpPr txBox="1">
            <a:spLocks noChangeArrowheads="1"/>
          </p:cNvSpPr>
          <p:nvPr/>
        </p:nvSpPr>
        <p:spPr bwMode="auto">
          <a:xfrm>
            <a:off x="8866188" y="4051300"/>
            <a:ext cx="247650" cy="366713"/>
          </a:xfrm>
          <a:prstGeom prst="rect">
            <a:avLst/>
          </a:prstGeom>
          <a:noFill/>
          <a:ln w="9525">
            <a:noFill/>
            <a:miter lim="800000"/>
            <a:headEnd/>
            <a:tailEnd/>
          </a:ln>
        </p:spPr>
        <p:txBody>
          <a:bodyPr wrap="none">
            <a:spAutoFit/>
          </a:bodyPr>
          <a:lstStyle/>
          <a:p>
            <a:r>
              <a:rPr lang="en-US" altLang="zh-CN" sz="1800" i="1">
                <a:latin typeface="Arial" pitchFamily="34" charset="0"/>
                <a:ea typeface="黑体" pitchFamily="49" charset="-122"/>
              </a:rPr>
              <a:t>t</a:t>
            </a:r>
          </a:p>
        </p:txBody>
      </p:sp>
      <p:sp>
        <p:nvSpPr>
          <p:cNvPr id="43093" name="Text Box 91"/>
          <p:cNvSpPr txBox="1">
            <a:spLocks noChangeArrowheads="1"/>
          </p:cNvSpPr>
          <p:nvPr/>
        </p:nvSpPr>
        <p:spPr bwMode="auto">
          <a:xfrm>
            <a:off x="8893175" y="4822825"/>
            <a:ext cx="247650" cy="366713"/>
          </a:xfrm>
          <a:prstGeom prst="rect">
            <a:avLst/>
          </a:prstGeom>
          <a:noFill/>
          <a:ln w="9525">
            <a:noFill/>
            <a:miter lim="800000"/>
            <a:headEnd/>
            <a:tailEnd/>
          </a:ln>
        </p:spPr>
        <p:txBody>
          <a:bodyPr wrap="none">
            <a:spAutoFit/>
          </a:bodyPr>
          <a:lstStyle/>
          <a:p>
            <a:r>
              <a:rPr lang="en-US" altLang="zh-CN" sz="1800" i="1">
                <a:latin typeface="Arial" pitchFamily="34" charset="0"/>
                <a:ea typeface="黑体" pitchFamily="49" charset="-122"/>
              </a:rPr>
              <a:t>t</a:t>
            </a:r>
          </a:p>
        </p:txBody>
      </p:sp>
      <p:sp>
        <p:nvSpPr>
          <p:cNvPr id="43094" name="Line 92"/>
          <p:cNvSpPr>
            <a:spLocks noChangeShapeType="1"/>
          </p:cNvSpPr>
          <p:nvPr/>
        </p:nvSpPr>
        <p:spPr bwMode="auto">
          <a:xfrm>
            <a:off x="1685925" y="1506538"/>
            <a:ext cx="0" cy="3937000"/>
          </a:xfrm>
          <a:prstGeom prst="line">
            <a:avLst/>
          </a:prstGeom>
          <a:noFill/>
          <a:ln w="12700">
            <a:solidFill>
              <a:schemeClr val="folHlink"/>
            </a:solidFill>
            <a:prstDash val="dash"/>
            <a:round/>
            <a:headEnd/>
            <a:tailEnd/>
          </a:ln>
        </p:spPr>
        <p:txBody>
          <a:bodyPr/>
          <a:lstStyle/>
          <a:p>
            <a:endParaRPr lang="zh-CN" altLang="en-US"/>
          </a:p>
        </p:txBody>
      </p:sp>
      <p:sp>
        <p:nvSpPr>
          <p:cNvPr id="43098" name="Text Box 97"/>
          <p:cNvSpPr txBox="1">
            <a:spLocks noChangeArrowheads="1"/>
          </p:cNvSpPr>
          <p:nvPr/>
        </p:nvSpPr>
        <p:spPr bwMode="auto">
          <a:xfrm>
            <a:off x="2344738" y="2278063"/>
            <a:ext cx="646331" cy="369332"/>
          </a:xfrm>
          <a:prstGeom prst="rect">
            <a:avLst/>
          </a:prstGeom>
          <a:noFill/>
          <a:ln w="9525">
            <a:noFill/>
            <a:miter lim="800000"/>
            <a:headEnd/>
            <a:tailEnd/>
          </a:ln>
        </p:spPr>
        <p:txBody>
          <a:bodyPr wrap="none">
            <a:spAutoFit/>
          </a:bodyPr>
          <a:lstStyle/>
          <a:p>
            <a:r>
              <a:rPr lang="zh-CN" altLang="en-US" sz="1800">
                <a:latin typeface="Arial" pitchFamily="34" charset="0"/>
                <a:ea typeface="黑体" pitchFamily="49" charset="-122"/>
              </a:rPr>
              <a:t>冻结</a:t>
            </a:r>
          </a:p>
        </p:txBody>
      </p:sp>
      <p:sp>
        <p:nvSpPr>
          <p:cNvPr id="43099" name="Text Box 98"/>
          <p:cNvSpPr txBox="1">
            <a:spLocks noChangeArrowheads="1"/>
          </p:cNvSpPr>
          <p:nvPr/>
        </p:nvSpPr>
        <p:spPr bwMode="auto">
          <a:xfrm>
            <a:off x="2044700" y="3819525"/>
            <a:ext cx="641350" cy="366713"/>
          </a:xfrm>
          <a:prstGeom prst="rect">
            <a:avLst/>
          </a:prstGeom>
          <a:noFill/>
          <a:ln w="9525">
            <a:noFill/>
            <a:miter lim="800000"/>
            <a:headEnd/>
            <a:tailEnd/>
          </a:ln>
        </p:spPr>
        <p:txBody>
          <a:bodyPr wrap="none">
            <a:spAutoFit/>
          </a:bodyPr>
          <a:lstStyle/>
          <a:p>
            <a:r>
              <a:rPr lang="zh-CN" altLang="en-US" sz="1800">
                <a:latin typeface="Arial" pitchFamily="34" charset="0"/>
                <a:ea typeface="黑体" pitchFamily="49" charset="-122"/>
              </a:rPr>
              <a:t>冻结</a:t>
            </a:r>
          </a:p>
        </p:txBody>
      </p:sp>
      <p:sp>
        <p:nvSpPr>
          <p:cNvPr id="43100" name="Text Box 99"/>
          <p:cNvSpPr txBox="1">
            <a:spLocks noChangeArrowheads="1"/>
          </p:cNvSpPr>
          <p:nvPr/>
        </p:nvSpPr>
        <p:spPr bwMode="auto">
          <a:xfrm>
            <a:off x="3989388" y="4606925"/>
            <a:ext cx="641350" cy="366713"/>
          </a:xfrm>
          <a:prstGeom prst="rect">
            <a:avLst/>
          </a:prstGeom>
          <a:noFill/>
          <a:ln w="9525">
            <a:noFill/>
            <a:miter lim="800000"/>
            <a:headEnd/>
            <a:tailEnd/>
          </a:ln>
        </p:spPr>
        <p:txBody>
          <a:bodyPr wrap="none">
            <a:spAutoFit/>
          </a:bodyPr>
          <a:lstStyle/>
          <a:p>
            <a:r>
              <a:rPr lang="zh-CN" altLang="en-US" sz="1800">
                <a:latin typeface="Arial" pitchFamily="34" charset="0"/>
                <a:ea typeface="黑体" pitchFamily="49" charset="-122"/>
              </a:rPr>
              <a:t>冻结</a:t>
            </a:r>
          </a:p>
        </p:txBody>
      </p:sp>
      <p:sp>
        <p:nvSpPr>
          <p:cNvPr id="43101" name="Text Box 100"/>
          <p:cNvSpPr txBox="1">
            <a:spLocks noChangeArrowheads="1"/>
          </p:cNvSpPr>
          <p:nvPr/>
        </p:nvSpPr>
        <p:spPr bwMode="auto">
          <a:xfrm>
            <a:off x="5646738" y="2278063"/>
            <a:ext cx="646331" cy="369332"/>
          </a:xfrm>
          <a:prstGeom prst="rect">
            <a:avLst/>
          </a:prstGeom>
          <a:noFill/>
          <a:ln w="9525">
            <a:noFill/>
            <a:miter lim="800000"/>
            <a:headEnd/>
            <a:tailEnd/>
          </a:ln>
        </p:spPr>
        <p:txBody>
          <a:bodyPr wrap="none">
            <a:spAutoFit/>
          </a:bodyPr>
          <a:lstStyle/>
          <a:p>
            <a:r>
              <a:rPr lang="zh-CN" altLang="en-US" sz="1800">
                <a:latin typeface="Arial" pitchFamily="34" charset="0"/>
                <a:ea typeface="黑体" pitchFamily="49" charset="-122"/>
              </a:rPr>
              <a:t>冻结</a:t>
            </a:r>
          </a:p>
        </p:txBody>
      </p:sp>
      <p:sp>
        <p:nvSpPr>
          <p:cNvPr id="43102" name="Text Box 101"/>
          <p:cNvSpPr txBox="1">
            <a:spLocks noChangeArrowheads="1"/>
          </p:cNvSpPr>
          <p:nvPr/>
        </p:nvSpPr>
        <p:spPr bwMode="auto">
          <a:xfrm>
            <a:off x="4010025" y="2278063"/>
            <a:ext cx="646331" cy="369332"/>
          </a:xfrm>
          <a:prstGeom prst="rect">
            <a:avLst/>
          </a:prstGeom>
          <a:noFill/>
          <a:ln w="9525">
            <a:noFill/>
            <a:miter lim="800000"/>
            <a:headEnd/>
            <a:tailEnd/>
          </a:ln>
        </p:spPr>
        <p:txBody>
          <a:bodyPr wrap="none">
            <a:spAutoFit/>
          </a:bodyPr>
          <a:lstStyle/>
          <a:p>
            <a:r>
              <a:rPr lang="zh-CN" altLang="en-US" sz="1800">
                <a:latin typeface="Arial" pitchFamily="34" charset="0"/>
                <a:ea typeface="黑体" pitchFamily="49" charset="-122"/>
              </a:rPr>
              <a:t>冻结</a:t>
            </a:r>
          </a:p>
        </p:txBody>
      </p:sp>
      <p:sp>
        <p:nvSpPr>
          <p:cNvPr id="43103" name="Line 5"/>
          <p:cNvSpPr>
            <a:spLocks noChangeShapeType="1"/>
          </p:cNvSpPr>
          <p:nvPr/>
        </p:nvSpPr>
        <p:spPr bwMode="auto">
          <a:xfrm>
            <a:off x="334963" y="2124075"/>
            <a:ext cx="8628062" cy="0"/>
          </a:xfrm>
          <a:prstGeom prst="line">
            <a:avLst/>
          </a:prstGeom>
          <a:noFill/>
          <a:ln w="19050">
            <a:solidFill>
              <a:schemeClr val="tx2"/>
            </a:solidFill>
            <a:round/>
            <a:headEnd/>
            <a:tailEnd type="triangle" w="sm" len="med"/>
          </a:ln>
        </p:spPr>
        <p:txBody>
          <a:bodyPr/>
          <a:lstStyle/>
          <a:p>
            <a:endParaRPr lang="zh-CN" altLang="en-US"/>
          </a:p>
        </p:txBody>
      </p:sp>
      <p:sp>
        <p:nvSpPr>
          <p:cNvPr id="43104" name="Line 6"/>
          <p:cNvSpPr>
            <a:spLocks noChangeShapeType="1"/>
          </p:cNvSpPr>
          <p:nvPr/>
        </p:nvSpPr>
        <p:spPr bwMode="auto">
          <a:xfrm>
            <a:off x="334963" y="5208588"/>
            <a:ext cx="8628062" cy="0"/>
          </a:xfrm>
          <a:prstGeom prst="line">
            <a:avLst/>
          </a:prstGeom>
          <a:noFill/>
          <a:ln w="19050">
            <a:solidFill>
              <a:schemeClr val="tx2"/>
            </a:solidFill>
            <a:round/>
            <a:headEnd/>
            <a:tailEnd type="triangle" w="sm" len="med"/>
          </a:ln>
        </p:spPr>
        <p:txBody>
          <a:bodyPr/>
          <a:lstStyle/>
          <a:p>
            <a:endParaRPr lang="zh-CN" altLang="en-US"/>
          </a:p>
        </p:txBody>
      </p:sp>
      <p:sp>
        <p:nvSpPr>
          <p:cNvPr id="43105" name="Line 66"/>
          <p:cNvSpPr>
            <a:spLocks noChangeShapeType="1"/>
          </p:cNvSpPr>
          <p:nvPr/>
        </p:nvSpPr>
        <p:spPr bwMode="auto">
          <a:xfrm>
            <a:off x="334963" y="3667125"/>
            <a:ext cx="8628062" cy="0"/>
          </a:xfrm>
          <a:prstGeom prst="line">
            <a:avLst/>
          </a:prstGeom>
          <a:noFill/>
          <a:ln w="19050">
            <a:solidFill>
              <a:schemeClr val="tx2"/>
            </a:solidFill>
            <a:round/>
            <a:headEnd/>
            <a:tailEnd type="triangle" w="sm" len="med"/>
          </a:ln>
        </p:spPr>
        <p:txBody>
          <a:bodyPr/>
          <a:lstStyle/>
          <a:p>
            <a:endParaRPr lang="zh-CN" altLang="en-US"/>
          </a:p>
        </p:txBody>
      </p:sp>
      <p:sp>
        <p:nvSpPr>
          <p:cNvPr id="43106" name="Line 67"/>
          <p:cNvSpPr>
            <a:spLocks noChangeShapeType="1"/>
          </p:cNvSpPr>
          <p:nvPr/>
        </p:nvSpPr>
        <p:spPr bwMode="auto">
          <a:xfrm>
            <a:off x="334963" y="4437063"/>
            <a:ext cx="8628062" cy="0"/>
          </a:xfrm>
          <a:prstGeom prst="line">
            <a:avLst/>
          </a:prstGeom>
          <a:noFill/>
          <a:ln w="19050">
            <a:solidFill>
              <a:schemeClr val="tx2"/>
            </a:solidFill>
            <a:round/>
            <a:headEnd/>
            <a:tailEnd type="triangle" w="sm" len="med"/>
          </a:ln>
        </p:spPr>
        <p:txBody>
          <a:bodyPr/>
          <a:lstStyle/>
          <a:p>
            <a:endParaRPr lang="zh-CN" altLang="en-US"/>
          </a:p>
        </p:txBody>
      </p:sp>
      <p:sp>
        <p:nvSpPr>
          <p:cNvPr id="43107" name="Line 68"/>
          <p:cNvSpPr>
            <a:spLocks noChangeShapeType="1"/>
          </p:cNvSpPr>
          <p:nvPr/>
        </p:nvSpPr>
        <p:spPr bwMode="auto">
          <a:xfrm>
            <a:off x="334963" y="2895600"/>
            <a:ext cx="8628062" cy="0"/>
          </a:xfrm>
          <a:prstGeom prst="line">
            <a:avLst/>
          </a:prstGeom>
          <a:noFill/>
          <a:ln w="19050">
            <a:solidFill>
              <a:schemeClr val="tx2"/>
            </a:solidFill>
            <a:round/>
            <a:headEnd/>
            <a:tailEnd type="triangle" w="sm" len="med"/>
          </a:ln>
        </p:spPr>
        <p:txBody>
          <a:bodyPr/>
          <a:lstStyle/>
          <a:p>
            <a:endParaRPr lang="zh-CN" altLang="en-US"/>
          </a:p>
        </p:txBody>
      </p:sp>
      <p:sp>
        <p:nvSpPr>
          <p:cNvPr id="43108" name="Rectangle 105"/>
          <p:cNvSpPr>
            <a:spLocks noGrp="1" noChangeArrowheads="1"/>
          </p:cNvSpPr>
          <p:nvPr>
            <p:ph type="title"/>
          </p:nvPr>
        </p:nvSpPr>
        <p:spPr>
          <a:xfrm>
            <a:off x="827088" y="188913"/>
            <a:ext cx="7793037" cy="719137"/>
          </a:xfrm>
        </p:spPr>
        <p:txBody>
          <a:bodyPr/>
          <a:lstStyle/>
          <a:p>
            <a:pPr eaLnBrk="1" hangingPunct="1"/>
            <a:r>
              <a:rPr lang="en-US" altLang="zh-CN" dirty="0" smtClean="0"/>
              <a:t>802.11</a:t>
            </a:r>
            <a:r>
              <a:rPr lang="zh-CN" altLang="en-US" dirty="0" smtClean="0"/>
              <a:t>的退避机制</a:t>
            </a:r>
          </a:p>
        </p:txBody>
      </p:sp>
      <p:sp>
        <p:nvSpPr>
          <p:cNvPr id="102" name="Text Box 94"/>
          <p:cNvSpPr txBox="1">
            <a:spLocks noChangeArrowheads="1"/>
          </p:cNvSpPr>
          <p:nvPr/>
        </p:nvSpPr>
        <p:spPr bwMode="auto">
          <a:xfrm>
            <a:off x="146283" y="5942013"/>
            <a:ext cx="8497684" cy="369332"/>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p>
            <a:r>
              <a:rPr lang="zh-CN" altLang="en-US" sz="1800" dirty="0" smtClean="0">
                <a:solidFill>
                  <a:srgbClr val="000099"/>
                </a:solidFill>
                <a:latin typeface="+mn-lt"/>
                <a:ea typeface="+mn-ea"/>
              </a:rPr>
              <a:t>图例                 </a:t>
            </a:r>
            <a:r>
              <a:rPr lang="en-US" altLang="zh-CN" sz="1800" dirty="0" smtClean="0">
                <a:solidFill>
                  <a:srgbClr val="000099"/>
                </a:solidFill>
                <a:latin typeface="+mn-lt"/>
                <a:ea typeface="+mn-ea"/>
              </a:rPr>
              <a:t>----</a:t>
            </a:r>
            <a:r>
              <a:rPr lang="zh-CN" altLang="en-US" sz="1800" dirty="0" smtClean="0">
                <a:solidFill>
                  <a:srgbClr val="000099"/>
                </a:solidFill>
                <a:latin typeface="+mn-lt"/>
                <a:ea typeface="+mn-ea"/>
              </a:rPr>
              <a:t>检测</a:t>
            </a:r>
            <a:r>
              <a:rPr lang="zh-CN" altLang="en-US" sz="1800" dirty="0">
                <a:solidFill>
                  <a:srgbClr val="000099"/>
                </a:solidFill>
                <a:latin typeface="+mn-lt"/>
                <a:ea typeface="+mn-ea"/>
              </a:rPr>
              <a:t>到信道忙，</a:t>
            </a:r>
            <a:r>
              <a:rPr lang="zh-CN" altLang="en-US" sz="1800" dirty="0" smtClean="0">
                <a:solidFill>
                  <a:srgbClr val="000099"/>
                </a:solidFill>
                <a:latin typeface="+mn-lt"/>
                <a:ea typeface="+mn-ea"/>
              </a:rPr>
              <a:t>冻结</a:t>
            </a:r>
            <a:r>
              <a:rPr lang="zh-CN" altLang="en-US" sz="1800" dirty="0">
                <a:solidFill>
                  <a:srgbClr val="000099"/>
                </a:solidFill>
                <a:latin typeface="+mn-lt"/>
                <a:ea typeface="+mn-ea"/>
              </a:rPr>
              <a:t>剩余的退避</a:t>
            </a:r>
            <a:r>
              <a:rPr lang="zh-CN" altLang="en-US" sz="1800" dirty="0" smtClean="0">
                <a:solidFill>
                  <a:srgbClr val="000099"/>
                </a:solidFill>
                <a:latin typeface="+mn-lt"/>
                <a:ea typeface="+mn-ea"/>
              </a:rPr>
              <a:t>时间      </a:t>
            </a:r>
            <a:r>
              <a:rPr lang="en-US" altLang="zh-CN" sz="1800" dirty="0" smtClean="0">
                <a:solidFill>
                  <a:srgbClr val="000099"/>
                </a:solidFill>
                <a:latin typeface="+mn-lt"/>
                <a:ea typeface="+mn-ea"/>
              </a:rPr>
              <a:t>---- </a:t>
            </a:r>
            <a:r>
              <a:rPr lang="zh-CN" altLang="en-US" sz="1800" dirty="0" smtClean="0">
                <a:solidFill>
                  <a:srgbClr val="000099"/>
                </a:solidFill>
                <a:latin typeface="+mn-lt"/>
                <a:ea typeface="+mn-ea"/>
              </a:rPr>
              <a:t>打算</a:t>
            </a:r>
            <a:r>
              <a:rPr lang="zh-CN" altLang="en-US" sz="1800" dirty="0">
                <a:solidFill>
                  <a:srgbClr val="000099"/>
                </a:solidFill>
                <a:latin typeface="+mn-lt"/>
                <a:ea typeface="+mn-ea"/>
              </a:rPr>
              <a:t>发送</a:t>
            </a:r>
            <a:r>
              <a:rPr lang="zh-CN" altLang="en-US" sz="1800" dirty="0" smtClean="0">
                <a:solidFill>
                  <a:srgbClr val="000099"/>
                </a:solidFill>
                <a:latin typeface="+mn-lt"/>
                <a:ea typeface="+mn-ea"/>
              </a:rPr>
              <a:t>数据</a:t>
            </a:r>
            <a:endParaRPr lang="zh-CN" altLang="en-US" sz="1800" dirty="0">
              <a:solidFill>
                <a:srgbClr val="000099"/>
              </a:solidFill>
              <a:latin typeface="+mn-lt"/>
              <a:ea typeface="+mn-ea"/>
            </a:endParaRPr>
          </a:p>
        </p:txBody>
      </p:sp>
      <p:sp>
        <p:nvSpPr>
          <p:cNvPr id="103" name="Rectangle 93"/>
          <p:cNvSpPr>
            <a:spLocks noChangeArrowheads="1"/>
          </p:cNvSpPr>
          <p:nvPr/>
        </p:nvSpPr>
        <p:spPr bwMode="auto">
          <a:xfrm>
            <a:off x="870316" y="6021389"/>
            <a:ext cx="892571" cy="231775"/>
          </a:xfrm>
          <a:prstGeom prst="rect">
            <a:avLst/>
          </a:prstGeom>
          <a:solidFill>
            <a:srgbClr val="00CC00"/>
          </a:solidFill>
          <a:ln w="19050" algn="ctr">
            <a:solidFill>
              <a:schemeClr val="tx2"/>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mn-ea"/>
            </a:endParaRPr>
          </a:p>
        </p:txBody>
      </p:sp>
      <p:sp>
        <p:nvSpPr>
          <p:cNvPr id="105" name="Rectangle 96"/>
          <p:cNvSpPr>
            <a:spLocks noChangeArrowheads="1"/>
          </p:cNvSpPr>
          <p:nvPr/>
        </p:nvSpPr>
        <p:spPr bwMode="auto">
          <a:xfrm>
            <a:off x="142844" y="5815014"/>
            <a:ext cx="8501122" cy="566737"/>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mn-ea"/>
            </a:endParaRPr>
          </a:p>
        </p:txBody>
      </p:sp>
      <p:sp>
        <p:nvSpPr>
          <p:cNvPr id="106" name="Line 112"/>
          <p:cNvSpPr>
            <a:spLocks noChangeShapeType="1"/>
          </p:cNvSpPr>
          <p:nvPr/>
        </p:nvSpPr>
        <p:spPr bwMode="auto">
          <a:xfrm flipV="1">
            <a:off x="6215074" y="5929330"/>
            <a:ext cx="0" cy="287338"/>
          </a:xfrm>
          <a:prstGeom prst="line">
            <a:avLst/>
          </a:prstGeom>
          <a:noFill/>
          <a:ln w="28575">
            <a:solidFill>
              <a:schemeClr val="tx1"/>
            </a:solidFill>
            <a:round/>
            <a:headEnd/>
            <a:tailEnd type="triangle" w="med" len="lg"/>
          </a:ln>
          <a:extLst>
            <a:ext uri="{909E8E84-426E-40DD-AFC4-6F175D3DCCD1}">
              <a14:hiddenFill xmlns:a14="http://schemas.microsoft.com/office/drawing/2010/main" xmlns="">
                <a:noFill/>
              </a14:hiddenFill>
            </a:ext>
          </a:extLst>
        </p:spPr>
        <p:txBody>
          <a:bodyPr/>
          <a:lstStyle/>
          <a:p>
            <a:endParaRPr lang="zh-CN" altLang="en-US"/>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a:xfrm>
            <a:off x="250825" y="188912"/>
            <a:ext cx="8569325" cy="719807"/>
          </a:xfrm>
        </p:spPr>
        <p:txBody>
          <a:bodyPr/>
          <a:lstStyle/>
          <a:p>
            <a:pPr eaLnBrk="1" hangingPunct="1"/>
            <a:r>
              <a:rPr lang="zh-CN" altLang="en-US" dirty="0" smtClean="0"/>
              <a:t>退避计时器 </a:t>
            </a:r>
            <a:r>
              <a:rPr lang="en-US" altLang="zh-CN" dirty="0" smtClean="0"/>
              <a:t>(backoff timer)</a:t>
            </a:r>
          </a:p>
        </p:txBody>
      </p:sp>
      <p:sp>
        <p:nvSpPr>
          <p:cNvPr id="45059" name="Rectangle 3"/>
          <p:cNvSpPr>
            <a:spLocks noGrp="1" noChangeArrowheads="1"/>
          </p:cNvSpPr>
          <p:nvPr>
            <p:ph type="body" idx="1"/>
          </p:nvPr>
        </p:nvSpPr>
        <p:spPr>
          <a:xfrm>
            <a:off x="323850" y="1000108"/>
            <a:ext cx="8534430" cy="5286412"/>
          </a:xfrm>
        </p:spPr>
        <p:txBody>
          <a:bodyPr/>
          <a:lstStyle/>
          <a:p>
            <a:pPr eaLnBrk="1" hangingPunct="1">
              <a:spcBef>
                <a:spcPts val="600"/>
              </a:spcBef>
            </a:pPr>
            <a:r>
              <a:rPr lang="zh-CN" altLang="en-US" dirty="0" smtClean="0"/>
              <a:t>退避时间选定后，就相当于设置了一个退避计时器</a:t>
            </a:r>
            <a:r>
              <a:rPr lang="en-US" altLang="zh-CN" dirty="0" smtClean="0"/>
              <a:t>(backoff timer)</a:t>
            </a:r>
            <a:r>
              <a:rPr lang="zh-CN" altLang="en-US" dirty="0" smtClean="0"/>
              <a:t>。站点每经历</a:t>
            </a:r>
            <a:r>
              <a:rPr lang="zh-CN" altLang="en-US" dirty="0" smtClean="0">
                <a:solidFill>
                  <a:srgbClr val="FF0000"/>
                </a:solidFill>
              </a:rPr>
              <a:t>一个时隙的时间</a:t>
            </a:r>
            <a:r>
              <a:rPr lang="zh-CN" altLang="en-US" dirty="0" smtClean="0"/>
              <a:t>就检测一次信道。</a:t>
            </a:r>
            <a:endParaRPr lang="en-US" altLang="zh-CN" dirty="0" smtClean="0"/>
          </a:p>
          <a:p>
            <a:pPr eaLnBrk="1" hangingPunct="1">
              <a:spcBef>
                <a:spcPts val="600"/>
              </a:spcBef>
            </a:pPr>
            <a:endParaRPr lang="en-US" altLang="zh-CN" dirty="0" smtClean="0"/>
          </a:p>
          <a:p>
            <a:pPr eaLnBrk="1" hangingPunct="1">
              <a:spcBef>
                <a:spcPts val="600"/>
              </a:spcBef>
            </a:pPr>
            <a:r>
              <a:rPr lang="zh-CN" altLang="en-US" dirty="0" smtClean="0"/>
              <a:t>这可能发生两种情况。</a:t>
            </a:r>
            <a:endParaRPr lang="en-US" altLang="zh-CN" dirty="0" smtClean="0"/>
          </a:p>
          <a:p>
            <a:pPr eaLnBrk="1" hangingPunct="1">
              <a:spcBef>
                <a:spcPts val="600"/>
              </a:spcBef>
              <a:buFontTx/>
              <a:buBlip>
                <a:blip r:embed="rId3"/>
              </a:buBlip>
            </a:pPr>
            <a:r>
              <a:rPr lang="zh-CN" altLang="en-US" dirty="0" smtClean="0"/>
              <a:t>若检测到信道空闲，退避计时器就继续倒计时。</a:t>
            </a:r>
          </a:p>
          <a:p>
            <a:pPr eaLnBrk="1" hangingPunct="1">
              <a:spcBef>
                <a:spcPts val="600"/>
              </a:spcBef>
              <a:buFontTx/>
              <a:buBlip>
                <a:blip r:embed="rId3"/>
              </a:buBlip>
            </a:pPr>
            <a:r>
              <a:rPr lang="zh-CN" altLang="en-US" dirty="0" smtClean="0"/>
              <a:t>若检测到信道忙，就</a:t>
            </a:r>
            <a:r>
              <a:rPr lang="zh-CN" altLang="en-US" dirty="0" smtClean="0">
                <a:solidFill>
                  <a:srgbClr val="FF0000"/>
                </a:solidFill>
              </a:rPr>
              <a:t>冻结</a:t>
            </a:r>
            <a:r>
              <a:rPr lang="en-US" altLang="zh-CN" dirty="0" smtClean="0">
                <a:solidFill>
                  <a:srgbClr val="FF0000"/>
                </a:solidFill>
              </a:rPr>
              <a:t>(freeze)</a:t>
            </a:r>
            <a:r>
              <a:rPr lang="zh-CN" altLang="en-US" dirty="0" smtClean="0"/>
              <a:t>退避计时器的剩余时间，重新等待信道变为空闲</a:t>
            </a:r>
            <a:r>
              <a:rPr lang="zh-CN" altLang="en-US" dirty="0" smtClean="0">
                <a:solidFill>
                  <a:srgbClr val="FF0000"/>
                </a:solidFill>
              </a:rPr>
              <a:t>并</a:t>
            </a:r>
            <a:r>
              <a:rPr lang="zh-CN" altLang="en-US" dirty="0" smtClean="0"/>
              <a:t>再经过时间</a:t>
            </a:r>
            <a:r>
              <a:rPr lang="en-US" altLang="zh-CN" dirty="0" smtClean="0"/>
              <a:t>DIFS</a:t>
            </a:r>
            <a:r>
              <a:rPr lang="zh-CN" altLang="en-US" dirty="0" smtClean="0"/>
              <a:t>后，从剩余时间开始继续倒计时。</a:t>
            </a:r>
            <a:endParaRPr lang="en-US" altLang="zh-CN" dirty="0" smtClean="0"/>
          </a:p>
          <a:p>
            <a:pPr eaLnBrk="1" hangingPunct="1">
              <a:spcBef>
                <a:spcPts val="600"/>
              </a:spcBef>
              <a:buFontTx/>
              <a:buBlip>
                <a:blip r:embed="rId3"/>
              </a:buBlip>
            </a:pPr>
            <a:r>
              <a:rPr lang="zh-CN" altLang="en-US" dirty="0" smtClean="0"/>
              <a:t>如果退避计时器的时间</a:t>
            </a:r>
            <a:r>
              <a:rPr lang="zh-CN" altLang="en-US" dirty="0" smtClean="0">
                <a:solidFill>
                  <a:srgbClr val="FF0000"/>
                </a:solidFill>
              </a:rPr>
              <a:t>减小到零时</a:t>
            </a:r>
            <a:r>
              <a:rPr lang="zh-CN" altLang="en-US" dirty="0" smtClean="0"/>
              <a:t>，就开始发送</a:t>
            </a:r>
            <a:r>
              <a:rPr lang="zh-CN" altLang="en-US" dirty="0" smtClean="0">
                <a:solidFill>
                  <a:srgbClr val="FF0000"/>
                </a:solidFill>
              </a:rPr>
              <a:t>整个</a:t>
            </a:r>
            <a:r>
              <a:rPr lang="zh-CN" altLang="en-US" dirty="0" smtClean="0"/>
              <a:t>数据帧。 </a:t>
            </a:r>
          </a:p>
        </p:txBody>
      </p:sp>
      <p:sp>
        <p:nvSpPr>
          <p:cNvPr id="4" name="矩形 3"/>
          <p:cNvSpPr/>
          <p:nvPr/>
        </p:nvSpPr>
        <p:spPr>
          <a:xfrm>
            <a:off x="501330" y="4975223"/>
            <a:ext cx="8285512" cy="954107"/>
          </a:xfrm>
          <a:prstGeom prst="rect">
            <a:avLst/>
          </a:prstGeom>
          <a:solidFill>
            <a:srgbClr val="FFFF66"/>
          </a:solidFill>
          <a:ln>
            <a:solidFill>
              <a:schemeClr val="tx1"/>
            </a:solidFill>
          </a:ln>
        </p:spPr>
        <p:txBody>
          <a:bodyPr wrap="square">
            <a:spAutoFit/>
          </a:bodyPr>
          <a:lstStyle/>
          <a:p>
            <a:r>
              <a:rPr lang="zh-CN" altLang="zh-CN" sz="2800" b="1" dirty="0" smtClean="0">
                <a:latin typeface="+mn-lt"/>
                <a:ea typeface="+mn-ea"/>
              </a:rPr>
              <a:t>冻结</a:t>
            </a:r>
            <a:r>
              <a:rPr lang="en-US" altLang="zh-CN" sz="2800" dirty="0" smtClean="0">
                <a:latin typeface="+mn-lt"/>
                <a:ea typeface="+mn-ea"/>
              </a:rPr>
              <a:t>(</a:t>
            </a:r>
            <a:r>
              <a:rPr lang="en-US" altLang="zh-CN" sz="2800" dirty="0" smtClean="0">
                <a:solidFill>
                  <a:srgbClr val="FF0000"/>
                </a:solidFill>
                <a:latin typeface="+mn-lt"/>
                <a:ea typeface="+mn-ea"/>
              </a:rPr>
              <a:t>freeze</a:t>
            </a:r>
            <a:r>
              <a:rPr lang="en-US" altLang="zh-CN" sz="2800" dirty="0" smtClean="0">
                <a:latin typeface="+mn-lt"/>
                <a:ea typeface="+mn-ea"/>
              </a:rPr>
              <a:t>)</a:t>
            </a:r>
            <a:r>
              <a:rPr lang="zh-CN" altLang="zh-CN" sz="2800" b="1" dirty="0" smtClean="0">
                <a:latin typeface="+mn-lt"/>
                <a:ea typeface="+mn-ea"/>
              </a:rPr>
              <a:t>退避</a:t>
            </a:r>
            <a:r>
              <a:rPr lang="zh-CN" altLang="zh-CN" sz="2800" b="1" dirty="0">
                <a:latin typeface="+mn-lt"/>
                <a:ea typeface="+mn-ea"/>
              </a:rPr>
              <a:t>计时器</a:t>
            </a:r>
            <a:r>
              <a:rPr lang="zh-CN" altLang="zh-CN" sz="2800" b="1" dirty="0">
                <a:solidFill>
                  <a:srgbClr val="FF0000"/>
                </a:solidFill>
                <a:latin typeface="+mn-lt"/>
                <a:ea typeface="+mn-ea"/>
              </a:rPr>
              <a:t>剩余时间</a:t>
            </a:r>
            <a:r>
              <a:rPr lang="zh-CN" altLang="zh-CN" sz="2800" b="1" dirty="0">
                <a:latin typeface="+mn-lt"/>
                <a:ea typeface="+mn-ea"/>
              </a:rPr>
              <a:t>的做法是为了使协议对所有站点更加公平</a:t>
            </a:r>
            <a:r>
              <a:rPr lang="zh-CN" altLang="zh-CN" sz="2800" b="1" dirty="0" smtClean="0">
                <a:latin typeface="+mn-lt"/>
                <a:ea typeface="+mn-ea"/>
              </a:rPr>
              <a:t>。</a:t>
            </a:r>
            <a:r>
              <a:rPr lang="en-US" altLang="zh-CN" sz="2800" b="1" dirty="0" smtClean="0">
                <a:latin typeface="+mn-lt"/>
                <a:ea typeface="+mn-ea"/>
              </a:rPr>
              <a:t> </a:t>
            </a:r>
            <a:endParaRPr lang="zh-CN" altLang="en-US" sz="2800" b="1" dirty="0">
              <a:latin typeface="+mn-lt"/>
              <a:ea typeface="+mn-ea"/>
            </a:endParaRPr>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smtClean="0"/>
              <a:t>CSMA/CA </a:t>
            </a:r>
            <a:r>
              <a:rPr lang="zh-CN" altLang="zh-CN" dirty="0" smtClean="0"/>
              <a:t>算法</a:t>
            </a:r>
            <a:r>
              <a:rPr lang="zh-CN" altLang="zh-CN" dirty="0"/>
              <a:t>归纳</a:t>
            </a:r>
            <a:endParaRPr lang="zh-CN" altLang="en-US" dirty="0"/>
          </a:p>
        </p:txBody>
      </p:sp>
      <p:sp>
        <p:nvSpPr>
          <p:cNvPr id="3" name="内容占位符 2"/>
          <p:cNvSpPr>
            <a:spLocks noGrp="1"/>
          </p:cNvSpPr>
          <p:nvPr>
            <p:ph idx="1"/>
          </p:nvPr>
        </p:nvSpPr>
        <p:spPr>
          <a:xfrm>
            <a:off x="323850" y="1071546"/>
            <a:ext cx="8496300" cy="5072098"/>
          </a:xfrm>
        </p:spPr>
        <p:txBody>
          <a:bodyPr/>
          <a:lstStyle/>
          <a:p>
            <a:pPr>
              <a:buNone/>
            </a:pPr>
            <a:r>
              <a:rPr lang="en-US" altLang="zh-CN" sz="2300" dirty="0" smtClean="0"/>
              <a:t>(1) </a:t>
            </a:r>
            <a:r>
              <a:rPr lang="zh-CN" altLang="zh-CN" sz="2300" dirty="0"/>
              <a:t>若站点最初有数据要</a:t>
            </a:r>
            <a:r>
              <a:rPr lang="zh-CN" altLang="zh-CN" sz="2300" dirty="0" smtClean="0"/>
              <a:t>发送</a:t>
            </a:r>
            <a:r>
              <a:rPr lang="en-US" altLang="zh-CN" sz="2300" dirty="0" smtClean="0"/>
              <a:t>(</a:t>
            </a:r>
            <a:r>
              <a:rPr lang="zh-CN" altLang="zh-CN" sz="2300" dirty="0" smtClean="0"/>
              <a:t>而</a:t>
            </a:r>
            <a:r>
              <a:rPr lang="zh-CN" altLang="zh-CN" sz="2300" dirty="0"/>
              <a:t>不是发送不成功再进行</a:t>
            </a:r>
            <a:r>
              <a:rPr lang="zh-CN" altLang="zh-CN" sz="2300" dirty="0" smtClean="0"/>
              <a:t>重传</a:t>
            </a:r>
            <a:r>
              <a:rPr lang="en-US" altLang="zh-CN" sz="2300" dirty="0" smtClean="0"/>
              <a:t>)</a:t>
            </a:r>
            <a:r>
              <a:rPr lang="zh-CN" altLang="zh-CN" sz="2300" dirty="0" smtClean="0"/>
              <a:t>，</a:t>
            </a:r>
            <a:r>
              <a:rPr lang="zh-CN" altLang="zh-CN" sz="2300" dirty="0"/>
              <a:t>且检测到信道空闲，在</a:t>
            </a:r>
            <a:r>
              <a:rPr lang="zh-CN" altLang="zh-CN" sz="2300" dirty="0" smtClean="0"/>
              <a:t>等待时间</a:t>
            </a:r>
            <a:r>
              <a:rPr lang="en-US" altLang="zh-CN" sz="2300" dirty="0" smtClean="0"/>
              <a:t> DIFS </a:t>
            </a:r>
            <a:r>
              <a:rPr lang="zh-CN" altLang="zh-CN" sz="2300" dirty="0" smtClean="0"/>
              <a:t>后</a:t>
            </a:r>
            <a:r>
              <a:rPr lang="zh-CN" altLang="zh-CN" sz="2300" dirty="0"/>
              <a:t>，就发送整个数据帧。</a:t>
            </a:r>
          </a:p>
          <a:p>
            <a:pPr>
              <a:buNone/>
            </a:pPr>
            <a:r>
              <a:rPr lang="en-US" altLang="zh-CN" sz="2300" dirty="0" smtClean="0"/>
              <a:t>(2) </a:t>
            </a:r>
            <a:r>
              <a:rPr lang="zh-CN" altLang="zh-CN" sz="2300" dirty="0"/>
              <a:t>否则，站点</a:t>
            </a:r>
            <a:r>
              <a:rPr lang="zh-CN" altLang="zh-CN" sz="2300" dirty="0" smtClean="0"/>
              <a:t>执行</a:t>
            </a:r>
            <a:r>
              <a:rPr lang="en-US" altLang="zh-CN" sz="2300" dirty="0" smtClean="0"/>
              <a:t> CSMA/CA </a:t>
            </a:r>
            <a:r>
              <a:rPr lang="zh-CN" altLang="zh-CN" sz="2300" dirty="0" smtClean="0"/>
              <a:t>协议</a:t>
            </a:r>
            <a:r>
              <a:rPr lang="zh-CN" altLang="zh-CN" sz="2300" dirty="0"/>
              <a:t>的退避算法。一旦检测到信道忙，就</a:t>
            </a:r>
            <a:r>
              <a:rPr lang="zh-CN" altLang="zh-CN" sz="2300" dirty="0">
                <a:solidFill>
                  <a:srgbClr val="FF0000"/>
                </a:solidFill>
              </a:rPr>
              <a:t>冻结</a:t>
            </a:r>
            <a:r>
              <a:rPr lang="zh-CN" altLang="zh-CN" sz="2300" dirty="0"/>
              <a:t>退避计时器。只要信道空闲，退避计时器就进行倒计时。</a:t>
            </a:r>
          </a:p>
          <a:p>
            <a:pPr>
              <a:buNone/>
            </a:pPr>
            <a:r>
              <a:rPr lang="en-US" altLang="zh-CN" sz="2300" dirty="0" smtClean="0"/>
              <a:t>(3) </a:t>
            </a:r>
            <a:r>
              <a:rPr lang="zh-CN" altLang="zh-CN" sz="2300" dirty="0"/>
              <a:t>当退避计时器时间减少到</a:t>
            </a:r>
            <a:r>
              <a:rPr lang="zh-CN" altLang="zh-CN" sz="2300" dirty="0" smtClean="0"/>
              <a:t>零时</a:t>
            </a:r>
            <a:r>
              <a:rPr lang="en-US" altLang="zh-CN" sz="2300" dirty="0" smtClean="0"/>
              <a:t> (</a:t>
            </a:r>
            <a:r>
              <a:rPr lang="zh-CN" altLang="zh-CN" sz="2300" dirty="0" smtClean="0">
                <a:solidFill>
                  <a:srgbClr val="FF0000"/>
                </a:solidFill>
              </a:rPr>
              <a:t>这时</a:t>
            </a:r>
            <a:r>
              <a:rPr lang="zh-CN" altLang="zh-CN" sz="2300" dirty="0">
                <a:solidFill>
                  <a:srgbClr val="FF0000"/>
                </a:solidFill>
              </a:rPr>
              <a:t>信道只可能是空闲</a:t>
            </a:r>
            <a:r>
              <a:rPr lang="zh-CN" altLang="zh-CN" sz="2300" dirty="0" smtClean="0">
                <a:solidFill>
                  <a:srgbClr val="FF0000"/>
                </a:solidFill>
              </a:rPr>
              <a:t>的</a:t>
            </a:r>
            <a:r>
              <a:rPr lang="en-US" altLang="zh-CN" sz="2300" dirty="0" smtClean="0"/>
              <a:t>)</a:t>
            </a:r>
            <a:r>
              <a:rPr lang="zh-CN" altLang="zh-CN" sz="2300" dirty="0" smtClean="0"/>
              <a:t>，</a:t>
            </a:r>
            <a:r>
              <a:rPr lang="zh-CN" altLang="zh-CN" sz="2300" dirty="0"/>
              <a:t>站点就发送</a:t>
            </a:r>
            <a:r>
              <a:rPr lang="zh-CN" altLang="zh-CN" sz="2300" dirty="0">
                <a:solidFill>
                  <a:srgbClr val="FF0000"/>
                </a:solidFill>
              </a:rPr>
              <a:t>整个的帧</a:t>
            </a:r>
            <a:r>
              <a:rPr lang="zh-CN" altLang="zh-CN" sz="2300" dirty="0"/>
              <a:t>并</a:t>
            </a:r>
            <a:r>
              <a:rPr lang="zh-CN" altLang="zh-CN" sz="2300" dirty="0">
                <a:solidFill>
                  <a:srgbClr val="FF0000"/>
                </a:solidFill>
              </a:rPr>
              <a:t>等待确认</a:t>
            </a:r>
            <a:r>
              <a:rPr lang="zh-CN" altLang="zh-CN" sz="2300" dirty="0"/>
              <a:t>。</a:t>
            </a:r>
          </a:p>
          <a:p>
            <a:pPr>
              <a:buNone/>
            </a:pPr>
            <a:r>
              <a:rPr lang="en-US" altLang="zh-CN" sz="2300" dirty="0" smtClean="0"/>
              <a:t>(4) </a:t>
            </a:r>
            <a:r>
              <a:rPr lang="zh-CN" altLang="zh-CN" sz="2300" dirty="0"/>
              <a:t>发送站若收到确认，就知道已发送的帧</a:t>
            </a:r>
            <a:r>
              <a:rPr lang="zh-CN" altLang="zh-CN" sz="2300" dirty="0">
                <a:solidFill>
                  <a:srgbClr val="FF0000"/>
                </a:solidFill>
              </a:rPr>
              <a:t>被</a:t>
            </a:r>
            <a:r>
              <a:rPr lang="zh-CN" altLang="zh-CN" sz="2300" dirty="0"/>
              <a:t>目的站正确收到了。这时如果要发送第二帧，就要从上面的</a:t>
            </a:r>
            <a:r>
              <a:rPr lang="zh-CN" altLang="zh-CN" sz="2300" dirty="0" smtClean="0"/>
              <a:t>步骤</a:t>
            </a:r>
            <a:r>
              <a:rPr lang="en-US" altLang="zh-CN" sz="2300" dirty="0" smtClean="0"/>
              <a:t> (2) </a:t>
            </a:r>
            <a:r>
              <a:rPr lang="zh-CN" altLang="zh-CN" sz="2300" dirty="0" smtClean="0"/>
              <a:t>开始</a:t>
            </a:r>
            <a:r>
              <a:rPr lang="zh-CN" altLang="zh-CN" sz="2300" dirty="0"/>
              <a:t>，</a:t>
            </a:r>
            <a:r>
              <a:rPr lang="zh-CN" altLang="zh-CN" sz="2300" dirty="0" smtClean="0"/>
              <a:t>执行</a:t>
            </a:r>
            <a:r>
              <a:rPr lang="en-US" altLang="zh-CN" sz="2300" dirty="0" smtClean="0"/>
              <a:t> CSMA/CA </a:t>
            </a:r>
            <a:r>
              <a:rPr lang="zh-CN" altLang="zh-CN" sz="2300" dirty="0" smtClean="0"/>
              <a:t>协议</a:t>
            </a:r>
            <a:r>
              <a:rPr lang="zh-CN" altLang="zh-CN" sz="2300" dirty="0"/>
              <a:t>的退避算法，随机选定一段退避时间</a:t>
            </a:r>
            <a:r>
              <a:rPr lang="zh-CN" altLang="zh-CN" sz="2300" dirty="0" smtClean="0"/>
              <a:t>。</a:t>
            </a:r>
            <a:endParaRPr lang="en-US" altLang="zh-CN" sz="2300" dirty="0" smtClean="0"/>
          </a:p>
          <a:p>
            <a:pPr>
              <a:buBlip>
                <a:blip r:embed="rId3"/>
              </a:buBlip>
            </a:pPr>
            <a:r>
              <a:rPr lang="zh-CN" altLang="zh-CN" sz="2200" dirty="0" smtClean="0"/>
              <a:t>若</a:t>
            </a:r>
            <a:r>
              <a:rPr lang="zh-CN" altLang="zh-CN" sz="2200" dirty="0"/>
              <a:t>源站在规定时间内没有收到确认</a:t>
            </a:r>
            <a:r>
              <a:rPr lang="zh-CN" altLang="zh-CN" sz="2200" dirty="0" smtClean="0"/>
              <a:t>帧</a:t>
            </a:r>
            <a:r>
              <a:rPr lang="en-US" altLang="zh-CN" sz="2200" dirty="0" smtClean="0"/>
              <a:t>ACK(</a:t>
            </a:r>
            <a:r>
              <a:rPr lang="zh-CN" altLang="zh-CN" sz="2200" dirty="0" smtClean="0"/>
              <a:t>由</a:t>
            </a:r>
            <a:r>
              <a:rPr lang="zh-CN" altLang="zh-CN" sz="2200" dirty="0"/>
              <a:t>重传计时器控制这段</a:t>
            </a:r>
            <a:r>
              <a:rPr lang="zh-CN" altLang="zh-CN" sz="2200" dirty="0" smtClean="0"/>
              <a:t>时间</a:t>
            </a:r>
            <a:r>
              <a:rPr lang="en-US" altLang="zh-CN" sz="2200" dirty="0" smtClean="0"/>
              <a:t>)</a:t>
            </a:r>
            <a:r>
              <a:rPr lang="zh-CN" altLang="zh-CN" sz="2200" dirty="0" smtClean="0"/>
              <a:t>，</a:t>
            </a:r>
            <a:r>
              <a:rPr lang="zh-CN" altLang="zh-CN" sz="2200" dirty="0"/>
              <a:t>就必须重传此</a:t>
            </a:r>
            <a:r>
              <a:rPr lang="zh-CN" altLang="zh-CN" sz="2200" dirty="0" smtClean="0"/>
              <a:t>帧</a:t>
            </a:r>
            <a:r>
              <a:rPr lang="en-US" altLang="zh-CN" sz="2200" dirty="0" smtClean="0"/>
              <a:t>(</a:t>
            </a:r>
            <a:r>
              <a:rPr lang="zh-CN" altLang="zh-CN" sz="2200" u="sng" dirty="0" smtClean="0"/>
              <a:t>再次使用</a:t>
            </a:r>
            <a:r>
              <a:rPr lang="en-US" altLang="zh-CN" sz="2200" u="sng" dirty="0" smtClean="0"/>
              <a:t>CSMA/CA</a:t>
            </a:r>
            <a:r>
              <a:rPr lang="zh-CN" altLang="zh-CN" sz="2200" u="sng" dirty="0" smtClean="0"/>
              <a:t>协议</a:t>
            </a:r>
            <a:r>
              <a:rPr lang="zh-CN" altLang="zh-CN" sz="2200" u="sng" dirty="0">
                <a:solidFill>
                  <a:srgbClr val="FF0000"/>
                </a:solidFill>
              </a:rPr>
              <a:t>争用接入</a:t>
            </a:r>
            <a:r>
              <a:rPr lang="zh-CN" altLang="zh-CN" sz="2200" u="sng" dirty="0" smtClean="0"/>
              <a:t>信道</a:t>
            </a:r>
            <a:r>
              <a:rPr lang="en-US" altLang="zh-CN" sz="2200" dirty="0" smtClean="0"/>
              <a:t>)</a:t>
            </a:r>
            <a:r>
              <a:rPr lang="zh-CN" altLang="zh-CN" sz="2200" dirty="0" smtClean="0"/>
              <a:t>，</a:t>
            </a:r>
            <a:r>
              <a:rPr lang="zh-CN" altLang="zh-CN" sz="2200" dirty="0"/>
              <a:t>直到收到确认为止，或者经过</a:t>
            </a:r>
            <a:r>
              <a:rPr lang="zh-CN" altLang="zh-CN" sz="2200" dirty="0">
                <a:solidFill>
                  <a:srgbClr val="FF0000"/>
                </a:solidFill>
              </a:rPr>
              <a:t>若干次的重传失败</a:t>
            </a:r>
            <a:r>
              <a:rPr lang="zh-CN" altLang="zh-CN" sz="2200" dirty="0"/>
              <a:t>后放弃发送。</a:t>
            </a:r>
            <a:endParaRPr lang="zh-CN" altLang="en-US" sz="2200" dirty="0"/>
          </a:p>
        </p:txBody>
      </p:sp>
    </p:spTree>
    <p:extLst>
      <p:ext uri="{BB962C8B-B14F-4D97-AF65-F5344CB8AC3E}">
        <p14:creationId xmlns:p14="http://schemas.microsoft.com/office/powerpoint/2010/main" xmlns="" val="3264462781"/>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6"/>
          <p:cNvSpPr>
            <a:spLocks noGrp="1" noChangeArrowheads="1"/>
          </p:cNvSpPr>
          <p:nvPr>
            <p:ph type="title"/>
          </p:nvPr>
        </p:nvSpPr>
        <p:spPr/>
        <p:txBody>
          <a:bodyPr/>
          <a:lstStyle/>
          <a:p>
            <a:pPr eaLnBrk="1" hangingPunct="1"/>
            <a:r>
              <a:rPr lang="zh-CN" altLang="en-US" dirty="0" smtClean="0"/>
              <a:t>退避算法的使用情况 </a:t>
            </a:r>
          </a:p>
        </p:txBody>
      </p:sp>
      <p:sp>
        <p:nvSpPr>
          <p:cNvPr id="332809" name="Rectangle 9"/>
          <p:cNvSpPr>
            <a:spLocks noGrp="1" noChangeArrowheads="1"/>
          </p:cNvSpPr>
          <p:nvPr>
            <p:ph type="body" idx="1"/>
          </p:nvPr>
        </p:nvSpPr>
        <p:spPr>
          <a:xfrm>
            <a:off x="323850" y="1052513"/>
            <a:ext cx="8496300" cy="5148262"/>
          </a:xfrm>
        </p:spPr>
        <p:txBody>
          <a:bodyPr/>
          <a:lstStyle/>
          <a:p>
            <a:pPr eaLnBrk="1" hangingPunct="1"/>
            <a:r>
              <a:rPr lang="zh-CN" altLang="en-US" dirty="0" smtClean="0"/>
              <a:t>仅在下面的情况下才不使用退避算法：</a:t>
            </a:r>
            <a:endParaRPr lang="en-US" altLang="zh-CN" dirty="0" smtClean="0"/>
          </a:p>
          <a:p>
            <a:pPr eaLnBrk="1" hangingPunct="1">
              <a:buSzPct val="80000"/>
              <a:buFont typeface="Wingdings" panose="05000000000000000000" pitchFamily="2" charset="2"/>
              <a:buChar char="þ"/>
            </a:pPr>
            <a:r>
              <a:rPr lang="zh-CN" altLang="en-US" dirty="0" smtClean="0"/>
              <a:t>检测到信道是空闲的，并且这个数据帧是要发送的第一个数据帧。</a:t>
            </a:r>
          </a:p>
          <a:p>
            <a:pPr eaLnBrk="1" hangingPunct="1"/>
            <a:endParaRPr lang="en-US" altLang="zh-CN" dirty="0" smtClean="0"/>
          </a:p>
          <a:p>
            <a:pPr eaLnBrk="1" hangingPunct="1"/>
            <a:r>
              <a:rPr lang="zh-CN" altLang="en-US" dirty="0" smtClean="0"/>
              <a:t>除此以外的所有情况，都必须使用退避算法。即：</a:t>
            </a:r>
          </a:p>
          <a:p>
            <a:pPr eaLnBrk="1" hangingPunct="1">
              <a:buSzPct val="80000"/>
              <a:buFont typeface="Wingdings" panose="05000000000000000000" pitchFamily="2" charset="2"/>
              <a:buChar char="þ"/>
            </a:pPr>
            <a:r>
              <a:rPr lang="zh-CN" altLang="en-US" dirty="0" smtClean="0"/>
              <a:t>在发送第一个帧之前检测到信道处于忙态。</a:t>
            </a:r>
            <a:endParaRPr lang="en-US" altLang="zh-CN" dirty="0" smtClean="0"/>
          </a:p>
          <a:p>
            <a:pPr eaLnBrk="1" hangingPunct="1">
              <a:buSzPct val="80000"/>
              <a:buFont typeface="Wingdings" panose="05000000000000000000" pitchFamily="2" charset="2"/>
              <a:buChar char="þ"/>
            </a:pPr>
            <a:endParaRPr lang="zh-CN" altLang="en-US" dirty="0" smtClean="0"/>
          </a:p>
          <a:p>
            <a:pPr eaLnBrk="1" hangingPunct="1">
              <a:buSzPct val="80000"/>
              <a:buFont typeface="Wingdings" panose="05000000000000000000" pitchFamily="2" charset="2"/>
              <a:buChar char="þ"/>
            </a:pPr>
            <a:r>
              <a:rPr lang="zh-CN" altLang="en-US" dirty="0" smtClean="0"/>
              <a:t>在每一次的重传后。</a:t>
            </a:r>
            <a:endParaRPr lang="en-US" altLang="zh-CN" dirty="0" smtClean="0"/>
          </a:p>
          <a:p>
            <a:pPr eaLnBrk="1" hangingPunct="1">
              <a:buSzPct val="80000"/>
              <a:buFont typeface="Wingdings" panose="05000000000000000000" pitchFamily="2" charset="2"/>
              <a:buChar char="þ"/>
            </a:pPr>
            <a:endParaRPr lang="zh-CN" altLang="en-US" dirty="0" smtClean="0"/>
          </a:p>
          <a:p>
            <a:pPr eaLnBrk="1" hangingPunct="1">
              <a:buSzPct val="80000"/>
              <a:buFont typeface="Wingdings" panose="05000000000000000000" pitchFamily="2" charset="2"/>
              <a:buChar char="þ"/>
            </a:pPr>
            <a:r>
              <a:rPr lang="zh-CN" altLang="en-US" dirty="0" smtClean="0"/>
              <a:t>在每一次的成功发送后再要发送下一个帧。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2809">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32809">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32809">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3280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2809" grpId="0" build="p"/>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854" name="Rectangle 6"/>
          <p:cNvSpPr>
            <a:spLocks noGrp="1" noChangeArrowheads="1"/>
          </p:cNvSpPr>
          <p:nvPr>
            <p:ph type="title"/>
          </p:nvPr>
        </p:nvSpPr>
        <p:spPr/>
        <p:txBody>
          <a:bodyPr/>
          <a:lstStyle/>
          <a:p>
            <a:r>
              <a:rPr lang="en-US" altLang="zh-CN" dirty="0"/>
              <a:t>2. </a:t>
            </a:r>
            <a:r>
              <a:rPr lang="zh-CN" altLang="en-US" dirty="0"/>
              <a:t>对信道进行预约 </a:t>
            </a:r>
          </a:p>
        </p:txBody>
      </p:sp>
      <p:sp>
        <p:nvSpPr>
          <p:cNvPr id="2" name="内容占位符 1"/>
          <p:cNvSpPr>
            <a:spLocks noGrp="1"/>
          </p:cNvSpPr>
          <p:nvPr>
            <p:ph idx="1"/>
          </p:nvPr>
        </p:nvSpPr>
        <p:spPr/>
        <p:txBody>
          <a:bodyPr/>
          <a:lstStyle/>
          <a:p>
            <a:r>
              <a:rPr lang="zh-CN" altLang="zh-CN" dirty="0"/>
              <a:t>为了更好地解决隐蔽站带来的碰撞问题，</a:t>
            </a:r>
            <a:r>
              <a:rPr lang="en-US" altLang="zh-CN" dirty="0" smtClean="0"/>
              <a:t>802.11 </a:t>
            </a:r>
            <a:r>
              <a:rPr lang="zh-CN" altLang="zh-CN" dirty="0" smtClean="0"/>
              <a:t>允许</a:t>
            </a:r>
            <a:r>
              <a:rPr lang="zh-CN" altLang="zh-CN" dirty="0"/>
              <a:t>要发送数据的站对信道进行预约。</a:t>
            </a:r>
            <a:endParaRPr lang="zh-CN" altLang="en-US" dirty="0"/>
          </a:p>
        </p:txBody>
      </p:sp>
      <p:grpSp>
        <p:nvGrpSpPr>
          <p:cNvPr id="3" name="组合 4"/>
          <p:cNvGrpSpPr/>
          <p:nvPr/>
        </p:nvGrpSpPr>
        <p:grpSpPr>
          <a:xfrm>
            <a:off x="711337" y="4429132"/>
            <a:ext cx="8108078" cy="912146"/>
            <a:chOff x="770615" y="4429132"/>
            <a:chExt cx="8783751" cy="912146"/>
          </a:xfrm>
        </p:grpSpPr>
        <p:sp>
          <p:nvSpPr>
            <p:cNvPr id="62" name="Text Box 96"/>
            <p:cNvSpPr txBox="1">
              <a:spLocks noChangeArrowheads="1"/>
            </p:cNvSpPr>
            <p:nvPr/>
          </p:nvSpPr>
          <p:spPr bwMode="auto">
            <a:xfrm>
              <a:off x="9260536" y="4461795"/>
              <a:ext cx="293830"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sz="2000" i="1">
                  <a:latin typeface="+mn-lt"/>
                  <a:ea typeface="+mn-ea"/>
                </a:rPr>
                <a:t>t</a:t>
              </a:r>
            </a:p>
          </p:txBody>
        </p:sp>
        <p:sp>
          <p:nvSpPr>
            <p:cNvPr id="65" name="Line 95"/>
            <p:cNvSpPr>
              <a:spLocks noChangeShapeType="1"/>
            </p:cNvSpPr>
            <p:nvPr/>
          </p:nvSpPr>
          <p:spPr bwMode="auto">
            <a:xfrm>
              <a:off x="846873" y="4901232"/>
              <a:ext cx="8505836" cy="0"/>
            </a:xfrm>
            <a:prstGeom prst="line">
              <a:avLst/>
            </a:prstGeom>
            <a:noFill/>
            <a:ln w="19050">
              <a:solidFill>
                <a:schemeClr val="tx1"/>
              </a:solidFill>
              <a:round/>
              <a:headEnd/>
              <a:tailEnd type="triangle" w="sm" len="med"/>
            </a:ln>
            <a:extLst>
              <a:ext uri="{909E8E84-426E-40DD-AFC4-6F175D3DCCD1}">
                <a14:hiddenFill xmlns:a14="http://schemas.microsoft.com/office/drawing/2010/main" xmlns="">
                  <a:noFill/>
                </a14:hiddenFill>
              </a:ext>
            </a:extLst>
          </p:spPr>
          <p:txBody>
            <a:bodyPr/>
            <a:lstStyle/>
            <a:p>
              <a:endParaRPr lang="zh-CN" altLang="en-US" sz="2000">
                <a:latin typeface="+mn-lt"/>
                <a:ea typeface="+mn-ea"/>
              </a:endParaRPr>
            </a:p>
          </p:txBody>
        </p:sp>
        <p:sp>
          <p:nvSpPr>
            <p:cNvPr id="84" name="矩形 83"/>
            <p:cNvSpPr/>
            <p:nvPr/>
          </p:nvSpPr>
          <p:spPr bwMode="auto">
            <a:xfrm>
              <a:off x="2719553" y="4478071"/>
              <a:ext cx="6168096" cy="423161"/>
            </a:xfrm>
            <a:prstGeom prst="rect">
              <a:avLst/>
            </a:prstGeom>
            <a:solidFill>
              <a:srgbClr val="66CCFF"/>
            </a:solidFill>
            <a:ln w="9525" cap="flat" cmpd="sng" algn="ctr">
              <a:solidFill>
                <a:schemeClr val="tx1"/>
              </a:solidFill>
              <a:prstDash val="solid"/>
              <a:round/>
              <a:headEnd type="none" w="med" len="med"/>
              <a:tailEnd type="none" w="med" len="med"/>
            </a:ln>
            <a:effectLst/>
          </p:spPr>
          <p:txBody>
            <a:bodyPr/>
            <a:lstStyle/>
            <a:p>
              <a:endParaRPr lang="zh-CN" altLang="en-US" sz="2000">
                <a:latin typeface="+mn-lt"/>
                <a:ea typeface="+mn-ea"/>
              </a:endParaRPr>
            </a:p>
          </p:txBody>
        </p:sp>
        <p:sp>
          <p:nvSpPr>
            <p:cNvPr id="86" name="矩形 85"/>
            <p:cNvSpPr/>
            <p:nvPr/>
          </p:nvSpPr>
          <p:spPr bwMode="auto">
            <a:xfrm>
              <a:off x="4027749" y="4901231"/>
              <a:ext cx="4859900" cy="420835"/>
            </a:xfrm>
            <a:prstGeom prst="rect">
              <a:avLst/>
            </a:prstGeom>
            <a:solidFill>
              <a:srgbClr val="66CCFF"/>
            </a:solidFill>
            <a:ln w="9525" cap="flat" cmpd="sng" algn="ctr">
              <a:solidFill>
                <a:schemeClr val="tx1"/>
              </a:solidFill>
              <a:prstDash val="solid"/>
              <a:round/>
              <a:headEnd type="none" w="med" len="med"/>
              <a:tailEnd type="none" w="med" len="med"/>
            </a:ln>
            <a:effectLst/>
          </p:spPr>
          <p:txBody>
            <a:bodyPr/>
            <a:lstStyle/>
            <a:p>
              <a:endParaRPr lang="zh-CN" altLang="en-US" sz="2000">
                <a:latin typeface="+mn-lt"/>
                <a:ea typeface="+mn-ea"/>
              </a:endParaRPr>
            </a:p>
          </p:txBody>
        </p:sp>
        <p:sp>
          <p:nvSpPr>
            <p:cNvPr id="87" name="Text Box 94"/>
            <p:cNvSpPr txBox="1">
              <a:spLocks noChangeArrowheads="1"/>
            </p:cNvSpPr>
            <p:nvPr/>
          </p:nvSpPr>
          <p:spPr bwMode="auto">
            <a:xfrm>
              <a:off x="3467386" y="4469049"/>
              <a:ext cx="5122998"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ctr" eaLnBrk="1" hangingPunct="1"/>
              <a:r>
                <a:rPr lang="en-US" altLang="zh-CN" sz="2000" dirty="0">
                  <a:latin typeface="+mn-lt"/>
                  <a:ea typeface="+mn-ea"/>
                </a:rPr>
                <a:t>A </a:t>
              </a:r>
              <a:r>
                <a:rPr lang="zh-CN" altLang="en-US" sz="2000" dirty="0">
                  <a:latin typeface="+mn-lt"/>
                  <a:ea typeface="+mn-ea"/>
                </a:rPr>
                <a:t>在 </a:t>
              </a:r>
              <a:r>
                <a:rPr lang="en-US" altLang="zh-CN" sz="2000" dirty="0">
                  <a:latin typeface="+mn-lt"/>
                  <a:ea typeface="+mn-ea"/>
                </a:rPr>
                <a:t>RTS </a:t>
              </a:r>
              <a:r>
                <a:rPr lang="zh-CN" altLang="en-US" sz="2000" dirty="0">
                  <a:latin typeface="+mn-lt"/>
                  <a:ea typeface="+mn-ea"/>
                </a:rPr>
                <a:t>帧中填写的所需的持续时间</a:t>
              </a:r>
            </a:p>
          </p:txBody>
        </p:sp>
        <p:sp>
          <p:nvSpPr>
            <p:cNvPr id="88" name="Text Box 94"/>
            <p:cNvSpPr txBox="1">
              <a:spLocks noChangeArrowheads="1"/>
            </p:cNvSpPr>
            <p:nvPr/>
          </p:nvSpPr>
          <p:spPr bwMode="auto">
            <a:xfrm>
              <a:off x="4024306" y="4901097"/>
              <a:ext cx="4878652"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ctr" eaLnBrk="1" hangingPunct="1"/>
              <a:r>
                <a:rPr lang="en-US" altLang="zh-CN" sz="2000" dirty="0">
                  <a:latin typeface="+mn-lt"/>
                  <a:ea typeface="+mn-ea"/>
                </a:rPr>
                <a:t>B </a:t>
              </a:r>
              <a:r>
                <a:rPr lang="zh-CN" altLang="en-US" sz="2000" dirty="0">
                  <a:latin typeface="+mn-lt"/>
                  <a:ea typeface="+mn-ea"/>
                </a:rPr>
                <a:t>在 </a:t>
              </a:r>
              <a:r>
                <a:rPr lang="en-US" altLang="zh-CN" sz="2000" dirty="0">
                  <a:latin typeface="+mn-lt"/>
                  <a:ea typeface="+mn-ea"/>
                </a:rPr>
                <a:t>CTS </a:t>
              </a:r>
              <a:r>
                <a:rPr lang="zh-CN" altLang="en-US" sz="2000" dirty="0">
                  <a:latin typeface="+mn-lt"/>
                  <a:ea typeface="+mn-ea"/>
                </a:rPr>
                <a:t>帧中填写的所需的持续时间</a:t>
              </a:r>
            </a:p>
          </p:txBody>
        </p:sp>
        <p:sp>
          <p:nvSpPr>
            <p:cNvPr id="89" name="Text Box 94"/>
            <p:cNvSpPr txBox="1">
              <a:spLocks noChangeArrowheads="1"/>
            </p:cNvSpPr>
            <p:nvPr/>
          </p:nvSpPr>
          <p:spPr bwMode="auto">
            <a:xfrm>
              <a:off x="770615" y="4429132"/>
              <a:ext cx="1241521"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ctr" eaLnBrk="1" hangingPunct="1"/>
              <a:r>
                <a:rPr lang="en-US" altLang="zh-CN" sz="2000" dirty="0" smtClean="0">
                  <a:latin typeface="+mn-lt"/>
                  <a:ea typeface="+mn-ea"/>
                </a:rPr>
                <a:t>A</a:t>
              </a:r>
              <a:r>
                <a:rPr lang="zh-CN" altLang="en-US" sz="2000" dirty="0" smtClean="0">
                  <a:latin typeface="+mn-lt"/>
                  <a:ea typeface="+mn-ea"/>
                </a:rPr>
                <a:t>的 </a:t>
              </a:r>
              <a:r>
                <a:rPr lang="en-US" altLang="zh-CN" sz="2000" dirty="0" smtClean="0">
                  <a:latin typeface="+mn-lt"/>
                  <a:ea typeface="+mn-ea"/>
                </a:rPr>
                <a:t>NAV</a:t>
              </a:r>
              <a:endParaRPr lang="zh-CN" altLang="en-US" sz="2000" dirty="0">
                <a:latin typeface="+mn-lt"/>
                <a:ea typeface="+mn-ea"/>
              </a:endParaRPr>
            </a:p>
          </p:txBody>
        </p:sp>
        <p:sp>
          <p:nvSpPr>
            <p:cNvPr id="90" name="Text Box 94"/>
            <p:cNvSpPr txBox="1">
              <a:spLocks noChangeArrowheads="1"/>
            </p:cNvSpPr>
            <p:nvPr/>
          </p:nvSpPr>
          <p:spPr bwMode="auto">
            <a:xfrm>
              <a:off x="774089" y="4941168"/>
              <a:ext cx="1238047"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ctr" eaLnBrk="1" hangingPunct="1"/>
              <a:r>
                <a:rPr lang="en-US" altLang="zh-CN" sz="2000" dirty="0" smtClean="0">
                  <a:latin typeface="+mn-lt"/>
                  <a:ea typeface="+mn-ea"/>
                </a:rPr>
                <a:t>B</a:t>
              </a:r>
              <a:r>
                <a:rPr lang="zh-CN" altLang="en-US" sz="2000" dirty="0" smtClean="0">
                  <a:latin typeface="+mn-lt"/>
                  <a:ea typeface="+mn-ea"/>
                </a:rPr>
                <a:t>的 </a:t>
              </a:r>
              <a:r>
                <a:rPr lang="en-US" altLang="zh-CN" sz="2000" dirty="0" smtClean="0">
                  <a:latin typeface="+mn-lt"/>
                  <a:ea typeface="+mn-ea"/>
                </a:rPr>
                <a:t>NAV</a:t>
              </a:r>
              <a:endParaRPr lang="zh-CN" altLang="en-US" sz="2000" dirty="0">
                <a:latin typeface="+mn-lt"/>
                <a:ea typeface="+mn-ea"/>
              </a:endParaRPr>
            </a:p>
          </p:txBody>
        </p:sp>
      </p:grpSp>
      <p:grpSp>
        <p:nvGrpSpPr>
          <p:cNvPr id="4" name="组合 3"/>
          <p:cNvGrpSpPr/>
          <p:nvPr/>
        </p:nvGrpSpPr>
        <p:grpSpPr>
          <a:xfrm>
            <a:off x="546020" y="2924944"/>
            <a:ext cx="8273395" cy="1553128"/>
            <a:chOff x="591521" y="2924944"/>
            <a:chExt cx="8962845" cy="1553128"/>
          </a:xfrm>
        </p:grpSpPr>
        <p:sp>
          <p:nvSpPr>
            <p:cNvPr id="57" name="Text Box 3"/>
            <p:cNvSpPr txBox="1">
              <a:spLocks noChangeArrowheads="1"/>
            </p:cNvSpPr>
            <p:nvPr/>
          </p:nvSpPr>
          <p:spPr bwMode="auto">
            <a:xfrm>
              <a:off x="9260536" y="3103974"/>
              <a:ext cx="293830"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sz="2000" i="1">
                  <a:latin typeface="+mn-lt"/>
                  <a:ea typeface="+mn-ea"/>
                </a:rPr>
                <a:t>t</a:t>
              </a:r>
            </a:p>
          </p:txBody>
        </p:sp>
        <p:sp>
          <p:nvSpPr>
            <p:cNvPr id="58" name="Text Box 9"/>
            <p:cNvSpPr txBox="1">
              <a:spLocks noChangeArrowheads="1"/>
            </p:cNvSpPr>
            <p:nvPr/>
          </p:nvSpPr>
          <p:spPr bwMode="auto">
            <a:xfrm>
              <a:off x="1131175" y="2999346"/>
              <a:ext cx="792231"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sz="2000">
                  <a:latin typeface="+mn-lt"/>
                  <a:ea typeface="+mn-ea"/>
                </a:rPr>
                <a:t>DIFS</a:t>
              </a:r>
            </a:p>
          </p:txBody>
        </p:sp>
        <p:sp>
          <p:nvSpPr>
            <p:cNvPr id="59" name="Line 12"/>
            <p:cNvSpPr>
              <a:spLocks noChangeShapeType="1"/>
            </p:cNvSpPr>
            <p:nvPr/>
          </p:nvSpPr>
          <p:spPr bwMode="auto">
            <a:xfrm>
              <a:off x="943701" y="3420182"/>
              <a:ext cx="1028015" cy="0"/>
            </a:xfrm>
            <a:prstGeom prst="line">
              <a:avLst/>
            </a:prstGeom>
            <a:noFill/>
            <a:ln w="9525">
              <a:solidFill>
                <a:schemeClr val="tx1"/>
              </a:solidFill>
              <a:round/>
              <a:headEnd type="triangle" w="sm" len="med"/>
              <a:tailEnd type="triangle" w="sm" len="med"/>
            </a:ln>
            <a:extLst>
              <a:ext uri="{909E8E84-426E-40DD-AFC4-6F175D3DCCD1}">
                <a14:hiddenFill xmlns:a14="http://schemas.microsoft.com/office/drawing/2010/main" xmlns="">
                  <a:noFill/>
                </a14:hiddenFill>
              </a:ext>
            </a:extLst>
          </p:spPr>
          <p:txBody>
            <a:bodyPr/>
            <a:lstStyle/>
            <a:p>
              <a:endParaRPr lang="zh-CN" altLang="en-US" sz="2000">
                <a:latin typeface="+mn-lt"/>
                <a:ea typeface="+mn-ea"/>
              </a:endParaRPr>
            </a:p>
          </p:txBody>
        </p:sp>
        <p:sp>
          <p:nvSpPr>
            <p:cNvPr id="60" name="Text Box 24"/>
            <p:cNvSpPr txBox="1">
              <a:spLocks noChangeArrowheads="1"/>
            </p:cNvSpPr>
            <p:nvPr/>
          </p:nvSpPr>
          <p:spPr bwMode="auto">
            <a:xfrm>
              <a:off x="2719553" y="2962145"/>
              <a:ext cx="840542" cy="4001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sz="2000">
                  <a:latin typeface="+mn-lt"/>
                  <a:ea typeface="+mn-ea"/>
                </a:rPr>
                <a:t>SIFS</a:t>
              </a:r>
            </a:p>
          </p:txBody>
        </p:sp>
        <p:sp>
          <p:nvSpPr>
            <p:cNvPr id="61" name="Text Box 94"/>
            <p:cNvSpPr txBox="1">
              <a:spLocks noChangeArrowheads="1"/>
            </p:cNvSpPr>
            <p:nvPr/>
          </p:nvSpPr>
          <p:spPr bwMode="auto">
            <a:xfrm>
              <a:off x="591521" y="2999346"/>
              <a:ext cx="366767"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ctr" eaLnBrk="1" hangingPunct="1"/>
              <a:r>
                <a:rPr lang="en-US" altLang="zh-CN" sz="2000">
                  <a:latin typeface="+mn-lt"/>
                  <a:ea typeface="+mn-ea"/>
                </a:rPr>
                <a:t>A</a:t>
              </a:r>
              <a:endParaRPr lang="zh-CN" altLang="en-US" sz="2000">
                <a:latin typeface="+mn-lt"/>
                <a:ea typeface="+mn-ea"/>
              </a:endParaRPr>
            </a:p>
          </p:txBody>
        </p:sp>
        <p:sp>
          <p:nvSpPr>
            <p:cNvPr id="63" name="Line 130"/>
            <p:cNvSpPr>
              <a:spLocks noChangeShapeType="1"/>
            </p:cNvSpPr>
            <p:nvPr/>
          </p:nvSpPr>
          <p:spPr bwMode="auto">
            <a:xfrm>
              <a:off x="8887649" y="3636400"/>
              <a:ext cx="0" cy="841671"/>
            </a:xfrm>
            <a:prstGeom prst="line">
              <a:avLst/>
            </a:prstGeom>
            <a:noFill/>
            <a:ln w="19050">
              <a:solidFill>
                <a:schemeClr val="tx1"/>
              </a:solidFill>
              <a:prstDash val="dash"/>
              <a:round/>
              <a:headEnd/>
              <a:tailEnd/>
            </a:ln>
            <a:extLst>
              <a:ext uri="{909E8E84-426E-40DD-AFC4-6F175D3DCCD1}">
                <a14:hiddenFill xmlns:a14="http://schemas.microsoft.com/office/drawing/2010/main" xmlns="">
                  <a:noFill/>
                </a14:hiddenFill>
              </a:ext>
            </a:extLst>
          </p:spPr>
          <p:txBody>
            <a:bodyPr/>
            <a:lstStyle/>
            <a:p>
              <a:endParaRPr lang="zh-CN" altLang="en-US" sz="2000">
                <a:latin typeface="+mn-lt"/>
                <a:ea typeface="+mn-ea"/>
              </a:endParaRPr>
            </a:p>
          </p:txBody>
        </p:sp>
        <p:sp>
          <p:nvSpPr>
            <p:cNvPr id="66" name="Line 2"/>
            <p:cNvSpPr>
              <a:spLocks noChangeShapeType="1"/>
            </p:cNvSpPr>
            <p:nvPr/>
          </p:nvSpPr>
          <p:spPr bwMode="auto">
            <a:xfrm>
              <a:off x="849466" y="3524890"/>
              <a:ext cx="8505836" cy="0"/>
            </a:xfrm>
            <a:prstGeom prst="line">
              <a:avLst/>
            </a:prstGeom>
            <a:noFill/>
            <a:ln w="19050">
              <a:solidFill>
                <a:schemeClr val="tx1"/>
              </a:solidFill>
              <a:round/>
              <a:headEnd/>
              <a:tailEnd type="triangle" w="sm" len="med"/>
            </a:ln>
            <a:extLst>
              <a:ext uri="{909E8E84-426E-40DD-AFC4-6F175D3DCCD1}">
                <a14:hiddenFill xmlns:a14="http://schemas.microsoft.com/office/drawing/2010/main" xmlns="">
                  <a:noFill/>
                </a14:hiddenFill>
              </a:ext>
            </a:extLst>
          </p:spPr>
          <p:txBody>
            <a:bodyPr/>
            <a:lstStyle/>
            <a:p>
              <a:endParaRPr lang="zh-CN" altLang="en-US" sz="2000">
                <a:latin typeface="+mn-lt"/>
                <a:ea typeface="+mn-ea"/>
              </a:endParaRPr>
            </a:p>
          </p:txBody>
        </p:sp>
        <p:sp>
          <p:nvSpPr>
            <p:cNvPr id="67" name="Line 141"/>
            <p:cNvSpPr>
              <a:spLocks noChangeShapeType="1"/>
            </p:cNvSpPr>
            <p:nvPr/>
          </p:nvSpPr>
          <p:spPr bwMode="auto">
            <a:xfrm>
              <a:off x="8232520" y="3283003"/>
              <a:ext cx="0" cy="244132"/>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sz="2000">
                <a:latin typeface="+mn-lt"/>
                <a:ea typeface="+mn-ea"/>
              </a:endParaRPr>
            </a:p>
          </p:txBody>
        </p:sp>
        <p:sp>
          <p:nvSpPr>
            <p:cNvPr id="68" name="Text Box 143"/>
            <p:cNvSpPr txBox="1">
              <a:spLocks noChangeArrowheads="1"/>
            </p:cNvSpPr>
            <p:nvPr/>
          </p:nvSpPr>
          <p:spPr bwMode="auto">
            <a:xfrm>
              <a:off x="7511467" y="2924944"/>
              <a:ext cx="757499"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sz="2000">
                  <a:latin typeface="+mn-lt"/>
                  <a:ea typeface="+mn-ea"/>
                </a:rPr>
                <a:t>SIFS</a:t>
              </a:r>
            </a:p>
          </p:txBody>
        </p:sp>
        <p:sp>
          <p:nvSpPr>
            <p:cNvPr id="69" name="Text Box 148"/>
            <p:cNvSpPr txBox="1">
              <a:spLocks noChangeArrowheads="1"/>
            </p:cNvSpPr>
            <p:nvPr/>
          </p:nvSpPr>
          <p:spPr bwMode="auto">
            <a:xfrm>
              <a:off x="3970064" y="2966795"/>
              <a:ext cx="757499"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sz="2000">
                  <a:latin typeface="+mn-lt"/>
                  <a:ea typeface="+mn-ea"/>
                </a:rPr>
                <a:t>SIFS</a:t>
              </a:r>
            </a:p>
          </p:txBody>
        </p:sp>
        <p:sp>
          <p:nvSpPr>
            <p:cNvPr id="70" name="Text Box 94"/>
            <p:cNvSpPr txBox="1">
              <a:spLocks noChangeArrowheads="1"/>
            </p:cNvSpPr>
            <p:nvPr/>
          </p:nvSpPr>
          <p:spPr bwMode="auto">
            <a:xfrm>
              <a:off x="593582" y="3567696"/>
              <a:ext cx="363294"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ctr" eaLnBrk="1" hangingPunct="1"/>
              <a:r>
                <a:rPr lang="en-US" altLang="zh-CN" sz="2000" dirty="0">
                  <a:latin typeface="+mn-lt"/>
                  <a:ea typeface="+mn-ea"/>
                </a:rPr>
                <a:t>B</a:t>
              </a:r>
              <a:endParaRPr lang="zh-CN" altLang="en-US" sz="2000" dirty="0">
                <a:latin typeface="+mn-lt"/>
                <a:ea typeface="+mn-ea"/>
              </a:endParaRPr>
            </a:p>
          </p:txBody>
        </p:sp>
        <p:sp>
          <p:nvSpPr>
            <p:cNvPr id="71" name="矩形 70"/>
            <p:cNvSpPr/>
            <p:nvPr/>
          </p:nvSpPr>
          <p:spPr bwMode="auto">
            <a:xfrm>
              <a:off x="1971717" y="3103974"/>
              <a:ext cx="747836" cy="423161"/>
            </a:xfrm>
            <a:prstGeom prst="rect">
              <a:avLst/>
            </a:prstGeom>
            <a:solidFill>
              <a:srgbClr val="FFFF66"/>
            </a:solidFill>
            <a:ln w="9525" cap="flat" cmpd="sng" algn="ctr">
              <a:solidFill>
                <a:schemeClr val="tx1"/>
              </a:solidFill>
              <a:prstDash val="solid"/>
              <a:round/>
              <a:headEnd type="none" w="med" len="med"/>
              <a:tailEnd type="none" w="med" len="med"/>
            </a:ln>
            <a:effectLst/>
          </p:spPr>
          <p:txBody>
            <a:bodyPr/>
            <a:lstStyle/>
            <a:p>
              <a:endParaRPr lang="zh-CN" altLang="en-US" sz="2000">
                <a:latin typeface="+mn-lt"/>
                <a:ea typeface="+mn-ea"/>
              </a:endParaRPr>
            </a:p>
          </p:txBody>
        </p:sp>
        <p:sp>
          <p:nvSpPr>
            <p:cNvPr id="72" name="Text Box 23"/>
            <p:cNvSpPr txBox="1">
              <a:spLocks noChangeArrowheads="1"/>
            </p:cNvSpPr>
            <p:nvPr/>
          </p:nvSpPr>
          <p:spPr bwMode="auto">
            <a:xfrm>
              <a:off x="2000672" y="3140968"/>
              <a:ext cx="721053"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sz="2000" dirty="0">
                  <a:latin typeface="+mn-lt"/>
                  <a:ea typeface="+mn-ea"/>
                </a:rPr>
                <a:t>RTS</a:t>
              </a:r>
            </a:p>
          </p:txBody>
        </p:sp>
        <p:sp>
          <p:nvSpPr>
            <p:cNvPr id="73" name="Line 142"/>
            <p:cNvSpPr>
              <a:spLocks noChangeShapeType="1"/>
            </p:cNvSpPr>
            <p:nvPr/>
          </p:nvSpPr>
          <p:spPr bwMode="auto">
            <a:xfrm>
              <a:off x="3374681" y="3283003"/>
              <a:ext cx="0" cy="244132"/>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sz="2000">
                <a:latin typeface="+mn-lt"/>
                <a:ea typeface="+mn-ea"/>
              </a:endParaRPr>
            </a:p>
          </p:txBody>
        </p:sp>
        <p:sp>
          <p:nvSpPr>
            <p:cNvPr id="74" name="矩形 73"/>
            <p:cNvSpPr/>
            <p:nvPr/>
          </p:nvSpPr>
          <p:spPr bwMode="auto">
            <a:xfrm>
              <a:off x="3374681" y="3527135"/>
              <a:ext cx="653068" cy="420835"/>
            </a:xfrm>
            <a:prstGeom prst="rect">
              <a:avLst/>
            </a:prstGeom>
            <a:solidFill>
              <a:srgbClr val="FF66FF"/>
            </a:solidFill>
            <a:ln w="9525" cap="flat" cmpd="sng" algn="ctr">
              <a:solidFill>
                <a:schemeClr val="tx1"/>
              </a:solidFill>
              <a:prstDash val="solid"/>
              <a:round/>
              <a:headEnd type="none" w="med" len="med"/>
              <a:tailEnd type="none" w="med" len="med"/>
            </a:ln>
            <a:effectLst/>
          </p:spPr>
          <p:txBody>
            <a:bodyPr/>
            <a:lstStyle/>
            <a:p>
              <a:endParaRPr lang="zh-CN" altLang="en-US" sz="2000">
                <a:latin typeface="+mn-lt"/>
                <a:ea typeface="+mn-ea"/>
              </a:endParaRPr>
            </a:p>
          </p:txBody>
        </p:sp>
        <p:sp>
          <p:nvSpPr>
            <p:cNvPr id="75" name="Text Box 113"/>
            <p:cNvSpPr txBox="1">
              <a:spLocks noChangeArrowheads="1"/>
            </p:cNvSpPr>
            <p:nvPr/>
          </p:nvSpPr>
          <p:spPr bwMode="auto">
            <a:xfrm>
              <a:off x="3306695" y="3532945"/>
              <a:ext cx="681436"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sz="2000" dirty="0">
                  <a:latin typeface="+mn-lt"/>
                  <a:ea typeface="+mn-ea"/>
                </a:rPr>
                <a:t>CTS</a:t>
              </a:r>
            </a:p>
          </p:txBody>
        </p:sp>
        <p:sp>
          <p:nvSpPr>
            <p:cNvPr id="76" name="Line 142"/>
            <p:cNvSpPr>
              <a:spLocks noChangeShapeType="1"/>
            </p:cNvSpPr>
            <p:nvPr/>
          </p:nvSpPr>
          <p:spPr bwMode="auto">
            <a:xfrm>
              <a:off x="4027749" y="3315554"/>
              <a:ext cx="0" cy="244132"/>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sz="2000">
                <a:latin typeface="+mn-lt"/>
                <a:ea typeface="+mn-ea"/>
              </a:endParaRPr>
            </a:p>
          </p:txBody>
        </p:sp>
        <p:sp>
          <p:nvSpPr>
            <p:cNvPr id="77" name="矩形 76"/>
            <p:cNvSpPr/>
            <p:nvPr/>
          </p:nvSpPr>
          <p:spPr bwMode="auto">
            <a:xfrm>
              <a:off x="4682877" y="3103974"/>
              <a:ext cx="2896574" cy="423161"/>
            </a:xfrm>
            <a:prstGeom prst="rect">
              <a:avLst/>
            </a:prstGeom>
            <a:solidFill>
              <a:srgbClr val="66FF33"/>
            </a:solidFill>
            <a:ln w="9525" cap="flat" cmpd="sng" algn="ctr">
              <a:solidFill>
                <a:schemeClr val="tx1"/>
              </a:solidFill>
              <a:prstDash val="solid"/>
              <a:round/>
              <a:headEnd type="none" w="med" len="med"/>
              <a:tailEnd type="none" w="med" len="med"/>
            </a:ln>
            <a:effectLst/>
          </p:spPr>
          <p:txBody>
            <a:bodyPr/>
            <a:lstStyle/>
            <a:p>
              <a:endParaRPr lang="zh-CN" altLang="en-US" sz="2000">
                <a:latin typeface="+mn-lt"/>
                <a:ea typeface="+mn-ea"/>
              </a:endParaRPr>
            </a:p>
          </p:txBody>
        </p:sp>
        <p:sp>
          <p:nvSpPr>
            <p:cNvPr id="78" name="Text Box 123"/>
            <p:cNvSpPr txBox="1">
              <a:spLocks noChangeArrowheads="1"/>
            </p:cNvSpPr>
            <p:nvPr/>
          </p:nvSpPr>
          <p:spPr bwMode="auto">
            <a:xfrm>
              <a:off x="5313040" y="3100897"/>
              <a:ext cx="1728251"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ctr" eaLnBrk="1" hangingPunct="1"/>
              <a:r>
                <a:rPr lang="zh-CN" altLang="en-US" sz="2000" dirty="0">
                  <a:latin typeface="+mn-lt"/>
                  <a:ea typeface="+mn-ea"/>
                </a:rPr>
                <a:t>数    据    帧</a:t>
              </a:r>
            </a:p>
          </p:txBody>
        </p:sp>
        <p:sp>
          <p:nvSpPr>
            <p:cNvPr id="79" name="Line 12"/>
            <p:cNvSpPr>
              <a:spLocks noChangeShapeType="1"/>
            </p:cNvSpPr>
            <p:nvPr/>
          </p:nvSpPr>
          <p:spPr bwMode="auto">
            <a:xfrm>
              <a:off x="2719553" y="3420182"/>
              <a:ext cx="655128" cy="0"/>
            </a:xfrm>
            <a:prstGeom prst="line">
              <a:avLst/>
            </a:prstGeom>
            <a:noFill/>
            <a:ln w="9525">
              <a:solidFill>
                <a:schemeClr val="tx1"/>
              </a:solidFill>
              <a:round/>
              <a:headEnd type="triangle" w="sm" len="med"/>
              <a:tailEnd type="triangle" w="sm" len="med"/>
            </a:ln>
            <a:extLst>
              <a:ext uri="{909E8E84-426E-40DD-AFC4-6F175D3DCCD1}">
                <a14:hiddenFill xmlns:a14="http://schemas.microsoft.com/office/drawing/2010/main" xmlns="">
                  <a:noFill/>
                </a14:hiddenFill>
              </a:ext>
            </a:extLst>
          </p:spPr>
          <p:txBody>
            <a:bodyPr/>
            <a:lstStyle/>
            <a:p>
              <a:endParaRPr lang="zh-CN" altLang="en-US" sz="2000">
                <a:latin typeface="+mn-lt"/>
                <a:ea typeface="+mn-ea"/>
              </a:endParaRPr>
            </a:p>
          </p:txBody>
        </p:sp>
        <p:sp>
          <p:nvSpPr>
            <p:cNvPr id="80" name="Line 12"/>
            <p:cNvSpPr>
              <a:spLocks noChangeShapeType="1"/>
            </p:cNvSpPr>
            <p:nvPr/>
          </p:nvSpPr>
          <p:spPr bwMode="auto">
            <a:xfrm>
              <a:off x="4027749" y="3420182"/>
              <a:ext cx="655128" cy="0"/>
            </a:xfrm>
            <a:prstGeom prst="line">
              <a:avLst/>
            </a:prstGeom>
            <a:noFill/>
            <a:ln w="9525">
              <a:solidFill>
                <a:schemeClr val="tx1"/>
              </a:solidFill>
              <a:round/>
              <a:headEnd type="triangle" w="sm" len="med"/>
              <a:tailEnd type="triangle" w="sm" len="med"/>
            </a:ln>
            <a:extLst>
              <a:ext uri="{909E8E84-426E-40DD-AFC4-6F175D3DCCD1}">
                <a14:hiddenFill xmlns:a14="http://schemas.microsoft.com/office/drawing/2010/main" xmlns="">
                  <a:noFill/>
                </a14:hiddenFill>
              </a:ext>
            </a:extLst>
          </p:spPr>
          <p:txBody>
            <a:bodyPr/>
            <a:lstStyle/>
            <a:p>
              <a:endParaRPr lang="zh-CN" altLang="en-US" sz="2000">
                <a:latin typeface="+mn-lt"/>
                <a:ea typeface="+mn-ea"/>
              </a:endParaRPr>
            </a:p>
          </p:txBody>
        </p:sp>
        <p:sp>
          <p:nvSpPr>
            <p:cNvPr id="81" name="Line 12"/>
            <p:cNvSpPr>
              <a:spLocks noChangeShapeType="1"/>
            </p:cNvSpPr>
            <p:nvPr/>
          </p:nvSpPr>
          <p:spPr bwMode="auto">
            <a:xfrm>
              <a:off x="7579451" y="3420182"/>
              <a:ext cx="653069" cy="0"/>
            </a:xfrm>
            <a:prstGeom prst="line">
              <a:avLst/>
            </a:prstGeom>
            <a:noFill/>
            <a:ln w="9525">
              <a:solidFill>
                <a:schemeClr val="tx1"/>
              </a:solidFill>
              <a:round/>
              <a:headEnd type="triangle" w="sm" len="med"/>
              <a:tailEnd type="triangle" w="sm" len="med"/>
            </a:ln>
            <a:extLst>
              <a:ext uri="{909E8E84-426E-40DD-AFC4-6F175D3DCCD1}">
                <a14:hiddenFill xmlns:a14="http://schemas.microsoft.com/office/drawing/2010/main" xmlns="">
                  <a:noFill/>
                </a14:hiddenFill>
              </a:ext>
            </a:extLst>
          </p:spPr>
          <p:txBody>
            <a:bodyPr/>
            <a:lstStyle/>
            <a:p>
              <a:endParaRPr lang="zh-CN" altLang="en-US" sz="2000">
                <a:latin typeface="+mn-lt"/>
                <a:ea typeface="+mn-ea"/>
              </a:endParaRPr>
            </a:p>
          </p:txBody>
        </p:sp>
        <p:sp>
          <p:nvSpPr>
            <p:cNvPr id="82" name="矩形 81"/>
            <p:cNvSpPr/>
            <p:nvPr/>
          </p:nvSpPr>
          <p:spPr bwMode="auto">
            <a:xfrm>
              <a:off x="8232520" y="3527135"/>
              <a:ext cx="655128" cy="420835"/>
            </a:xfrm>
            <a:prstGeom prst="rect">
              <a:avLst/>
            </a:prstGeom>
            <a:solidFill>
              <a:srgbClr val="FF9900"/>
            </a:solidFill>
            <a:ln w="9525" cap="flat" cmpd="sng" algn="ctr">
              <a:solidFill>
                <a:schemeClr val="tx1"/>
              </a:solidFill>
              <a:prstDash val="solid"/>
              <a:round/>
              <a:headEnd type="none" w="med" len="med"/>
              <a:tailEnd type="none" w="med" len="med"/>
            </a:ln>
            <a:effectLst/>
          </p:spPr>
          <p:txBody>
            <a:bodyPr/>
            <a:lstStyle/>
            <a:p>
              <a:endParaRPr lang="zh-CN" altLang="en-US" sz="2000">
                <a:latin typeface="+mn-lt"/>
                <a:ea typeface="+mn-ea"/>
              </a:endParaRPr>
            </a:p>
          </p:txBody>
        </p:sp>
        <p:sp>
          <p:nvSpPr>
            <p:cNvPr id="83" name="Text Box 100"/>
            <p:cNvSpPr txBox="1">
              <a:spLocks noChangeArrowheads="1"/>
            </p:cNvSpPr>
            <p:nvPr/>
          </p:nvSpPr>
          <p:spPr bwMode="auto">
            <a:xfrm>
              <a:off x="8182648" y="3532945"/>
              <a:ext cx="696719"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ctr" eaLnBrk="1" hangingPunct="1"/>
              <a:r>
                <a:rPr lang="en-US" altLang="zh-CN" sz="2000" dirty="0">
                  <a:latin typeface="+mn-lt"/>
                  <a:ea typeface="+mn-ea"/>
                </a:rPr>
                <a:t>ACK</a:t>
              </a:r>
            </a:p>
          </p:txBody>
        </p:sp>
        <p:sp>
          <p:nvSpPr>
            <p:cNvPr id="85" name="Line 130"/>
            <p:cNvSpPr>
              <a:spLocks noChangeShapeType="1"/>
            </p:cNvSpPr>
            <p:nvPr/>
          </p:nvSpPr>
          <p:spPr bwMode="auto">
            <a:xfrm>
              <a:off x="2719553" y="3541080"/>
              <a:ext cx="0" cy="936992"/>
            </a:xfrm>
            <a:prstGeom prst="line">
              <a:avLst/>
            </a:prstGeom>
            <a:noFill/>
            <a:ln w="19050">
              <a:solidFill>
                <a:schemeClr val="tx1"/>
              </a:solidFill>
              <a:prstDash val="dash"/>
              <a:round/>
              <a:headEnd/>
              <a:tailEnd/>
            </a:ln>
            <a:extLst>
              <a:ext uri="{909E8E84-426E-40DD-AFC4-6F175D3DCCD1}">
                <a14:hiddenFill xmlns:a14="http://schemas.microsoft.com/office/drawing/2010/main" xmlns="">
                  <a:noFill/>
                </a14:hiddenFill>
              </a:ext>
            </a:extLst>
          </p:spPr>
          <p:txBody>
            <a:bodyPr/>
            <a:lstStyle/>
            <a:p>
              <a:endParaRPr lang="zh-CN" altLang="en-US" sz="2000">
                <a:latin typeface="+mn-lt"/>
                <a:ea typeface="+mn-ea"/>
              </a:endParaRPr>
            </a:p>
          </p:txBody>
        </p:sp>
        <p:sp>
          <p:nvSpPr>
            <p:cNvPr id="92" name="Line 130"/>
            <p:cNvSpPr>
              <a:spLocks noChangeShapeType="1"/>
            </p:cNvSpPr>
            <p:nvPr/>
          </p:nvSpPr>
          <p:spPr bwMode="auto">
            <a:xfrm>
              <a:off x="4027749" y="3541080"/>
              <a:ext cx="0" cy="936992"/>
            </a:xfrm>
            <a:prstGeom prst="line">
              <a:avLst/>
            </a:prstGeom>
            <a:noFill/>
            <a:ln w="19050">
              <a:solidFill>
                <a:schemeClr val="tx1"/>
              </a:solidFill>
              <a:prstDash val="dash"/>
              <a:round/>
              <a:headEnd/>
              <a:tailEnd/>
            </a:ln>
            <a:extLst>
              <a:ext uri="{909E8E84-426E-40DD-AFC4-6F175D3DCCD1}">
                <a14:hiddenFill xmlns:a14="http://schemas.microsoft.com/office/drawing/2010/main" xmlns="">
                  <a:noFill/>
                </a14:hiddenFill>
              </a:ext>
            </a:extLst>
          </p:spPr>
          <p:txBody>
            <a:bodyPr/>
            <a:lstStyle/>
            <a:p>
              <a:endParaRPr lang="zh-CN" altLang="en-US" sz="2000">
                <a:latin typeface="+mn-lt"/>
                <a:ea typeface="+mn-ea"/>
              </a:endParaRPr>
            </a:p>
          </p:txBody>
        </p:sp>
      </p:grpSp>
    </p:spTree>
    <p:extLst>
      <p:ext uri="{BB962C8B-B14F-4D97-AF65-F5344CB8AC3E}">
        <p14:creationId xmlns:p14="http://schemas.microsoft.com/office/powerpoint/2010/main" xmlns="" val="4074963892"/>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3" name="Text Box 4"/>
          <p:cNvSpPr txBox="1">
            <a:spLocks noChangeArrowheads="1"/>
          </p:cNvSpPr>
          <p:nvPr/>
        </p:nvSpPr>
        <p:spPr bwMode="auto">
          <a:xfrm>
            <a:off x="3246438" y="746125"/>
            <a:ext cx="184150" cy="5794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Comic Sans MS" panose="030F0702030302020204" pitchFamily="66" charset="0"/>
                <a:ea typeface="MS PGothic" panose="020B0600070205080204" pitchFamily="34" charset="-128"/>
              </a:defRPr>
            </a:lvl1pPr>
            <a:lvl2pPr marL="742950" indent="-285750">
              <a:defRPr sz="2400">
                <a:solidFill>
                  <a:schemeClr val="tx1"/>
                </a:solidFill>
                <a:latin typeface="Comic Sans MS" panose="030F0702030302020204" pitchFamily="66" charset="0"/>
                <a:ea typeface="MS PGothic" panose="020B0600070205080204" pitchFamily="34" charset="-128"/>
              </a:defRPr>
            </a:lvl2pPr>
            <a:lvl3pPr marL="1143000" indent="-228600">
              <a:defRPr sz="2400">
                <a:solidFill>
                  <a:schemeClr val="tx1"/>
                </a:solidFill>
                <a:latin typeface="Comic Sans MS" panose="030F0702030302020204" pitchFamily="66" charset="0"/>
                <a:ea typeface="MS PGothic" panose="020B0600070205080204" pitchFamily="34" charset="-128"/>
              </a:defRPr>
            </a:lvl3pPr>
            <a:lvl4pPr marL="1600200" indent="-228600">
              <a:defRPr sz="2400">
                <a:solidFill>
                  <a:schemeClr val="tx1"/>
                </a:solidFill>
                <a:latin typeface="Comic Sans MS" panose="030F0702030302020204" pitchFamily="66" charset="0"/>
                <a:ea typeface="MS PGothic" panose="020B0600070205080204" pitchFamily="34" charset="-128"/>
              </a:defRPr>
            </a:lvl4pPr>
            <a:lvl5pPr marL="2057400" indent="-228600">
              <a:defRPr sz="2400">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9pPr>
          </a:lstStyle>
          <a:p>
            <a:endParaRPr lang="zh-CN" altLang="zh-CN" sz="3200">
              <a:latin typeface="Times New Roman" panose="02020603050405020304" pitchFamily="18" charset="0"/>
            </a:endParaRPr>
          </a:p>
        </p:txBody>
      </p:sp>
      <p:sp>
        <p:nvSpPr>
          <p:cNvPr id="27654" name="Text Box 15"/>
          <p:cNvSpPr txBox="1">
            <a:spLocks noChangeArrowheads="1"/>
          </p:cNvSpPr>
          <p:nvPr/>
        </p:nvSpPr>
        <p:spPr bwMode="auto">
          <a:xfrm>
            <a:off x="4767263" y="1393825"/>
            <a:ext cx="492125" cy="3698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Comic Sans MS" charset="0"/>
                <a:ea typeface="ＭＳ Ｐゴシック" charset="0"/>
              </a:defRPr>
            </a:lvl1pPr>
            <a:lvl2pPr marL="742950" indent="-285750">
              <a:defRPr>
                <a:solidFill>
                  <a:schemeClr val="tx1"/>
                </a:solidFill>
                <a:latin typeface="Comic Sans MS" charset="0"/>
                <a:ea typeface="ＭＳ Ｐゴシック" charset="0"/>
              </a:defRPr>
            </a:lvl2pPr>
            <a:lvl3pPr marL="1143000" indent="-228600">
              <a:defRPr>
                <a:solidFill>
                  <a:schemeClr val="tx1"/>
                </a:solidFill>
                <a:latin typeface="Comic Sans MS" charset="0"/>
                <a:ea typeface="ＭＳ Ｐゴシック" charset="0"/>
              </a:defRPr>
            </a:lvl3pPr>
            <a:lvl4pPr marL="1600200" indent="-228600">
              <a:defRPr>
                <a:solidFill>
                  <a:schemeClr val="tx1"/>
                </a:solidFill>
                <a:latin typeface="Comic Sans MS" charset="0"/>
                <a:ea typeface="ＭＳ Ｐゴシック" charset="0"/>
              </a:defRPr>
            </a:lvl4pPr>
            <a:lvl5pPr marL="2057400" indent="-228600">
              <a:defRPr>
                <a:solidFill>
                  <a:schemeClr val="tx1"/>
                </a:solidFill>
                <a:latin typeface="Comic Sans MS" charset="0"/>
                <a:ea typeface="ＭＳ Ｐゴシック" charset="0"/>
              </a:defRPr>
            </a:lvl5pPr>
            <a:lvl6pPr marL="2514600" indent="-228600" eaLnBrk="0" fontAlgn="base" hangingPunct="0">
              <a:spcBef>
                <a:spcPct val="0"/>
              </a:spcBef>
              <a:spcAft>
                <a:spcPct val="0"/>
              </a:spcAft>
              <a:defRPr>
                <a:solidFill>
                  <a:schemeClr val="tx1"/>
                </a:solidFill>
                <a:latin typeface="Comic Sans MS" charset="0"/>
                <a:ea typeface="ＭＳ Ｐゴシック" charset="0"/>
              </a:defRPr>
            </a:lvl6pPr>
            <a:lvl7pPr marL="2971800" indent="-228600" eaLnBrk="0" fontAlgn="base" hangingPunct="0">
              <a:spcBef>
                <a:spcPct val="0"/>
              </a:spcBef>
              <a:spcAft>
                <a:spcPct val="0"/>
              </a:spcAft>
              <a:defRPr>
                <a:solidFill>
                  <a:schemeClr val="tx1"/>
                </a:solidFill>
                <a:latin typeface="Comic Sans MS" charset="0"/>
                <a:ea typeface="ＭＳ Ｐゴシック" charset="0"/>
              </a:defRPr>
            </a:lvl7pPr>
            <a:lvl8pPr marL="3429000" indent="-228600" eaLnBrk="0" fontAlgn="base" hangingPunct="0">
              <a:spcBef>
                <a:spcPct val="0"/>
              </a:spcBef>
              <a:spcAft>
                <a:spcPct val="0"/>
              </a:spcAft>
              <a:defRPr>
                <a:solidFill>
                  <a:schemeClr val="tx1"/>
                </a:solidFill>
                <a:latin typeface="Comic Sans MS" charset="0"/>
                <a:ea typeface="ＭＳ Ｐゴシック" charset="0"/>
              </a:defRPr>
            </a:lvl8pPr>
            <a:lvl9pPr marL="3886200" indent="-228600" eaLnBrk="0" fontAlgn="base" hangingPunct="0">
              <a:spcBef>
                <a:spcPct val="0"/>
              </a:spcBef>
              <a:spcAft>
                <a:spcPct val="0"/>
              </a:spcAft>
              <a:defRPr>
                <a:solidFill>
                  <a:schemeClr val="tx1"/>
                </a:solidFill>
                <a:latin typeface="Comic Sans MS" charset="0"/>
                <a:ea typeface="ＭＳ Ｐゴシック" charset="0"/>
              </a:defRPr>
            </a:lvl9pPr>
          </a:lstStyle>
          <a:p>
            <a:pPr eaLnBrk="1" hangingPunct="1">
              <a:defRPr/>
            </a:pPr>
            <a:r>
              <a:rPr lang="en-US" smtClean="0">
                <a:latin typeface="Arial" charset="0"/>
                <a:cs typeface="Arial" charset="0"/>
              </a:rPr>
              <a:t>AP</a:t>
            </a:r>
          </a:p>
        </p:txBody>
      </p:sp>
      <p:sp>
        <p:nvSpPr>
          <p:cNvPr id="27655" name="Text Box 41"/>
          <p:cNvSpPr txBox="1">
            <a:spLocks noChangeArrowheads="1"/>
          </p:cNvSpPr>
          <p:nvPr/>
        </p:nvSpPr>
        <p:spPr bwMode="auto">
          <a:xfrm>
            <a:off x="2073275" y="1243013"/>
            <a:ext cx="350838"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Comic Sans MS" charset="0"/>
                <a:ea typeface="ＭＳ Ｐゴシック" charset="0"/>
              </a:defRPr>
            </a:lvl1pPr>
            <a:lvl2pPr marL="742950" indent="-285750">
              <a:defRPr>
                <a:solidFill>
                  <a:schemeClr val="tx1"/>
                </a:solidFill>
                <a:latin typeface="Comic Sans MS" charset="0"/>
                <a:ea typeface="ＭＳ Ｐゴシック" charset="0"/>
              </a:defRPr>
            </a:lvl2pPr>
            <a:lvl3pPr marL="1143000" indent="-228600">
              <a:defRPr>
                <a:solidFill>
                  <a:schemeClr val="tx1"/>
                </a:solidFill>
                <a:latin typeface="Comic Sans MS" charset="0"/>
                <a:ea typeface="ＭＳ Ｐゴシック" charset="0"/>
              </a:defRPr>
            </a:lvl3pPr>
            <a:lvl4pPr marL="1600200" indent="-228600">
              <a:defRPr>
                <a:solidFill>
                  <a:schemeClr val="tx1"/>
                </a:solidFill>
                <a:latin typeface="Comic Sans MS" charset="0"/>
                <a:ea typeface="ＭＳ Ｐゴシック" charset="0"/>
              </a:defRPr>
            </a:lvl4pPr>
            <a:lvl5pPr marL="2057400" indent="-228600">
              <a:defRPr>
                <a:solidFill>
                  <a:schemeClr val="tx1"/>
                </a:solidFill>
                <a:latin typeface="Comic Sans MS" charset="0"/>
                <a:ea typeface="ＭＳ Ｐゴシック" charset="0"/>
              </a:defRPr>
            </a:lvl5pPr>
            <a:lvl6pPr marL="2514600" indent="-228600" eaLnBrk="0" fontAlgn="base" hangingPunct="0">
              <a:spcBef>
                <a:spcPct val="0"/>
              </a:spcBef>
              <a:spcAft>
                <a:spcPct val="0"/>
              </a:spcAft>
              <a:defRPr>
                <a:solidFill>
                  <a:schemeClr val="tx1"/>
                </a:solidFill>
                <a:latin typeface="Comic Sans MS" charset="0"/>
                <a:ea typeface="ＭＳ Ｐゴシック" charset="0"/>
              </a:defRPr>
            </a:lvl6pPr>
            <a:lvl7pPr marL="2971800" indent="-228600" eaLnBrk="0" fontAlgn="base" hangingPunct="0">
              <a:spcBef>
                <a:spcPct val="0"/>
              </a:spcBef>
              <a:spcAft>
                <a:spcPct val="0"/>
              </a:spcAft>
              <a:defRPr>
                <a:solidFill>
                  <a:schemeClr val="tx1"/>
                </a:solidFill>
                <a:latin typeface="Comic Sans MS" charset="0"/>
                <a:ea typeface="ＭＳ Ｐゴシック" charset="0"/>
              </a:defRPr>
            </a:lvl7pPr>
            <a:lvl8pPr marL="3429000" indent="-228600" eaLnBrk="0" fontAlgn="base" hangingPunct="0">
              <a:spcBef>
                <a:spcPct val="0"/>
              </a:spcBef>
              <a:spcAft>
                <a:spcPct val="0"/>
              </a:spcAft>
              <a:defRPr>
                <a:solidFill>
                  <a:schemeClr val="tx1"/>
                </a:solidFill>
                <a:latin typeface="Comic Sans MS" charset="0"/>
                <a:ea typeface="ＭＳ Ｐゴシック" charset="0"/>
              </a:defRPr>
            </a:lvl8pPr>
            <a:lvl9pPr marL="3886200" indent="-228600" eaLnBrk="0" fontAlgn="base" hangingPunct="0">
              <a:spcBef>
                <a:spcPct val="0"/>
              </a:spcBef>
              <a:spcAft>
                <a:spcPct val="0"/>
              </a:spcAft>
              <a:defRPr>
                <a:solidFill>
                  <a:schemeClr val="tx1"/>
                </a:solidFill>
                <a:latin typeface="Comic Sans MS" charset="0"/>
                <a:ea typeface="ＭＳ Ｐゴシック" charset="0"/>
              </a:defRPr>
            </a:lvl9pPr>
          </a:lstStyle>
          <a:p>
            <a:pPr>
              <a:defRPr/>
            </a:pPr>
            <a:r>
              <a:rPr lang="en-US" smtClean="0">
                <a:latin typeface="Arial" charset="0"/>
                <a:cs typeface="Arial" charset="0"/>
              </a:rPr>
              <a:t>A</a:t>
            </a:r>
          </a:p>
        </p:txBody>
      </p:sp>
      <p:sp>
        <p:nvSpPr>
          <p:cNvPr id="27656" name="Text Box 42"/>
          <p:cNvSpPr txBox="1">
            <a:spLocks noChangeArrowheads="1"/>
          </p:cNvSpPr>
          <p:nvPr/>
        </p:nvSpPr>
        <p:spPr bwMode="auto">
          <a:xfrm>
            <a:off x="7670800" y="1241425"/>
            <a:ext cx="338138" cy="3698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Comic Sans MS" charset="0"/>
                <a:ea typeface="ＭＳ Ｐゴシック" charset="0"/>
              </a:defRPr>
            </a:lvl1pPr>
            <a:lvl2pPr marL="742950" indent="-285750">
              <a:defRPr>
                <a:solidFill>
                  <a:schemeClr val="tx1"/>
                </a:solidFill>
                <a:latin typeface="Comic Sans MS" charset="0"/>
                <a:ea typeface="ＭＳ Ｐゴシック" charset="0"/>
              </a:defRPr>
            </a:lvl2pPr>
            <a:lvl3pPr marL="1143000" indent="-228600">
              <a:defRPr>
                <a:solidFill>
                  <a:schemeClr val="tx1"/>
                </a:solidFill>
                <a:latin typeface="Comic Sans MS" charset="0"/>
                <a:ea typeface="ＭＳ Ｐゴシック" charset="0"/>
              </a:defRPr>
            </a:lvl3pPr>
            <a:lvl4pPr marL="1600200" indent="-228600">
              <a:defRPr>
                <a:solidFill>
                  <a:schemeClr val="tx1"/>
                </a:solidFill>
                <a:latin typeface="Comic Sans MS" charset="0"/>
                <a:ea typeface="ＭＳ Ｐゴシック" charset="0"/>
              </a:defRPr>
            </a:lvl4pPr>
            <a:lvl5pPr marL="2057400" indent="-228600">
              <a:defRPr>
                <a:solidFill>
                  <a:schemeClr val="tx1"/>
                </a:solidFill>
                <a:latin typeface="Comic Sans MS" charset="0"/>
                <a:ea typeface="ＭＳ Ｐゴシック" charset="0"/>
              </a:defRPr>
            </a:lvl5pPr>
            <a:lvl6pPr marL="2514600" indent="-228600" eaLnBrk="0" fontAlgn="base" hangingPunct="0">
              <a:spcBef>
                <a:spcPct val="0"/>
              </a:spcBef>
              <a:spcAft>
                <a:spcPct val="0"/>
              </a:spcAft>
              <a:defRPr>
                <a:solidFill>
                  <a:schemeClr val="tx1"/>
                </a:solidFill>
                <a:latin typeface="Comic Sans MS" charset="0"/>
                <a:ea typeface="ＭＳ Ｐゴシック" charset="0"/>
              </a:defRPr>
            </a:lvl6pPr>
            <a:lvl7pPr marL="2971800" indent="-228600" eaLnBrk="0" fontAlgn="base" hangingPunct="0">
              <a:spcBef>
                <a:spcPct val="0"/>
              </a:spcBef>
              <a:spcAft>
                <a:spcPct val="0"/>
              </a:spcAft>
              <a:defRPr>
                <a:solidFill>
                  <a:schemeClr val="tx1"/>
                </a:solidFill>
                <a:latin typeface="Comic Sans MS" charset="0"/>
                <a:ea typeface="ＭＳ Ｐゴシック" charset="0"/>
              </a:defRPr>
            </a:lvl7pPr>
            <a:lvl8pPr marL="3429000" indent="-228600" eaLnBrk="0" fontAlgn="base" hangingPunct="0">
              <a:spcBef>
                <a:spcPct val="0"/>
              </a:spcBef>
              <a:spcAft>
                <a:spcPct val="0"/>
              </a:spcAft>
              <a:defRPr>
                <a:solidFill>
                  <a:schemeClr val="tx1"/>
                </a:solidFill>
                <a:latin typeface="Comic Sans MS" charset="0"/>
                <a:ea typeface="ＭＳ Ｐゴシック" charset="0"/>
              </a:defRPr>
            </a:lvl8pPr>
            <a:lvl9pPr marL="3886200" indent="-228600" eaLnBrk="0" fontAlgn="base" hangingPunct="0">
              <a:spcBef>
                <a:spcPct val="0"/>
              </a:spcBef>
              <a:spcAft>
                <a:spcPct val="0"/>
              </a:spcAft>
              <a:defRPr>
                <a:solidFill>
                  <a:schemeClr val="tx1"/>
                </a:solidFill>
                <a:latin typeface="Comic Sans MS" charset="0"/>
                <a:ea typeface="ＭＳ Ｐゴシック" charset="0"/>
              </a:defRPr>
            </a:lvl9pPr>
          </a:lstStyle>
          <a:p>
            <a:pPr>
              <a:defRPr/>
            </a:pPr>
            <a:r>
              <a:rPr lang="en-US" smtClean="0">
                <a:latin typeface="Arial" charset="0"/>
                <a:cs typeface="Arial" charset="0"/>
              </a:rPr>
              <a:t>B</a:t>
            </a:r>
          </a:p>
        </p:txBody>
      </p:sp>
      <p:sp>
        <p:nvSpPr>
          <p:cNvPr id="27657" name="Line 45"/>
          <p:cNvSpPr>
            <a:spLocks noChangeShapeType="1"/>
          </p:cNvSpPr>
          <p:nvPr/>
        </p:nvSpPr>
        <p:spPr bwMode="auto">
          <a:xfrm>
            <a:off x="758825" y="1743075"/>
            <a:ext cx="41275" cy="3938588"/>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27658" name="Text Box 46"/>
          <p:cNvSpPr txBox="1">
            <a:spLocks noChangeArrowheads="1"/>
          </p:cNvSpPr>
          <p:nvPr/>
        </p:nvSpPr>
        <p:spPr bwMode="auto">
          <a:xfrm>
            <a:off x="188913" y="5378450"/>
            <a:ext cx="620712" cy="3698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Comic Sans MS" charset="0"/>
                <a:ea typeface="ＭＳ Ｐゴシック" charset="0"/>
              </a:defRPr>
            </a:lvl1pPr>
            <a:lvl2pPr marL="742950" indent="-285750">
              <a:defRPr>
                <a:solidFill>
                  <a:schemeClr val="tx1"/>
                </a:solidFill>
                <a:latin typeface="Comic Sans MS" charset="0"/>
                <a:ea typeface="ＭＳ Ｐゴシック" charset="0"/>
              </a:defRPr>
            </a:lvl2pPr>
            <a:lvl3pPr marL="1143000" indent="-228600">
              <a:defRPr>
                <a:solidFill>
                  <a:schemeClr val="tx1"/>
                </a:solidFill>
                <a:latin typeface="Comic Sans MS" charset="0"/>
                <a:ea typeface="ＭＳ Ｐゴシック" charset="0"/>
              </a:defRPr>
            </a:lvl3pPr>
            <a:lvl4pPr marL="1600200" indent="-228600">
              <a:defRPr>
                <a:solidFill>
                  <a:schemeClr val="tx1"/>
                </a:solidFill>
                <a:latin typeface="Comic Sans MS" charset="0"/>
                <a:ea typeface="ＭＳ Ｐゴシック" charset="0"/>
              </a:defRPr>
            </a:lvl4pPr>
            <a:lvl5pPr marL="2057400" indent="-228600">
              <a:defRPr>
                <a:solidFill>
                  <a:schemeClr val="tx1"/>
                </a:solidFill>
                <a:latin typeface="Comic Sans MS" charset="0"/>
                <a:ea typeface="ＭＳ Ｐゴシック" charset="0"/>
              </a:defRPr>
            </a:lvl5pPr>
            <a:lvl6pPr marL="2514600" indent="-228600" eaLnBrk="0" fontAlgn="base" hangingPunct="0">
              <a:spcBef>
                <a:spcPct val="0"/>
              </a:spcBef>
              <a:spcAft>
                <a:spcPct val="0"/>
              </a:spcAft>
              <a:defRPr>
                <a:solidFill>
                  <a:schemeClr val="tx1"/>
                </a:solidFill>
                <a:latin typeface="Comic Sans MS" charset="0"/>
                <a:ea typeface="ＭＳ Ｐゴシック" charset="0"/>
              </a:defRPr>
            </a:lvl6pPr>
            <a:lvl7pPr marL="2971800" indent="-228600" eaLnBrk="0" fontAlgn="base" hangingPunct="0">
              <a:spcBef>
                <a:spcPct val="0"/>
              </a:spcBef>
              <a:spcAft>
                <a:spcPct val="0"/>
              </a:spcAft>
              <a:defRPr>
                <a:solidFill>
                  <a:schemeClr val="tx1"/>
                </a:solidFill>
                <a:latin typeface="Comic Sans MS" charset="0"/>
                <a:ea typeface="ＭＳ Ｐゴシック" charset="0"/>
              </a:defRPr>
            </a:lvl7pPr>
            <a:lvl8pPr marL="3429000" indent="-228600" eaLnBrk="0" fontAlgn="base" hangingPunct="0">
              <a:spcBef>
                <a:spcPct val="0"/>
              </a:spcBef>
              <a:spcAft>
                <a:spcPct val="0"/>
              </a:spcAft>
              <a:defRPr>
                <a:solidFill>
                  <a:schemeClr val="tx1"/>
                </a:solidFill>
                <a:latin typeface="Comic Sans MS" charset="0"/>
                <a:ea typeface="ＭＳ Ｐゴシック" charset="0"/>
              </a:defRPr>
            </a:lvl8pPr>
            <a:lvl9pPr marL="3886200" indent="-228600" eaLnBrk="0" fontAlgn="base" hangingPunct="0">
              <a:spcBef>
                <a:spcPct val="0"/>
              </a:spcBef>
              <a:spcAft>
                <a:spcPct val="0"/>
              </a:spcAft>
              <a:defRPr>
                <a:solidFill>
                  <a:schemeClr val="tx1"/>
                </a:solidFill>
                <a:latin typeface="Comic Sans MS" charset="0"/>
                <a:ea typeface="ＭＳ Ｐゴシック" charset="0"/>
              </a:defRPr>
            </a:lvl9pPr>
          </a:lstStyle>
          <a:p>
            <a:pPr>
              <a:defRPr/>
            </a:pPr>
            <a:r>
              <a:rPr lang="en-US" smtClean="0">
                <a:latin typeface="Arial" charset="0"/>
                <a:cs typeface="Arial" charset="0"/>
              </a:rPr>
              <a:t>time</a:t>
            </a:r>
          </a:p>
        </p:txBody>
      </p:sp>
      <p:sp>
        <p:nvSpPr>
          <p:cNvPr id="27659" name="Line 44"/>
          <p:cNvSpPr>
            <a:spLocks noChangeShapeType="1"/>
          </p:cNvSpPr>
          <p:nvPr/>
        </p:nvSpPr>
        <p:spPr bwMode="auto">
          <a:xfrm>
            <a:off x="744538" y="1728788"/>
            <a:ext cx="7835900"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grpSp>
        <p:nvGrpSpPr>
          <p:cNvPr id="2" name="Group 70"/>
          <p:cNvGrpSpPr>
            <a:grpSpLocks/>
          </p:cNvGrpSpPr>
          <p:nvPr/>
        </p:nvGrpSpPr>
        <p:grpSpPr bwMode="auto">
          <a:xfrm>
            <a:off x="1801813" y="1839914"/>
            <a:ext cx="6653212" cy="873126"/>
            <a:chOff x="1135" y="1159"/>
            <a:chExt cx="4191" cy="550"/>
          </a:xfrm>
        </p:grpSpPr>
        <p:grpSp>
          <p:nvGrpSpPr>
            <p:cNvPr id="4" name="Group 9"/>
            <p:cNvGrpSpPr>
              <a:grpSpLocks/>
            </p:cNvGrpSpPr>
            <p:nvPr/>
          </p:nvGrpSpPr>
          <p:grpSpPr bwMode="auto">
            <a:xfrm>
              <a:off x="1135" y="1194"/>
              <a:ext cx="4163" cy="515"/>
              <a:chOff x="594" y="1184"/>
              <a:chExt cx="4163" cy="515"/>
            </a:xfrm>
          </p:grpSpPr>
          <p:sp>
            <p:nvSpPr>
              <p:cNvPr id="68653" name="Freeform 7"/>
              <p:cNvSpPr>
                <a:spLocks/>
              </p:cNvSpPr>
              <p:nvPr/>
            </p:nvSpPr>
            <p:spPr bwMode="auto">
              <a:xfrm>
                <a:off x="594" y="1238"/>
                <a:ext cx="3642" cy="461"/>
              </a:xfrm>
              <a:custGeom>
                <a:avLst/>
                <a:gdLst>
                  <a:gd name="T0" fmla="*/ 1 w 2996"/>
                  <a:gd name="T1" fmla="*/ 0 h 461"/>
                  <a:gd name="T2" fmla="*/ 9668 w 2996"/>
                  <a:gd name="T3" fmla="*/ 298 h 461"/>
                  <a:gd name="T4" fmla="*/ 9668 w 2996"/>
                  <a:gd name="T5" fmla="*/ 461 h 461"/>
                  <a:gd name="T6" fmla="*/ 0 w 2996"/>
                  <a:gd name="T7" fmla="*/ 160 h 461"/>
                  <a:gd name="T8" fmla="*/ 1 w 2996"/>
                  <a:gd name="T9" fmla="*/ 0 h 46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96" h="461">
                    <a:moveTo>
                      <a:pt x="1" y="0"/>
                    </a:moveTo>
                    <a:lnTo>
                      <a:pt x="2996" y="298"/>
                    </a:lnTo>
                    <a:lnTo>
                      <a:pt x="2996" y="461"/>
                    </a:lnTo>
                    <a:lnTo>
                      <a:pt x="0" y="160"/>
                    </a:lnTo>
                    <a:lnTo>
                      <a:pt x="1" y="0"/>
                    </a:lnTo>
                    <a:close/>
                  </a:path>
                </a:pathLst>
              </a:custGeom>
              <a:gradFill rotWithShape="1">
                <a:gsLst>
                  <a:gs pos="0">
                    <a:schemeClr val="accent1"/>
                  </a:gs>
                  <a:gs pos="100000">
                    <a:schemeClr val="bg1"/>
                  </a:gs>
                </a:gsLst>
                <a:lin ang="0" scaled="1"/>
              </a:gradFill>
              <a:ln>
                <a:noFill/>
              </a:ln>
              <a:effectLst/>
              <a:extLst>
                <a:ext uri="{91240B29-F687-4F45-9708-019B960494DF}">
                  <a14:hiddenLine xmlns:a14="http://schemas.microsoft.com/office/drawing/2010/main" xmlns="" w="9525" cap="flat" cmpd="sng">
                    <a:solidFill>
                      <a:schemeClr val="tx1"/>
                    </a:solidFill>
                    <a:prstDash val="solid"/>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zh-CN" altLang="en-US"/>
              </a:p>
            </p:txBody>
          </p:sp>
          <p:sp>
            <p:nvSpPr>
              <p:cNvPr id="68654" name="Freeform 8"/>
              <p:cNvSpPr>
                <a:spLocks/>
              </p:cNvSpPr>
              <p:nvPr/>
            </p:nvSpPr>
            <p:spPr bwMode="auto">
              <a:xfrm flipH="1">
                <a:off x="1115" y="1184"/>
                <a:ext cx="3642" cy="461"/>
              </a:xfrm>
              <a:custGeom>
                <a:avLst/>
                <a:gdLst>
                  <a:gd name="T0" fmla="*/ 1 w 2996"/>
                  <a:gd name="T1" fmla="*/ 0 h 461"/>
                  <a:gd name="T2" fmla="*/ 9668 w 2996"/>
                  <a:gd name="T3" fmla="*/ 298 h 461"/>
                  <a:gd name="T4" fmla="*/ 9668 w 2996"/>
                  <a:gd name="T5" fmla="*/ 461 h 461"/>
                  <a:gd name="T6" fmla="*/ 0 w 2996"/>
                  <a:gd name="T7" fmla="*/ 160 h 461"/>
                  <a:gd name="T8" fmla="*/ 1 w 2996"/>
                  <a:gd name="T9" fmla="*/ 0 h 46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96" h="461">
                    <a:moveTo>
                      <a:pt x="1" y="0"/>
                    </a:moveTo>
                    <a:lnTo>
                      <a:pt x="2996" y="298"/>
                    </a:lnTo>
                    <a:lnTo>
                      <a:pt x="2996" y="461"/>
                    </a:lnTo>
                    <a:lnTo>
                      <a:pt x="0" y="160"/>
                    </a:lnTo>
                    <a:lnTo>
                      <a:pt x="1" y="0"/>
                    </a:lnTo>
                    <a:close/>
                  </a:path>
                </a:pathLst>
              </a:custGeom>
              <a:gradFill rotWithShape="1">
                <a:gsLst>
                  <a:gs pos="0">
                    <a:schemeClr val="accent1"/>
                  </a:gs>
                  <a:gs pos="100000">
                    <a:srgbClr val="FFFFFF">
                      <a:alpha val="6000"/>
                    </a:srgbClr>
                  </a:gs>
                </a:gsLst>
                <a:lin ang="5400000" scaled="1"/>
              </a:gradFill>
              <a:ln>
                <a:noFill/>
              </a:ln>
              <a:effectLst/>
              <a:extLst>
                <a:ext uri="{91240B29-F687-4F45-9708-019B960494DF}">
                  <a14:hiddenLine xmlns:a14="http://schemas.microsoft.com/office/drawing/2010/main" xmlns="" w="9525" cap="flat" cmpd="sng">
                    <a:solidFill>
                      <a:schemeClr val="tx1"/>
                    </a:solidFill>
                    <a:prstDash val="solid"/>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zh-CN" altLang="en-US"/>
              </a:p>
            </p:txBody>
          </p:sp>
        </p:grpSp>
        <p:sp>
          <p:nvSpPr>
            <p:cNvPr id="27691" name="Text Box 51"/>
            <p:cNvSpPr txBox="1">
              <a:spLocks noChangeArrowheads="1"/>
            </p:cNvSpPr>
            <p:nvPr/>
          </p:nvSpPr>
          <p:spPr bwMode="auto">
            <a:xfrm rot="356404">
              <a:off x="1525" y="1268"/>
              <a:ext cx="653" cy="252"/>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Comic Sans MS" charset="0"/>
                  <a:ea typeface="ＭＳ Ｐゴシック" charset="0"/>
                </a:defRPr>
              </a:lvl1pPr>
              <a:lvl2pPr marL="742950" indent="-285750">
                <a:defRPr>
                  <a:solidFill>
                    <a:schemeClr val="tx1"/>
                  </a:solidFill>
                  <a:latin typeface="Comic Sans MS" charset="0"/>
                  <a:ea typeface="ＭＳ Ｐゴシック" charset="0"/>
                </a:defRPr>
              </a:lvl2pPr>
              <a:lvl3pPr marL="1143000" indent="-228600">
                <a:defRPr>
                  <a:solidFill>
                    <a:schemeClr val="tx1"/>
                  </a:solidFill>
                  <a:latin typeface="Comic Sans MS" charset="0"/>
                  <a:ea typeface="ＭＳ Ｐゴシック" charset="0"/>
                </a:defRPr>
              </a:lvl3pPr>
              <a:lvl4pPr marL="1600200" indent="-228600">
                <a:defRPr>
                  <a:solidFill>
                    <a:schemeClr val="tx1"/>
                  </a:solidFill>
                  <a:latin typeface="Comic Sans MS" charset="0"/>
                  <a:ea typeface="ＭＳ Ｐゴシック" charset="0"/>
                </a:defRPr>
              </a:lvl4pPr>
              <a:lvl5pPr marL="2057400" indent="-228600">
                <a:defRPr>
                  <a:solidFill>
                    <a:schemeClr val="tx1"/>
                  </a:solidFill>
                  <a:latin typeface="Comic Sans MS" charset="0"/>
                  <a:ea typeface="ＭＳ Ｐゴシック" charset="0"/>
                </a:defRPr>
              </a:lvl5pPr>
              <a:lvl6pPr marL="2514600" indent="-228600" eaLnBrk="0" fontAlgn="base" hangingPunct="0">
                <a:spcBef>
                  <a:spcPct val="0"/>
                </a:spcBef>
                <a:spcAft>
                  <a:spcPct val="0"/>
                </a:spcAft>
                <a:defRPr>
                  <a:solidFill>
                    <a:schemeClr val="tx1"/>
                  </a:solidFill>
                  <a:latin typeface="Comic Sans MS" charset="0"/>
                  <a:ea typeface="ＭＳ Ｐゴシック" charset="0"/>
                </a:defRPr>
              </a:lvl6pPr>
              <a:lvl7pPr marL="2971800" indent="-228600" eaLnBrk="0" fontAlgn="base" hangingPunct="0">
                <a:spcBef>
                  <a:spcPct val="0"/>
                </a:spcBef>
                <a:spcAft>
                  <a:spcPct val="0"/>
                </a:spcAft>
                <a:defRPr>
                  <a:solidFill>
                    <a:schemeClr val="tx1"/>
                  </a:solidFill>
                  <a:latin typeface="Comic Sans MS" charset="0"/>
                  <a:ea typeface="ＭＳ Ｐゴシック" charset="0"/>
                </a:defRPr>
              </a:lvl7pPr>
              <a:lvl8pPr marL="3429000" indent="-228600" eaLnBrk="0" fontAlgn="base" hangingPunct="0">
                <a:spcBef>
                  <a:spcPct val="0"/>
                </a:spcBef>
                <a:spcAft>
                  <a:spcPct val="0"/>
                </a:spcAft>
                <a:defRPr>
                  <a:solidFill>
                    <a:schemeClr val="tx1"/>
                  </a:solidFill>
                  <a:latin typeface="Comic Sans MS" charset="0"/>
                  <a:ea typeface="ＭＳ Ｐゴシック" charset="0"/>
                </a:defRPr>
              </a:lvl8pPr>
              <a:lvl9pPr marL="3886200" indent="-228600" eaLnBrk="0" fontAlgn="base" hangingPunct="0">
                <a:spcBef>
                  <a:spcPct val="0"/>
                </a:spcBef>
                <a:spcAft>
                  <a:spcPct val="0"/>
                </a:spcAft>
                <a:defRPr>
                  <a:solidFill>
                    <a:schemeClr val="tx1"/>
                  </a:solidFill>
                  <a:latin typeface="Comic Sans MS" charset="0"/>
                  <a:ea typeface="ＭＳ Ｐゴシック" charset="0"/>
                </a:defRPr>
              </a:lvl9pPr>
            </a:lstStyle>
            <a:p>
              <a:pPr>
                <a:defRPr/>
              </a:pPr>
              <a:r>
                <a:rPr lang="en-US" dirty="0" smtClean="0">
                  <a:latin typeface="Arial" charset="0"/>
                  <a:cs typeface="Arial" charset="0"/>
                </a:rPr>
                <a:t>RTS(A)</a:t>
              </a:r>
            </a:p>
          </p:txBody>
        </p:sp>
        <p:sp>
          <p:nvSpPr>
            <p:cNvPr id="27692" name="Text Box 52"/>
            <p:cNvSpPr txBox="1">
              <a:spLocks noChangeArrowheads="1"/>
            </p:cNvSpPr>
            <p:nvPr/>
          </p:nvSpPr>
          <p:spPr bwMode="auto">
            <a:xfrm rot="21245820">
              <a:off x="4673" y="1159"/>
              <a:ext cx="653" cy="25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Comic Sans MS" charset="0"/>
                  <a:ea typeface="ＭＳ Ｐゴシック" charset="0"/>
                </a:defRPr>
              </a:lvl1pPr>
              <a:lvl2pPr marL="742950" indent="-285750">
                <a:defRPr>
                  <a:solidFill>
                    <a:schemeClr val="tx1"/>
                  </a:solidFill>
                  <a:latin typeface="Comic Sans MS" charset="0"/>
                  <a:ea typeface="ＭＳ Ｐゴシック" charset="0"/>
                </a:defRPr>
              </a:lvl2pPr>
              <a:lvl3pPr marL="1143000" indent="-228600">
                <a:defRPr>
                  <a:solidFill>
                    <a:schemeClr val="tx1"/>
                  </a:solidFill>
                  <a:latin typeface="Comic Sans MS" charset="0"/>
                  <a:ea typeface="ＭＳ Ｐゴシック" charset="0"/>
                </a:defRPr>
              </a:lvl3pPr>
              <a:lvl4pPr marL="1600200" indent="-228600">
                <a:defRPr>
                  <a:solidFill>
                    <a:schemeClr val="tx1"/>
                  </a:solidFill>
                  <a:latin typeface="Comic Sans MS" charset="0"/>
                  <a:ea typeface="ＭＳ Ｐゴシック" charset="0"/>
                </a:defRPr>
              </a:lvl4pPr>
              <a:lvl5pPr marL="2057400" indent="-228600">
                <a:defRPr>
                  <a:solidFill>
                    <a:schemeClr val="tx1"/>
                  </a:solidFill>
                  <a:latin typeface="Comic Sans MS" charset="0"/>
                  <a:ea typeface="ＭＳ Ｐゴシック" charset="0"/>
                </a:defRPr>
              </a:lvl5pPr>
              <a:lvl6pPr marL="2514600" indent="-228600" eaLnBrk="0" fontAlgn="base" hangingPunct="0">
                <a:spcBef>
                  <a:spcPct val="0"/>
                </a:spcBef>
                <a:spcAft>
                  <a:spcPct val="0"/>
                </a:spcAft>
                <a:defRPr>
                  <a:solidFill>
                    <a:schemeClr val="tx1"/>
                  </a:solidFill>
                  <a:latin typeface="Comic Sans MS" charset="0"/>
                  <a:ea typeface="ＭＳ Ｐゴシック" charset="0"/>
                </a:defRPr>
              </a:lvl6pPr>
              <a:lvl7pPr marL="2971800" indent="-228600" eaLnBrk="0" fontAlgn="base" hangingPunct="0">
                <a:spcBef>
                  <a:spcPct val="0"/>
                </a:spcBef>
                <a:spcAft>
                  <a:spcPct val="0"/>
                </a:spcAft>
                <a:defRPr>
                  <a:solidFill>
                    <a:schemeClr val="tx1"/>
                  </a:solidFill>
                  <a:latin typeface="Comic Sans MS" charset="0"/>
                  <a:ea typeface="ＭＳ Ｐゴシック" charset="0"/>
                </a:defRPr>
              </a:lvl7pPr>
              <a:lvl8pPr marL="3429000" indent="-228600" eaLnBrk="0" fontAlgn="base" hangingPunct="0">
                <a:spcBef>
                  <a:spcPct val="0"/>
                </a:spcBef>
                <a:spcAft>
                  <a:spcPct val="0"/>
                </a:spcAft>
                <a:defRPr>
                  <a:solidFill>
                    <a:schemeClr val="tx1"/>
                  </a:solidFill>
                  <a:latin typeface="Comic Sans MS" charset="0"/>
                  <a:ea typeface="ＭＳ Ｐゴシック" charset="0"/>
                </a:defRPr>
              </a:lvl8pPr>
              <a:lvl9pPr marL="3886200" indent="-228600" eaLnBrk="0" fontAlgn="base" hangingPunct="0">
                <a:spcBef>
                  <a:spcPct val="0"/>
                </a:spcBef>
                <a:spcAft>
                  <a:spcPct val="0"/>
                </a:spcAft>
                <a:defRPr>
                  <a:solidFill>
                    <a:schemeClr val="tx1"/>
                  </a:solidFill>
                  <a:latin typeface="Comic Sans MS" charset="0"/>
                  <a:ea typeface="ＭＳ Ｐゴシック" charset="0"/>
                </a:defRPr>
              </a:lvl9pPr>
            </a:lstStyle>
            <a:p>
              <a:pPr>
                <a:defRPr/>
              </a:pPr>
              <a:r>
                <a:rPr lang="en-US" dirty="0" smtClean="0">
                  <a:latin typeface="Arial" charset="0"/>
                  <a:cs typeface="Arial" charset="0"/>
                </a:rPr>
                <a:t>RTS(B)</a:t>
              </a:r>
            </a:p>
          </p:txBody>
        </p:sp>
      </p:grpSp>
      <p:grpSp>
        <p:nvGrpSpPr>
          <p:cNvPr id="5" name="Group 68"/>
          <p:cNvGrpSpPr>
            <a:grpSpLocks/>
          </p:cNvGrpSpPr>
          <p:nvPr/>
        </p:nvGrpSpPr>
        <p:grpSpPr bwMode="auto">
          <a:xfrm>
            <a:off x="1800225" y="2693988"/>
            <a:ext cx="6472238" cy="1174750"/>
            <a:chOff x="1134" y="1697"/>
            <a:chExt cx="4077" cy="740"/>
          </a:xfrm>
        </p:grpSpPr>
        <p:sp>
          <p:nvSpPr>
            <p:cNvPr id="68644" name="Freeform 48"/>
            <p:cNvSpPr>
              <a:spLocks/>
            </p:cNvSpPr>
            <p:nvPr/>
          </p:nvSpPr>
          <p:spPr bwMode="auto">
            <a:xfrm>
              <a:off x="1134" y="1697"/>
              <a:ext cx="3642" cy="461"/>
            </a:xfrm>
            <a:custGeom>
              <a:avLst/>
              <a:gdLst>
                <a:gd name="T0" fmla="*/ 1 w 2996"/>
                <a:gd name="T1" fmla="*/ 0 h 461"/>
                <a:gd name="T2" fmla="*/ 9668 w 2996"/>
                <a:gd name="T3" fmla="*/ 298 h 461"/>
                <a:gd name="T4" fmla="*/ 9668 w 2996"/>
                <a:gd name="T5" fmla="*/ 461 h 461"/>
                <a:gd name="T6" fmla="*/ 0 w 2996"/>
                <a:gd name="T7" fmla="*/ 160 h 461"/>
                <a:gd name="T8" fmla="*/ 1 w 2996"/>
                <a:gd name="T9" fmla="*/ 0 h 46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96" h="461">
                  <a:moveTo>
                    <a:pt x="1" y="0"/>
                  </a:moveTo>
                  <a:lnTo>
                    <a:pt x="2996" y="298"/>
                  </a:lnTo>
                  <a:lnTo>
                    <a:pt x="2996" y="461"/>
                  </a:lnTo>
                  <a:lnTo>
                    <a:pt x="0" y="160"/>
                  </a:lnTo>
                  <a:lnTo>
                    <a:pt x="1" y="0"/>
                  </a:lnTo>
                  <a:close/>
                </a:path>
              </a:pathLst>
            </a:custGeom>
            <a:gradFill rotWithShape="1">
              <a:gsLst>
                <a:gs pos="0">
                  <a:schemeClr val="accent1"/>
                </a:gs>
                <a:gs pos="100000">
                  <a:schemeClr val="bg1"/>
                </a:gs>
              </a:gsLst>
              <a:lin ang="0" scaled="1"/>
            </a:gradFill>
            <a:ln>
              <a:noFill/>
            </a:ln>
            <a:effectLst/>
            <a:extLst>
              <a:ext uri="{91240B29-F687-4F45-9708-019B960494DF}">
                <a14:hiddenLine xmlns:a14="http://schemas.microsoft.com/office/drawing/2010/main" xmlns="" w="9525" cap="flat" cmpd="sng">
                  <a:solidFill>
                    <a:schemeClr val="tx1"/>
                  </a:solidFill>
                  <a:prstDash val="solid"/>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zh-CN" altLang="en-US"/>
            </a:p>
          </p:txBody>
        </p:sp>
        <p:sp>
          <p:nvSpPr>
            <p:cNvPr id="27685" name="Text Box 54"/>
            <p:cNvSpPr txBox="1">
              <a:spLocks noChangeArrowheads="1"/>
            </p:cNvSpPr>
            <p:nvPr/>
          </p:nvSpPr>
          <p:spPr bwMode="auto">
            <a:xfrm rot="356404">
              <a:off x="1532" y="1727"/>
              <a:ext cx="653" cy="252"/>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Comic Sans MS" charset="0"/>
                  <a:ea typeface="ＭＳ Ｐゴシック" charset="0"/>
                </a:defRPr>
              </a:lvl1pPr>
              <a:lvl2pPr marL="742950" indent="-285750">
                <a:defRPr>
                  <a:solidFill>
                    <a:schemeClr val="tx1"/>
                  </a:solidFill>
                  <a:latin typeface="Comic Sans MS" charset="0"/>
                  <a:ea typeface="ＭＳ Ｐゴシック" charset="0"/>
                </a:defRPr>
              </a:lvl2pPr>
              <a:lvl3pPr marL="1143000" indent="-228600">
                <a:defRPr>
                  <a:solidFill>
                    <a:schemeClr val="tx1"/>
                  </a:solidFill>
                  <a:latin typeface="Comic Sans MS" charset="0"/>
                  <a:ea typeface="ＭＳ Ｐゴシック" charset="0"/>
                </a:defRPr>
              </a:lvl3pPr>
              <a:lvl4pPr marL="1600200" indent="-228600">
                <a:defRPr>
                  <a:solidFill>
                    <a:schemeClr val="tx1"/>
                  </a:solidFill>
                  <a:latin typeface="Comic Sans MS" charset="0"/>
                  <a:ea typeface="ＭＳ Ｐゴシック" charset="0"/>
                </a:defRPr>
              </a:lvl4pPr>
              <a:lvl5pPr marL="2057400" indent="-228600">
                <a:defRPr>
                  <a:solidFill>
                    <a:schemeClr val="tx1"/>
                  </a:solidFill>
                  <a:latin typeface="Comic Sans MS" charset="0"/>
                  <a:ea typeface="ＭＳ Ｐゴシック" charset="0"/>
                </a:defRPr>
              </a:lvl5pPr>
              <a:lvl6pPr marL="2514600" indent="-228600" eaLnBrk="0" fontAlgn="base" hangingPunct="0">
                <a:spcBef>
                  <a:spcPct val="0"/>
                </a:spcBef>
                <a:spcAft>
                  <a:spcPct val="0"/>
                </a:spcAft>
                <a:defRPr>
                  <a:solidFill>
                    <a:schemeClr val="tx1"/>
                  </a:solidFill>
                  <a:latin typeface="Comic Sans MS" charset="0"/>
                  <a:ea typeface="ＭＳ Ｐゴシック" charset="0"/>
                </a:defRPr>
              </a:lvl6pPr>
              <a:lvl7pPr marL="2971800" indent="-228600" eaLnBrk="0" fontAlgn="base" hangingPunct="0">
                <a:spcBef>
                  <a:spcPct val="0"/>
                </a:spcBef>
                <a:spcAft>
                  <a:spcPct val="0"/>
                </a:spcAft>
                <a:defRPr>
                  <a:solidFill>
                    <a:schemeClr val="tx1"/>
                  </a:solidFill>
                  <a:latin typeface="Comic Sans MS" charset="0"/>
                  <a:ea typeface="ＭＳ Ｐゴシック" charset="0"/>
                </a:defRPr>
              </a:lvl7pPr>
              <a:lvl8pPr marL="3429000" indent="-228600" eaLnBrk="0" fontAlgn="base" hangingPunct="0">
                <a:spcBef>
                  <a:spcPct val="0"/>
                </a:spcBef>
                <a:spcAft>
                  <a:spcPct val="0"/>
                </a:spcAft>
                <a:defRPr>
                  <a:solidFill>
                    <a:schemeClr val="tx1"/>
                  </a:solidFill>
                  <a:latin typeface="Comic Sans MS" charset="0"/>
                  <a:ea typeface="ＭＳ Ｐゴシック" charset="0"/>
                </a:defRPr>
              </a:lvl8pPr>
              <a:lvl9pPr marL="3886200" indent="-228600" eaLnBrk="0" fontAlgn="base" hangingPunct="0">
                <a:spcBef>
                  <a:spcPct val="0"/>
                </a:spcBef>
                <a:spcAft>
                  <a:spcPct val="0"/>
                </a:spcAft>
                <a:defRPr>
                  <a:solidFill>
                    <a:schemeClr val="tx1"/>
                  </a:solidFill>
                  <a:latin typeface="Comic Sans MS" charset="0"/>
                  <a:ea typeface="ＭＳ Ｐゴシック" charset="0"/>
                </a:defRPr>
              </a:lvl9pPr>
            </a:lstStyle>
            <a:p>
              <a:pPr>
                <a:defRPr/>
              </a:pPr>
              <a:r>
                <a:rPr lang="en-US" dirty="0" smtClean="0">
                  <a:latin typeface="Arial" charset="0"/>
                  <a:cs typeface="Arial" charset="0"/>
                </a:rPr>
                <a:t>RTS(A)</a:t>
              </a:r>
            </a:p>
          </p:txBody>
        </p:sp>
        <p:sp>
          <p:nvSpPr>
            <p:cNvPr id="68646" name="Freeform 56"/>
            <p:cNvSpPr>
              <a:spLocks/>
            </p:cNvSpPr>
            <p:nvPr/>
          </p:nvSpPr>
          <p:spPr bwMode="auto">
            <a:xfrm>
              <a:off x="2951" y="2082"/>
              <a:ext cx="2260" cy="355"/>
            </a:xfrm>
            <a:custGeom>
              <a:avLst/>
              <a:gdLst>
                <a:gd name="T0" fmla="*/ 0 w 2260"/>
                <a:gd name="T1" fmla="*/ 0 h 355"/>
                <a:gd name="T2" fmla="*/ 2260 w 2260"/>
                <a:gd name="T3" fmla="*/ 186 h 355"/>
                <a:gd name="T4" fmla="*/ 2260 w 2260"/>
                <a:gd name="T5" fmla="*/ 355 h 355"/>
                <a:gd name="T6" fmla="*/ 0 w 2260"/>
                <a:gd name="T7" fmla="*/ 151 h 355"/>
                <a:gd name="T8" fmla="*/ 0 w 2260"/>
                <a:gd name="T9" fmla="*/ 0 h 35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60" h="355">
                  <a:moveTo>
                    <a:pt x="0" y="0"/>
                  </a:moveTo>
                  <a:lnTo>
                    <a:pt x="2260" y="186"/>
                  </a:lnTo>
                  <a:lnTo>
                    <a:pt x="2260" y="355"/>
                  </a:lnTo>
                  <a:lnTo>
                    <a:pt x="0" y="151"/>
                  </a:lnTo>
                  <a:lnTo>
                    <a:pt x="0" y="0"/>
                  </a:lnTo>
                  <a:close/>
                </a:path>
              </a:pathLst>
            </a:custGeom>
            <a:solidFill>
              <a:srgbClr val="FF99CC"/>
            </a:solidFill>
            <a:ln>
              <a:noFill/>
            </a:ln>
            <a:effectLst/>
            <a:extLst>
              <a:ext uri="{91240B29-F687-4F45-9708-019B960494DF}">
                <a14:hiddenLine xmlns:a14="http://schemas.microsoft.com/office/drawing/2010/main" xmlns="" w="9525" cap="flat" cmpd="sng">
                  <a:solidFill>
                    <a:schemeClr val="tx1"/>
                  </a:solidFill>
                  <a:prstDash val="solid"/>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zh-CN" altLang="en-US"/>
            </a:p>
          </p:txBody>
        </p:sp>
        <p:sp>
          <p:nvSpPr>
            <p:cNvPr id="68647" name="Freeform 57"/>
            <p:cNvSpPr>
              <a:spLocks/>
            </p:cNvSpPr>
            <p:nvPr/>
          </p:nvSpPr>
          <p:spPr bwMode="auto">
            <a:xfrm>
              <a:off x="1134" y="2081"/>
              <a:ext cx="1860" cy="347"/>
            </a:xfrm>
            <a:custGeom>
              <a:avLst/>
              <a:gdLst>
                <a:gd name="T0" fmla="*/ 1860 w 1860"/>
                <a:gd name="T1" fmla="*/ 0 h 347"/>
                <a:gd name="T2" fmla="*/ 0 w 1860"/>
                <a:gd name="T3" fmla="*/ 179 h 347"/>
                <a:gd name="T4" fmla="*/ 0 w 1860"/>
                <a:gd name="T5" fmla="*/ 347 h 347"/>
                <a:gd name="T6" fmla="*/ 1860 w 1860"/>
                <a:gd name="T7" fmla="*/ 151 h 347"/>
                <a:gd name="T8" fmla="*/ 1860 w 1860"/>
                <a:gd name="T9" fmla="*/ 0 h 3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60" h="347">
                  <a:moveTo>
                    <a:pt x="1860" y="0"/>
                  </a:moveTo>
                  <a:lnTo>
                    <a:pt x="0" y="179"/>
                  </a:lnTo>
                  <a:lnTo>
                    <a:pt x="0" y="347"/>
                  </a:lnTo>
                  <a:lnTo>
                    <a:pt x="1860" y="151"/>
                  </a:lnTo>
                  <a:lnTo>
                    <a:pt x="1860" y="0"/>
                  </a:lnTo>
                  <a:close/>
                </a:path>
              </a:pathLst>
            </a:custGeom>
            <a:solidFill>
              <a:srgbClr val="FF99CC"/>
            </a:solidFill>
            <a:ln>
              <a:noFill/>
            </a:ln>
            <a:effectLst/>
            <a:extLst>
              <a:ext uri="{91240B29-F687-4F45-9708-019B960494DF}">
                <a14:hiddenLine xmlns:a14="http://schemas.microsoft.com/office/drawing/2010/main" xmlns="" w="9525" cap="flat" cmpd="sng">
                  <a:solidFill>
                    <a:schemeClr val="tx1"/>
                  </a:solidFill>
                  <a:prstDash val="solid"/>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zh-CN" altLang="en-US"/>
            </a:p>
          </p:txBody>
        </p:sp>
        <p:sp>
          <p:nvSpPr>
            <p:cNvPr id="27688" name="Text Box 58"/>
            <p:cNvSpPr txBox="1">
              <a:spLocks noChangeArrowheads="1"/>
            </p:cNvSpPr>
            <p:nvPr/>
          </p:nvSpPr>
          <p:spPr bwMode="auto">
            <a:xfrm rot="21220796">
              <a:off x="1562" y="2146"/>
              <a:ext cx="656" cy="252"/>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Comic Sans MS" charset="0"/>
                  <a:ea typeface="ＭＳ Ｐゴシック" charset="0"/>
                </a:defRPr>
              </a:lvl1pPr>
              <a:lvl2pPr marL="742950" indent="-285750">
                <a:defRPr>
                  <a:solidFill>
                    <a:schemeClr val="tx1"/>
                  </a:solidFill>
                  <a:latin typeface="Comic Sans MS" charset="0"/>
                  <a:ea typeface="ＭＳ Ｐゴシック" charset="0"/>
                </a:defRPr>
              </a:lvl2pPr>
              <a:lvl3pPr marL="1143000" indent="-228600">
                <a:defRPr>
                  <a:solidFill>
                    <a:schemeClr val="tx1"/>
                  </a:solidFill>
                  <a:latin typeface="Comic Sans MS" charset="0"/>
                  <a:ea typeface="ＭＳ Ｐゴシック" charset="0"/>
                </a:defRPr>
              </a:lvl3pPr>
              <a:lvl4pPr marL="1600200" indent="-228600">
                <a:defRPr>
                  <a:solidFill>
                    <a:schemeClr val="tx1"/>
                  </a:solidFill>
                  <a:latin typeface="Comic Sans MS" charset="0"/>
                  <a:ea typeface="ＭＳ Ｐゴシック" charset="0"/>
                </a:defRPr>
              </a:lvl4pPr>
              <a:lvl5pPr marL="2057400" indent="-228600">
                <a:defRPr>
                  <a:solidFill>
                    <a:schemeClr val="tx1"/>
                  </a:solidFill>
                  <a:latin typeface="Comic Sans MS" charset="0"/>
                  <a:ea typeface="ＭＳ Ｐゴシック" charset="0"/>
                </a:defRPr>
              </a:lvl5pPr>
              <a:lvl6pPr marL="2514600" indent="-228600" eaLnBrk="0" fontAlgn="base" hangingPunct="0">
                <a:spcBef>
                  <a:spcPct val="0"/>
                </a:spcBef>
                <a:spcAft>
                  <a:spcPct val="0"/>
                </a:spcAft>
                <a:defRPr>
                  <a:solidFill>
                    <a:schemeClr val="tx1"/>
                  </a:solidFill>
                  <a:latin typeface="Comic Sans MS" charset="0"/>
                  <a:ea typeface="ＭＳ Ｐゴシック" charset="0"/>
                </a:defRPr>
              </a:lvl6pPr>
              <a:lvl7pPr marL="2971800" indent="-228600" eaLnBrk="0" fontAlgn="base" hangingPunct="0">
                <a:spcBef>
                  <a:spcPct val="0"/>
                </a:spcBef>
                <a:spcAft>
                  <a:spcPct val="0"/>
                </a:spcAft>
                <a:defRPr>
                  <a:solidFill>
                    <a:schemeClr val="tx1"/>
                  </a:solidFill>
                  <a:latin typeface="Comic Sans MS" charset="0"/>
                  <a:ea typeface="ＭＳ Ｐゴシック" charset="0"/>
                </a:defRPr>
              </a:lvl7pPr>
              <a:lvl8pPr marL="3429000" indent="-228600" eaLnBrk="0" fontAlgn="base" hangingPunct="0">
                <a:spcBef>
                  <a:spcPct val="0"/>
                </a:spcBef>
                <a:spcAft>
                  <a:spcPct val="0"/>
                </a:spcAft>
                <a:defRPr>
                  <a:solidFill>
                    <a:schemeClr val="tx1"/>
                  </a:solidFill>
                  <a:latin typeface="Comic Sans MS" charset="0"/>
                  <a:ea typeface="ＭＳ Ｐゴシック" charset="0"/>
                </a:defRPr>
              </a:lvl8pPr>
              <a:lvl9pPr marL="3886200" indent="-228600" eaLnBrk="0" fontAlgn="base" hangingPunct="0">
                <a:spcBef>
                  <a:spcPct val="0"/>
                </a:spcBef>
                <a:spcAft>
                  <a:spcPct val="0"/>
                </a:spcAft>
                <a:defRPr>
                  <a:solidFill>
                    <a:schemeClr val="tx1"/>
                  </a:solidFill>
                  <a:latin typeface="Comic Sans MS" charset="0"/>
                  <a:ea typeface="ＭＳ Ｐゴシック" charset="0"/>
                </a:defRPr>
              </a:lvl9pPr>
            </a:lstStyle>
            <a:p>
              <a:pPr>
                <a:defRPr/>
              </a:pPr>
              <a:r>
                <a:rPr lang="en-US" dirty="0" smtClean="0">
                  <a:latin typeface="Arial" charset="0"/>
                  <a:cs typeface="Arial" charset="0"/>
                </a:rPr>
                <a:t>CTS(A)</a:t>
              </a:r>
            </a:p>
          </p:txBody>
        </p:sp>
        <p:sp>
          <p:nvSpPr>
            <p:cNvPr id="27689" name="Text Box 59"/>
            <p:cNvSpPr txBox="1">
              <a:spLocks noChangeArrowheads="1"/>
            </p:cNvSpPr>
            <p:nvPr/>
          </p:nvSpPr>
          <p:spPr bwMode="auto">
            <a:xfrm rot="276164">
              <a:off x="3794" y="2136"/>
              <a:ext cx="656" cy="252"/>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Comic Sans MS" charset="0"/>
                  <a:ea typeface="ＭＳ Ｐゴシック" charset="0"/>
                </a:defRPr>
              </a:lvl1pPr>
              <a:lvl2pPr marL="742950" indent="-285750">
                <a:defRPr>
                  <a:solidFill>
                    <a:schemeClr val="tx1"/>
                  </a:solidFill>
                  <a:latin typeface="Comic Sans MS" charset="0"/>
                  <a:ea typeface="ＭＳ Ｐゴシック" charset="0"/>
                </a:defRPr>
              </a:lvl2pPr>
              <a:lvl3pPr marL="1143000" indent="-228600">
                <a:defRPr>
                  <a:solidFill>
                    <a:schemeClr val="tx1"/>
                  </a:solidFill>
                  <a:latin typeface="Comic Sans MS" charset="0"/>
                  <a:ea typeface="ＭＳ Ｐゴシック" charset="0"/>
                </a:defRPr>
              </a:lvl3pPr>
              <a:lvl4pPr marL="1600200" indent="-228600">
                <a:defRPr>
                  <a:solidFill>
                    <a:schemeClr val="tx1"/>
                  </a:solidFill>
                  <a:latin typeface="Comic Sans MS" charset="0"/>
                  <a:ea typeface="ＭＳ Ｐゴシック" charset="0"/>
                </a:defRPr>
              </a:lvl4pPr>
              <a:lvl5pPr marL="2057400" indent="-228600">
                <a:defRPr>
                  <a:solidFill>
                    <a:schemeClr val="tx1"/>
                  </a:solidFill>
                  <a:latin typeface="Comic Sans MS" charset="0"/>
                  <a:ea typeface="ＭＳ Ｐゴシック" charset="0"/>
                </a:defRPr>
              </a:lvl5pPr>
              <a:lvl6pPr marL="2514600" indent="-228600" eaLnBrk="0" fontAlgn="base" hangingPunct="0">
                <a:spcBef>
                  <a:spcPct val="0"/>
                </a:spcBef>
                <a:spcAft>
                  <a:spcPct val="0"/>
                </a:spcAft>
                <a:defRPr>
                  <a:solidFill>
                    <a:schemeClr val="tx1"/>
                  </a:solidFill>
                  <a:latin typeface="Comic Sans MS" charset="0"/>
                  <a:ea typeface="ＭＳ Ｐゴシック" charset="0"/>
                </a:defRPr>
              </a:lvl6pPr>
              <a:lvl7pPr marL="2971800" indent="-228600" eaLnBrk="0" fontAlgn="base" hangingPunct="0">
                <a:spcBef>
                  <a:spcPct val="0"/>
                </a:spcBef>
                <a:spcAft>
                  <a:spcPct val="0"/>
                </a:spcAft>
                <a:defRPr>
                  <a:solidFill>
                    <a:schemeClr val="tx1"/>
                  </a:solidFill>
                  <a:latin typeface="Comic Sans MS" charset="0"/>
                  <a:ea typeface="ＭＳ Ｐゴシック" charset="0"/>
                </a:defRPr>
              </a:lvl7pPr>
              <a:lvl8pPr marL="3429000" indent="-228600" eaLnBrk="0" fontAlgn="base" hangingPunct="0">
                <a:spcBef>
                  <a:spcPct val="0"/>
                </a:spcBef>
                <a:spcAft>
                  <a:spcPct val="0"/>
                </a:spcAft>
                <a:defRPr>
                  <a:solidFill>
                    <a:schemeClr val="tx1"/>
                  </a:solidFill>
                  <a:latin typeface="Comic Sans MS" charset="0"/>
                  <a:ea typeface="ＭＳ Ｐゴシック" charset="0"/>
                </a:defRPr>
              </a:lvl8pPr>
              <a:lvl9pPr marL="3886200" indent="-228600" eaLnBrk="0" fontAlgn="base" hangingPunct="0">
                <a:spcBef>
                  <a:spcPct val="0"/>
                </a:spcBef>
                <a:spcAft>
                  <a:spcPct val="0"/>
                </a:spcAft>
                <a:defRPr>
                  <a:solidFill>
                    <a:schemeClr val="tx1"/>
                  </a:solidFill>
                  <a:latin typeface="Comic Sans MS" charset="0"/>
                  <a:ea typeface="ＭＳ Ｐゴシック" charset="0"/>
                </a:defRPr>
              </a:lvl9pPr>
            </a:lstStyle>
            <a:p>
              <a:pPr>
                <a:defRPr/>
              </a:pPr>
              <a:r>
                <a:rPr lang="en-US" dirty="0" smtClean="0">
                  <a:latin typeface="Arial" charset="0"/>
                  <a:cs typeface="Arial" charset="0"/>
                </a:rPr>
                <a:t>CTS(A)</a:t>
              </a:r>
            </a:p>
          </p:txBody>
        </p:sp>
      </p:grpSp>
      <p:grpSp>
        <p:nvGrpSpPr>
          <p:cNvPr id="6" name="Group 69"/>
          <p:cNvGrpSpPr>
            <a:grpSpLocks/>
          </p:cNvGrpSpPr>
          <p:nvPr/>
        </p:nvGrpSpPr>
        <p:grpSpPr bwMode="auto">
          <a:xfrm>
            <a:off x="1825625" y="3956050"/>
            <a:ext cx="6472238" cy="2174875"/>
            <a:chOff x="1150" y="2492"/>
            <a:chExt cx="4077" cy="1370"/>
          </a:xfrm>
        </p:grpSpPr>
        <p:sp>
          <p:nvSpPr>
            <p:cNvPr id="68638" name="Freeform 60"/>
            <p:cNvSpPr>
              <a:spLocks/>
            </p:cNvSpPr>
            <p:nvPr/>
          </p:nvSpPr>
          <p:spPr bwMode="auto">
            <a:xfrm>
              <a:off x="1150" y="2492"/>
              <a:ext cx="3652" cy="1134"/>
            </a:xfrm>
            <a:custGeom>
              <a:avLst/>
              <a:gdLst>
                <a:gd name="T0" fmla="*/ 0 w 3652"/>
                <a:gd name="T1" fmla="*/ 0 h 1134"/>
                <a:gd name="T2" fmla="*/ 3652 w 3652"/>
                <a:gd name="T3" fmla="*/ 318 h 1134"/>
                <a:gd name="T4" fmla="*/ 3652 w 3652"/>
                <a:gd name="T5" fmla="*/ 1134 h 1134"/>
                <a:gd name="T6" fmla="*/ 1 w 3652"/>
                <a:gd name="T7" fmla="*/ 787 h 1134"/>
                <a:gd name="T8" fmla="*/ 0 w 3652"/>
                <a:gd name="T9" fmla="*/ 0 h 11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52" h="1134">
                  <a:moveTo>
                    <a:pt x="0" y="0"/>
                  </a:moveTo>
                  <a:lnTo>
                    <a:pt x="3652" y="318"/>
                  </a:lnTo>
                  <a:lnTo>
                    <a:pt x="3652" y="1134"/>
                  </a:lnTo>
                  <a:lnTo>
                    <a:pt x="1" y="787"/>
                  </a:lnTo>
                  <a:lnTo>
                    <a:pt x="0" y="0"/>
                  </a:lnTo>
                  <a:close/>
                </a:path>
              </a:pathLst>
            </a:custGeom>
            <a:gradFill rotWithShape="1">
              <a:gsLst>
                <a:gs pos="0">
                  <a:schemeClr val="accent2"/>
                </a:gs>
                <a:gs pos="100000">
                  <a:srgbClr val="FFFFFF"/>
                </a:gs>
              </a:gsLst>
              <a:lin ang="0" scaled="1"/>
            </a:gradFill>
            <a:ln>
              <a:noFill/>
            </a:ln>
            <a:effectLst/>
            <a:extLst>
              <a:ext uri="{91240B29-F687-4F45-9708-019B960494DF}">
                <a14:hiddenLine xmlns:a14="http://schemas.microsoft.com/office/drawing/2010/main" xmlns="" w="9525" cap="flat" cmpd="sng">
                  <a:solidFill>
                    <a:schemeClr val="tx1"/>
                  </a:solidFill>
                  <a:prstDash val="solid"/>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zh-CN" altLang="en-US"/>
            </a:p>
          </p:txBody>
        </p:sp>
        <p:sp>
          <p:nvSpPr>
            <p:cNvPr id="27679" name="Text Box 61"/>
            <p:cNvSpPr txBox="1">
              <a:spLocks noChangeArrowheads="1"/>
            </p:cNvSpPr>
            <p:nvPr/>
          </p:nvSpPr>
          <p:spPr bwMode="auto">
            <a:xfrm>
              <a:off x="1594" y="2814"/>
              <a:ext cx="1135" cy="25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a:solidFill>
                    <a:schemeClr val="tx1"/>
                  </a:solidFill>
                  <a:latin typeface="Comic Sans MS" charset="0"/>
                  <a:ea typeface="ＭＳ Ｐゴシック" charset="0"/>
                </a:defRPr>
              </a:lvl1pPr>
              <a:lvl2pPr marL="742950" indent="-285750">
                <a:defRPr>
                  <a:solidFill>
                    <a:schemeClr val="tx1"/>
                  </a:solidFill>
                  <a:latin typeface="Comic Sans MS" charset="0"/>
                  <a:ea typeface="ＭＳ Ｐゴシック" charset="0"/>
                </a:defRPr>
              </a:lvl2pPr>
              <a:lvl3pPr marL="1143000" indent="-228600">
                <a:defRPr>
                  <a:solidFill>
                    <a:schemeClr val="tx1"/>
                  </a:solidFill>
                  <a:latin typeface="Comic Sans MS" charset="0"/>
                  <a:ea typeface="ＭＳ Ｐゴシック" charset="0"/>
                </a:defRPr>
              </a:lvl3pPr>
              <a:lvl4pPr marL="1600200" indent="-228600">
                <a:defRPr>
                  <a:solidFill>
                    <a:schemeClr val="tx1"/>
                  </a:solidFill>
                  <a:latin typeface="Comic Sans MS" charset="0"/>
                  <a:ea typeface="ＭＳ Ｐゴシック" charset="0"/>
                </a:defRPr>
              </a:lvl4pPr>
              <a:lvl5pPr marL="2057400" indent="-228600">
                <a:defRPr>
                  <a:solidFill>
                    <a:schemeClr val="tx1"/>
                  </a:solidFill>
                  <a:latin typeface="Comic Sans MS" charset="0"/>
                  <a:ea typeface="ＭＳ Ｐゴシック" charset="0"/>
                </a:defRPr>
              </a:lvl5pPr>
              <a:lvl6pPr marL="2514600" indent="-228600" eaLnBrk="0" fontAlgn="base" hangingPunct="0">
                <a:spcBef>
                  <a:spcPct val="0"/>
                </a:spcBef>
                <a:spcAft>
                  <a:spcPct val="0"/>
                </a:spcAft>
                <a:defRPr>
                  <a:solidFill>
                    <a:schemeClr val="tx1"/>
                  </a:solidFill>
                  <a:latin typeface="Comic Sans MS" charset="0"/>
                  <a:ea typeface="ＭＳ Ｐゴシック" charset="0"/>
                </a:defRPr>
              </a:lvl6pPr>
              <a:lvl7pPr marL="2971800" indent="-228600" eaLnBrk="0" fontAlgn="base" hangingPunct="0">
                <a:spcBef>
                  <a:spcPct val="0"/>
                </a:spcBef>
                <a:spcAft>
                  <a:spcPct val="0"/>
                </a:spcAft>
                <a:defRPr>
                  <a:solidFill>
                    <a:schemeClr val="tx1"/>
                  </a:solidFill>
                  <a:latin typeface="Comic Sans MS" charset="0"/>
                  <a:ea typeface="ＭＳ Ｐゴシック" charset="0"/>
                </a:defRPr>
              </a:lvl7pPr>
              <a:lvl8pPr marL="3429000" indent="-228600" eaLnBrk="0" fontAlgn="base" hangingPunct="0">
                <a:spcBef>
                  <a:spcPct val="0"/>
                </a:spcBef>
                <a:spcAft>
                  <a:spcPct val="0"/>
                </a:spcAft>
                <a:defRPr>
                  <a:solidFill>
                    <a:schemeClr val="tx1"/>
                  </a:solidFill>
                  <a:latin typeface="Comic Sans MS" charset="0"/>
                  <a:ea typeface="ＭＳ Ｐゴシック" charset="0"/>
                </a:defRPr>
              </a:lvl8pPr>
              <a:lvl9pPr marL="3886200" indent="-228600" eaLnBrk="0" fontAlgn="base" hangingPunct="0">
                <a:spcBef>
                  <a:spcPct val="0"/>
                </a:spcBef>
                <a:spcAft>
                  <a:spcPct val="0"/>
                </a:spcAft>
                <a:defRPr>
                  <a:solidFill>
                    <a:schemeClr val="tx1"/>
                  </a:solidFill>
                  <a:latin typeface="Comic Sans MS" charset="0"/>
                  <a:ea typeface="ＭＳ Ｐゴシック" charset="0"/>
                </a:defRPr>
              </a:lvl9pPr>
            </a:lstStyle>
            <a:p>
              <a:pPr>
                <a:spcBef>
                  <a:spcPct val="50000"/>
                </a:spcBef>
                <a:defRPr/>
              </a:pPr>
              <a:r>
                <a:rPr lang="en-US" dirty="0" smtClean="0">
                  <a:latin typeface="Arial" charset="0"/>
                  <a:cs typeface="Arial" charset="0"/>
                </a:rPr>
                <a:t>DATA (A)</a:t>
              </a:r>
            </a:p>
          </p:txBody>
        </p:sp>
        <p:sp>
          <p:nvSpPr>
            <p:cNvPr id="68640" name="Freeform 62"/>
            <p:cNvSpPr>
              <a:spLocks/>
            </p:cNvSpPr>
            <p:nvPr/>
          </p:nvSpPr>
          <p:spPr bwMode="auto">
            <a:xfrm>
              <a:off x="2967" y="3507"/>
              <a:ext cx="2260" cy="355"/>
            </a:xfrm>
            <a:custGeom>
              <a:avLst/>
              <a:gdLst>
                <a:gd name="T0" fmla="*/ 0 w 2260"/>
                <a:gd name="T1" fmla="*/ 0 h 355"/>
                <a:gd name="T2" fmla="*/ 2260 w 2260"/>
                <a:gd name="T3" fmla="*/ 186 h 355"/>
                <a:gd name="T4" fmla="*/ 2260 w 2260"/>
                <a:gd name="T5" fmla="*/ 355 h 355"/>
                <a:gd name="T6" fmla="*/ 0 w 2260"/>
                <a:gd name="T7" fmla="*/ 151 h 355"/>
                <a:gd name="T8" fmla="*/ 0 w 2260"/>
                <a:gd name="T9" fmla="*/ 0 h 35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60" h="355">
                  <a:moveTo>
                    <a:pt x="0" y="0"/>
                  </a:moveTo>
                  <a:lnTo>
                    <a:pt x="2260" y="186"/>
                  </a:lnTo>
                  <a:lnTo>
                    <a:pt x="2260" y="355"/>
                  </a:lnTo>
                  <a:lnTo>
                    <a:pt x="0" y="151"/>
                  </a:lnTo>
                  <a:lnTo>
                    <a:pt x="0" y="0"/>
                  </a:lnTo>
                  <a:close/>
                </a:path>
              </a:pathLst>
            </a:custGeom>
            <a:solidFill>
              <a:srgbClr val="FF99CC"/>
            </a:solidFill>
            <a:ln>
              <a:noFill/>
            </a:ln>
            <a:effectLst/>
            <a:extLst>
              <a:ext uri="{91240B29-F687-4F45-9708-019B960494DF}">
                <a14:hiddenLine xmlns:a14="http://schemas.microsoft.com/office/drawing/2010/main" xmlns="" w="9525" cap="flat" cmpd="sng">
                  <a:solidFill>
                    <a:schemeClr val="tx1"/>
                  </a:solidFill>
                  <a:prstDash val="solid"/>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zh-CN" altLang="en-US"/>
            </a:p>
          </p:txBody>
        </p:sp>
        <p:sp>
          <p:nvSpPr>
            <p:cNvPr id="68641" name="Freeform 63"/>
            <p:cNvSpPr>
              <a:spLocks/>
            </p:cNvSpPr>
            <p:nvPr/>
          </p:nvSpPr>
          <p:spPr bwMode="auto">
            <a:xfrm>
              <a:off x="1150" y="3506"/>
              <a:ext cx="1860" cy="347"/>
            </a:xfrm>
            <a:custGeom>
              <a:avLst/>
              <a:gdLst>
                <a:gd name="T0" fmla="*/ 1860 w 1860"/>
                <a:gd name="T1" fmla="*/ 0 h 347"/>
                <a:gd name="T2" fmla="*/ 0 w 1860"/>
                <a:gd name="T3" fmla="*/ 179 h 347"/>
                <a:gd name="T4" fmla="*/ 0 w 1860"/>
                <a:gd name="T5" fmla="*/ 347 h 347"/>
                <a:gd name="T6" fmla="*/ 1860 w 1860"/>
                <a:gd name="T7" fmla="*/ 151 h 347"/>
                <a:gd name="T8" fmla="*/ 1860 w 1860"/>
                <a:gd name="T9" fmla="*/ 0 h 3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60" h="347">
                  <a:moveTo>
                    <a:pt x="1860" y="0"/>
                  </a:moveTo>
                  <a:lnTo>
                    <a:pt x="0" y="179"/>
                  </a:lnTo>
                  <a:lnTo>
                    <a:pt x="0" y="347"/>
                  </a:lnTo>
                  <a:lnTo>
                    <a:pt x="1860" y="151"/>
                  </a:lnTo>
                  <a:lnTo>
                    <a:pt x="1860" y="0"/>
                  </a:lnTo>
                  <a:close/>
                </a:path>
              </a:pathLst>
            </a:custGeom>
            <a:solidFill>
              <a:srgbClr val="FF99CC"/>
            </a:solidFill>
            <a:ln>
              <a:noFill/>
            </a:ln>
            <a:effectLst/>
            <a:extLst>
              <a:ext uri="{91240B29-F687-4F45-9708-019B960494DF}">
                <a14:hiddenLine xmlns:a14="http://schemas.microsoft.com/office/drawing/2010/main" xmlns="" w="9525" cap="flat" cmpd="sng">
                  <a:solidFill>
                    <a:schemeClr val="tx1"/>
                  </a:solidFill>
                  <a:prstDash val="solid"/>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zh-CN" altLang="en-US"/>
            </a:p>
          </p:txBody>
        </p:sp>
        <p:sp>
          <p:nvSpPr>
            <p:cNvPr id="27682" name="Text Box 64"/>
            <p:cNvSpPr txBox="1">
              <a:spLocks noChangeArrowheads="1"/>
            </p:cNvSpPr>
            <p:nvPr/>
          </p:nvSpPr>
          <p:spPr bwMode="auto">
            <a:xfrm rot="21220796">
              <a:off x="1571" y="3571"/>
              <a:ext cx="665" cy="252"/>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Comic Sans MS" charset="0"/>
                  <a:ea typeface="ＭＳ Ｐゴシック" charset="0"/>
                </a:defRPr>
              </a:lvl1pPr>
              <a:lvl2pPr marL="742950" indent="-285750">
                <a:defRPr>
                  <a:solidFill>
                    <a:schemeClr val="tx1"/>
                  </a:solidFill>
                  <a:latin typeface="Comic Sans MS" charset="0"/>
                  <a:ea typeface="ＭＳ Ｐゴシック" charset="0"/>
                </a:defRPr>
              </a:lvl2pPr>
              <a:lvl3pPr marL="1143000" indent="-228600">
                <a:defRPr>
                  <a:solidFill>
                    <a:schemeClr val="tx1"/>
                  </a:solidFill>
                  <a:latin typeface="Comic Sans MS" charset="0"/>
                  <a:ea typeface="ＭＳ Ｐゴシック" charset="0"/>
                </a:defRPr>
              </a:lvl3pPr>
              <a:lvl4pPr marL="1600200" indent="-228600">
                <a:defRPr>
                  <a:solidFill>
                    <a:schemeClr val="tx1"/>
                  </a:solidFill>
                  <a:latin typeface="Comic Sans MS" charset="0"/>
                  <a:ea typeface="ＭＳ Ｐゴシック" charset="0"/>
                </a:defRPr>
              </a:lvl4pPr>
              <a:lvl5pPr marL="2057400" indent="-228600">
                <a:defRPr>
                  <a:solidFill>
                    <a:schemeClr val="tx1"/>
                  </a:solidFill>
                  <a:latin typeface="Comic Sans MS" charset="0"/>
                  <a:ea typeface="ＭＳ Ｐゴシック" charset="0"/>
                </a:defRPr>
              </a:lvl5pPr>
              <a:lvl6pPr marL="2514600" indent="-228600" eaLnBrk="0" fontAlgn="base" hangingPunct="0">
                <a:spcBef>
                  <a:spcPct val="0"/>
                </a:spcBef>
                <a:spcAft>
                  <a:spcPct val="0"/>
                </a:spcAft>
                <a:defRPr>
                  <a:solidFill>
                    <a:schemeClr val="tx1"/>
                  </a:solidFill>
                  <a:latin typeface="Comic Sans MS" charset="0"/>
                  <a:ea typeface="ＭＳ Ｐゴシック" charset="0"/>
                </a:defRPr>
              </a:lvl6pPr>
              <a:lvl7pPr marL="2971800" indent="-228600" eaLnBrk="0" fontAlgn="base" hangingPunct="0">
                <a:spcBef>
                  <a:spcPct val="0"/>
                </a:spcBef>
                <a:spcAft>
                  <a:spcPct val="0"/>
                </a:spcAft>
                <a:defRPr>
                  <a:solidFill>
                    <a:schemeClr val="tx1"/>
                  </a:solidFill>
                  <a:latin typeface="Comic Sans MS" charset="0"/>
                  <a:ea typeface="ＭＳ Ｐゴシック" charset="0"/>
                </a:defRPr>
              </a:lvl7pPr>
              <a:lvl8pPr marL="3429000" indent="-228600" eaLnBrk="0" fontAlgn="base" hangingPunct="0">
                <a:spcBef>
                  <a:spcPct val="0"/>
                </a:spcBef>
                <a:spcAft>
                  <a:spcPct val="0"/>
                </a:spcAft>
                <a:defRPr>
                  <a:solidFill>
                    <a:schemeClr val="tx1"/>
                  </a:solidFill>
                  <a:latin typeface="Comic Sans MS" charset="0"/>
                  <a:ea typeface="ＭＳ Ｐゴシック" charset="0"/>
                </a:defRPr>
              </a:lvl8pPr>
              <a:lvl9pPr marL="3886200" indent="-228600" eaLnBrk="0" fontAlgn="base" hangingPunct="0">
                <a:spcBef>
                  <a:spcPct val="0"/>
                </a:spcBef>
                <a:spcAft>
                  <a:spcPct val="0"/>
                </a:spcAft>
                <a:defRPr>
                  <a:solidFill>
                    <a:schemeClr val="tx1"/>
                  </a:solidFill>
                  <a:latin typeface="Comic Sans MS" charset="0"/>
                  <a:ea typeface="ＭＳ Ｐゴシック" charset="0"/>
                </a:defRPr>
              </a:lvl9pPr>
            </a:lstStyle>
            <a:p>
              <a:pPr>
                <a:defRPr/>
              </a:pPr>
              <a:r>
                <a:rPr lang="en-US" dirty="0" smtClean="0">
                  <a:latin typeface="Arial" charset="0"/>
                  <a:cs typeface="Arial" charset="0"/>
                </a:rPr>
                <a:t>ACK(A)</a:t>
              </a:r>
            </a:p>
          </p:txBody>
        </p:sp>
        <p:sp>
          <p:nvSpPr>
            <p:cNvPr id="27683" name="Text Box 65"/>
            <p:cNvSpPr txBox="1">
              <a:spLocks noChangeArrowheads="1"/>
            </p:cNvSpPr>
            <p:nvPr/>
          </p:nvSpPr>
          <p:spPr bwMode="auto">
            <a:xfrm rot="276164">
              <a:off x="3803" y="3561"/>
              <a:ext cx="665" cy="252"/>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Comic Sans MS" charset="0"/>
                  <a:ea typeface="ＭＳ Ｐゴシック" charset="0"/>
                </a:defRPr>
              </a:lvl1pPr>
              <a:lvl2pPr marL="742950" indent="-285750">
                <a:defRPr>
                  <a:solidFill>
                    <a:schemeClr val="tx1"/>
                  </a:solidFill>
                  <a:latin typeface="Comic Sans MS" charset="0"/>
                  <a:ea typeface="ＭＳ Ｐゴシック" charset="0"/>
                </a:defRPr>
              </a:lvl2pPr>
              <a:lvl3pPr marL="1143000" indent="-228600">
                <a:defRPr>
                  <a:solidFill>
                    <a:schemeClr val="tx1"/>
                  </a:solidFill>
                  <a:latin typeface="Comic Sans MS" charset="0"/>
                  <a:ea typeface="ＭＳ Ｐゴシック" charset="0"/>
                </a:defRPr>
              </a:lvl3pPr>
              <a:lvl4pPr marL="1600200" indent="-228600">
                <a:defRPr>
                  <a:solidFill>
                    <a:schemeClr val="tx1"/>
                  </a:solidFill>
                  <a:latin typeface="Comic Sans MS" charset="0"/>
                  <a:ea typeface="ＭＳ Ｐゴシック" charset="0"/>
                </a:defRPr>
              </a:lvl4pPr>
              <a:lvl5pPr marL="2057400" indent="-228600">
                <a:defRPr>
                  <a:solidFill>
                    <a:schemeClr val="tx1"/>
                  </a:solidFill>
                  <a:latin typeface="Comic Sans MS" charset="0"/>
                  <a:ea typeface="ＭＳ Ｐゴシック" charset="0"/>
                </a:defRPr>
              </a:lvl5pPr>
              <a:lvl6pPr marL="2514600" indent="-228600" eaLnBrk="0" fontAlgn="base" hangingPunct="0">
                <a:spcBef>
                  <a:spcPct val="0"/>
                </a:spcBef>
                <a:spcAft>
                  <a:spcPct val="0"/>
                </a:spcAft>
                <a:defRPr>
                  <a:solidFill>
                    <a:schemeClr val="tx1"/>
                  </a:solidFill>
                  <a:latin typeface="Comic Sans MS" charset="0"/>
                  <a:ea typeface="ＭＳ Ｐゴシック" charset="0"/>
                </a:defRPr>
              </a:lvl6pPr>
              <a:lvl7pPr marL="2971800" indent="-228600" eaLnBrk="0" fontAlgn="base" hangingPunct="0">
                <a:spcBef>
                  <a:spcPct val="0"/>
                </a:spcBef>
                <a:spcAft>
                  <a:spcPct val="0"/>
                </a:spcAft>
                <a:defRPr>
                  <a:solidFill>
                    <a:schemeClr val="tx1"/>
                  </a:solidFill>
                  <a:latin typeface="Comic Sans MS" charset="0"/>
                  <a:ea typeface="ＭＳ Ｐゴシック" charset="0"/>
                </a:defRPr>
              </a:lvl7pPr>
              <a:lvl8pPr marL="3429000" indent="-228600" eaLnBrk="0" fontAlgn="base" hangingPunct="0">
                <a:spcBef>
                  <a:spcPct val="0"/>
                </a:spcBef>
                <a:spcAft>
                  <a:spcPct val="0"/>
                </a:spcAft>
                <a:defRPr>
                  <a:solidFill>
                    <a:schemeClr val="tx1"/>
                  </a:solidFill>
                  <a:latin typeface="Comic Sans MS" charset="0"/>
                  <a:ea typeface="ＭＳ Ｐゴシック" charset="0"/>
                </a:defRPr>
              </a:lvl8pPr>
              <a:lvl9pPr marL="3886200" indent="-228600" eaLnBrk="0" fontAlgn="base" hangingPunct="0">
                <a:spcBef>
                  <a:spcPct val="0"/>
                </a:spcBef>
                <a:spcAft>
                  <a:spcPct val="0"/>
                </a:spcAft>
                <a:defRPr>
                  <a:solidFill>
                    <a:schemeClr val="tx1"/>
                  </a:solidFill>
                  <a:latin typeface="Comic Sans MS" charset="0"/>
                  <a:ea typeface="ＭＳ Ｐゴシック" charset="0"/>
                </a:defRPr>
              </a:lvl9pPr>
            </a:lstStyle>
            <a:p>
              <a:pPr>
                <a:defRPr/>
              </a:pPr>
              <a:r>
                <a:rPr lang="en-US" dirty="0" smtClean="0">
                  <a:latin typeface="Arial" charset="0"/>
                  <a:cs typeface="Arial" charset="0"/>
                </a:rPr>
                <a:t>ACK(A)</a:t>
              </a:r>
            </a:p>
          </p:txBody>
        </p:sp>
      </p:grpSp>
      <p:grpSp>
        <p:nvGrpSpPr>
          <p:cNvPr id="7" name="Group 66"/>
          <p:cNvGrpSpPr>
            <a:grpSpLocks/>
          </p:cNvGrpSpPr>
          <p:nvPr/>
        </p:nvGrpSpPr>
        <p:grpSpPr bwMode="auto">
          <a:xfrm>
            <a:off x="4418013" y="2046288"/>
            <a:ext cx="3109912" cy="715962"/>
            <a:chOff x="2596" y="1330"/>
            <a:chExt cx="1959" cy="451"/>
          </a:xfrm>
        </p:grpSpPr>
        <p:sp>
          <p:nvSpPr>
            <p:cNvPr id="27676" name="AutoShape 10"/>
            <p:cNvSpPr>
              <a:spLocks noChangeArrowheads="1"/>
            </p:cNvSpPr>
            <p:nvPr/>
          </p:nvSpPr>
          <p:spPr bwMode="auto">
            <a:xfrm>
              <a:off x="2596" y="1330"/>
              <a:ext cx="683" cy="293"/>
            </a:xfrm>
            <a:prstGeom prst="irregularSeal1">
              <a:avLst/>
            </a:prstGeom>
            <a:solidFill>
              <a:srgbClr val="FFFF00"/>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Comic Sans MS" panose="030F0702030302020204" pitchFamily="66" charset="0"/>
                  <a:ea typeface="MS PGothic" panose="020B0600070205080204" pitchFamily="34" charset="-128"/>
                </a:defRPr>
              </a:lvl1pPr>
              <a:lvl2pPr marL="742950" indent="-285750">
                <a:defRPr sz="2400">
                  <a:solidFill>
                    <a:schemeClr val="tx1"/>
                  </a:solidFill>
                  <a:latin typeface="Comic Sans MS" panose="030F0702030302020204" pitchFamily="66" charset="0"/>
                  <a:ea typeface="MS PGothic" panose="020B0600070205080204" pitchFamily="34" charset="-128"/>
                </a:defRPr>
              </a:lvl2pPr>
              <a:lvl3pPr marL="1143000" indent="-228600">
                <a:defRPr sz="2400">
                  <a:solidFill>
                    <a:schemeClr val="tx1"/>
                  </a:solidFill>
                  <a:latin typeface="Comic Sans MS" panose="030F0702030302020204" pitchFamily="66" charset="0"/>
                  <a:ea typeface="MS PGothic" panose="020B0600070205080204" pitchFamily="34" charset="-128"/>
                </a:defRPr>
              </a:lvl3pPr>
              <a:lvl4pPr marL="1600200" indent="-228600">
                <a:defRPr sz="2400">
                  <a:solidFill>
                    <a:schemeClr val="tx1"/>
                  </a:solidFill>
                  <a:latin typeface="Comic Sans MS" panose="030F0702030302020204" pitchFamily="66" charset="0"/>
                  <a:ea typeface="MS PGothic" panose="020B0600070205080204" pitchFamily="34" charset="-128"/>
                </a:defRPr>
              </a:lvl4pPr>
              <a:lvl5pPr marL="2057400" indent="-228600">
                <a:defRPr sz="2400">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9pPr>
            </a:lstStyle>
            <a:p>
              <a:endParaRPr lang="zh-CN" altLang="zh-CN" sz="1800">
                <a:latin typeface="Arial" panose="020B0604020202020204" pitchFamily="34" charset="0"/>
                <a:cs typeface="Arial" panose="020B0604020202020204" pitchFamily="34" charset="0"/>
              </a:endParaRPr>
            </a:p>
          </p:txBody>
        </p:sp>
        <p:sp>
          <p:nvSpPr>
            <p:cNvPr id="27677" name="Text Box 11"/>
            <p:cNvSpPr txBox="1">
              <a:spLocks noChangeArrowheads="1"/>
            </p:cNvSpPr>
            <p:nvPr/>
          </p:nvSpPr>
          <p:spPr bwMode="auto">
            <a:xfrm>
              <a:off x="2778" y="1550"/>
              <a:ext cx="1777" cy="2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a:solidFill>
                    <a:schemeClr val="tx1"/>
                  </a:solidFill>
                  <a:latin typeface="Comic Sans MS" charset="0"/>
                  <a:ea typeface="ＭＳ Ｐゴシック" charset="0"/>
                </a:defRPr>
              </a:lvl1pPr>
              <a:lvl2pPr marL="742950" indent="-285750">
                <a:defRPr>
                  <a:solidFill>
                    <a:schemeClr val="tx1"/>
                  </a:solidFill>
                  <a:latin typeface="Comic Sans MS" charset="0"/>
                  <a:ea typeface="ＭＳ Ｐゴシック" charset="0"/>
                </a:defRPr>
              </a:lvl2pPr>
              <a:lvl3pPr marL="1143000" indent="-228600">
                <a:defRPr>
                  <a:solidFill>
                    <a:schemeClr val="tx1"/>
                  </a:solidFill>
                  <a:latin typeface="Comic Sans MS" charset="0"/>
                  <a:ea typeface="ＭＳ Ｐゴシック" charset="0"/>
                </a:defRPr>
              </a:lvl3pPr>
              <a:lvl4pPr marL="1600200" indent="-228600">
                <a:defRPr>
                  <a:solidFill>
                    <a:schemeClr val="tx1"/>
                  </a:solidFill>
                  <a:latin typeface="Comic Sans MS" charset="0"/>
                  <a:ea typeface="ＭＳ Ｐゴシック" charset="0"/>
                </a:defRPr>
              </a:lvl4pPr>
              <a:lvl5pPr marL="2057400" indent="-228600">
                <a:defRPr>
                  <a:solidFill>
                    <a:schemeClr val="tx1"/>
                  </a:solidFill>
                  <a:latin typeface="Comic Sans MS" charset="0"/>
                  <a:ea typeface="ＭＳ Ｐゴシック" charset="0"/>
                </a:defRPr>
              </a:lvl5pPr>
              <a:lvl6pPr marL="2514600" indent="-228600" eaLnBrk="0" fontAlgn="base" hangingPunct="0">
                <a:spcBef>
                  <a:spcPct val="0"/>
                </a:spcBef>
                <a:spcAft>
                  <a:spcPct val="0"/>
                </a:spcAft>
                <a:defRPr>
                  <a:solidFill>
                    <a:schemeClr val="tx1"/>
                  </a:solidFill>
                  <a:latin typeface="Comic Sans MS" charset="0"/>
                  <a:ea typeface="ＭＳ Ｐゴシック" charset="0"/>
                </a:defRPr>
              </a:lvl6pPr>
              <a:lvl7pPr marL="2971800" indent="-228600" eaLnBrk="0" fontAlgn="base" hangingPunct="0">
                <a:spcBef>
                  <a:spcPct val="0"/>
                </a:spcBef>
                <a:spcAft>
                  <a:spcPct val="0"/>
                </a:spcAft>
                <a:defRPr>
                  <a:solidFill>
                    <a:schemeClr val="tx1"/>
                  </a:solidFill>
                  <a:latin typeface="Comic Sans MS" charset="0"/>
                  <a:ea typeface="ＭＳ Ｐゴシック" charset="0"/>
                </a:defRPr>
              </a:lvl7pPr>
              <a:lvl8pPr marL="3429000" indent="-228600" eaLnBrk="0" fontAlgn="base" hangingPunct="0">
                <a:spcBef>
                  <a:spcPct val="0"/>
                </a:spcBef>
                <a:spcAft>
                  <a:spcPct val="0"/>
                </a:spcAft>
                <a:defRPr>
                  <a:solidFill>
                    <a:schemeClr val="tx1"/>
                  </a:solidFill>
                  <a:latin typeface="Comic Sans MS" charset="0"/>
                  <a:ea typeface="ＭＳ Ｐゴシック" charset="0"/>
                </a:defRPr>
              </a:lvl8pPr>
              <a:lvl9pPr marL="3886200" indent="-228600" eaLnBrk="0" fontAlgn="base" hangingPunct="0">
                <a:spcBef>
                  <a:spcPct val="0"/>
                </a:spcBef>
                <a:spcAft>
                  <a:spcPct val="0"/>
                </a:spcAft>
                <a:defRPr>
                  <a:solidFill>
                    <a:schemeClr val="tx1"/>
                  </a:solidFill>
                  <a:latin typeface="Comic Sans MS" charset="0"/>
                  <a:ea typeface="ＭＳ Ｐゴシック" charset="0"/>
                </a:defRPr>
              </a:lvl9pPr>
            </a:lstStyle>
            <a:p>
              <a:pPr>
                <a:defRPr/>
              </a:pPr>
              <a:r>
                <a:rPr lang="en-US" smtClean="0">
                  <a:latin typeface="Arial" charset="0"/>
                  <a:cs typeface="Arial" charset="0"/>
                </a:rPr>
                <a:t>reservation collision</a:t>
              </a:r>
            </a:p>
          </p:txBody>
        </p:sp>
      </p:grpSp>
      <p:grpSp>
        <p:nvGrpSpPr>
          <p:cNvPr id="8" name="Group 1"/>
          <p:cNvGrpSpPr>
            <a:grpSpLocks/>
          </p:cNvGrpSpPr>
          <p:nvPr/>
        </p:nvGrpSpPr>
        <p:grpSpPr bwMode="auto">
          <a:xfrm>
            <a:off x="8015288" y="3671888"/>
            <a:ext cx="711200" cy="2424112"/>
            <a:chOff x="8015288" y="3671888"/>
            <a:chExt cx="711200" cy="2424112"/>
          </a:xfrm>
        </p:grpSpPr>
        <p:sp>
          <p:nvSpPr>
            <p:cNvPr id="27664" name="Line 71"/>
            <p:cNvSpPr>
              <a:spLocks noChangeShapeType="1"/>
            </p:cNvSpPr>
            <p:nvPr/>
          </p:nvSpPr>
          <p:spPr bwMode="auto">
            <a:xfrm>
              <a:off x="8428038" y="3671888"/>
              <a:ext cx="0" cy="2424112"/>
            </a:xfrm>
            <a:prstGeom prst="line">
              <a:avLst/>
            </a:prstGeom>
            <a:noFill/>
            <a:ln w="28575">
              <a:solidFill>
                <a:schemeClr val="tx1"/>
              </a:solidFill>
              <a:round/>
              <a:headEnd type="triangle" w="med" len="me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a:latin typeface="Comic Sans MS" charset="0"/>
                <a:ea typeface="ＭＳ Ｐゴシック" charset="0"/>
              </a:endParaRPr>
            </a:p>
          </p:txBody>
        </p:sp>
        <p:sp>
          <p:nvSpPr>
            <p:cNvPr id="27665" name="Text Box 72"/>
            <p:cNvSpPr txBox="1">
              <a:spLocks noChangeArrowheads="1"/>
            </p:cNvSpPr>
            <p:nvPr/>
          </p:nvSpPr>
          <p:spPr bwMode="auto">
            <a:xfrm>
              <a:off x="8015288" y="4689475"/>
              <a:ext cx="711200" cy="369888"/>
            </a:xfrm>
            <a:prstGeom prst="rect">
              <a:avLst/>
            </a:prstGeom>
            <a:solidFill>
              <a:schemeClr val="bg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Comic Sans MS" charset="0"/>
                  <a:ea typeface="ＭＳ Ｐゴシック" charset="0"/>
                </a:defRPr>
              </a:lvl1pPr>
              <a:lvl2pPr marL="742950" indent="-285750">
                <a:defRPr>
                  <a:solidFill>
                    <a:schemeClr val="tx1"/>
                  </a:solidFill>
                  <a:latin typeface="Comic Sans MS" charset="0"/>
                  <a:ea typeface="ＭＳ Ｐゴシック" charset="0"/>
                </a:defRPr>
              </a:lvl2pPr>
              <a:lvl3pPr marL="1143000" indent="-228600">
                <a:defRPr>
                  <a:solidFill>
                    <a:schemeClr val="tx1"/>
                  </a:solidFill>
                  <a:latin typeface="Comic Sans MS" charset="0"/>
                  <a:ea typeface="ＭＳ Ｐゴシック" charset="0"/>
                </a:defRPr>
              </a:lvl3pPr>
              <a:lvl4pPr marL="1600200" indent="-228600">
                <a:defRPr>
                  <a:solidFill>
                    <a:schemeClr val="tx1"/>
                  </a:solidFill>
                  <a:latin typeface="Comic Sans MS" charset="0"/>
                  <a:ea typeface="ＭＳ Ｐゴシック" charset="0"/>
                </a:defRPr>
              </a:lvl4pPr>
              <a:lvl5pPr marL="2057400" indent="-228600">
                <a:defRPr>
                  <a:solidFill>
                    <a:schemeClr val="tx1"/>
                  </a:solidFill>
                  <a:latin typeface="Comic Sans MS" charset="0"/>
                  <a:ea typeface="ＭＳ Ｐゴシック" charset="0"/>
                </a:defRPr>
              </a:lvl5pPr>
              <a:lvl6pPr marL="2514600" indent="-228600" eaLnBrk="0" fontAlgn="base" hangingPunct="0">
                <a:spcBef>
                  <a:spcPct val="0"/>
                </a:spcBef>
                <a:spcAft>
                  <a:spcPct val="0"/>
                </a:spcAft>
                <a:defRPr>
                  <a:solidFill>
                    <a:schemeClr val="tx1"/>
                  </a:solidFill>
                  <a:latin typeface="Comic Sans MS" charset="0"/>
                  <a:ea typeface="ＭＳ Ｐゴシック" charset="0"/>
                </a:defRPr>
              </a:lvl6pPr>
              <a:lvl7pPr marL="2971800" indent="-228600" eaLnBrk="0" fontAlgn="base" hangingPunct="0">
                <a:spcBef>
                  <a:spcPct val="0"/>
                </a:spcBef>
                <a:spcAft>
                  <a:spcPct val="0"/>
                </a:spcAft>
                <a:defRPr>
                  <a:solidFill>
                    <a:schemeClr val="tx1"/>
                  </a:solidFill>
                  <a:latin typeface="Comic Sans MS" charset="0"/>
                  <a:ea typeface="ＭＳ Ｐゴシック" charset="0"/>
                </a:defRPr>
              </a:lvl7pPr>
              <a:lvl8pPr marL="3429000" indent="-228600" eaLnBrk="0" fontAlgn="base" hangingPunct="0">
                <a:spcBef>
                  <a:spcPct val="0"/>
                </a:spcBef>
                <a:spcAft>
                  <a:spcPct val="0"/>
                </a:spcAft>
                <a:defRPr>
                  <a:solidFill>
                    <a:schemeClr val="tx1"/>
                  </a:solidFill>
                  <a:latin typeface="Comic Sans MS" charset="0"/>
                  <a:ea typeface="ＭＳ Ｐゴシック" charset="0"/>
                </a:defRPr>
              </a:lvl8pPr>
              <a:lvl9pPr marL="3886200" indent="-228600" eaLnBrk="0" fontAlgn="base" hangingPunct="0">
                <a:spcBef>
                  <a:spcPct val="0"/>
                </a:spcBef>
                <a:spcAft>
                  <a:spcPct val="0"/>
                </a:spcAft>
                <a:defRPr>
                  <a:solidFill>
                    <a:schemeClr val="tx1"/>
                  </a:solidFill>
                  <a:latin typeface="Comic Sans MS" charset="0"/>
                  <a:ea typeface="ＭＳ Ｐゴシック" charset="0"/>
                </a:defRPr>
              </a:lvl9pPr>
            </a:lstStyle>
            <a:p>
              <a:pPr>
                <a:defRPr/>
              </a:pPr>
              <a:r>
                <a:rPr lang="en-US" smtClean="0">
                  <a:latin typeface="Arial" charset="0"/>
                  <a:cs typeface="Arial" charset="0"/>
                </a:rPr>
                <a:t>defer</a:t>
              </a:r>
            </a:p>
          </p:txBody>
        </p:sp>
      </p:grpSp>
      <p:grpSp>
        <p:nvGrpSpPr>
          <p:cNvPr id="9" name="Group 361"/>
          <p:cNvGrpSpPr>
            <a:grpSpLocks/>
          </p:cNvGrpSpPr>
          <p:nvPr/>
        </p:nvGrpSpPr>
        <p:grpSpPr bwMode="auto">
          <a:xfrm>
            <a:off x="4327525" y="1117600"/>
            <a:ext cx="650875" cy="561975"/>
            <a:chOff x="2967" y="478"/>
            <a:chExt cx="788" cy="625"/>
          </a:xfrm>
        </p:grpSpPr>
        <p:pic>
          <p:nvPicPr>
            <p:cNvPr id="68632" name="Picture 358" descr="access_point_stylized_small"/>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3012" y="559"/>
              <a:ext cx="576" cy="5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8633" name="Picture 360" descr="antenna_radiation_stylized"/>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2967" y="478"/>
              <a:ext cx="788" cy="1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grpSp>
        <p:nvGrpSpPr>
          <p:cNvPr id="10" name="Group 356"/>
          <p:cNvGrpSpPr>
            <a:grpSpLocks/>
          </p:cNvGrpSpPr>
          <p:nvPr/>
        </p:nvGrpSpPr>
        <p:grpSpPr bwMode="auto">
          <a:xfrm>
            <a:off x="1514475" y="1057275"/>
            <a:ext cx="609600" cy="598488"/>
            <a:chOff x="313" y="1497"/>
            <a:chExt cx="1152" cy="1014"/>
          </a:xfrm>
        </p:grpSpPr>
        <p:pic>
          <p:nvPicPr>
            <p:cNvPr id="68630" name="Picture 354" descr="laptop_stylized_small"/>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313" y="1727"/>
              <a:ext cx="1152" cy="78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8631" name="Picture 355" descr="antenna_stylized"/>
            <p:cNvPicPr>
              <a:picLocks noChangeAspect="1" noChangeArrowheads="1"/>
            </p:cNvPicPr>
            <p:nvPr/>
          </p:nvPicPr>
          <p:blipFill>
            <a:blip r:embed="rId6">
              <a:extLst>
                <a:ext uri="{28A0092B-C50C-407E-A947-70E740481C1C}">
                  <a14:useLocalDpi xmlns:a14="http://schemas.microsoft.com/office/drawing/2010/main" xmlns="" val="0"/>
                </a:ext>
              </a:extLst>
            </a:blip>
            <a:srcRect/>
            <a:stretch>
              <a:fillRect/>
            </a:stretch>
          </p:blipFill>
          <p:spPr bwMode="auto">
            <a:xfrm>
              <a:off x="334" y="1497"/>
              <a:ext cx="1113" cy="6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grpSp>
        <p:nvGrpSpPr>
          <p:cNvPr id="11" name="Group 356"/>
          <p:cNvGrpSpPr>
            <a:grpSpLocks/>
          </p:cNvGrpSpPr>
          <p:nvPr/>
        </p:nvGrpSpPr>
        <p:grpSpPr bwMode="auto">
          <a:xfrm>
            <a:off x="7966075" y="1087438"/>
            <a:ext cx="609600" cy="598487"/>
            <a:chOff x="313" y="1497"/>
            <a:chExt cx="1152" cy="1014"/>
          </a:xfrm>
        </p:grpSpPr>
        <p:pic>
          <p:nvPicPr>
            <p:cNvPr id="68628" name="Picture 354" descr="laptop_stylized_small"/>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313" y="1727"/>
              <a:ext cx="1152" cy="78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8629" name="Picture 355" descr="antenna_stylized"/>
            <p:cNvPicPr>
              <a:picLocks noChangeAspect="1" noChangeArrowheads="1"/>
            </p:cNvPicPr>
            <p:nvPr/>
          </p:nvPicPr>
          <p:blipFill>
            <a:blip r:embed="rId6">
              <a:extLst>
                <a:ext uri="{28A0092B-C50C-407E-A947-70E740481C1C}">
                  <a14:useLocalDpi xmlns:a14="http://schemas.microsoft.com/office/drawing/2010/main" xmlns="" val="0"/>
                </a:ext>
              </a:extLst>
            </a:blip>
            <a:srcRect/>
            <a:stretch>
              <a:fillRect/>
            </a:stretch>
          </p:blipFill>
          <p:spPr bwMode="auto">
            <a:xfrm>
              <a:off x="334" y="1497"/>
              <a:ext cx="1113" cy="6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3" name="标题 2"/>
          <p:cNvSpPr>
            <a:spLocks noGrp="1"/>
          </p:cNvSpPr>
          <p:nvPr>
            <p:ph type="title"/>
          </p:nvPr>
        </p:nvSpPr>
        <p:spPr/>
        <p:txBody>
          <a:bodyPr/>
          <a:lstStyle/>
          <a:p>
            <a:r>
              <a:rPr lang="en-US" altLang="zh-CN" dirty="0">
                <a:latin typeface="Gill Sans MT" charset="0"/>
                <a:ea typeface="ＭＳ Ｐゴシック" charset="0"/>
              </a:rPr>
              <a:t>Collision Avoidance: RTS-CTS exchange</a:t>
            </a:r>
            <a:endParaRPr lang="zh-CN" altLang="en-US" dirty="0"/>
          </a:p>
        </p:txBody>
      </p:sp>
    </p:spTree>
    <p:extLst>
      <p:ext uri="{BB962C8B-B14F-4D97-AF65-F5344CB8AC3E}">
        <p14:creationId xmlns:p14="http://schemas.microsoft.com/office/powerpoint/2010/main" xmlns="" val="80557800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1000"/>
                                        <p:tgtEl>
                                          <p:spTgt spid="2"/>
                                        </p:tgtEl>
                                      </p:cBhvr>
                                    </p:animEffect>
                                  </p:childTnLst>
                                </p:cTn>
                              </p:par>
                            </p:childTnLst>
                          </p:cTn>
                        </p:par>
                        <p:par>
                          <p:cTn id="8" fill="hold" nodeType="afterGroup">
                            <p:stCondLst>
                              <p:cond delay="1000"/>
                            </p:stCondLst>
                            <p:childTnLst>
                              <p:par>
                                <p:cTn id="9" presetID="9"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dissolve">
                                      <p:cBhvr>
                                        <p:cTn id="11" dur="500"/>
                                        <p:tgtEl>
                                          <p:spTgt spid="7"/>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1" fill="hold" nodeType="click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wipe(up)">
                                      <p:cBhvr>
                                        <p:cTn id="16" dur="1000"/>
                                        <p:tgtEl>
                                          <p:spTgt spid="5"/>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1"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wipe(up)">
                                      <p:cBhvr>
                                        <p:cTn id="21" dur="1000"/>
                                        <p:tgtEl>
                                          <p:spTgt spid="6"/>
                                        </p:tgtEl>
                                      </p:cBhvr>
                                    </p:animEffect>
                                  </p:childTnLst>
                                </p:cTn>
                              </p:par>
                            </p:childTnLst>
                          </p:cTn>
                        </p:par>
                        <p:par>
                          <p:cTn id="22" fill="hold" nodeType="afterGroup">
                            <p:stCondLst>
                              <p:cond delay="1000"/>
                            </p:stCondLst>
                            <p:childTnLst>
                              <p:par>
                                <p:cTn id="23" presetID="9" presetClass="entr" presetSubtype="0" fill="hold" nodeType="after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dissolve">
                                      <p:cBhvr>
                                        <p:cTn id="2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stretch>
            <a:fillRect/>
          </a:stretch>
        </p:blipFill>
        <p:spPr>
          <a:xfrm>
            <a:off x="1756900" y="173630"/>
            <a:ext cx="5877614" cy="6094482"/>
          </a:xfrm>
          <a:prstGeom prst="rect">
            <a:avLst/>
          </a:prstGeom>
        </p:spPr>
      </p:pic>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60" name="Rectangle 135"/>
          <p:cNvSpPr>
            <a:spLocks noChangeArrowheads="1"/>
          </p:cNvSpPr>
          <p:nvPr/>
        </p:nvSpPr>
        <p:spPr bwMode="auto">
          <a:xfrm>
            <a:off x="3557588" y="4183658"/>
            <a:ext cx="4092575" cy="1244600"/>
          </a:xfrm>
          <a:prstGeom prst="rect">
            <a:avLst/>
          </a:prstGeom>
          <a:solidFill>
            <a:srgbClr val="FFFF99"/>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a:solidFill>
                  <a:schemeClr val="tx1"/>
                </a:solidFill>
                <a:latin typeface="Tahoma" panose="020B0604030504040204" pitchFamily="34" charset="0"/>
                <a:ea typeface="宋体" panose="02010600030101010101" pitchFamily="2" charset="-122"/>
              </a:defRPr>
            </a:lvl1pPr>
            <a:lvl2pPr marL="742950" indent="-285750">
              <a:defRPr sz="2000">
                <a:solidFill>
                  <a:schemeClr val="tx1"/>
                </a:solidFill>
                <a:latin typeface="Tahoma" panose="020B0604030504040204" pitchFamily="34" charset="0"/>
                <a:ea typeface="宋体" panose="02010600030101010101" pitchFamily="2" charset="-122"/>
              </a:defRPr>
            </a:lvl2pPr>
            <a:lvl3pPr marL="1143000" indent="-228600">
              <a:defRPr sz="2000">
                <a:solidFill>
                  <a:schemeClr val="tx1"/>
                </a:solidFill>
                <a:latin typeface="Tahoma" panose="020B0604030504040204" pitchFamily="34" charset="0"/>
                <a:ea typeface="宋体" panose="02010600030101010101" pitchFamily="2" charset="-122"/>
              </a:defRPr>
            </a:lvl3pPr>
            <a:lvl4pPr marL="1600200" indent="-228600">
              <a:defRPr sz="2000">
                <a:solidFill>
                  <a:schemeClr val="tx1"/>
                </a:solidFill>
                <a:latin typeface="Tahoma" panose="020B0604030504040204" pitchFamily="34" charset="0"/>
                <a:ea typeface="宋体" panose="02010600030101010101" pitchFamily="2" charset="-122"/>
              </a:defRPr>
            </a:lvl4pPr>
            <a:lvl5pPr marL="2057400" indent="-22860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45061" name="Freeform 136"/>
          <p:cNvSpPr>
            <a:spLocks/>
          </p:cNvSpPr>
          <p:nvPr/>
        </p:nvSpPr>
        <p:spPr bwMode="auto">
          <a:xfrm>
            <a:off x="4262438" y="2259608"/>
            <a:ext cx="2312987" cy="1146175"/>
          </a:xfrm>
          <a:custGeom>
            <a:avLst/>
            <a:gdLst>
              <a:gd name="T0" fmla="*/ 0 w 981"/>
              <a:gd name="T1" fmla="*/ 4325 h 530"/>
              <a:gd name="T2" fmla="*/ 2037126 w 981"/>
              <a:gd name="T3" fmla="*/ 0 h 530"/>
              <a:gd name="T4" fmla="*/ 2312987 w 981"/>
              <a:gd name="T5" fmla="*/ 1146175 h 530"/>
              <a:gd name="T6" fmla="*/ 271145 w 981"/>
              <a:gd name="T7" fmla="*/ 1146175 h 530"/>
              <a:gd name="T8" fmla="*/ 0 w 981"/>
              <a:gd name="T9" fmla="*/ 4325 h 53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81" h="530">
                <a:moveTo>
                  <a:pt x="0" y="2"/>
                </a:moveTo>
                <a:lnTo>
                  <a:pt x="864" y="0"/>
                </a:lnTo>
                <a:lnTo>
                  <a:pt x="981" y="530"/>
                </a:lnTo>
                <a:lnTo>
                  <a:pt x="115" y="530"/>
                </a:lnTo>
                <a:lnTo>
                  <a:pt x="0" y="2"/>
                </a:lnTo>
                <a:close/>
              </a:path>
            </a:pathLst>
          </a:custGeom>
          <a:solidFill>
            <a:srgbClr val="66FF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45062" name="Freeform 137"/>
          <p:cNvSpPr>
            <a:spLocks/>
          </p:cNvSpPr>
          <p:nvPr/>
        </p:nvSpPr>
        <p:spPr bwMode="auto">
          <a:xfrm>
            <a:off x="3197225" y="2259608"/>
            <a:ext cx="385763" cy="1141413"/>
          </a:xfrm>
          <a:custGeom>
            <a:avLst/>
            <a:gdLst>
              <a:gd name="T0" fmla="*/ 268152 w 164"/>
              <a:gd name="T1" fmla="*/ 0 h 528"/>
              <a:gd name="T2" fmla="*/ 385763 w 164"/>
              <a:gd name="T3" fmla="*/ 4324 h 528"/>
              <a:gd name="T4" fmla="*/ 119963 w 164"/>
              <a:gd name="T5" fmla="*/ 1141413 h 528"/>
              <a:gd name="T6" fmla="*/ 0 w 164"/>
              <a:gd name="T7" fmla="*/ 1141413 h 528"/>
              <a:gd name="T8" fmla="*/ 268152 w 164"/>
              <a:gd name="T9" fmla="*/ 0 h 52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64" h="528">
                <a:moveTo>
                  <a:pt x="114" y="0"/>
                </a:moveTo>
                <a:lnTo>
                  <a:pt x="164" y="2"/>
                </a:lnTo>
                <a:lnTo>
                  <a:pt x="51" y="528"/>
                </a:lnTo>
                <a:lnTo>
                  <a:pt x="0" y="528"/>
                </a:lnTo>
                <a:lnTo>
                  <a:pt x="114" y="0"/>
                </a:lnTo>
                <a:close/>
              </a:path>
            </a:pathLst>
          </a:custGeom>
          <a:solidFill>
            <a:srgbClr val="EAEAEA"/>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45063" name="Freeform 138"/>
          <p:cNvSpPr>
            <a:spLocks/>
          </p:cNvSpPr>
          <p:nvPr/>
        </p:nvSpPr>
        <p:spPr bwMode="auto">
          <a:xfrm>
            <a:off x="2119313" y="2262783"/>
            <a:ext cx="392112" cy="1144588"/>
          </a:xfrm>
          <a:custGeom>
            <a:avLst/>
            <a:gdLst>
              <a:gd name="T0" fmla="*/ 0 w 166"/>
              <a:gd name="T1" fmla="*/ 2164 h 529"/>
              <a:gd name="T2" fmla="*/ 127555 w 166"/>
              <a:gd name="T3" fmla="*/ 0 h 529"/>
              <a:gd name="T4" fmla="*/ 392112 w 166"/>
              <a:gd name="T5" fmla="*/ 1144588 h 529"/>
              <a:gd name="T6" fmla="*/ 276368 w 166"/>
              <a:gd name="T7" fmla="*/ 1138097 h 529"/>
              <a:gd name="T8" fmla="*/ 0 w 166"/>
              <a:gd name="T9" fmla="*/ 2164 h 52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66" h="529">
                <a:moveTo>
                  <a:pt x="0" y="1"/>
                </a:moveTo>
                <a:lnTo>
                  <a:pt x="54" y="0"/>
                </a:lnTo>
                <a:lnTo>
                  <a:pt x="166" y="529"/>
                </a:lnTo>
                <a:lnTo>
                  <a:pt x="117" y="526"/>
                </a:lnTo>
                <a:lnTo>
                  <a:pt x="0" y="1"/>
                </a:lnTo>
                <a:close/>
              </a:path>
            </a:pathLst>
          </a:custGeom>
          <a:solidFill>
            <a:srgbClr val="EAEAEA"/>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45064" name="Text Box 139"/>
          <p:cNvSpPr txBox="1">
            <a:spLocks noChangeArrowheads="1"/>
          </p:cNvSpPr>
          <p:nvPr/>
        </p:nvSpPr>
        <p:spPr bwMode="auto">
          <a:xfrm>
            <a:off x="8278813" y="1921471"/>
            <a:ext cx="254000"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sz="2000">
                <a:solidFill>
                  <a:schemeClr val="tx1"/>
                </a:solidFill>
                <a:latin typeface="Tahoma" panose="020B0604030504040204" pitchFamily="34" charset="0"/>
                <a:ea typeface="宋体" panose="02010600030101010101" pitchFamily="2" charset="-122"/>
              </a:defRPr>
            </a:lvl1pPr>
            <a:lvl2pPr marL="742950" indent="-285750">
              <a:defRPr sz="2000">
                <a:solidFill>
                  <a:schemeClr val="tx1"/>
                </a:solidFill>
                <a:latin typeface="Tahoma" panose="020B0604030504040204" pitchFamily="34" charset="0"/>
                <a:ea typeface="宋体" panose="02010600030101010101" pitchFamily="2" charset="-122"/>
              </a:defRPr>
            </a:lvl2pPr>
            <a:lvl3pPr marL="1143000" indent="-228600">
              <a:defRPr sz="2000">
                <a:solidFill>
                  <a:schemeClr val="tx1"/>
                </a:solidFill>
                <a:latin typeface="Tahoma" panose="020B0604030504040204" pitchFamily="34" charset="0"/>
                <a:ea typeface="宋体" panose="02010600030101010101" pitchFamily="2" charset="-122"/>
              </a:defRPr>
            </a:lvl3pPr>
            <a:lvl4pPr marL="1600200" indent="-228600">
              <a:defRPr sz="2000">
                <a:solidFill>
                  <a:schemeClr val="tx1"/>
                </a:solidFill>
                <a:latin typeface="Tahoma" panose="020B0604030504040204" pitchFamily="34" charset="0"/>
                <a:ea typeface="宋体" panose="02010600030101010101" pitchFamily="2" charset="-122"/>
              </a:defRPr>
            </a:lvl4pPr>
            <a:lvl5pPr marL="2057400" indent="-22860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i="1">
                <a:latin typeface="Arial" panose="020B0604020202020204" pitchFamily="34" charset="0"/>
                <a:ea typeface="黑体" panose="02010609060101010101" pitchFamily="49" charset="-122"/>
              </a:rPr>
              <a:t>t</a:t>
            </a:r>
          </a:p>
        </p:txBody>
      </p:sp>
      <p:sp>
        <p:nvSpPr>
          <p:cNvPr id="45065" name="Text Box 140"/>
          <p:cNvSpPr txBox="1">
            <a:spLocks noChangeArrowheads="1"/>
          </p:cNvSpPr>
          <p:nvPr/>
        </p:nvSpPr>
        <p:spPr bwMode="auto">
          <a:xfrm>
            <a:off x="1287463" y="1773833"/>
            <a:ext cx="763587"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sz="2000">
                <a:solidFill>
                  <a:schemeClr val="tx1"/>
                </a:solidFill>
                <a:latin typeface="Tahoma" panose="020B0604030504040204" pitchFamily="34" charset="0"/>
                <a:ea typeface="宋体" panose="02010600030101010101" pitchFamily="2" charset="-122"/>
              </a:defRPr>
            </a:lvl1pPr>
            <a:lvl2pPr marL="742950" indent="-285750">
              <a:defRPr sz="2000">
                <a:solidFill>
                  <a:schemeClr val="tx1"/>
                </a:solidFill>
                <a:latin typeface="Tahoma" panose="020B0604030504040204" pitchFamily="34" charset="0"/>
                <a:ea typeface="宋体" panose="02010600030101010101" pitchFamily="2" charset="-122"/>
              </a:defRPr>
            </a:lvl2pPr>
            <a:lvl3pPr marL="1143000" indent="-228600">
              <a:defRPr sz="2000">
                <a:solidFill>
                  <a:schemeClr val="tx1"/>
                </a:solidFill>
                <a:latin typeface="Tahoma" panose="020B0604030504040204" pitchFamily="34" charset="0"/>
                <a:ea typeface="宋体" panose="02010600030101010101" pitchFamily="2" charset="-122"/>
              </a:defRPr>
            </a:lvl3pPr>
            <a:lvl4pPr marL="1600200" indent="-228600">
              <a:defRPr sz="2000">
                <a:solidFill>
                  <a:schemeClr val="tx1"/>
                </a:solidFill>
                <a:latin typeface="Tahoma" panose="020B0604030504040204" pitchFamily="34" charset="0"/>
                <a:ea typeface="宋体" panose="02010600030101010101" pitchFamily="2" charset="-122"/>
              </a:defRPr>
            </a:lvl4pPr>
            <a:lvl5pPr marL="2057400" indent="-22860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a:latin typeface="Arial" panose="020B0604020202020204" pitchFamily="34" charset="0"/>
                <a:ea typeface="黑体" panose="02010609060101010101" pitchFamily="49" charset="-122"/>
              </a:rPr>
              <a:t>DIFS</a:t>
            </a:r>
          </a:p>
        </p:txBody>
      </p:sp>
      <p:sp>
        <p:nvSpPr>
          <p:cNvPr id="45066" name="Line 141"/>
          <p:cNvSpPr>
            <a:spLocks noChangeShapeType="1"/>
          </p:cNvSpPr>
          <p:nvPr/>
        </p:nvSpPr>
        <p:spPr bwMode="auto">
          <a:xfrm>
            <a:off x="1222375" y="2124671"/>
            <a:ext cx="877888" cy="0"/>
          </a:xfrm>
          <a:prstGeom prst="line">
            <a:avLst/>
          </a:prstGeom>
          <a:noFill/>
          <a:ln w="9525">
            <a:solidFill>
              <a:schemeClr val="tx1"/>
            </a:solidFill>
            <a:round/>
            <a:headEnd type="triangle" w="sm" len="med"/>
            <a:tailEnd type="triangle" w="sm"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45067" name="Text Box 142"/>
          <p:cNvSpPr txBox="1">
            <a:spLocks noChangeArrowheads="1"/>
          </p:cNvSpPr>
          <p:nvPr/>
        </p:nvSpPr>
        <p:spPr bwMode="auto">
          <a:xfrm rot="4713797">
            <a:off x="2191544" y="2489002"/>
            <a:ext cx="693737"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sz="2000">
                <a:solidFill>
                  <a:schemeClr val="tx1"/>
                </a:solidFill>
                <a:latin typeface="Tahoma" panose="020B0604030504040204" pitchFamily="34" charset="0"/>
                <a:ea typeface="宋体" panose="02010600030101010101" pitchFamily="2" charset="-122"/>
              </a:defRPr>
            </a:lvl1pPr>
            <a:lvl2pPr marL="742950" indent="-285750">
              <a:defRPr sz="2000">
                <a:solidFill>
                  <a:schemeClr val="tx1"/>
                </a:solidFill>
                <a:latin typeface="Tahoma" panose="020B0604030504040204" pitchFamily="34" charset="0"/>
                <a:ea typeface="宋体" panose="02010600030101010101" pitchFamily="2" charset="-122"/>
              </a:defRPr>
            </a:lvl2pPr>
            <a:lvl3pPr marL="1143000" indent="-228600">
              <a:defRPr sz="2000">
                <a:solidFill>
                  <a:schemeClr val="tx1"/>
                </a:solidFill>
                <a:latin typeface="Tahoma" panose="020B0604030504040204" pitchFamily="34" charset="0"/>
                <a:ea typeface="宋体" panose="02010600030101010101" pitchFamily="2" charset="-122"/>
              </a:defRPr>
            </a:lvl3pPr>
            <a:lvl4pPr marL="1600200" indent="-228600">
              <a:defRPr sz="2000">
                <a:solidFill>
                  <a:schemeClr val="tx1"/>
                </a:solidFill>
                <a:latin typeface="Tahoma" panose="020B0604030504040204" pitchFamily="34" charset="0"/>
                <a:ea typeface="宋体" panose="02010600030101010101" pitchFamily="2" charset="-122"/>
              </a:defRPr>
            </a:lvl4pPr>
            <a:lvl5pPr marL="2057400" indent="-22860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a:latin typeface="Arial" panose="020B0604020202020204" pitchFamily="34" charset="0"/>
                <a:ea typeface="黑体" panose="02010609060101010101" pitchFamily="49" charset="-122"/>
              </a:rPr>
              <a:t>RTS</a:t>
            </a:r>
          </a:p>
        </p:txBody>
      </p:sp>
      <p:sp>
        <p:nvSpPr>
          <p:cNvPr id="45068" name="Text Box 143"/>
          <p:cNvSpPr txBox="1">
            <a:spLocks noChangeArrowheads="1"/>
          </p:cNvSpPr>
          <p:nvPr/>
        </p:nvSpPr>
        <p:spPr bwMode="auto">
          <a:xfrm>
            <a:off x="2454275" y="3574058"/>
            <a:ext cx="749300"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sz="2000">
                <a:solidFill>
                  <a:schemeClr val="tx1"/>
                </a:solidFill>
                <a:latin typeface="Tahoma" panose="020B0604030504040204" pitchFamily="34" charset="0"/>
                <a:ea typeface="宋体" panose="02010600030101010101" pitchFamily="2" charset="-122"/>
              </a:defRPr>
            </a:lvl1pPr>
            <a:lvl2pPr marL="742950" indent="-285750">
              <a:defRPr sz="2000">
                <a:solidFill>
                  <a:schemeClr val="tx1"/>
                </a:solidFill>
                <a:latin typeface="Tahoma" panose="020B0604030504040204" pitchFamily="34" charset="0"/>
                <a:ea typeface="宋体" panose="02010600030101010101" pitchFamily="2" charset="-122"/>
              </a:defRPr>
            </a:lvl2pPr>
            <a:lvl3pPr marL="1143000" indent="-228600">
              <a:defRPr sz="2000">
                <a:solidFill>
                  <a:schemeClr val="tx1"/>
                </a:solidFill>
                <a:latin typeface="Tahoma" panose="020B0604030504040204" pitchFamily="34" charset="0"/>
                <a:ea typeface="宋体" panose="02010600030101010101" pitchFamily="2" charset="-122"/>
              </a:defRPr>
            </a:lvl3pPr>
            <a:lvl4pPr marL="1600200" indent="-228600">
              <a:defRPr sz="2000">
                <a:solidFill>
                  <a:schemeClr val="tx1"/>
                </a:solidFill>
                <a:latin typeface="Tahoma" panose="020B0604030504040204" pitchFamily="34" charset="0"/>
                <a:ea typeface="宋体" panose="02010600030101010101" pitchFamily="2" charset="-122"/>
              </a:defRPr>
            </a:lvl4pPr>
            <a:lvl5pPr marL="2057400" indent="-22860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a:latin typeface="Arial" panose="020B0604020202020204" pitchFamily="34" charset="0"/>
                <a:ea typeface="黑体" panose="02010609060101010101" pitchFamily="49" charset="-122"/>
              </a:rPr>
              <a:t>SIFS</a:t>
            </a:r>
          </a:p>
        </p:txBody>
      </p:sp>
      <p:sp>
        <p:nvSpPr>
          <p:cNvPr id="45069" name="Line 144"/>
          <p:cNvSpPr>
            <a:spLocks noChangeShapeType="1"/>
          </p:cNvSpPr>
          <p:nvPr/>
        </p:nvSpPr>
        <p:spPr bwMode="auto">
          <a:xfrm flipH="1" flipV="1">
            <a:off x="2117725" y="1988146"/>
            <a:ext cx="0" cy="24765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45070" name="Text Box 145"/>
          <p:cNvSpPr txBox="1">
            <a:spLocks noChangeArrowheads="1"/>
          </p:cNvSpPr>
          <p:nvPr/>
        </p:nvSpPr>
        <p:spPr bwMode="auto">
          <a:xfrm>
            <a:off x="8278813" y="3855046"/>
            <a:ext cx="254000"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sz="2000">
                <a:solidFill>
                  <a:schemeClr val="tx1"/>
                </a:solidFill>
                <a:latin typeface="Tahoma" panose="020B0604030504040204" pitchFamily="34" charset="0"/>
                <a:ea typeface="宋体" panose="02010600030101010101" pitchFamily="2" charset="-122"/>
              </a:defRPr>
            </a:lvl1pPr>
            <a:lvl2pPr marL="742950" indent="-285750">
              <a:defRPr sz="2000">
                <a:solidFill>
                  <a:schemeClr val="tx1"/>
                </a:solidFill>
                <a:latin typeface="Tahoma" panose="020B0604030504040204" pitchFamily="34" charset="0"/>
                <a:ea typeface="宋体" panose="02010600030101010101" pitchFamily="2" charset="-122"/>
              </a:defRPr>
            </a:lvl2pPr>
            <a:lvl3pPr marL="1143000" indent="-228600">
              <a:defRPr sz="2000">
                <a:solidFill>
                  <a:schemeClr val="tx1"/>
                </a:solidFill>
                <a:latin typeface="Tahoma" panose="020B0604030504040204" pitchFamily="34" charset="0"/>
                <a:ea typeface="宋体" panose="02010600030101010101" pitchFamily="2" charset="-122"/>
              </a:defRPr>
            </a:lvl3pPr>
            <a:lvl4pPr marL="1600200" indent="-228600">
              <a:defRPr sz="2000">
                <a:solidFill>
                  <a:schemeClr val="tx1"/>
                </a:solidFill>
                <a:latin typeface="Tahoma" panose="020B0604030504040204" pitchFamily="34" charset="0"/>
                <a:ea typeface="宋体" panose="02010600030101010101" pitchFamily="2" charset="-122"/>
              </a:defRPr>
            </a:lvl4pPr>
            <a:lvl5pPr marL="2057400" indent="-22860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i="1">
                <a:latin typeface="Arial" panose="020B0604020202020204" pitchFamily="34" charset="0"/>
                <a:ea typeface="黑体" panose="02010609060101010101" pitchFamily="49" charset="-122"/>
              </a:rPr>
              <a:t>t</a:t>
            </a:r>
          </a:p>
        </p:txBody>
      </p:sp>
      <p:sp>
        <p:nvSpPr>
          <p:cNvPr id="45071" name="Text Box 146"/>
          <p:cNvSpPr txBox="1">
            <a:spLocks noChangeArrowheads="1"/>
          </p:cNvSpPr>
          <p:nvPr/>
        </p:nvSpPr>
        <p:spPr bwMode="auto">
          <a:xfrm>
            <a:off x="5000625" y="4420196"/>
            <a:ext cx="1200150" cy="7016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sz="2000">
                <a:solidFill>
                  <a:schemeClr val="tx1"/>
                </a:solidFill>
                <a:latin typeface="Tahoma" panose="020B0604030504040204" pitchFamily="34" charset="0"/>
                <a:ea typeface="宋体" panose="02010600030101010101" pitchFamily="2" charset="-122"/>
              </a:defRPr>
            </a:lvl1pPr>
            <a:lvl2pPr marL="742950" indent="-285750">
              <a:defRPr sz="2000">
                <a:solidFill>
                  <a:schemeClr val="tx1"/>
                </a:solidFill>
                <a:latin typeface="Tahoma" panose="020B0604030504040204" pitchFamily="34" charset="0"/>
                <a:ea typeface="宋体" panose="02010600030101010101" pitchFamily="2" charset="-122"/>
              </a:defRPr>
            </a:lvl2pPr>
            <a:lvl3pPr marL="1143000" indent="-228600">
              <a:defRPr sz="2000">
                <a:solidFill>
                  <a:schemeClr val="tx1"/>
                </a:solidFill>
                <a:latin typeface="Tahoma" panose="020B0604030504040204" pitchFamily="34" charset="0"/>
                <a:ea typeface="宋体" panose="02010600030101010101" pitchFamily="2" charset="-122"/>
              </a:defRPr>
            </a:lvl3pPr>
            <a:lvl4pPr marL="1600200" indent="-228600">
              <a:defRPr sz="2000">
                <a:solidFill>
                  <a:schemeClr val="tx1"/>
                </a:solidFill>
                <a:latin typeface="Tahoma" panose="020B0604030504040204" pitchFamily="34" charset="0"/>
                <a:ea typeface="宋体" panose="02010600030101010101" pitchFamily="2" charset="-122"/>
              </a:defRPr>
            </a:lvl4pPr>
            <a:lvl5pPr marL="2057400" indent="-22860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algn="ctr" eaLnBrk="1" hangingPunct="1"/>
            <a:r>
              <a:rPr kumimoji="1" lang="en-US" altLang="zh-CN" dirty="0">
                <a:latin typeface="Arial" panose="020B0604020202020204" pitchFamily="34" charset="0"/>
                <a:ea typeface="黑体" panose="02010609060101010101" pitchFamily="49" charset="-122"/>
              </a:rPr>
              <a:t>NAV</a:t>
            </a:r>
          </a:p>
          <a:p>
            <a:pPr algn="ctr" eaLnBrk="1" hangingPunct="1"/>
            <a:r>
              <a:rPr kumimoji="1" lang="zh-CN" altLang="en-US" dirty="0">
                <a:latin typeface="Arial" panose="020B0604020202020204" pitchFamily="34" charset="0"/>
                <a:ea typeface="黑体" panose="02010609060101010101" pitchFamily="49" charset="-122"/>
              </a:rPr>
              <a:t>推迟接入</a:t>
            </a:r>
          </a:p>
        </p:txBody>
      </p:sp>
      <p:sp>
        <p:nvSpPr>
          <p:cNvPr id="45072" name="Text Box 147"/>
          <p:cNvSpPr txBox="1">
            <a:spLocks noChangeArrowheads="1"/>
          </p:cNvSpPr>
          <p:nvPr/>
        </p:nvSpPr>
        <p:spPr bwMode="auto">
          <a:xfrm>
            <a:off x="458788" y="1827808"/>
            <a:ext cx="692150"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sz="2000">
                <a:solidFill>
                  <a:schemeClr val="tx1"/>
                </a:solidFill>
                <a:latin typeface="Tahoma" panose="020B0604030504040204" pitchFamily="34" charset="0"/>
                <a:ea typeface="宋体" panose="02010600030101010101" pitchFamily="2" charset="-122"/>
              </a:defRPr>
            </a:lvl1pPr>
            <a:lvl2pPr marL="742950" indent="-285750">
              <a:defRPr sz="2000">
                <a:solidFill>
                  <a:schemeClr val="tx1"/>
                </a:solidFill>
                <a:latin typeface="Tahoma" panose="020B0604030504040204" pitchFamily="34" charset="0"/>
                <a:ea typeface="宋体" panose="02010600030101010101" pitchFamily="2" charset="-122"/>
              </a:defRPr>
            </a:lvl2pPr>
            <a:lvl3pPr marL="1143000" indent="-228600">
              <a:defRPr sz="2000">
                <a:solidFill>
                  <a:schemeClr val="tx1"/>
                </a:solidFill>
                <a:latin typeface="Tahoma" panose="020B0604030504040204" pitchFamily="34" charset="0"/>
                <a:ea typeface="宋体" panose="02010600030101010101" pitchFamily="2" charset="-122"/>
              </a:defRPr>
            </a:lvl3pPr>
            <a:lvl4pPr marL="1600200" indent="-228600">
              <a:defRPr sz="2000">
                <a:solidFill>
                  <a:schemeClr val="tx1"/>
                </a:solidFill>
                <a:latin typeface="Tahoma" panose="020B0604030504040204" pitchFamily="34" charset="0"/>
                <a:ea typeface="宋体" panose="02010600030101010101" pitchFamily="2" charset="-122"/>
              </a:defRPr>
            </a:lvl4pPr>
            <a:lvl5pPr marL="2057400" indent="-22860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algn="ctr" eaLnBrk="1" hangingPunct="1"/>
            <a:r>
              <a:rPr kumimoji="1" lang="zh-CN" altLang="en-US">
                <a:latin typeface="Arial" panose="020B0604020202020204" pitchFamily="34" charset="0"/>
                <a:ea typeface="黑体" panose="02010609060101010101" pitchFamily="49" charset="-122"/>
              </a:rPr>
              <a:t>源站</a:t>
            </a:r>
          </a:p>
        </p:txBody>
      </p:sp>
      <p:sp>
        <p:nvSpPr>
          <p:cNvPr id="45073" name="Text Box 148"/>
          <p:cNvSpPr txBox="1">
            <a:spLocks noChangeArrowheads="1"/>
          </p:cNvSpPr>
          <p:nvPr/>
        </p:nvSpPr>
        <p:spPr bwMode="auto">
          <a:xfrm>
            <a:off x="8278813" y="3085108"/>
            <a:ext cx="254000"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sz="2000">
                <a:solidFill>
                  <a:schemeClr val="tx1"/>
                </a:solidFill>
                <a:latin typeface="Tahoma" panose="020B0604030504040204" pitchFamily="34" charset="0"/>
                <a:ea typeface="宋体" panose="02010600030101010101" pitchFamily="2" charset="-122"/>
              </a:defRPr>
            </a:lvl1pPr>
            <a:lvl2pPr marL="742950" indent="-285750">
              <a:defRPr sz="2000">
                <a:solidFill>
                  <a:schemeClr val="tx1"/>
                </a:solidFill>
                <a:latin typeface="Tahoma" panose="020B0604030504040204" pitchFamily="34" charset="0"/>
                <a:ea typeface="宋体" panose="02010600030101010101" pitchFamily="2" charset="-122"/>
              </a:defRPr>
            </a:lvl2pPr>
            <a:lvl3pPr marL="1143000" indent="-228600">
              <a:defRPr sz="2000">
                <a:solidFill>
                  <a:schemeClr val="tx1"/>
                </a:solidFill>
                <a:latin typeface="Tahoma" panose="020B0604030504040204" pitchFamily="34" charset="0"/>
                <a:ea typeface="宋体" panose="02010600030101010101" pitchFamily="2" charset="-122"/>
              </a:defRPr>
            </a:lvl3pPr>
            <a:lvl4pPr marL="1600200" indent="-228600">
              <a:defRPr sz="2000">
                <a:solidFill>
                  <a:schemeClr val="tx1"/>
                </a:solidFill>
                <a:latin typeface="Tahoma" panose="020B0604030504040204" pitchFamily="34" charset="0"/>
                <a:ea typeface="宋体" panose="02010600030101010101" pitchFamily="2" charset="-122"/>
              </a:defRPr>
            </a:lvl4pPr>
            <a:lvl5pPr marL="2057400" indent="-22860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i="1">
                <a:latin typeface="Arial" panose="020B0604020202020204" pitchFamily="34" charset="0"/>
                <a:ea typeface="黑体" panose="02010609060101010101" pitchFamily="49" charset="-122"/>
              </a:rPr>
              <a:t>t</a:t>
            </a:r>
          </a:p>
        </p:txBody>
      </p:sp>
      <p:sp>
        <p:nvSpPr>
          <p:cNvPr id="45074" name="Text Box 149"/>
          <p:cNvSpPr txBox="1">
            <a:spLocks noChangeArrowheads="1"/>
          </p:cNvSpPr>
          <p:nvPr/>
        </p:nvSpPr>
        <p:spPr bwMode="auto">
          <a:xfrm>
            <a:off x="477838" y="3004146"/>
            <a:ext cx="946150"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sz="2000">
                <a:solidFill>
                  <a:schemeClr val="tx1"/>
                </a:solidFill>
                <a:latin typeface="Tahoma" panose="020B0604030504040204" pitchFamily="34" charset="0"/>
                <a:ea typeface="宋体" panose="02010600030101010101" pitchFamily="2" charset="-122"/>
              </a:defRPr>
            </a:lvl1pPr>
            <a:lvl2pPr marL="742950" indent="-285750">
              <a:defRPr sz="2000">
                <a:solidFill>
                  <a:schemeClr val="tx1"/>
                </a:solidFill>
                <a:latin typeface="Tahoma" panose="020B0604030504040204" pitchFamily="34" charset="0"/>
                <a:ea typeface="宋体" panose="02010600030101010101" pitchFamily="2" charset="-122"/>
              </a:defRPr>
            </a:lvl2pPr>
            <a:lvl3pPr marL="1143000" indent="-228600">
              <a:defRPr sz="2000">
                <a:solidFill>
                  <a:schemeClr val="tx1"/>
                </a:solidFill>
                <a:latin typeface="Tahoma" panose="020B0604030504040204" pitchFamily="34" charset="0"/>
                <a:ea typeface="宋体" panose="02010600030101010101" pitchFamily="2" charset="-122"/>
              </a:defRPr>
            </a:lvl3pPr>
            <a:lvl4pPr marL="1600200" indent="-228600">
              <a:defRPr sz="2000">
                <a:solidFill>
                  <a:schemeClr val="tx1"/>
                </a:solidFill>
                <a:latin typeface="Tahoma" panose="020B0604030504040204" pitchFamily="34" charset="0"/>
                <a:ea typeface="宋体" panose="02010600030101010101" pitchFamily="2" charset="-122"/>
              </a:defRPr>
            </a:lvl4pPr>
            <a:lvl5pPr marL="2057400" indent="-22860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algn="ctr" eaLnBrk="1" hangingPunct="1"/>
            <a:r>
              <a:rPr kumimoji="1" lang="zh-CN" altLang="en-US">
                <a:latin typeface="Arial" panose="020B0604020202020204" pitchFamily="34" charset="0"/>
                <a:ea typeface="黑体" panose="02010609060101010101" pitchFamily="49" charset="-122"/>
              </a:rPr>
              <a:t>目的站</a:t>
            </a:r>
          </a:p>
        </p:txBody>
      </p:sp>
      <p:sp>
        <p:nvSpPr>
          <p:cNvPr id="45075" name="Line 150"/>
          <p:cNvSpPr>
            <a:spLocks noChangeShapeType="1"/>
          </p:cNvSpPr>
          <p:nvPr/>
        </p:nvSpPr>
        <p:spPr bwMode="auto">
          <a:xfrm>
            <a:off x="2522538" y="3432771"/>
            <a:ext cx="0" cy="227012"/>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45076" name="Text Box 151"/>
          <p:cNvSpPr txBox="1">
            <a:spLocks noChangeArrowheads="1"/>
          </p:cNvSpPr>
          <p:nvPr/>
        </p:nvSpPr>
        <p:spPr bwMode="auto">
          <a:xfrm rot="-4622582">
            <a:off x="6715125" y="2573933"/>
            <a:ext cx="708025"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sz="2000">
                <a:solidFill>
                  <a:schemeClr val="tx1"/>
                </a:solidFill>
                <a:latin typeface="Tahoma" panose="020B0604030504040204" pitchFamily="34" charset="0"/>
                <a:ea typeface="宋体" panose="02010600030101010101" pitchFamily="2" charset="-122"/>
              </a:defRPr>
            </a:lvl1pPr>
            <a:lvl2pPr marL="742950" indent="-285750">
              <a:defRPr sz="2000">
                <a:solidFill>
                  <a:schemeClr val="tx1"/>
                </a:solidFill>
                <a:latin typeface="Tahoma" panose="020B0604030504040204" pitchFamily="34" charset="0"/>
                <a:ea typeface="宋体" panose="02010600030101010101" pitchFamily="2" charset="-122"/>
              </a:defRPr>
            </a:lvl2pPr>
            <a:lvl3pPr marL="1143000" indent="-228600">
              <a:defRPr sz="2000">
                <a:solidFill>
                  <a:schemeClr val="tx1"/>
                </a:solidFill>
                <a:latin typeface="Tahoma" panose="020B0604030504040204" pitchFamily="34" charset="0"/>
                <a:ea typeface="宋体" panose="02010600030101010101" pitchFamily="2" charset="-122"/>
              </a:defRPr>
            </a:lvl3pPr>
            <a:lvl4pPr marL="1600200" indent="-228600">
              <a:defRPr sz="2000">
                <a:solidFill>
                  <a:schemeClr val="tx1"/>
                </a:solidFill>
                <a:latin typeface="Tahoma" panose="020B0604030504040204" pitchFamily="34" charset="0"/>
                <a:ea typeface="宋体" panose="02010600030101010101" pitchFamily="2" charset="-122"/>
              </a:defRPr>
            </a:lvl4pPr>
            <a:lvl5pPr marL="2057400" indent="-22860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algn="ctr" eaLnBrk="1" hangingPunct="1"/>
            <a:r>
              <a:rPr kumimoji="1" lang="en-US" altLang="zh-CN">
                <a:latin typeface="Arial" panose="020B0604020202020204" pitchFamily="34" charset="0"/>
                <a:ea typeface="黑体" panose="02010609060101010101" pitchFamily="49" charset="-122"/>
              </a:rPr>
              <a:t>ACK</a:t>
            </a:r>
          </a:p>
        </p:txBody>
      </p:sp>
      <p:sp>
        <p:nvSpPr>
          <p:cNvPr id="45077" name="Line 152"/>
          <p:cNvSpPr>
            <a:spLocks noChangeShapeType="1"/>
          </p:cNvSpPr>
          <p:nvPr/>
        </p:nvSpPr>
        <p:spPr bwMode="auto">
          <a:xfrm>
            <a:off x="3573463" y="2256433"/>
            <a:ext cx="0" cy="3235325"/>
          </a:xfrm>
          <a:prstGeom prst="line">
            <a:avLst/>
          </a:prstGeom>
          <a:noFill/>
          <a:ln w="9525">
            <a:solidFill>
              <a:schemeClr val="tx1"/>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45078" name="Text Box 153"/>
          <p:cNvSpPr txBox="1">
            <a:spLocks noChangeArrowheads="1"/>
          </p:cNvSpPr>
          <p:nvPr/>
        </p:nvSpPr>
        <p:spPr bwMode="auto">
          <a:xfrm>
            <a:off x="377825" y="3789958"/>
            <a:ext cx="1016000"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sz="2000">
                <a:solidFill>
                  <a:schemeClr val="tx1"/>
                </a:solidFill>
                <a:latin typeface="Tahoma" panose="020B0604030504040204" pitchFamily="34" charset="0"/>
                <a:ea typeface="宋体" panose="02010600030101010101" pitchFamily="2" charset="-122"/>
              </a:defRPr>
            </a:lvl1pPr>
            <a:lvl2pPr marL="742950" indent="-285750">
              <a:defRPr sz="2000">
                <a:solidFill>
                  <a:schemeClr val="tx1"/>
                </a:solidFill>
                <a:latin typeface="Tahoma" panose="020B0604030504040204" pitchFamily="34" charset="0"/>
                <a:ea typeface="宋体" panose="02010600030101010101" pitchFamily="2" charset="-122"/>
              </a:defRPr>
            </a:lvl2pPr>
            <a:lvl3pPr marL="1143000" indent="-228600">
              <a:defRPr sz="2000">
                <a:solidFill>
                  <a:schemeClr val="tx1"/>
                </a:solidFill>
                <a:latin typeface="Tahoma" panose="020B0604030504040204" pitchFamily="34" charset="0"/>
                <a:ea typeface="宋体" panose="02010600030101010101" pitchFamily="2" charset="-122"/>
              </a:defRPr>
            </a:lvl3pPr>
            <a:lvl4pPr marL="1600200" indent="-228600">
              <a:defRPr sz="2000">
                <a:solidFill>
                  <a:schemeClr val="tx1"/>
                </a:solidFill>
                <a:latin typeface="Tahoma" panose="020B0604030504040204" pitchFamily="34" charset="0"/>
                <a:ea typeface="宋体" panose="02010600030101010101" pitchFamily="2" charset="-122"/>
              </a:defRPr>
            </a:lvl4pPr>
            <a:lvl5pPr marL="2057400" indent="-22860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algn="ctr" eaLnBrk="1" hangingPunct="1"/>
            <a:r>
              <a:rPr kumimoji="1" lang="en-US" altLang="zh-CN">
                <a:latin typeface="Arial" panose="020B0604020202020204" pitchFamily="34" charset="0"/>
                <a:ea typeface="黑体" panose="02010609060101010101" pitchFamily="49" charset="-122"/>
              </a:rPr>
              <a:t> </a:t>
            </a:r>
            <a:r>
              <a:rPr kumimoji="1" lang="zh-CN" altLang="en-US">
                <a:latin typeface="Arial" panose="020B0604020202020204" pitchFamily="34" charset="0"/>
                <a:ea typeface="黑体" panose="02010609060101010101" pitchFamily="49" charset="-122"/>
              </a:rPr>
              <a:t>其他站</a:t>
            </a:r>
          </a:p>
        </p:txBody>
      </p:sp>
      <p:sp>
        <p:nvSpPr>
          <p:cNvPr id="45079" name="Line 154"/>
          <p:cNvSpPr>
            <a:spLocks noChangeShapeType="1"/>
          </p:cNvSpPr>
          <p:nvPr/>
        </p:nvSpPr>
        <p:spPr bwMode="auto">
          <a:xfrm flipV="1">
            <a:off x="2517775" y="3558183"/>
            <a:ext cx="661988" cy="3175"/>
          </a:xfrm>
          <a:prstGeom prst="line">
            <a:avLst/>
          </a:prstGeom>
          <a:noFill/>
          <a:ln w="9525">
            <a:solidFill>
              <a:schemeClr val="tx1"/>
            </a:solidFill>
            <a:round/>
            <a:headEnd type="triangle" w="sm" len="med"/>
            <a:tailEnd type="triangle" w="sm"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45080" name="Text Box 155"/>
          <p:cNvSpPr txBox="1">
            <a:spLocks noChangeArrowheads="1"/>
          </p:cNvSpPr>
          <p:nvPr/>
        </p:nvSpPr>
        <p:spPr bwMode="auto">
          <a:xfrm rot="-4670941">
            <a:off x="2839244" y="2627114"/>
            <a:ext cx="693738"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sz="2000">
                <a:solidFill>
                  <a:schemeClr val="tx1"/>
                </a:solidFill>
                <a:latin typeface="Tahoma" panose="020B0604030504040204" pitchFamily="34" charset="0"/>
                <a:ea typeface="宋体" panose="02010600030101010101" pitchFamily="2" charset="-122"/>
              </a:defRPr>
            </a:lvl1pPr>
            <a:lvl2pPr marL="742950" indent="-285750">
              <a:defRPr sz="2000">
                <a:solidFill>
                  <a:schemeClr val="tx1"/>
                </a:solidFill>
                <a:latin typeface="Tahoma" panose="020B0604030504040204" pitchFamily="34" charset="0"/>
                <a:ea typeface="宋体" panose="02010600030101010101" pitchFamily="2" charset="-122"/>
              </a:defRPr>
            </a:lvl2pPr>
            <a:lvl3pPr marL="1143000" indent="-228600">
              <a:defRPr sz="2000">
                <a:solidFill>
                  <a:schemeClr val="tx1"/>
                </a:solidFill>
                <a:latin typeface="Tahoma" panose="020B0604030504040204" pitchFamily="34" charset="0"/>
                <a:ea typeface="宋体" panose="02010600030101010101" pitchFamily="2" charset="-122"/>
              </a:defRPr>
            </a:lvl3pPr>
            <a:lvl4pPr marL="1600200" indent="-228600">
              <a:defRPr sz="2000">
                <a:solidFill>
                  <a:schemeClr val="tx1"/>
                </a:solidFill>
                <a:latin typeface="Tahoma" panose="020B0604030504040204" pitchFamily="34" charset="0"/>
                <a:ea typeface="宋体" panose="02010600030101010101" pitchFamily="2" charset="-122"/>
              </a:defRPr>
            </a:lvl4pPr>
            <a:lvl5pPr marL="2057400" indent="-22860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a:latin typeface="Arial" panose="020B0604020202020204" pitchFamily="34" charset="0"/>
                <a:ea typeface="黑体" panose="02010609060101010101" pitchFamily="49" charset="-122"/>
              </a:rPr>
              <a:t>CTS</a:t>
            </a:r>
          </a:p>
        </p:txBody>
      </p:sp>
      <p:sp>
        <p:nvSpPr>
          <p:cNvPr id="45081" name="Text Box 156"/>
          <p:cNvSpPr txBox="1">
            <a:spLocks noChangeArrowheads="1"/>
          </p:cNvSpPr>
          <p:nvPr/>
        </p:nvSpPr>
        <p:spPr bwMode="auto">
          <a:xfrm>
            <a:off x="4929188" y="2234208"/>
            <a:ext cx="946150"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sz="2000">
                <a:solidFill>
                  <a:schemeClr val="tx1"/>
                </a:solidFill>
                <a:latin typeface="Tahoma" panose="020B0604030504040204" pitchFamily="34" charset="0"/>
                <a:ea typeface="宋体" panose="02010600030101010101" pitchFamily="2" charset="-122"/>
              </a:defRPr>
            </a:lvl1pPr>
            <a:lvl2pPr marL="742950" indent="-285750">
              <a:defRPr sz="2000">
                <a:solidFill>
                  <a:schemeClr val="tx1"/>
                </a:solidFill>
                <a:latin typeface="Tahoma" panose="020B0604030504040204" pitchFamily="34" charset="0"/>
                <a:ea typeface="宋体" panose="02010600030101010101" pitchFamily="2" charset="-122"/>
              </a:defRPr>
            </a:lvl2pPr>
            <a:lvl3pPr marL="1143000" indent="-228600">
              <a:defRPr sz="2000">
                <a:solidFill>
                  <a:schemeClr val="tx1"/>
                </a:solidFill>
                <a:latin typeface="Tahoma" panose="020B0604030504040204" pitchFamily="34" charset="0"/>
                <a:ea typeface="宋体" panose="02010600030101010101" pitchFamily="2" charset="-122"/>
              </a:defRPr>
            </a:lvl3pPr>
            <a:lvl4pPr marL="1600200" indent="-228600">
              <a:defRPr sz="2000">
                <a:solidFill>
                  <a:schemeClr val="tx1"/>
                </a:solidFill>
                <a:latin typeface="Tahoma" panose="020B0604030504040204" pitchFamily="34" charset="0"/>
                <a:ea typeface="宋体" panose="02010600030101010101" pitchFamily="2" charset="-122"/>
              </a:defRPr>
            </a:lvl4pPr>
            <a:lvl5pPr marL="2057400" indent="-22860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algn="ctr" eaLnBrk="1" hangingPunct="1"/>
            <a:r>
              <a:rPr kumimoji="1" lang="zh-CN" altLang="en-US">
                <a:latin typeface="Arial" panose="020B0604020202020204" pitchFamily="34" charset="0"/>
                <a:ea typeface="黑体" panose="02010609060101010101" pitchFamily="49" charset="-122"/>
              </a:rPr>
              <a:t>数据帧</a:t>
            </a:r>
          </a:p>
        </p:txBody>
      </p:sp>
      <p:sp>
        <p:nvSpPr>
          <p:cNvPr id="45082" name="Line 157"/>
          <p:cNvSpPr>
            <a:spLocks noChangeShapeType="1"/>
          </p:cNvSpPr>
          <p:nvPr/>
        </p:nvSpPr>
        <p:spPr bwMode="auto">
          <a:xfrm>
            <a:off x="7637463" y="2256433"/>
            <a:ext cx="0" cy="3235325"/>
          </a:xfrm>
          <a:prstGeom prst="line">
            <a:avLst/>
          </a:prstGeom>
          <a:noFill/>
          <a:ln w="9525">
            <a:solidFill>
              <a:schemeClr val="tx1"/>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45083" name="Line 158"/>
          <p:cNvSpPr>
            <a:spLocks noChangeShapeType="1"/>
          </p:cNvSpPr>
          <p:nvPr/>
        </p:nvSpPr>
        <p:spPr bwMode="auto">
          <a:xfrm>
            <a:off x="2244725" y="2261196"/>
            <a:ext cx="273050" cy="1146175"/>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45084" name="Line 159"/>
          <p:cNvSpPr>
            <a:spLocks noChangeShapeType="1"/>
          </p:cNvSpPr>
          <p:nvPr/>
        </p:nvSpPr>
        <p:spPr bwMode="auto">
          <a:xfrm>
            <a:off x="2117725" y="2259608"/>
            <a:ext cx="273050" cy="1146175"/>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45085" name="Line 160"/>
          <p:cNvSpPr>
            <a:spLocks noChangeShapeType="1"/>
          </p:cNvSpPr>
          <p:nvPr/>
        </p:nvSpPr>
        <p:spPr bwMode="auto">
          <a:xfrm>
            <a:off x="863600" y="4188421"/>
            <a:ext cx="7735888" cy="0"/>
          </a:xfrm>
          <a:prstGeom prst="line">
            <a:avLst/>
          </a:prstGeom>
          <a:noFill/>
          <a:ln w="9525">
            <a:solidFill>
              <a:schemeClr val="tx1"/>
            </a:solidFill>
            <a:round/>
            <a:headEnd/>
            <a:tailEnd type="triangle" w="sm"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45086" name="Line 161"/>
          <p:cNvSpPr>
            <a:spLocks noChangeShapeType="1"/>
          </p:cNvSpPr>
          <p:nvPr/>
        </p:nvSpPr>
        <p:spPr bwMode="auto">
          <a:xfrm>
            <a:off x="860425" y="3402608"/>
            <a:ext cx="7737475" cy="0"/>
          </a:xfrm>
          <a:prstGeom prst="line">
            <a:avLst/>
          </a:prstGeom>
          <a:noFill/>
          <a:ln w="9525">
            <a:solidFill>
              <a:schemeClr val="tx1"/>
            </a:solidFill>
            <a:round/>
            <a:headEnd/>
            <a:tailEnd type="triangle" w="sm"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45087" name="Line 162"/>
          <p:cNvSpPr>
            <a:spLocks noChangeShapeType="1"/>
          </p:cNvSpPr>
          <p:nvPr/>
        </p:nvSpPr>
        <p:spPr bwMode="auto">
          <a:xfrm>
            <a:off x="863600" y="2261196"/>
            <a:ext cx="7735888" cy="0"/>
          </a:xfrm>
          <a:prstGeom prst="line">
            <a:avLst/>
          </a:prstGeom>
          <a:noFill/>
          <a:ln w="9525">
            <a:solidFill>
              <a:schemeClr val="tx1"/>
            </a:solidFill>
            <a:round/>
            <a:headEnd/>
            <a:tailEnd type="triangle" w="sm"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45088" name="Line 163"/>
          <p:cNvSpPr>
            <a:spLocks noChangeShapeType="1"/>
          </p:cNvSpPr>
          <p:nvPr/>
        </p:nvSpPr>
        <p:spPr bwMode="auto">
          <a:xfrm flipH="1">
            <a:off x="3194050" y="2256433"/>
            <a:ext cx="274638" cy="1146175"/>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45089" name="Line 164"/>
          <p:cNvSpPr>
            <a:spLocks noChangeShapeType="1"/>
          </p:cNvSpPr>
          <p:nvPr/>
        </p:nvSpPr>
        <p:spPr bwMode="auto">
          <a:xfrm flipH="1">
            <a:off x="3313113" y="2262783"/>
            <a:ext cx="273050" cy="1146175"/>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45090" name="Line 165"/>
          <p:cNvSpPr>
            <a:spLocks noChangeShapeType="1"/>
          </p:cNvSpPr>
          <p:nvPr/>
        </p:nvSpPr>
        <p:spPr bwMode="auto">
          <a:xfrm>
            <a:off x="3187700" y="3426421"/>
            <a:ext cx="0" cy="227012"/>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45091" name="Line 166"/>
          <p:cNvSpPr>
            <a:spLocks noChangeShapeType="1"/>
          </p:cNvSpPr>
          <p:nvPr/>
        </p:nvSpPr>
        <p:spPr bwMode="auto">
          <a:xfrm>
            <a:off x="4268788" y="2024658"/>
            <a:ext cx="0" cy="22860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45092" name="Line 167"/>
          <p:cNvSpPr>
            <a:spLocks noChangeShapeType="1"/>
          </p:cNvSpPr>
          <p:nvPr/>
        </p:nvSpPr>
        <p:spPr bwMode="auto">
          <a:xfrm>
            <a:off x="3590925" y="2029421"/>
            <a:ext cx="0" cy="227012"/>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45093" name="Text Box 168"/>
          <p:cNvSpPr txBox="1">
            <a:spLocks noChangeArrowheads="1"/>
          </p:cNvSpPr>
          <p:nvPr/>
        </p:nvSpPr>
        <p:spPr bwMode="auto">
          <a:xfrm>
            <a:off x="3535363" y="1700808"/>
            <a:ext cx="749300"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sz="2000">
                <a:solidFill>
                  <a:schemeClr val="tx1"/>
                </a:solidFill>
                <a:latin typeface="Tahoma" panose="020B0604030504040204" pitchFamily="34" charset="0"/>
                <a:ea typeface="宋体" panose="02010600030101010101" pitchFamily="2" charset="-122"/>
              </a:defRPr>
            </a:lvl1pPr>
            <a:lvl2pPr marL="742950" indent="-285750">
              <a:defRPr sz="2000">
                <a:solidFill>
                  <a:schemeClr val="tx1"/>
                </a:solidFill>
                <a:latin typeface="Tahoma" panose="020B0604030504040204" pitchFamily="34" charset="0"/>
                <a:ea typeface="宋体" panose="02010600030101010101" pitchFamily="2" charset="-122"/>
              </a:defRPr>
            </a:lvl2pPr>
            <a:lvl3pPr marL="1143000" indent="-228600">
              <a:defRPr sz="2000">
                <a:solidFill>
                  <a:schemeClr val="tx1"/>
                </a:solidFill>
                <a:latin typeface="Tahoma" panose="020B0604030504040204" pitchFamily="34" charset="0"/>
                <a:ea typeface="宋体" panose="02010600030101010101" pitchFamily="2" charset="-122"/>
              </a:defRPr>
            </a:lvl3pPr>
            <a:lvl4pPr marL="1600200" indent="-228600">
              <a:defRPr sz="2000">
                <a:solidFill>
                  <a:schemeClr val="tx1"/>
                </a:solidFill>
                <a:latin typeface="Tahoma" panose="020B0604030504040204" pitchFamily="34" charset="0"/>
                <a:ea typeface="宋体" panose="02010600030101010101" pitchFamily="2" charset="-122"/>
              </a:defRPr>
            </a:lvl4pPr>
            <a:lvl5pPr marL="2057400" indent="-22860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dirty="0">
                <a:solidFill>
                  <a:srgbClr val="FF0000"/>
                </a:solidFill>
                <a:latin typeface="Arial" panose="020B0604020202020204" pitchFamily="34" charset="0"/>
                <a:ea typeface="黑体" panose="02010609060101010101" pitchFamily="49" charset="-122"/>
              </a:rPr>
              <a:t>SIFS</a:t>
            </a:r>
          </a:p>
        </p:txBody>
      </p:sp>
      <p:sp>
        <p:nvSpPr>
          <p:cNvPr id="45094" name="Line 169"/>
          <p:cNvSpPr>
            <a:spLocks noChangeShapeType="1"/>
          </p:cNvSpPr>
          <p:nvPr/>
        </p:nvSpPr>
        <p:spPr bwMode="auto">
          <a:xfrm flipV="1">
            <a:off x="3592513" y="2123083"/>
            <a:ext cx="669925" cy="1588"/>
          </a:xfrm>
          <a:prstGeom prst="line">
            <a:avLst/>
          </a:prstGeom>
          <a:noFill/>
          <a:ln w="9525">
            <a:solidFill>
              <a:schemeClr val="tx1"/>
            </a:solidFill>
            <a:round/>
            <a:headEnd type="triangle" w="sm" len="med"/>
            <a:tailEnd type="triangle" w="sm"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45095" name="Line 170"/>
          <p:cNvSpPr>
            <a:spLocks noChangeShapeType="1"/>
          </p:cNvSpPr>
          <p:nvPr/>
        </p:nvSpPr>
        <p:spPr bwMode="auto">
          <a:xfrm>
            <a:off x="4262438" y="2256433"/>
            <a:ext cx="273050" cy="1146175"/>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45096" name="Line 171"/>
          <p:cNvSpPr>
            <a:spLocks noChangeShapeType="1"/>
          </p:cNvSpPr>
          <p:nvPr/>
        </p:nvSpPr>
        <p:spPr bwMode="auto">
          <a:xfrm>
            <a:off x="6294438" y="2256433"/>
            <a:ext cx="273050" cy="1146175"/>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45097" name="Text Box 172"/>
          <p:cNvSpPr txBox="1">
            <a:spLocks noChangeArrowheads="1"/>
          </p:cNvSpPr>
          <p:nvPr/>
        </p:nvSpPr>
        <p:spPr bwMode="auto">
          <a:xfrm>
            <a:off x="6559550" y="3501033"/>
            <a:ext cx="749300"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sz="2000">
                <a:solidFill>
                  <a:schemeClr val="tx1"/>
                </a:solidFill>
                <a:latin typeface="Tahoma" panose="020B0604030504040204" pitchFamily="34" charset="0"/>
                <a:ea typeface="宋体" panose="02010600030101010101" pitchFamily="2" charset="-122"/>
              </a:defRPr>
            </a:lvl1pPr>
            <a:lvl2pPr marL="742950" indent="-285750">
              <a:defRPr sz="2000">
                <a:solidFill>
                  <a:schemeClr val="tx1"/>
                </a:solidFill>
                <a:latin typeface="Tahoma" panose="020B0604030504040204" pitchFamily="34" charset="0"/>
                <a:ea typeface="宋体" panose="02010600030101010101" pitchFamily="2" charset="-122"/>
              </a:defRPr>
            </a:lvl2pPr>
            <a:lvl3pPr marL="1143000" indent="-228600">
              <a:defRPr sz="2000">
                <a:solidFill>
                  <a:schemeClr val="tx1"/>
                </a:solidFill>
                <a:latin typeface="Tahoma" panose="020B0604030504040204" pitchFamily="34" charset="0"/>
                <a:ea typeface="宋体" panose="02010600030101010101" pitchFamily="2" charset="-122"/>
              </a:defRPr>
            </a:lvl3pPr>
            <a:lvl4pPr marL="1600200" indent="-228600">
              <a:defRPr sz="2000">
                <a:solidFill>
                  <a:schemeClr val="tx1"/>
                </a:solidFill>
                <a:latin typeface="Tahoma" panose="020B0604030504040204" pitchFamily="34" charset="0"/>
                <a:ea typeface="宋体" panose="02010600030101010101" pitchFamily="2" charset="-122"/>
              </a:defRPr>
            </a:lvl4pPr>
            <a:lvl5pPr marL="2057400" indent="-22860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a:latin typeface="Arial" panose="020B0604020202020204" pitchFamily="34" charset="0"/>
                <a:ea typeface="黑体" panose="02010609060101010101" pitchFamily="49" charset="-122"/>
              </a:rPr>
              <a:t>SIFS</a:t>
            </a:r>
          </a:p>
        </p:txBody>
      </p:sp>
      <p:sp>
        <p:nvSpPr>
          <p:cNvPr id="45098" name="Line 173"/>
          <p:cNvSpPr>
            <a:spLocks noChangeShapeType="1"/>
          </p:cNvSpPr>
          <p:nvPr/>
        </p:nvSpPr>
        <p:spPr bwMode="auto">
          <a:xfrm>
            <a:off x="6565900" y="3439121"/>
            <a:ext cx="0" cy="227012"/>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45099" name="Line 174"/>
          <p:cNvSpPr>
            <a:spLocks noChangeShapeType="1"/>
          </p:cNvSpPr>
          <p:nvPr/>
        </p:nvSpPr>
        <p:spPr bwMode="auto">
          <a:xfrm flipV="1">
            <a:off x="6561138" y="3564533"/>
            <a:ext cx="661987" cy="3175"/>
          </a:xfrm>
          <a:prstGeom prst="line">
            <a:avLst/>
          </a:prstGeom>
          <a:noFill/>
          <a:ln w="9525">
            <a:solidFill>
              <a:schemeClr val="tx1"/>
            </a:solidFill>
            <a:round/>
            <a:headEnd type="triangle" w="sm" len="med"/>
            <a:tailEnd type="triangle" w="sm"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45100" name="Line 175"/>
          <p:cNvSpPr>
            <a:spLocks noChangeShapeType="1"/>
          </p:cNvSpPr>
          <p:nvPr/>
        </p:nvSpPr>
        <p:spPr bwMode="auto">
          <a:xfrm>
            <a:off x="7229475" y="3432771"/>
            <a:ext cx="0" cy="227012"/>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45101" name="Freeform 176"/>
          <p:cNvSpPr>
            <a:spLocks/>
          </p:cNvSpPr>
          <p:nvPr/>
        </p:nvSpPr>
        <p:spPr bwMode="auto">
          <a:xfrm>
            <a:off x="7248525" y="2259608"/>
            <a:ext cx="387350" cy="1141413"/>
          </a:xfrm>
          <a:custGeom>
            <a:avLst/>
            <a:gdLst>
              <a:gd name="T0" fmla="*/ 269255 w 164"/>
              <a:gd name="T1" fmla="*/ 0 h 528"/>
              <a:gd name="T2" fmla="*/ 387350 w 164"/>
              <a:gd name="T3" fmla="*/ 4324 h 528"/>
              <a:gd name="T4" fmla="*/ 120456 w 164"/>
              <a:gd name="T5" fmla="*/ 1141413 h 528"/>
              <a:gd name="T6" fmla="*/ 0 w 164"/>
              <a:gd name="T7" fmla="*/ 1141413 h 528"/>
              <a:gd name="T8" fmla="*/ 269255 w 164"/>
              <a:gd name="T9" fmla="*/ 0 h 52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64" h="528">
                <a:moveTo>
                  <a:pt x="114" y="0"/>
                </a:moveTo>
                <a:lnTo>
                  <a:pt x="164" y="2"/>
                </a:lnTo>
                <a:lnTo>
                  <a:pt x="51" y="528"/>
                </a:lnTo>
                <a:lnTo>
                  <a:pt x="0" y="528"/>
                </a:lnTo>
                <a:lnTo>
                  <a:pt x="114" y="0"/>
                </a:lnTo>
                <a:close/>
              </a:path>
            </a:pathLst>
          </a:custGeom>
          <a:solidFill>
            <a:srgbClr val="EAEAEA"/>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45102" name="Line 177"/>
          <p:cNvSpPr>
            <a:spLocks noChangeShapeType="1"/>
          </p:cNvSpPr>
          <p:nvPr/>
        </p:nvSpPr>
        <p:spPr bwMode="auto">
          <a:xfrm flipH="1">
            <a:off x="7246938" y="2256433"/>
            <a:ext cx="273050" cy="1146175"/>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45103" name="Line 178"/>
          <p:cNvSpPr>
            <a:spLocks noChangeShapeType="1"/>
          </p:cNvSpPr>
          <p:nvPr/>
        </p:nvSpPr>
        <p:spPr bwMode="auto">
          <a:xfrm flipH="1">
            <a:off x="7364413" y="2262783"/>
            <a:ext cx="273050" cy="1146175"/>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45104" name="Text Box 179"/>
          <p:cNvSpPr txBox="1">
            <a:spLocks noChangeArrowheads="1"/>
          </p:cNvSpPr>
          <p:nvPr/>
        </p:nvSpPr>
        <p:spPr bwMode="auto">
          <a:xfrm>
            <a:off x="8283575" y="5158383"/>
            <a:ext cx="254000"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sz="2000">
                <a:solidFill>
                  <a:schemeClr val="tx1"/>
                </a:solidFill>
                <a:latin typeface="Tahoma" panose="020B0604030504040204" pitchFamily="34" charset="0"/>
                <a:ea typeface="宋体" panose="02010600030101010101" pitchFamily="2" charset="-122"/>
              </a:defRPr>
            </a:lvl1pPr>
            <a:lvl2pPr marL="742950" indent="-285750">
              <a:defRPr sz="2000">
                <a:solidFill>
                  <a:schemeClr val="tx1"/>
                </a:solidFill>
                <a:latin typeface="Tahoma" panose="020B0604030504040204" pitchFamily="34" charset="0"/>
                <a:ea typeface="宋体" panose="02010600030101010101" pitchFamily="2" charset="-122"/>
              </a:defRPr>
            </a:lvl2pPr>
            <a:lvl3pPr marL="1143000" indent="-228600">
              <a:defRPr sz="2000">
                <a:solidFill>
                  <a:schemeClr val="tx1"/>
                </a:solidFill>
                <a:latin typeface="Tahoma" panose="020B0604030504040204" pitchFamily="34" charset="0"/>
                <a:ea typeface="宋体" panose="02010600030101010101" pitchFamily="2" charset="-122"/>
              </a:defRPr>
            </a:lvl3pPr>
            <a:lvl4pPr marL="1600200" indent="-228600">
              <a:defRPr sz="2000">
                <a:solidFill>
                  <a:schemeClr val="tx1"/>
                </a:solidFill>
                <a:latin typeface="Tahoma" panose="020B0604030504040204" pitchFamily="34" charset="0"/>
                <a:ea typeface="宋体" panose="02010600030101010101" pitchFamily="2" charset="-122"/>
              </a:defRPr>
            </a:lvl4pPr>
            <a:lvl5pPr marL="2057400" indent="-22860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i="1">
                <a:latin typeface="Arial" panose="020B0604020202020204" pitchFamily="34" charset="0"/>
                <a:ea typeface="黑体" panose="02010609060101010101" pitchFamily="49" charset="-122"/>
              </a:rPr>
              <a:t>t</a:t>
            </a:r>
          </a:p>
        </p:txBody>
      </p:sp>
      <p:sp>
        <p:nvSpPr>
          <p:cNvPr id="45105" name="Line 180"/>
          <p:cNvSpPr>
            <a:spLocks noChangeShapeType="1"/>
          </p:cNvSpPr>
          <p:nvPr/>
        </p:nvSpPr>
        <p:spPr bwMode="auto">
          <a:xfrm>
            <a:off x="868363" y="5456833"/>
            <a:ext cx="7735887" cy="0"/>
          </a:xfrm>
          <a:prstGeom prst="line">
            <a:avLst/>
          </a:prstGeom>
          <a:noFill/>
          <a:ln w="9525">
            <a:solidFill>
              <a:schemeClr val="tx1"/>
            </a:solidFill>
            <a:round/>
            <a:headEnd/>
            <a:tailEnd type="triangle" w="sm"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45106" name="Text Box 181"/>
          <p:cNvSpPr txBox="1">
            <a:spLocks noChangeArrowheads="1"/>
          </p:cNvSpPr>
          <p:nvPr/>
        </p:nvSpPr>
        <p:spPr bwMode="auto">
          <a:xfrm rot="5400000">
            <a:off x="1039813" y="4561483"/>
            <a:ext cx="438150"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sz="2000">
                <a:solidFill>
                  <a:schemeClr val="tx1"/>
                </a:solidFill>
                <a:latin typeface="Tahoma" panose="020B0604030504040204" pitchFamily="34" charset="0"/>
                <a:ea typeface="宋体" panose="02010600030101010101" pitchFamily="2" charset="-122"/>
              </a:defRPr>
            </a:lvl1pPr>
            <a:lvl2pPr marL="742950" indent="-285750">
              <a:defRPr sz="2000">
                <a:solidFill>
                  <a:schemeClr val="tx1"/>
                </a:solidFill>
                <a:latin typeface="Tahoma" panose="020B0604030504040204" pitchFamily="34" charset="0"/>
                <a:ea typeface="宋体" panose="02010600030101010101" pitchFamily="2" charset="-122"/>
              </a:defRPr>
            </a:lvl2pPr>
            <a:lvl3pPr marL="1143000" indent="-228600">
              <a:defRPr sz="2000">
                <a:solidFill>
                  <a:schemeClr val="tx1"/>
                </a:solidFill>
                <a:latin typeface="Tahoma" panose="020B0604030504040204" pitchFamily="34" charset="0"/>
                <a:ea typeface="宋体" panose="02010600030101010101" pitchFamily="2" charset="-122"/>
              </a:defRPr>
            </a:lvl3pPr>
            <a:lvl4pPr marL="1600200" indent="-228600">
              <a:defRPr sz="2000">
                <a:solidFill>
                  <a:schemeClr val="tx1"/>
                </a:solidFill>
                <a:latin typeface="Tahoma" panose="020B0604030504040204" pitchFamily="34" charset="0"/>
                <a:ea typeface="宋体" panose="02010600030101010101" pitchFamily="2" charset="-122"/>
              </a:defRPr>
            </a:lvl4pPr>
            <a:lvl5pPr marL="2057400" indent="-22860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a:latin typeface="Arial" panose="020B0604020202020204" pitchFamily="34" charset="0"/>
                <a:ea typeface="黑体" panose="02010609060101010101" pitchFamily="49" charset="-122"/>
                <a:sym typeface="Symbol" panose="05050102010706020507" pitchFamily="18" charset="2"/>
              </a:rPr>
              <a:t></a:t>
            </a:r>
          </a:p>
        </p:txBody>
      </p:sp>
      <p:sp>
        <p:nvSpPr>
          <p:cNvPr id="45107" name="AutoShape 182"/>
          <p:cNvSpPr>
            <a:spLocks noChangeArrowheads="1"/>
          </p:cNvSpPr>
          <p:nvPr/>
        </p:nvSpPr>
        <p:spPr bwMode="auto">
          <a:xfrm rot="-783205">
            <a:off x="5391150" y="2745383"/>
            <a:ext cx="109538" cy="393700"/>
          </a:xfrm>
          <a:prstGeom prst="downArrow">
            <a:avLst>
              <a:gd name="adj1" fmla="val 50000"/>
              <a:gd name="adj2" fmla="val 89855"/>
            </a:avLst>
          </a:prstGeom>
          <a:solidFill>
            <a:schemeClr val="bg1"/>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eaVert" wrap="none" anchor="ctr"/>
          <a:lstStyle>
            <a:lvl1pPr>
              <a:defRPr sz="2000">
                <a:solidFill>
                  <a:schemeClr val="tx1"/>
                </a:solidFill>
                <a:latin typeface="Tahoma" panose="020B0604030504040204" pitchFamily="34" charset="0"/>
                <a:ea typeface="宋体" panose="02010600030101010101" pitchFamily="2" charset="-122"/>
              </a:defRPr>
            </a:lvl1pPr>
            <a:lvl2pPr marL="742950" indent="-285750">
              <a:defRPr sz="2000">
                <a:solidFill>
                  <a:schemeClr val="tx1"/>
                </a:solidFill>
                <a:latin typeface="Tahoma" panose="020B0604030504040204" pitchFamily="34" charset="0"/>
                <a:ea typeface="宋体" panose="02010600030101010101" pitchFamily="2" charset="-122"/>
              </a:defRPr>
            </a:lvl2pPr>
            <a:lvl3pPr marL="1143000" indent="-228600">
              <a:defRPr sz="2000">
                <a:solidFill>
                  <a:schemeClr val="tx1"/>
                </a:solidFill>
                <a:latin typeface="Tahoma" panose="020B0604030504040204" pitchFamily="34" charset="0"/>
                <a:ea typeface="宋体" panose="02010600030101010101" pitchFamily="2" charset="-122"/>
              </a:defRPr>
            </a:lvl3pPr>
            <a:lvl4pPr marL="1600200" indent="-228600">
              <a:defRPr sz="2000">
                <a:solidFill>
                  <a:schemeClr val="tx1"/>
                </a:solidFill>
                <a:latin typeface="Tahoma" panose="020B0604030504040204" pitchFamily="34" charset="0"/>
                <a:ea typeface="宋体" panose="02010600030101010101" pitchFamily="2" charset="-122"/>
              </a:defRPr>
            </a:lvl4pPr>
            <a:lvl5pPr marL="2057400" indent="-22860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45108" name="Line 183"/>
          <p:cNvSpPr>
            <a:spLocks noChangeShapeType="1"/>
          </p:cNvSpPr>
          <p:nvPr/>
        </p:nvSpPr>
        <p:spPr bwMode="auto">
          <a:xfrm>
            <a:off x="2224088" y="2456458"/>
            <a:ext cx="169862" cy="658813"/>
          </a:xfrm>
          <a:prstGeom prst="line">
            <a:avLst/>
          </a:prstGeom>
          <a:noFill/>
          <a:ln w="9525">
            <a:solidFill>
              <a:schemeClr val="tx1"/>
            </a:solidFill>
            <a:round/>
            <a:headEnd/>
            <a:tailEnd type="triangle" w="med"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45109" name="Line 184"/>
          <p:cNvSpPr>
            <a:spLocks noChangeShapeType="1"/>
          </p:cNvSpPr>
          <p:nvPr/>
        </p:nvSpPr>
        <p:spPr bwMode="auto">
          <a:xfrm flipV="1">
            <a:off x="3298825" y="2546946"/>
            <a:ext cx="169863" cy="658812"/>
          </a:xfrm>
          <a:prstGeom prst="line">
            <a:avLst/>
          </a:prstGeom>
          <a:noFill/>
          <a:ln w="9525">
            <a:solidFill>
              <a:schemeClr val="tx1"/>
            </a:solidFill>
            <a:round/>
            <a:headEnd/>
            <a:tailEnd type="triangle" w="med"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45110" name="Line 185"/>
          <p:cNvSpPr>
            <a:spLocks noChangeShapeType="1"/>
          </p:cNvSpPr>
          <p:nvPr/>
        </p:nvSpPr>
        <p:spPr bwMode="auto">
          <a:xfrm flipV="1">
            <a:off x="7353300" y="2534246"/>
            <a:ext cx="168275" cy="658812"/>
          </a:xfrm>
          <a:prstGeom prst="line">
            <a:avLst/>
          </a:prstGeom>
          <a:noFill/>
          <a:ln w="9525">
            <a:solidFill>
              <a:schemeClr val="tx1"/>
            </a:solidFill>
            <a:round/>
            <a:headEnd/>
            <a:tailEnd type="triangle" w="med"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45111" name="Line 187"/>
          <p:cNvSpPr>
            <a:spLocks noChangeShapeType="1"/>
          </p:cNvSpPr>
          <p:nvPr/>
        </p:nvSpPr>
        <p:spPr bwMode="auto">
          <a:xfrm flipH="1" flipV="1">
            <a:off x="1233488" y="1994496"/>
            <a:ext cx="0" cy="24765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2" name="标题 1"/>
          <p:cNvSpPr>
            <a:spLocks noGrp="1"/>
          </p:cNvSpPr>
          <p:nvPr>
            <p:ph type="title"/>
          </p:nvPr>
        </p:nvSpPr>
        <p:spPr/>
        <p:txBody>
          <a:bodyPr/>
          <a:lstStyle/>
          <a:p>
            <a:r>
              <a:rPr lang="en-US" altLang="zh-CN" dirty="0"/>
              <a:t>2. </a:t>
            </a:r>
            <a:r>
              <a:rPr lang="zh-CN" altLang="en-US" dirty="0"/>
              <a:t>对信道进行预约 </a:t>
            </a:r>
          </a:p>
        </p:txBody>
      </p:sp>
    </p:spTree>
    <p:extLst>
      <p:ext uri="{BB962C8B-B14F-4D97-AF65-F5344CB8AC3E}">
        <p14:creationId xmlns:p14="http://schemas.microsoft.com/office/powerpoint/2010/main" xmlns="" val="3080601921"/>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854" name="Rectangle 6"/>
          <p:cNvSpPr>
            <a:spLocks noGrp="1" noChangeArrowheads="1"/>
          </p:cNvSpPr>
          <p:nvPr>
            <p:ph type="title"/>
          </p:nvPr>
        </p:nvSpPr>
        <p:spPr/>
        <p:txBody>
          <a:bodyPr/>
          <a:lstStyle/>
          <a:p>
            <a:r>
              <a:rPr lang="en-US" altLang="zh-CN" dirty="0"/>
              <a:t>2. </a:t>
            </a:r>
            <a:r>
              <a:rPr lang="zh-CN" altLang="en-US" dirty="0"/>
              <a:t>对信道进行预约 </a:t>
            </a:r>
          </a:p>
        </p:txBody>
      </p:sp>
      <p:sp>
        <p:nvSpPr>
          <p:cNvPr id="2" name="内容占位符 1"/>
          <p:cNvSpPr>
            <a:spLocks noGrp="1"/>
          </p:cNvSpPr>
          <p:nvPr>
            <p:ph idx="1"/>
          </p:nvPr>
        </p:nvSpPr>
        <p:spPr/>
        <p:txBody>
          <a:bodyPr/>
          <a:lstStyle/>
          <a:p>
            <a:r>
              <a:rPr lang="zh-CN" altLang="zh-CN" dirty="0" smtClean="0"/>
              <a:t>使用</a:t>
            </a:r>
            <a:r>
              <a:rPr lang="en-US" altLang="zh-CN" dirty="0" smtClean="0"/>
              <a:t> RTS </a:t>
            </a:r>
            <a:r>
              <a:rPr lang="zh-CN" altLang="zh-CN" dirty="0" smtClean="0"/>
              <a:t>帧和</a:t>
            </a:r>
            <a:r>
              <a:rPr lang="en-US" altLang="zh-CN" dirty="0" smtClean="0"/>
              <a:t> CTS </a:t>
            </a:r>
            <a:r>
              <a:rPr lang="zh-CN" altLang="zh-CN" dirty="0" smtClean="0"/>
              <a:t>帧</a:t>
            </a:r>
            <a:r>
              <a:rPr lang="zh-CN" altLang="zh-CN" dirty="0"/>
              <a:t>会使整个网络的</a:t>
            </a:r>
            <a:r>
              <a:rPr lang="zh-CN" altLang="zh-CN" dirty="0">
                <a:solidFill>
                  <a:srgbClr val="FF0000"/>
                </a:solidFill>
              </a:rPr>
              <a:t>通信效率</a:t>
            </a:r>
            <a:r>
              <a:rPr lang="zh-CN" altLang="zh-CN" dirty="0"/>
              <a:t>有所下降</a:t>
            </a:r>
            <a:r>
              <a:rPr lang="zh-CN" altLang="zh-CN" dirty="0" smtClean="0"/>
              <a:t>。</a:t>
            </a:r>
            <a:r>
              <a:rPr lang="zh-CN" altLang="en-US" dirty="0"/>
              <a:t>但</a:t>
            </a:r>
            <a:r>
              <a:rPr lang="zh-CN" altLang="zh-CN" dirty="0" smtClean="0"/>
              <a:t>与数据帧相比</a:t>
            </a:r>
            <a:r>
              <a:rPr lang="zh-CN" altLang="en-US" dirty="0" smtClean="0"/>
              <a:t>，</a:t>
            </a:r>
            <a:r>
              <a:rPr lang="zh-CN" altLang="zh-CN" dirty="0" smtClean="0"/>
              <a:t>开销</a:t>
            </a:r>
            <a:r>
              <a:rPr lang="zh-CN" altLang="zh-CN" dirty="0"/>
              <a:t>不算大</a:t>
            </a:r>
            <a:r>
              <a:rPr lang="zh-CN" altLang="zh-CN" dirty="0" smtClean="0"/>
              <a:t>。</a:t>
            </a:r>
            <a:endParaRPr lang="en-US" altLang="zh-CN" dirty="0" smtClean="0"/>
          </a:p>
          <a:p>
            <a:endParaRPr lang="en-US" altLang="zh-CN" dirty="0" smtClean="0"/>
          </a:p>
          <a:p>
            <a:r>
              <a:rPr lang="zh-CN" altLang="zh-CN" dirty="0" smtClean="0"/>
              <a:t>相反</a:t>
            </a:r>
            <a:r>
              <a:rPr lang="zh-CN" altLang="zh-CN" dirty="0"/>
              <a:t>，若不使用这种控制帧，则一旦发生碰撞而导致数据帧重发，则浪费的时间就更多</a:t>
            </a:r>
            <a:r>
              <a:rPr lang="zh-CN" altLang="zh-CN" dirty="0" smtClean="0"/>
              <a:t>。</a:t>
            </a:r>
            <a:endParaRPr lang="en-US" altLang="zh-CN" dirty="0" smtClean="0"/>
          </a:p>
        </p:txBody>
      </p:sp>
    </p:spTree>
    <p:extLst>
      <p:ext uri="{BB962C8B-B14F-4D97-AF65-F5344CB8AC3E}">
        <p14:creationId xmlns:p14="http://schemas.microsoft.com/office/powerpoint/2010/main" xmlns="" val="67928409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9984" name="Text Box 16"/>
          <p:cNvSpPr txBox="1">
            <a:spLocks noChangeArrowheads="1"/>
          </p:cNvSpPr>
          <p:nvPr/>
        </p:nvSpPr>
        <p:spPr bwMode="auto">
          <a:xfrm>
            <a:off x="285720" y="115889"/>
            <a:ext cx="8501122" cy="954107"/>
          </a:xfrm>
          <a:prstGeom prst="rect">
            <a:avLst/>
          </a:prstGeom>
          <a:solidFill>
            <a:srgbClr val="66FF66"/>
          </a:solidFill>
          <a:ln>
            <a:solidFill>
              <a:srgbClr val="000099"/>
            </a:solidFill>
          </a:ln>
          <a:extLst/>
        </p:spPr>
        <p:txBody>
          <a:bodyPr wrap="square">
            <a:spAutoFit/>
          </a:bodyPr>
          <a:lstStyle>
            <a:defPPr>
              <a:defRPr lang="zh-CN"/>
            </a:defPPr>
            <a:lvl1pPr algn="ctr">
              <a:defRPr sz="2800" b="1">
                <a:solidFill>
                  <a:schemeClr val="tx2"/>
                </a:solidFill>
                <a:latin typeface="+mn-lt"/>
                <a:ea typeface="+mn-ea"/>
              </a:defRPr>
            </a:lvl1pPr>
          </a:lstStyle>
          <a:p>
            <a:r>
              <a:rPr lang="zh-CN" altLang="en-US" dirty="0">
                <a:latin typeface="Arial" pitchFamily="34" charset="0"/>
                <a:cs typeface="Arial" pitchFamily="34" charset="0"/>
              </a:rPr>
              <a:t>基本服务集内的基站叫做</a:t>
            </a:r>
            <a:r>
              <a:rPr lang="zh-CN" altLang="en-US" dirty="0">
                <a:solidFill>
                  <a:srgbClr val="FF0000"/>
                </a:solidFill>
                <a:latin typeface="Arial" pitchFamily="34" charset="0"/>
                <a:cs typeface="Arial" pitchFamily="34" charset="0"/>
              </a:rPr>
              <a:t>接入点 </a:t>
            </a:r>
            <a:r>
              <a:rPr lang="en-US" altLang="zh-CN" dirty="0">
                <a:solidFill>
                  <a:srgbClr val="FF0000"/>
                </a:solidFill>
                <a:latin typeface="Arial" pitchFamily="34" charset="0"/>
                <a:cs typeface="Arial" pitchFamily="34" charset="0"/>
              </a:rPr>
              <a:t>AP </a:t>
            </a:r>
            <a:r>
              <a:rPr lang="en-US" altLang="zh-CN" dirty="0" smtClean="0">
                <a:latin typeface="Arial" pitchFamily="34" charset="0"/>
                <a:cs typeface="Arial" pitchFamily="34" charset="0"/>
              </a:rPr>
              <a:t>(Access Point)</a:t>
            </a:r>
            <a:endParaRPr lang="en-US" altLang="zh-CN" dirty="0">
              <a:latin typeface="Arial" pitchFamily="34" charset="0"/>
              <a:cs typeface="Arial" pitchFamily="34" charset="0"/>
            </a:endParaRPr>
          </a:p>
          <a:p>
            <a:r>
              <a:rPr lang="zh-CN" altLang="en-US" dirty="0">
                <a:latin typeface="Arial" pitchFamily="34" charset="0"/>
                <a:cs typeface="Arial" pitchFamily="34" charset="0"/>
              </a:rPr>
              <a:t>其作用和网桥相似。</a:t>
            </a:r>
          </a:p>
        </p:txBody>
      </p:sp>
      <p:sp>
        <p:nvSpPr>
          <p:cNvPr id="339987" name="Text Box 19"/>
          <p:cNvSpPr txBox="1">
            <a:spLocks noChangeArrowheads="1"/>
          </p:cNvSpPr>
          <p:nvPr/>
        </p:nvSpPr>
        <p:spPr bwMode="auto">
          <a:xfrm>
            <a:off x="285720" y="1114426"/>
            <a:ext cx="8529404" cy="954107"/>
          </a:xfrm>
          <a:prstGeom prst="rect">
            <a:avLst/>
          </a:prstGeom>
          <a:solidFill>
            <a:srgbClr val="00FFFF"/>
          </a:solidFill>
          <a:ln>
            <a:solidFill>
              <a:srgbClr val="000099"/>
            </a:solidFill>
          </a:ln>
          <a:extLst/>
        </p:spPr>
        <p:txBody>
          <a:bodyPr wrap="square">
            <a:spAutoFit/>
          </a:bodyPr>
          <a:lstStyle>
            <a:defPPr>
              <a:defRPr lang="zh-CN"/>
            </a:defPPr>
            <a:lvl1pPr algn="ctr">
              <a:defRPr sz="2800" b="1">
                <a:solidFill>
                  <a:schemeClr val="tx2"/>
                </a:solidFill>
                <a:latin typeface="+mn-lt"/>
                <a:ea typeface="+mn-ea"/>
              </a:defRPr>
            </a:lvl1pPr>
          </a:lstStyle>
          <a:p>
            <a:r>
              <a:rPr lang="zh-CN" altLang="en-US" dirty="0">
                <a:latin typeface="Arial" pitchFamily="34" charset="0"/>
                <a:cs typeface="Arial" pitchFamily="34" charset="0"/>
              </a:rPr>
              <a:t>当网络管理员安装 </a:t>
            </a:r>
            <a:r>
              <a:rPr lang="en-US" altLang="zh-CN" dirty="0">
                <a:latin typeface="Arial" pitchFamily="34" charset="0"/>
                <a:cs typeface="Arial" pitchFamily="34" charset="0"/>
              </a:rPr>
              <a:t>AP </a:t>
            </a:r>
            <a:r>
              <a:rPr lang="zh-CN" altLang="en-US" dirty="0">
                <a:latin typeface="Arial" pitchFamily="34" charset="0"/>
                <a:cs typeface="Arial" pitchFamily="34" charset="0"/>
              </a:rPr>
              <a:t>时，必须为该 </a:t>
            </a:r>
            <a:r>
              <a:rPr lang="en-US" altLang="zh-CN" dirty="0">
                <a:latin typeface="Arial" pitchFamily="34" charset="0"/>
                <a:cs typeface="Arial" pitchFamily="34" charset="0"/>
              </a:rPr>
              <a:t>AP </a:t>
            </a:r>
            <a:r>
              <a:rPr lang="zh-CN" altLang="en-US" dirty="0" smtClean="0">
                <a:latin typeface="Arial" pitchFamily="34" charset="0"/>
                <a:cs typeface="Arial" pitchFamily="34" charset="0"/>
              </a:rPr>
              <a:t>分配一</a:t>
            </a:r>
            <a:r>
              <a:rPr lang="zh-CN" altLang="en-US" dirty="0">
                <a:latin typeface="Arial" pitchFamily="34" charset="0"/>
                <a:cs typeface="Arial" pitchFamily="34" charset="0"/>
              </a:rPr>
              <a:t>个不超过 </a:t>
            </a:r>
            <a:r>
              <a:rPr lang="en-US" altLang="zh-CN" dirty="0">
                <a:latin typeface="Arial" pitchFamily="34" charset="0"/>
                <a:cs typeface="Arial" pitchFamily="34" charset="0"/>
              </a:rPr>
              <a:t>32 </a:t>
            </a:r>
            <a:r>
              <a:rPr lang="zh-CN" altLang="en-US" dirty="0">
                <a:latin typeface="Arial" pitchFamily="34" charset="0"/>
                <a:cs typeface="Arial" pitchFamily="34" charset="0"/>
              </a:rPr>
              <a:t>字节的</a:t>
            </a:r>
            <a:r>
              <a:rPr lang="zh-CN" altLang="en-US" dirty="0">
                <a:solidFill>
                  <a:srgbClr val="C00000"/>
                </a:solidFill>
                <a:latin typeface="Arial" pitchFamily="34" charset="0"/>
                <a:cs typeface="Arial" pitchFamily="34" charset="0"/>
              </a:rPr>
              <a:t>服务集标识符 </a:t>
            </a:r>
            <a:r>
              <a:rPr lang="en-US" altLang="zh-CN" dirty="0">
                <a:solidFill>
                  <a:srgbClr val="C00000"/>
                </a:solidFill>
                <a:latin typeface="Arial" pitchFamily="34" charset="0"/>
                <a:cs typeface="Arial" pitchFamily="34" charset="0"/>
              </a:rPr>
              <a:t>SSID </a:t>
            </a:r>
            <a:r>
              <a:rPr lang="zh-CN" altLang="en-US" dirty="0">
                <a:latin typeface="Arial" pitchFamily="34" charset="0"/>
                <a:cs typeface="Arial" pitchFamily="34" charset="0"/>
              </a:rPr>
              <a:t>和一个信道。 </a:t>
            </a:r>
          </a:p>
        </p:txBody>
      </p:sp>
      <p:grpSp>
        <p:nvGrpSpPr>
          <p:cNvPr id="2" name="组合 1"/>
          <p:cNvGrpSpPr/>
          <p:nvPr/>
        </p:nvGrpSpPr>
        <p:grpSpPr>
          <a:xfrm>
            <a:off x="317988" y="2299484"/>
            <a:ext cx="8773899" cy="4009836"/>
            <a:chOff x="344487" y="2299484"/>
            <a:chExt cx="9505057" cy="4009836"/>
          </a:xfrm>
        </p:grpSpPr>
        <p:sp>
          <p:nvSpPr>
            <p:cNvPr id="16" name="AutoShape 519"/>
            <p:cNvSpPr>
              <a:spLocks noChangeArrowheads="1"/>
            </p:cNvSpPr>
            <p:nvPr/>
          </p:nvSpPr>
          <p:spPr bwMode="auto">
            <a:xfrm>
              <a:off x="344487" y="3217746"/>
              <a:ext cx="9321717" cy="3091574"/>
            </a:xfrm>
            <a:prstGeom prst="roundRect">
              <a:avLst>
                <a:gd name="adj" fmla="val 13253"/>
              </a:avLst>
            </a:prstGeom>
            <a:solidFill>
              <a:srgbClr val="FFFF66"/>
            </a:solidFill>
            <a:ln w="9525">
              <a:solidFill>
                <a:schemeClr val="tx1"/>
              </a:solidFill>
              <a:prstDash val="dash"/>
              <a:round/>
              <a:headEnd/>
              <a:tailEnd/>
            </a:ln>
          </p:spPr>
          <p:txBody>
            <a:bodyPr wrap="none" anchor="ctr"/>
            <a:lstStyle/>
            <a:p>
              <a:endParaRPr lang="zh-CN" altLang="en-US" sz="3200" b="1">
                <a:solidFill>
                  <a:srgbClr val="000099"/>
                </a:solidFill>
                <a:latin typeface="+mn-lt"/>
                <a:ea typeface="+mn-ea"/>
              </a:endParaRPr>
            </a:p>
          </p:txBody>
        </p:sp>
        <p:sp>
          <p:nvSpPr>
            <p:cNvPr id="17" name="Oval 19"/>
            <p:cNvSpPr>
              <a:spLocks noChangeArrowheads="1"/>
            </p:cNvSpPr>
            <p:nvPr/>
          </p:nvSpPr>
          <p:spPr bwMode="auto">
            <a:xfrm>
              <a:off x="582272" y="3735703"/>
              <a:ext cx="4685842" cy="2325636"/>
            </a:xfrm>
            <a:prstGeom prst="ellipse">
              <a:avLst/>
            </a:prstGeom>
            <a:solidFill>
              <a:srgbClr val="66FFFF"/>
            </a:solidFill>
            <a:ln w="9525">
              <a:solidFill>
                <a:schemeClr val="tx1"/>
              </a:solidFill>
              <a:prstDash val="dash"/>
              <a:round/>
              <a:headEnd/>
              <a:tailEnd/>
            </a:ln>
          </p:spPr>
          <p:txBody>
            <a:bodyPr wrap="none" anchor="ctr"/>
            <a:lstStyle/>
            <a:p>
              <a:endParaRPr lang="zh-CN" altLang="en-US" sz="3200" b="1">
                <a:solidFill>
                  <a:srgbClr val="000099"/>
                </a:solidFill>
                <a:latin typeface="+mn-lt"/>
                <a:ea typeface="+mn-ea"/>
              </a:endParaRPr>
            </a:p>
          </p:txBody>
        </p:sp>
        <p:pic>
          <p:nvPicPr>
            <p:cNvPr id="18" name="Picture 222" descr="D-Link%20DI-713P%20Wireless%20Broadband%20router"/>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3074704" y="3420655"/>
              <a:ext cx="792718" cy="74286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9" name="Oval 21"/>
            <p:cNvSpPr>
              <a:spLocks noChangeArrowheads="1"/>
            </p:cNvSpPr>
            <p:nvPr/>
          </p:nvSpPr>
          <p:spPr bwMode="auto">
            <a:xfrm>
              <a:off x="5127036" y="3758064"/>
              <a:ext cx="4362468" cy="2303275"/>
            </a:xfrm>
            <a:prstGeom prst="ellipse">
              <a:avLst/>
            </a:prstGeom>
            <a:solidFill>
              <a:srgbClr val="FF99FF"/>
            </a:solidFill>
            <a:ln w="9525">
              <a:solidFill>
                <a:schemeClr val="tx1"/>
              </a:solidFill>
              <a:prstDash val="dash"/>
              <a:round/>
              <a:headEnd/>
              <a:tailEnd/>
            </a:ln>
          </p:spPr>
          <p:txBody>
            <a:bodyPr wrap="none" anchor="ctr"/>
            <a:lstStyle/>
            <a:p>
              <a:endParaRPr lang="zh-CN" altLang="en-US" sz="3200" b="1">
                <a:solidFill>
                  <a:srgbClr val="000099"/>
                </a:solidFill>
                <a:latin typeface="+mn-lt"/>
                <a:ea typeface="+mn-ea"/>
              </a:endParaRPr>
            </a:p>
          </p:txBody>
        </p:sp>
        <p:grpSp>
          <p:nvGrpSpPr>
            <p:cNvPr id="3" name="Group 425"/>
            <p:cNvGrpSpPr>
              <a:grpSpLocks/>
            </p:cNvGrpSpPr>
            <p:nvPr/>
          </p:nvGrpSpPr>
          <p:grpSpPr bwMode="auto">
            <a:xfrm>
              <a:off x="941756" y="4535905"/>
              <a:ext cx="710422" cy="589759"/>
              <a:chOff x="762" y="2391"/>
              <a:chExt cx="423" cy="312"/>
            </a:xfrm>
          </p:grpSpPr>
          <p:grpSp>
            <p:nvGrpSpPr>
              <p:cNvPr id="4" name="Group 316"/>
              <p:cNvGrpSpPr>
                <a:grpSpLocks/>
              </p:cNvGrpSpPr>
              <p:nvPr/>
            </p:nvGrpSpPr>
            <p:grpSpPr bwMode="auto">
              <a:xfrm>
                <a:off x="867" y="2432"/>
                <a:ext cx="318" cy="271"/>
                <a:chOff x="657" y="1570"/>
                <a:chExt cx="318" cy="311"/>
              </a:xfrm>
            </p:grpSpPr>
            <p:sp>
              <p:nvSpPr>
                <p:cNvPr id="156" name="Line 313"/>
                <p:cNvSpPr>
                  <a:spLocks noChangeShapeType="1"/>
                </p:cNvSpPr>
                <p:nvPr/>
              </p:nvSpPr>
              <p:spPr bwMode="auto">
                <a:xfrm flipH="1">
                  <a:off x="703" y="1570"/>
                  <a:ext cx="0" cy="78"/>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sz="3200" b="1">
                    <a:solidFill>
                      <a:srgbClr val="000099"/>
                    </a:solidFill>
                    <a:latin typeface="+mn-lt"/>
                    <a:ea typeface="+mn-ea"/>
                  </a:endParaRPr>
                </a:p>
              </p:txBody>
            </p:sp>
            <p:pic>
              <p:nvPicPr>
                <p:cNvPr id="157" name="Picture 315" descr="laptop copy"/>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657" y="1615"/>
                  <a:ext cx="318" cy="26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grpSp>
            <p:nvGrpSpPr>
              <p:cNvPr id="5" name="Group 424"/>
              <p:cNvGrpSpPr>
                <a:grpSpLocks/>
              </p:cNvGrpSpPr>
              <p:nvPr/>
            </p:nvGrpSpPr>
            <p:grpSpPr bwMode="auto">
              <a:xfrm>
                <a:off x="762" y="2391"/>
                <a:ext cx="306" cy="90"/>
                <a:chOff x="748" y="2251"/>
                <a:chExt cx="306" cy="90"/>
              </a:xfrm>
            </p:grpSpPr>
            <p:sp>
              <p:nvSpPr>
                <p:cNvPr id="150" name="AutoShape 317"/>
                <p:cNvSpPr>
                  <a:spLocks noChangeArrowheads="1"/>
                </p:cNvSpPr>
                <p:nvPr/>
              </p:nvSpPr>
              <p:spPr bwMode="auto">
                <a:xfrm>
                  <a:off x="748" y="2251"/>
                  <a:ext cx="111" cy="90"/>
                </a:xfrm>
                <a:prstGeom prst="moon">
                  <a:avLst>
                    <a:gd name="adj" fmla="val 18444"/>
                  </a:avLst>
                </a:prstGeom>
                <a:solidFill>
                  <a:srgbClr val="80808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sz="3200" b="1">
                    <a:solidFill>
                      <a:srgbClr val="000099"/>
                    </a:solidFill>
                    <a:latin typeface="+mn-lt"/>
                    <a:ea typeface="+mn-ea"/>
                  </a:endParaRPr>
                </a:p>
              </p:txBody>
            </p:sp>
            <p:sp>
              <p:nvSpPr>
                <p:cNvPr id="151" name="AutoShape 318"/>
                <p:cNvSpPr>
                  <a:spLocks noChangeArrowheads="1"/>
                </p:cNvSpPr>
                <p:nvPr/>
              </p:nvSpPr>
              <p:spPr bwMode="auto">
                <a:xfrm flipH="1">
                  <a:off x="943" y="2251"/>
                  <a:ext cx="111" cy="90"/>
                </a:xfrm>
                <a:prstGeom prst="moon">
                  <a:avLst>
                    <a:gd name="adj" fmla="val 18444"/>
                  </a:avLst>
                </a:prstGeom>
                <a:solidFill>
                  <a:srgbClr val="80808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sz="3200" b="1">
                    <a:solidFill>
                      <a:srgbClr val="000099"/>
                    </a:solidFill>
                    <a:latin typeface="+mn-lt"/>
                    <a:ea typeface="+mn-ea"/>
                  </a:endParaRPr>
                </a:p>
              </p:txBody>
            </p:sp>
            <p:sp>
              <p:nvSpPr>
                <p:cNvPr id="152" name="AutoShape 319"/>
                <p:cNvSpPr>
                  <a:spLocks noChangeArrowheads="1"/>
                </p:cNvSpPr>
                <p:nvPr/>
              </p:nvSpPr>
              <p:spPr bwMode="auto">
                <a:xfrm flipH="1">
                  <a:off x="922" y="2266"/>
                  <a:ext cx="70" cy="60"/>
                </a:xfrm>
                <a:prstGeom prst="moon">
                  <a:avLst>
                    <a:gd name="adj" fmla="val 18347"/>
                  </a:avLst>
                </a:prstGeom>
                <a:solidFill>
                  <a:srgbClr val="80808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sz="3200" b="1">
                    <a:solidFill>
                      <a:srgbClr val="000099"/>
                    </a:solidFill>
                    <a:latin typeface="+mn-lt"/>
                    <a:ea typeface="+mn-ea"/>
                  </a:endParaRPr>
                </a:p>
              </p:txBody>
            </p:sp>
            <p:sp>
              <p:nvSpPr>
                <p:cNvPr id="153" name="AutoShape 320"/>
                <p:cNvSpPr>
                  <a:spLocks noChangeArrowheads="1"/>
                </p:cNvSpPr>
                <p:nvPr/>
              </p:nvSpPr>
              <p:spPr bwMode="auto">
                <a:xfrm>
                  <a:off x="806" y="2266"/>
                  <a:ext cx="70" cy="60"/>
                </a:xfrm>
                <a:prstGeom prst="moon">
                  <a:avLst>
                    <a:gd name="adj" fmla="val 18347"/>
                  </a:avLst>
                </a:prstGeom>
                <a:solidFill>
                  <a:srgbClr val="80808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sz="3200" b="1">
                    <a:solidFill>
                      <a:srgbClr val="000099"/>
                    </a:solidFill>
                    <a:latin typeface="+mn-lt"/>
                    <a:ea typeface="+mn-ea"/>
                  </a:endParaRPr>
                </a:p>
              </p:txBody>
            </p:sp>
            <p:sp>
              <p:nvSpPr>
                <p:cNvPr id="154" name="AutoShape 321"/>
                <p:cNvSpPr>
                  <a:spLocks noChangeArrowheads="1"/>
                </p:cNvSpPr>
                <p:nvPr/>
              </p:nvSpPr>
              <p:spPr bwMode="auto">
                <a:xfrm flipH="1">
                  <a:off x="905" y="2281"/>
                  <a:ext cx="35" cy="30"/>
                </a:xfrm>
                <a:prstGeom prst="moon">
                  <a:avLst>
                    <a:gd name="adj" fmla="val 41907"/>
                  </a:avLst>
                </a:prstGeom>
                <a:solidFill>
                  <a:srgbClr val="80808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sz="3200" b="1">
                    <a:solidFill>
                      <a:srgbClr val="000099"/>
                    </a:solidFill>
                    <a:latin typeface="+mn-lt"/>
                    <a:ea typeface="+mn-ea"/>
                  </a:endParaRPr>
                </a:p>
              </p:txBody>
            </p:sp>
            <p:sp>
              <p:nvSpPr>
                <p:cNvPr id="155" name="AutoShape 322"/>
                <p:cNvSpPr>
                  <a:spLocks noChangeArrowheads="1"/>
                </p:cNvSpPr>
                <p:nvPr/>
              </p:nvSpPr>
              <p:spPr bwMode="auto">
                <a:xfrm>
                  <a:off x="857" y="2281"/>
                  <a:ext cx="35" cy="30"/>
                </a:xfrm>
                <a:prstGeom prst="moon">
                  <a:avLst>
                    <a:gd name="adj" fmla="val 41907"/>
                  </a:avLst>
                </a:prstGeom>
                <a:solidFill>
                  <a:srgbClr val="80808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sz="3200" b="1">
                    <a:solidFill>
                      <a:srgbClr val="000099"/>
                    </a:solidFill>
                    <a:latin typeface="+mn-lt"/>
                    <a:ea typeface="+mn-ea"/>
                  </a:endParaRPr>
                </a:p>
              </p:txBody>
            </p:sp>
          </p:grpSp>
        </p:grpSp>
        <p:sp>
          <p:nvSpPr>
            <p:cNvPr id="21" name="Text Box 45"/>
            <p:cNvSpPr txBox="1">
              <a:spLocks noChangeArrowheads="1"/>
            </p:cNvSpPr>
            <p:nvPr/>
          </p:nvSpPr>
          <p:spPr bwMode="auto">
            <a:xfrm>
              <a:off x="7282725" y="4045470"/>
              <a:ext cx="1598008" cy="61555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lnSpc>
                  <a:spcPct val="85000"/>
                </a:lnSpc>
              </a:pPr>
              <a:r>
                <a:rPr lang="zh-CN" altLang="en-US" sz="2000" b="1" dirty="0">
                  <a:solidFill>
                    <a:srgbClr val="000099"/>
                  </a:solidFill>
                  <a:latin typeface="+mn-lt"/>
                  <a:ea typeface="+mn-ea"/>
                </a:rPr>
                <a:t>基本服务集</a:t>
              </a:r>
            </a:p>
            <a:p>
              <a:pPr eaLnBrk="1" hangingPunct="1">
                <a:lnSpc>
                  <a:spcPct val="85000"/>
                </a:lnSpc>
              </a:pPr>
              <a:r>
                <a:rPr lang="zh-CN" altLang="en-US" sz="2000" b="1" dirty="0">
                  <a:solidFill>
                    <a:srgbClr val="000099"/>
                  </a:solidFill>
                  <a:latin typeface="+mn-lt"/>
                  <a:ea typeface="+mn-ea"/>
                </a:rPr>
                <a:t>       </a:t>
              </a:r>
              <a:r>
                <a:rPr lang="en-US" altLang="zh-CN" sz="2000" b="1" dirty="0">
                  <a:solidFill>
                    <a:srgbClr val="000099"/>
                  </a:solidFill>
                  <a:latin typeface="+mn-lt"/>
                  <a:ea typeface="+mn-ea"/>
                </a:rPr>
                <a:t>BSS</a:t>
              </a:r>
            </a:p>
          </p:txBody>
        </p:sp>
        <p:sp>
          <p:nvSpPr>
            <p:cNvPr id="22" name="Text Box 46"/>
            <p:cNvSpPr txBox="1">
              <a:spLocks noChangeArrowheads="1"/>
            </p:cNvSpPr>
            <p:nvPr/>
          </p:nvSpPr>
          <p:spPr bwMode="auto">
            <a:xfrm>
              <a:off x="582272" y="3223439"/>
              <a:ext cx="1877599" cy="70788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ctr" eaLnBrk="1" hangingPunct="1"/>
              <a:r>
                <a:rPr lang="zh-CN" altLang="en-US" sz="2000" b="1" dirty="0">
                  <a:solidFill>
                    <a:srgbClr val="000099"/>
                  </a:solidFill>
                  <a:latin typeface="+mn-lt"/>
                  <a:ea typeface="+mn-ea"/>
                </a:rPr>
                <a:t>扩展的服务集</a:t>
              </a:r>
            </a:p>
            <a:p>
              <a:pPr algn="ctr" eaLnBrk="1" hangingPunct="1"/>
              <a:r>
                <a:rPr lang="en-US" altLang="zh-CN" sz="2000" b="1" dirty="0">
                  <a:solidFill>
                    <a:srgbClr val="000099"/>
                  </a:solidFill>
                  <a:latin typeface="+mn-lt"/>
                  <a:ea typeface="+mn-ea"/>
                </a:rPr>
                <a:t>ESS</a:t>
              </a:r>
            </a:p>
          </p:txBody>
        </p:sp>
        <p:sp>
          <p:nvSpPr>
            <p:cNvPr id="23" name="Text Box 175"/>
            <p:cNvSpPr txBox="1">
              <a:spLocks noChangeArrowheads="1"/>
            </p:cNvSpPr>
            <p:nvPr/>
          </p:nvSpPr>
          <p:spPr bwMode="auto">
            <a:xfrm>
              <a:off x="776535" y="4649320"/>
              <a:ext cx="391079" cy="400110"/>
            </a:xfrm>
            <a:prstGeom prst="rect">
              <a:avLst/>
            </a:prstGeom>
            <a:noFill/>
            <a:ln w="9525">
              <a:noFill/>
              <a:miter lim="800000"/>
              <a:headEnd/>
              <a:tailEnd/>
            </a:ln>
            <a:extLst>
              <a:ext uri="{909E8E84-426E-40DD-AFC4-6F175D3DCCD1}">
                <a14:hiddenFill xmlns:a14="http://schemas.microsoft.com/office/drawing/2010/main" xmlns="">
                  <a:solidFill>
                    <a:srgbClr val="FFFFFF"/>
                  </a:solidFill>
                </a14:hiddenFill>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sz="2000" b="1" dirty="0">
                  <a:solidFill>
                    <a:srgbClr val="FF0000"/>
                  </a:solidFill>
                  <a:latin typeface="+mn-lt"/>
                  <a:ea typeface="+mn-ea"/>
                </a:rPr>
                <a:t>A</a:t>
              </a:r>
            </a:p>
          </p:txBody>
        </p:sp>
        <p:sp>
          <p:nvSpPr>
            <p:cNvPr id="24" name="Text Box 176"/>
            <p:cNvSpPr txBox="1">
              <a:spLocks noChangeArrowheads="1"/>
            </p:cNvSpPr>
            <p:nvPr/>
          </p:nvSpPr>
          <p:spPr bwMode="auto">
            <a:xfrm>
              <a:off x="8450741" y="4906395"/>
              <a:ext cx="391079"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sz="2000" b="1">
                  <a:solidFill>
                    <a:srgbClr val="FF0000"/>
                  </a:solidFill>
                  <a:latin typeface="+mn-lt"/>
                  <a:ea typeface="+mn-ea"/>
                </a:rPr>
                <a:t>B</a:t>
              </a:r>
            </a:p>
          </p:txBody>
        </p:sp>
        <p:sp>
          <p:nvSpPr>
            <p:cNvPr id="25" name="Line 177"/>
            <p:cNvSpPr>
              <a:spLocks noChangeShapeType="1"/>
            </p:cNvSpPr>
            <p:nvPr/>
          </p:nvSpPr>
          <p:spPr bwMode="auto">
            <a:xfrm>
              <a:off x="1398576" y="4964992"/>
              <a:ext cx="5330691" cy="599211"/>
            </a:xfrm>
            <a:prstGeom prst="line">
              <a:avLst/>
            </a:prstGeom>
            <a:noFill/>
            <a:ln w="76200">
              <a:solidFill>
                <a:srgbClr val="0000FF"/>
              </a:solidFill>
              <a:prstDash val="sysDot"/>
              <a:round/>
              <a:headEnd/>
              <a:tailEnd type="triangle" w="sm" len="med"/>
            </a:ln>
            <a:extLst>
              <a:ext uri="{909E8E84-426E-40DD-AFC4-6F175D3DCCD1}">
                <a14:hiddenFill xmlns:a14="http://schemas.microsoft.com/office/drawing/2010/main" xmlns="">
                  <a:noFill/>
                </a14:hiddenFill>
              </a:ext>
            </a:extLst>
          </p:spPr>
          <p:txBody>
            <a:bodyPr/>
            <a:lstStyle/>
            <a:p>
              <a:endParaRPr lang="zh-CN" altLang="en-US" sz="3200" b="1">
                <a:solidFill>
                  <a:srgbClr val="000099"/>
                </a:solidFill>
                <a:latin typeface="+mn-lt"/>
                <a:ea typeface="+mn-ea"/>
              </a:endParaRPr>
            </a:p>
          </p:txBody>
        </p:sp>
        <p:sp>
          <p:nvSpPr>
            <p:cNvPr id="26" name="AutoShape 180"/>
            <p:cNvSpPr>
              <a:spLocks noChangeArrowheads="1"/>
            </p:cNvSpPr>
            <p:nvPr/>
          </p:nvSpPr>
          <p:spPr bwMode="auto">
            <a:xfrm>
              <a:off x="4676934" y="5707862"/>
              <a:ext cx="713783" cy="457442"/>
            </a:xfrm>
            <a:prstGeom prst="wedgeRoundRectCallout">
              <a:avLst>
                <a:gd name="adj1" fmla="val 131898"/>
                <a:gd name="adj2" fmla="val -108287"/>
                <a:gd name="adj3" fmla="val 16667"/>
              </a:avLst>
            </a:prstGeom>
            <a:solidFill>
              <a:srgbClr val="00FF99"/>
            </a:solidFill>
            <a:ln w="9525">
              <a:solidFill>
                <a:schemeClr val="tx1"/>
              </a:solidFill>
              <a:miter lim="800000"/>
              <a:headEnd/>
              <a:tailEnd/>
            </a:ln>
            <a:effectLst>
              <a:outerShdw dist="28398" dir="3806097" algn="ctr" rotWithShape="0">
                <a:schemeClr val="bg2"/>
              </a:outerShdw>
            </a:effectLst>
          </p:spPr>
          <p:txBody>
            <a:bodyPr/>
            <a:lstStyle/>
            <a:p>
              <a:pPr algn="ctr">
                <a:defRPr/>
              </a:pPr>
              <a:endParaRPr lang="zh-CN" altLang="zh-CN" sz="2000" b="1">
                <a:solidFill>
                  <a:srgbClr val="000099"/>
                </a:solidFill>
                <a:latin typeface="+mn-lt"/>
                <a:ea typeface="+mn-ea"/>
              </a:endParaRPr>
            </a:p>
          </p:txBody>
        </p:sp>
        <p:sp>
          <p:nvSpPr>
            <p:cNvPr id="27" name="Text Box 178"/>
            <p:cNvSpPr txBox="1">
              <a:spLocks noChangeArrowheads="1"/>
            </p:cNvSpPr>
            <p:nvPr/>
          </p:nvSpPr>
          <p:spPr bwMode="auto">
            <a:xfrm>
              <a:off x="4664968" y="5723516"/>
              <a:ext cx="759236"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zh-CN" altLang="en-US" sz="2000" b="1" dirty="0">
                  <a:solidFill>
                    <a:srgbClr val="000099"/>
                  </a:solidFill>
                  <a:latin typeface="+mn-lt"/>
                  <a:ea typeface="+mn-ea"/>
                </a:rPr>
                <a:t>漫游</a:t>
              </a:r>
            </a:p>
          </p:txBody>
        </p:sp>
        <p:sp>
          <p:nvSpPr>
            <p:cNvPr id="28" name="Line 187"/>
            <p:cNvSpPr>
              <a:spLocks noChangeShapeType="1"/>
            </p:cNvSpPr>
            <p:nvPr/>
          </p:nvSpPr>
          <p:spPr bwMode="auto">
            <a:xfrm flipV="1">
              <a:off x="2844614" y="2844056"/>
              <a:ext cx="5789192" cy="0"/>
            </a:xfrm>
            <a:prstGeom prst="line">
              <a:avLst/>
            </a:prstGeom>
            <a:noFill/>
            <a:ln w="3810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zh-CN" altLang="en-US" sz="3200" b="1">
                <a:solidFill>
                  <a:srgbClr val="000099"/>
                </a:solidFill>
                <a:latin typeface="+mn-lt"/>
                <a:ea typeface="+mn-ea"/>
              </a:endParaRPr>
            </a:p>
          </p:txBody>
        </p:sp>
        <p:sp>
          <p:nvSpPr>
            <p:cNvPr id="30" name="Freeform 288"/>
            <p:cNvSpPr>
              <a:spLocks/>
            </p:cNvSpPr>
            <p:nvPr/>
          </p:nvSpPr>
          <p:spPr bwMode="auto">
            <a:xfrm>
              <a:off x="2846294" y="3163580"/>
              <a:ext cx="214974" cy="357257"/>
            </a:xfrm>
            <a:custGeom>
              <a:avLst/>
              <a:gdLst>
                <a:gd name="T0" fmla="*/ 0 w 336"/>
                <a:gd name="T1" fmla="*/ 0 h 358"/>
                <a:gd name="T2" fmla="*/ 171148 w 336"/>
                <a:gd name="T3" fmla="*/ 194437 h 358"/>
                <a:gd name="T4" fmla="*/ 115510 w 336"/>
                <a:gd name="T5" fmla="*/ 183542 h 358"/>
                <a:gd name="T6" fmla="*/ 203200 w 336"/>
                <a:gd name="T7" fmla="*/ 300037 h 358"/>
                <a:gd name="T8" fmla="*/ 32052 w 336"/>
                <a:gd name="T9" fmla="*/ 139123 h 358"/>
                <a:gd name="T10" fmla="*/ 103414 w 336"/>
                <a:gd name="T11" fmla="*/ 155885 h 358"/>
                <a:gd name="T12" fmla="*/ 0 w 336"/>
                <a:gd name="T13" fmla="*/ 0 h 358"/>
                <a:gd name="T14" fmla="*/ 0 60000 65536"/>
                <a:gd name="T15" fmla="*/ 0 60000 65536"/>
                <a:gd name="T16" fmla="*/ 0 60000 65536"/>
                <a:gd name="T17" fmla="*/ 0 60000 65536"/>
                <a:gd name="T18" fmla="*/ 0 60000 65536"/>
                <a:gd name="T19" fmla="*/ 0 60000 65536"/>
                <a:gd name="T20" fmla="*/ 0 60000 65536"/>
                <a:gd name="T21" fmla="*/ 0 w 336"/>
                <a:gd name="T22" fmla="*/ 0 h 358"/>
                <a:gd name="T23" fmla="*/ 336 w 336"/>
                <a:gd name="T24" fmla="*/ 358 h 35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358">
                  <a:moveTo>
                    <a:pt x="0" y="0"/>
                  </a:moveTo>
                  <a:lnTo>
                    <a:pt x="283" y="232"/>
                  </a:lnTo>
                  <a:lnTo>
                    <a:pt x="191" y="219"/>
                  </a:lnTo>
                  <a:lnTo>
                    <a:pt x="336" y="358"/>
                  </a:lnTo>
                  <a:lnTo>
                    <a:pt x="53" y="166"/>
                  </a:lnTo>
                  <a:lnTo>
                    <a:pt x="171" y="186"/>
                  </a:lnTo>
                  <a:lnTo>
                    <a:pt x="0" y="0"/>
                  </a:lnTo>
                  <a:close/>
                </a:path>
              </a:pathLst>
            </a:custGeom>
            <a:solidFill>
              <a:schemeClr val="bg1"/>
            </a:solidFill>
            <a:ln w="9525">
              <a:solidFill>
                <a:schemeClr val="tx1"/>
              </a:solidFill>
              <a:round/>
              <a:headEnd/>
              <a:tailEnd/>
            </a:ln>
          </p:spPr>
          <p:txBody>
            <a:bodyPr/>
            <a:lstStyle/>
            <a:p>
              <a:endParaRPr lang="zh-CN" altLang="en-US" sz="3200" b="1">
                <a:solidFill>
                  <a:srgbClr val="000099"/>
                </a:solidFill>
                <a:latin typeface="+mn-lt"/>
                <a:ea typeface="+mn-ea"/>
              </a:endParaRPr>
            </a:p>
          </p:txBody>
        </p:sp>
        <p:sp>
          <p:nvSpPr>
            <p:cNvPr id="31" name="Freeform 291"/>
            <p:cNvSpPr>
              <a:spLocks/>
            </p:cNvSpPr>
            <p:nvPr/>
          </p:nvSpPr>
          <p:spPr bwMode="auto">
            <a:xfrm>
              <a:off x="3607101" y="3592667"/>
              <a:ext cx="214974" cy="357259"/>
            </a:xfrm>
            <a:custGeom>
              <a:avLst/>
              <a:gdLst>
                <a:gd name="T0" fmla="*/ 203200 w 336"/>
                <a:gd name="T1" fmla="*/ 300038 h 358"/>
                <a:gd name="T2" fmla="*/ 31448 w 336"/>
                <a:gd name="T3" fmla="*/ 105600 h 358"/>
                <a:gd name="T4" fmla="*/ 87690 w 336"/>
                <a:gd name="T5" fmla="*/ 116495 h 358"/>
                <a:gd name="T6" fmla="*/ 0 w 336"/>
                <a:gd name="T7" fmla="*/ 0 h 358"/>
                <a:gd name="T8" fmla="*/ 171148 w 336"/>
                <a:gd name="T9" fmla="*/ 160914 h 358"/>
                <a:gd name="T10" fmla="*/ 99181 w 336"/>
                <a:gd name="T11" fmla="*/ 144152 h 358"/>
                <a:gd name="T12" fmla="*/ 203200 w 336"/>
                <a:gd name="T13" fmla="*/ 300038 h 358"/>
                <a:gd name="T14" fmla="*/ 0 60000 65536"/>
                <a:gd name="T15" fmla="*/ 0 60000 65536"/>
                <a:gd name="T16" fmla="*/ 0 60000 65536"/>
                <a:gd name="T17" fmla="*/ 0 60000 65536"/>
                <a:gd name="T18" fmla="*/ 0 60000 65536"/>
                <a:gd name="T19" fmla="*/ 0 60000 65536"/>
                <a:gd name="T20" fmla="*/ 0 60000 65536"/>
                <a:gd name="T21" fmla="*/ 0 w 336"/>
                <a:gd name="T22" fmla="*/ 0 h 358"/>
                <a:gd name="T23" fmla="*/ 336 w 336"/>
                <a:gd name="T24" fmla="*/ 358 h 35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358">
                  <a:moveTo>
                    <a:pt x="336" y="358"/>
                  </a:moveTo>
                  <a:lnTo>
                    <a:pt x="52" y="126"/>
                  </a:lnTo>
                  <a:lnTo>
                    <a:pt x="145" y="139"/>
                  </a:lnTo>
                  <a:lnTo>
                    <a:pt x="0" y="0"/>
                  </a:lnTo>
                  <a:lnTo>
                    <a:pt x="283" y="192"/>
                  </a:lnTo>
                  <a:lnTo>
                    <a:pt x="164" y="172"/>
                  </a:lnTo>
                  <a:lnTo>
                    <a:pt x="336" y="358"/>
                  </a:lnTo>
                  <a:close/>
                </a:path>
              </a:pathLst>
            </a:custGeom>
            <a:solidFill>
              <a:schemeClr val="bg1"/>
            </a:solidFill>
            <a:ln w="9525">
              <a:solidFill>
                <a:schemeClr val="tx1"/>
              </a:solidFill>
              <a:round/>
              <a:headEnd/>
              <a:tailEnd/>
            </a:ln>
          </p:spPr>
          <p:txBody>
            <a:bodyPr/>
            <a:lstStyle/>
            <a:p>
              <a:endParaRPr lang="zh-CN" altLang="en-US" sz="3200" b="1">
                <a:solidFill>
                  <a:srgbClr val="000099"/>
                </a:solidFill>
                <a:latin typeface="+mn-lt"/>
                <a:ea typeface="+mn-ea"/>
              </a:endParaRPr>
            </a:p>
          </p:txBody>
        </p:sp>
        <p:sp>
          <p:nvSpPr>
            <p:cNvPr id="32" name="Freeform 293"/>
            <p:cNvSpPr>
              <a:spLocks/>
            </p:cNvSpPr>
            <p:nvPr/>
          </p:nvSpPr>
          <p:spPr bwMode="auto">
            <a:xfrm>
              <a:off x="2846294" y="3579436"/>
              <a:ext cx="214974" cy="357257"/>
            </a:xfrm>
            <a:custGeom>
              <a:avLst/>
              <a:gdLst>
                <a:gd name="T0" fmla="*/ 0 w 336"/>
                <a:gd name="T1" fmla="*/ 300037 h 358"/>
                <a:gd name="T2" fmla="*/ 171148 w 336"/>
                <a:gd name="T3" fmla="*/ 105600 h 358"/>
                <a:gd name="T4" fmla="*/ 115510 w 336"/>
                <a:gd name="T5" fmla="*/ 116495 h 358"/>
                <a:gd name="T6" fmla="*/ 203200 w 336"/>
                <a:gd name="T7" fmla="*/ 0 h 358"/>
                <a:gd name="T8" fmla="*/ 31448 w 336"/>
                <a:gd name="T9" fmla="*/ 160914 h 358"/>
                <a:gd name="T10" fmla="*/ 103414 w 336"/>
                <a:gd name="T11" fmla="*/ 144152 h 358"/>
                <a:gd name="T12" fmla="*/ 0 w 336"/>
                <a:gd name="T13" fmla="*/ 300037 h 358"/>
                <a:gd name="T14" fmla="*/ 0 60000 65536"/>
                <a:gd name="T15" fmla="*/ 0 60000 65536"/>
                <a:gd name="T16" fmla="*/ 0 60000 65536"/>
                <a:gd name="T17" fmla="*/ 0 60000 65536"/>
                <a:gd name="T18" fmla="*/ 0 60000 65536"/>
                <a:gd name="T19" fmla="*/ 0 60000 65536"/>
                <a:gd name="T20" fmla="*/ 0 60000 65536"/>
                <a:gd name="T21" fmla="*/ 0 w 336"/>
                <a:gd name="T22" fmla="*/ 0 h 358"/>
                <a:gd name="T23" fmla="*/ 336 w 336"/>
                <a:gd name="T24" fmla="*/ 358 h 35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358">
                  <a:moveTo>
                    <a:pt x="0" y="358"/>
                  </a:moveTo>
                  <a:lnTo>
                    <a:pt x="283" y="126"/>
                  </a:lnTo>
                  <a:lnTo>
                    <a:pt x="191" y="139"/>
                  </a:lnTo>
                  <a:lnTo>
                    <a:pt x="336" y="0"/>
                  </a:lnTo>
                  <a:lnTo>
                    <a:pt x="52" y="192"/>
                  </a:lnTo>
                  <a:lnTo>
                    <a:pt x="171" y="172"/>
                  </a:lnTo>
                  <a:lnTo>
                    <a:pt x="0" y="358"/>
                  </a:lnTo>
                  <a:close/>
                </a:path>
              </a:pathLst>
            </a:custGeom>
            <a:solidFill>
              <a:schemeClr val="bg1"/>
            </a:solidFill>
            <a:ln w="9525">
              <a:solidFill>
                <a:schemeClr val="tx1"/>
              </a:solidFill>
              <a:round/>
              <a:headEnd/>
              <a:tailEnd/>
            </a:ln>
          </p:spPr>
          <p:txBody>
            <a:bodyPr/>
            <a:lstStyle/>
            <a:p>
              <a:endParaRPr lang="zh-CN" altLang="en-US" sz="3200" b="1">
                <a:solidFill>
                  <a:srgbClr val="000099"/>
                </a:solidFill>
                <a:latin typeface="+mn-lt"/>
                <a:ea typeface="+mn-ea"/>
              </a:endParaRPr>
            </a:p>
          </p:txBody>
        </p:sp>
        <p:sp>
          <p:nvSpPr>
            <p:cNvPr id="33" name="Freeform 294"/>
            <p:cNvSpPr>
              <a:spLocks/>
            </p:cNvSpPr>
            <p:nvPr/>
          </p:nvSpPr>
          <p:spPr bwMode="auto">
            <a:xfrm>
              <a:off x="3607101" y="3163580"/>
              <a:ext cx="214974" cy="357257"/>
            </a:xfrm>
            <a:custGeom>
              <a:avLst/>
              <a:gdLst>
                <a:gd name="T0" fmla="*/ 203200 w 336"/>
                <a:gd name="T1" fmla="*/ 0 h 358"/>
                <a:gd name="T2" fmla="*/ 32052 w 336"/>
                <a:gd name="T3" fmla="*/ 194437 h 358"/>
                <a:gd name="T4" fmla="*/ 87690 w 336"/>
                <a:gd name="T5" fmla="*/ 183542 h 358"/>
                <a:gd name="T6" fmla="*/ 0 w 336"/>
                <a:gd name="T7" fmla="*/ 300037 h 358"/>
                <a:gd name="T8" fmla="*/ 171148 w 336"/>
                <a:gd name="T9" fmla="*/ 139123 h 358"/>
                <a:gd name="T10" fmla="*/ 99786 w 336"/>
                <a:gd name="T11" fmla="*/ 155885 h 358"/>
                <a:gd name="T12" fmla="*/ 203200 w 336"/>
                <a:gd name="T13" fmla="*/ 0 h 358"/>
                <a:gd name="T14" fmla="*/ 0 60000 65536"/>
                <a:gd name="T15" fmla="*/ 0 60000 65536"/>
                <a:gd name="T16" fmla="*/ 0 60000 65536"/>
                <a:gd name="T17" fmla="*/ 0 60000 65536"/>
                <a:gd name="T18" fmla="*/ 0 60000 65536"/>
                <a:gd name="T19" fmla="*/ 0 60000 65536"/>
                <a:gd name="T20" fmla="*/ 0 60000 65536"/>
                <a:gd name="T21" fmla="*/ 0 w 336"/>
                <a:gd name="T22" fmla="*/ 0 h 358"/>
                <a:gd name="T23" fmla="*/ 336 w 336"/>
                <a:gd name="T24" fmla="*/ 358 h 35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358">
                  <a:moveTo>
                    <a:pt x="336" y="0"/>
                  </a:moveTo>
                  <a:lnTo>
                    <a:pt x="53" y="232"/>
                  </a:lnTo>
                  <a:lnTo>
                    <a:pt x="145" y="219"/>
                  </a:lnTo>
                  <a:lnTo>
                    <a:pt x="0" y="358"/>
                  </a:lnTo>
                  <a:lnTo>
                    <a:pt x="283" y="166"/>
                  </a:lnTo>
                  <a:lnTo>
                    <a:pt x="165" y="186"/>
                  </a:lnTo>
                  <a:lnTo>
                    <a:pt x="336" y="0"/>
                  </a:lnTo>
                  <a:close/>
                </a:path>
              </a:pathLst>
            </a:custGeom>
            <a:solidFill>
              <a:schemeClr val="bg1"/>
            </a:solidFill>
            <a:ln w="9525">
              <a:solidFill>
                <a:schemeClr val="tx1"/>
              </a:solidFill>
              <a:round/>
              <a:headEnd/>
              <a:tailEnd/>
            </a:ln>
          </p:spPr>
          <p:txBody>
            <a:bodyPr/>
            <a:lstStyle/>
            <a:p>
              <a:endParaRPr lang="zh-CN" altLang="en-US" sz="3200" b="1">
                <a:solidFill>
                  <a:srgbClr val="000099"/>
                </a:solidFill>
                <a:latin typeface="+mn-lt"/>
                <a:ea typeface="+mn-ea"/>
              </a:endParaRPr>
            </a:p>
          </p:txBody>
        </p:sp>
        <p:graphicFrame>
          <p:nvGraphicFramePr>
            <p:cNvPr id="34" name="Object 295"/>
            <p:cNvGraphicFramePr>
              <a:graphicFrameLocks noChangeAspect="1"/>
            </p:cNvGraphicFramePr>
            <p:nvPr>
              <p:extLst>
                <p:ext uri="{D42A27DB-BD31-4B8C-83A1-F6EECF244321}">
                  <p14:modId xmlns:p14="http://schemas.microsoft.com/office/powerpoint/2010/main" xmlns="" val="3751378496"/>
                </p:ext>
              </p:extLst>
            </p:nvPr>
          </p:nvGraphicFramePr>
          <p:xfrm>
            <a:off x="8405396" y="2299484"/>
            <a:ext cx="1444148" cy="847341"/>
          </p:xfrm>
          <a:graphic>
            <a:graphicData uri="http://schemas.openxmlformats.org/presentationml/2006/ole">
              <p:oleObj spid="_x0000_s261130" name="VISIO" r:id="rId6" imgW="1687068" imgH="964692" progId="">
                <p:embed/>
              </p:oleObj>
            </a:graphicData>
          </a:graphic>
        </p:graphicFrame>
        <p:pic>
          <p:nvPicPr>
            <p:cNvPr id="35" name="Picture 297" descr="D-Link%20DI-713P%20Wireless%20Broadband%20router"/>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6349704" y="3507606"/>
              <a:ext cx="792718" cy="742869"/>
            </a:xfrm>
            <a:prstGeom prst="rect">
              <a:avLst/>
            </a:prstGeom>
            <a:noFill/>
            <a:ln>
              <a:noFill/>
            </a:ln>
          </p:spPr>
        </p:pic>
        <p:sp>
          <p:nvSpPr>
            <p:cNvPr id="37" name="Line 49"/>
            <p:cNvSpPr>
              <a:spLocks noChangeShapeType="1"/>
            </p:cNvSpPr>
            <p:nvPr/>
          </p:nvSpPr>
          <p:spPr bwMode="auto">
            <a:xfrm flipV="1">
              <a:off x="6578114" y="2844056"/>
              <a:ext cx="0" cy="1034984"/>
            </a:xfrm>
            <a:prstGeom prst="line">
              <a:avLst/>
            </a:prstGeom>
            <a:noFill/>
            <a:ln w="3810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zh-CN" altLang="en-US" sz="3200" b="1">
                <a:solidFill>
                  <a:srgbClr val="000099"/>
                </a:solidFill>
                <a:latin typeface="+mn-lt"/>
                <a:ea typeface="+mn-ea"/>
              </a:endParaRPr>
            </a:p>
          </p:txBody>
        </p:sp>
        <p:sp>
          <p:nvSpPr>
            <p:cNvPr id="38" name="Text Box 190"/>
            <p:cNvSpPr txBox="1">
              <a:spLocks noChangeArrowheads="1"/>
            </p:cNvSpPr>
            <p:nvPr/>
          </p:nvSpPr>
          <p:spPr bwMode="auto">
            <a:xfrm>
              <a:off x="8553400" y="2485891"/>
              <a:ext cx="1205539"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zh-CN" altLang="en-US" b="1" dirty="0">
                  <a:solidFill>
                    <a:srgbClr val="000099"/>
                  </a:solidFill>
                  <a:latin typeface="+mn-lt"/>
                  <a:ea typeface="+mn-ea"/>
                </a:rPr>
                <a:t>互联网</a:t>
              </a:r>
            </a:p>
          </p:txBody>
        </p:sp>
        <p:sp>
          <p:nvSpPr>
            <p:cNvPr id="39" name="Freeform 301"/>
            <p:cNvSpPr>
              <a:spLocks/>
            </p:cNvSpPr>
            <p:nvPr/>
          </p:nvSpPr>
          <p:spPr bwMode="auto">
            <a:xfrm>
              <a:off x="6121294" y="3248641"/>
              <a:ext cx="214974" cy="357259"/>
            </a:xfrm>
            <a:custGeom>
              <a:avLst/>
              <a:gdLst>
                <a:gd name="T0" fmla="*/ 0 w 336"/>
                <a:gd name="T1" fmla="*/ 0 h 358"/>
                <a:gd name="T2" fmla="*/ 171148 w 336"/>
                <a:gd name="T3" fmla="*/ 194438 h 358"/>
                <a:gd name="T4" fmla="*/ 115510 w 336"/>
                <a:gd name="T5" fmla="*/ 183543 h 358"/>
                <a:gd name="T6" fmla="*/ 203200 w 336"/>
                <a:gd name="T7" fmla="*/ 300038 h 358"/>
                <a:gd name="T8" fmla="*/ 32052 w 336"/>
                <a:gd name="T9" fmla="*/ 139124 h 358"/>
                <a:gd name="T10" fmla="*/ 103414 w 336"/>
                <a:gd name="T11" fmla="*/ 155886 h 358"/>
                <a:gd name="T12" fmla="*/ 0 w 336"/>
                <a:gd name="T13" fmla="*/ 0 h 358"/>
                <a:gd name="T14" fmla="*/ 0 60000 65536"/>
                <a:gd name="T15" fmla="*/ 0 60000 65536"/>
                <a:gd name="T16" fmla="*/ 0 60000 65536"/>
                <a:gd name="T17" fmla="*/ 0 60000 65536"/>
                <a:gd name="T18" fmla="*/ 0 60000 65536"/>
                <a:gd name="T19" fmla="*/ 0 60000 65536"/>
                <a:gd name="T20" fmla="*/ 0 60000 65536"/>
                <a:gd name="T21" fmla="*/ 0 w 336"/>
                <a:gd name="T22" fmla="*/ 0 h 358"/>
                <a:gd name="T23" fmla="*/ 336 w 336"/>
                <a:gd name="T24" fmla="*/ 358 h 35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358">
                  <a:moveTo>
                    <a:pt x="0" y="0"/>
                  </a:moveTo>
                  <a:lnTo>
                    <a:pt x="283" y="232"/>
                  </a:lnTo>
                  <a:lnTo>
                    <a:pt x="191" y="219"/>
                  </a:lnTo>
                  <a:lnTo>
                    <a:pt x="336" y="358"/>
                  </a:lnTo>
                  <a:lnTo>
                    <a:pt x="53" y="166"/>
                  </a:lnTo>
                  <a:lnTo>
                    <a:pt x="171" y="186"/>
                  </a:lnTo>
                  <a:lnTo>
                    <a:pt x="0" y="0"/>
                  </a:lnTo>
                  <a:close/>
                </a:path>
              </a:pathLst>
            </a:custGeom>
            <a:solidFill>
              <a:schemeClr val="bg1"/>
            </a:solidFill>
            <a:ln w="9525">
              <a:solidFill>
                <a:schemeClr val="tx1"/>
              </a:solidFill>
              <a:round/>
              <a:headEnd/>
              <a:tailEnd/>
            </a:ln>
          </p:spPr>
          <p:txBody>
            <a:bodyPr/>
            <a:lstStyle/>
            <a:p>
              <a:endParaRPr lang="zh-CN" altLang="en-US" sz="3200" b="1">
                <a:solidFill>
                  <a:srgbClr val="000099"/>
                </a:solidFill>
                <a:latin typeface="+mn-lt"/>
                <a:ea typeface="+mn-ea"/>
              </a:endParaRPr>
            </a:p>
          </p:txBody>
        </p:sp>
        <p:sp>
          <p:nvSpPr>
            <p:cNvPr id="40" name="Freeform 302"/>
            <p:cNvSpPr>
              <a:spLocks/>
            </p:cNvSpPr>
            <p:nvPr/>
          </p:nvSpPr>
          <p:spPr bwMode="auto">
            <a:xfrm>
              <a:off x="6819960" y="3592667"/>
              <a:ext cx="214974" cy="357259"/>
            </a:xfrm>
            <a:custGeom>
              <a:avLst/>
              <a:gdLst>
                <a:gd name="T0" fmla="*/ 203200 w 336"/>
                <a:gd name="T1" fmla="*/ 300038 h 358"/>
                <a:gd name="T2" fmla="*/ 31448 w 336"/>
                <a:gd name="T3" fmla="*/ 105600 h 358"/>
                <a:gd name="T4" fmla="*/ 87690 w 336"/>
                <a:gd name="T5" fmla="*/ 116495 h 358"/>
                <a:gd name="T6" fmla="*/ 0 w 336"/>
                <a:gd name="T7" fmla="*/ 0 h 358"/>
                <a:gd name="T8" fmla="*/ 171148 w 336"/>
                <a:gd name="T9" fmla="*/ 160914 h 358"/>
                <a:gd name="T10" fmla="*/ 99181 w 336"/>
                <a:gd name="T11" fmla="*/ 144152 h 358"/>
                <a:gd name="T12" fmla="*/ 203200 w 336"/>
                <a:gd name="T13" fmla="*/ 300038 h 358"/>
                <a:gd name="T14" fmla="*/ 0 60000 65536"/>
                <a:gd name="T15" fmla="*/ 0 60000 65536"/>
                <a:gd name="T16" fmla="*/ 0 60000 65536"/>
                <a:gd name="T17" fmla="*/ 0 60000 65536"/>
                <a:gd name="T18" fmla="*/ 0 60000 65536"/>
                <a:gd name="T19" fmla="*/ 0 60000 65536"/>
                <a:gd name="T20" fmla="*/ 0 60000 65536"/>
                <a:gd name="T21" fmla="*/ 0 w 336"/>
                <a:gd name="T22" fmla="*/ 0 h 358"/>
                <a:gd name="T23" fmla="*/ 336 w 336"/>
                <a:gd name="T24" fmla="*/ 358 h 35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358">
                  <a:moveTo>
                    <a:pt x="336" y="358"/>
                  </a:moveTo>
                  <a:lnTo>
                    <a:pt x="52" y="126"/>
                  </a:lnTo>
                  <a:lnTo>
                    <a:pt x="145" y="139"/>
                  </a:lnTo>
                  <a:lnTo>
                    <a:pt x="0" y="0"/>
                  </a:lnTo>
                  <a:lnTo>
                    <a:pt x="283" y="192"/>
                  </a:lnTo>
                  <a:lnTo>
                    <a:pt x="164" y="172"/>
                  </a:lnTo>
                  <a:lnTo>
                    <a:pt x="336" y="358"/>
                  </a:lnTo>
                  <a:close/>
                </a:path>
              </a:pathLst>
            </a:custGeom>
            <a:solidFill>
              <a:schemeClr val="bg1"/>
            </a:solidFill>
            <a:ln w="9525">
              <a:solidFill>
                <a:schemeClr val="tx1"/>
              </a:solidFill>
              <a:round/>
              <a:headEnd/>
              <a:tailEnd/>
            </a:ln>
          </p:spPr>
          <p:txBody>
            <a:bodyPr/>
            <a:lstStyle/>
            <a:p>
              <a:endParaRPr lang="zh-CN" altLang="en-US" sz="3200" b="1">
                <a:solidFill>
                  <a:srgbClr val="000099"/>
                </a:solidFill>
                <a:latin typeface="+mn-lt"/>
                <a:ea typeface="+mn-ea"/>
              </a:endParaRPr>
            </a:p>
          </p:txBody>
        </p:sp>
        <p:sp>
          <p:nvSpPr>
            <p:cNvPr id="41" name="Freeform 303"/>
            <p:cNvSpPr>
              <a:spLocks/>
            </p:cNvSpPr>
            <p:nvPr/>
          </p:nvSpPr>
          <p:spPr bwMode="auto">
            <a:xfrm>
              <a:off x="6121294" y="3664497"/>
              <a:ext cx="214974" cy="357259"/>
            </a:xfrm>
            <a:custGeom>
              <a:avLst/>
              <a:gdLst>
                <a:gd name="T0" fmla="*/ 0 w 336"/>
                <a:gd name="T1" fmla="*/ 300038 h 358"/>
                <a:gd name="T2" fmla="*/ 171148 w 336"/>
                <a:gd name="T3" fmla="*/ 105600 h 358"/>
                <a:gd name="T4" fmla="*/ 115510 w 336"/>
                <a:gd name="T5" fmla="*/ 116495 h 358"/>
                <a:gd name="T6" fmla="*/ 203200 w 336"/>
                <a:gd name="T7" fmla="*/ 0 h 358"/>
                <a:gd name="T8" fmla="*/ 31448 w 336"/>
                <a:gd name="T9" fmla="*/ 160914 h 358"/>
                <a:gd name="T10" fmla="*/ 103414 w 336"/>
                <a:gd name="T11" fmla="*/ 144152 h 358"/>
                <a:gd name="T12" fmla="*/ 0 w 336"/>
                <a:gd name="T13" fmla="*/ 300038 h 358"/>
                <a:gd name="T14" fmla="*/ 0 60000 65536"/>
                <a:gd name="T15" fmla="*/ 0 60000 65536"/>
                <a:gd name="T16" fmla="*/ 0 60000 65536"/>
                <a:gd name="T17" fmla="*/ 0 60000 65536"/>
                <a:gd name="T18" fmla="*/ 0 60000 65536"/>
                <a:gd name="T19" fmla="*/ 0 60000 65536"/>
                <a:gd name="T20" fmla="*/ 0 60000 65536"/>
                <a:gd name="T21" fmla="*/ 0 w 336"/>
                <a:gd name="T22" fmla="*/ 0 h 358"/>
                <a:gd name="T23" fmla="*/ 336 w 336"/>
                <a:gd name="T24" fmla="*/ 358 h 35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358">
                  <a:moveTo>
                    <a:pt x="0" y="358"/>
                  </a:moveTo>
                  <a:lnTo>
                    <a:pt x="283" y="126"/>
                  </a:lnTo>
                  <a:lnTo>
                    <a:pt x="191" y="139"/>
                  </a:lnTo>
                  <a:lnTo>
                    <a:pt x="336" y="0"/>
                  </a:lnTo>
                  <a:lnTo>
                    <a:pt x="52" y="192"/>
                  </a:lnTo>
                  <a:lnTo>
                    <a:pt x="171" y="172"/>
                  </a:lnTo>
                  <a:lnTo>
                    <a:pt x="0" y="358"/>
                  </a:lnTo>
                  <a:close/>
                </a:path>
              </a:pathLst>
            </a:custGeom>
            <a:solidFill>
              <a:schemeClr val="bg1"/>
            </a:solidFill>
            <a:ln w="9525">
              <a:solidFill>
                <a:schemeClr val="tx1"/>
              </a:solidFill>
              <a:round/>
              <a:headEnd/>
              <a:tailEnd/>
            </a:ln>
          </p:spPr>
          <p:txBody>
            <a:bodyPr/>
            <a:lstStyle/>
            <a:p>
              <a:endParaRPr lang="zh-CN" altLang="en-US" sz="3200" b="1">
                <a:solidFill>
                  <a:srgbClr val="000099"/>
                </a:solidFill>
                <a:latin typeface="+mn-lt"/>
                <a:ea typeface="+mn-ea"/>
              </a:endParaRPr>
            </a:p>
          </p:txBody>
        </p:sp>
        <p:sp>
          <p:nvSpPr>
            <p:cNvPr id="42" name="Freeform 304"/>
            <p:cNvSpPr>
              <a:spLocks/>
            </p:cNvSpPr>
            <p:nvPr/>
          </p:nvSpPr>
          <p:spPr bwMode="auto">
            <a:xfrm>
              <a:off x="6819960" y="3163580"/>
              <a:ext cx="214974" cy="357257"/>
            </a:xfrm>
            <a:custGeom>
              <a:avLst/>
              <a:gdLst>
                <a:gd name="T0" fmla="*/ 203200 w 336"/>
                <a:gd name="T1" fmla="*/ 0 h 358"/>
                <a:gd name="T2" fmla="*/ 32052 w 336"/>
                <a:gd name="T3" fmla="*/ 194437 h 358"/>
                <a:gd name="T4" fmla="*/ 87690 w 336"/>
                <a:gd name="T5" fmla="*/ 183542 h 358"/>
                <a:gd name="T6" fmla="*/ 0 w 336"/>
                <a:gd name="T7" fmla="*/ 300037 h 358"/>
                <a:gd name="T8" fmla="*/ 171148 w 336"/>
                <a:gd name="T9" fmla="*/ 139123 h 358"/>
                <a:gd name="T10" fmla="*/ 99786 w 336"/>
                <a:gd name="T11" fmla="*/ 155885 h 358"/>
                <a:gd name="T12" fmla="*/ 203200 w 336"/>
                <a:gd name="T13" fmla="*/ 0 h 358"/>
                <a:gd name="T14" fmla="*/ 0 60000 65536"/>
                <a:gd name="T15" fmla="*/ 0 60000 65536"/>
                <a:gd name="T16" fmla="*/ 0 60000 65536"/>
                <a:gd name="T17" fmla="*/ 0 60000 65536"/>
                <a:gd name="T18" fmla="*/ 0 60000 65536"/>
                <a:gd name="T19" fmla="*/ 0 60000 65536"/>
                <a:gd name="T20" fmla="*/ 0 60000 65536"/>
                <a:gd name="T21" fmla="*/ 0 w 336"/>
                <a:gd name="T22" fmla="*/ 0 h 358"/>
                <a:gd name="T23" fmla="*/ 336 w 336"/>
                <a:gd name="T24" fmla="*/ 358 h 35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358">
                  <a:moveTo>
                    <a:pt x="336" y="0"/>
                  </a:moveTo>
                  <a:lnTo>
                    <a:pt x="53" y="232"/>
                  </a:lnTo>
                  <a:lnTo>
                    <a:pt x="145" y="219"/>
                  </a:lnTo>
                  <a:lnTo>
                    <a:pt x="0" y="358"/>
                  </a:lnTo>
                  <a:lnTo>
                    <a:pt x="283" y="166"/>
                  </a:lnTo>
                  <a:lnTo>
                    <a:pt x="165" y="186"/>
                  </a:lnTo>
                  <a:lnTo>
                    <a:pt x="336" y="0"/>
                  </a:lnTo>
                  <a:close/>
                </a:path>
              </a:pathLst>
            </a:custGeom>
            <a:solidFill>
              <a:schemeClr val="bg1"/>
            </a:solidFill>
            <a:ln w="9525">
              <a:solidFill>
                <a:schemeClr val="tx1"/>
              </a:solidFill>
              <a:round/>
              <a:headEnd/>
              <a:tailEnd/>
            </a:ln>
          </p:spPr>
          <p:txBody>
            <a:bodyPr/>
            <a:lstStyle/>
            <a:p>
              <a:endParaRPr lang="zh-CN" altLang="en-US" sz="3200" b="1">
                <a:solidFill>
                  <a:srgbClr val="000099"/>
                </a:solidFill>
                <a:latin typeface="+mn-lt"/>
                <a:ea typeface="+mn-ea"/>
              </a:endParaRPr>
            </a:p>
          </p:txBody>
        </p:sp>
        <p:sp>
          <p:nvSpPr>
            <p:cNvPr id="43" name="Text Box 305"/>
            <p:cNvSpPr txBox="1">
              <a:spLocks noChangeArrowheads="1"/>
            </p:cNvSpPr>
            <p:nvPr/>
          </p:nvSpPr>
          <p:spPr bwMode="auto">
            <a:xfrm>
              <a:off x="4651742" y="2443322"/>
              <a:ext cx="1785559"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zh-CN" altLang="en-US" sz="2000" b="1" dirty="0">
                  <a:solidFill>
                    <a:srgbClr val="000099"/>
                  </a:solidFill>
                  <a:latin typeface="+mn-lt"/>
                  <a:ea typeface="+mn-ea"/>
                </a:rPr>
                <a:t>分配系统 </a:t>
              </a:r>
              <a:r>
                <a:rPr lang="en-US" altLang="zh-CN" sz="2000" b="1" dirty="0">
                  <a:solidFill>
                    <a:srgbClr val="000099"/>
                  </a:solidFill>
                  <a:latin typeface="+mn-lt"/>
                  <a:ea typeface="+mn-ea"/>
                </a:rPr>
                <a:t>DS</a:t>
              </a:r>
            </a:p>
          </p:txBody>
        </p:sp>
        <p:pic>
          <p:nvPicPr>
            <p:cNvPr id="44" name="Picture 306"/>
            <p:cNvPicPr>
              <a:picLocks noChangeArrowheads="1"/>
            </p:cNvPicPr>
            <p:nvPr/>
          </p:nvPicPr>
          <p:blipFill>
            <a:blip r:embed="rId7" cstate="print">
              <a:extLst>
                <a:ext uri="{28A0092B-C50C-407E-A947-70E740481C1C}">
                  <a14:useLocalDpi xmlns:a14="http://schemas.microsoft.com/office/drawing/2010/main" xmlns="" val="0"/>
                </a:ext>
              </a:extLst>
            </a:blip>
            <a:srcRect/>
            <a:stretch>
              <a:fillRect/>
            </a:stretch>
          </p:blipFill>
          <p:spPr bwMode="auto">
            <a:xfrm>
              <a:off x="7491755" y="2685274"/>
              <a:ext cx="634846" cy="32512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699">
                  <a:solidFill>
                    <a:srgbClr val="000000"/>
                  </a:solidFill>
                  <a:miter lim="800000"/>
                  <a:headEnd/>
                  <a:tailEnd/>
                </a14:hiddenLine>
              </a:ext>
            </a:extLst>
          </p:spPr>
        </p:pic>
        <p:sp>
          <p:nvSpPr>
            <p:cNvPr id="45" name="Line 403"/>
            <p:cNvSpPr>
              <a:spLocks noChangeShapeType="1"/>
            </p:cNvSpPr>
            <p:nvPr/>
          </p:nvSpPr>
          <p:spPr bwMode="auto">
            <a:xfrm flipV="1">
              <a:off x="1474153" y="4106816"/>
              <a:ext cx="1751705" cy="686163"/>
            </a:xfrm>
            <a:prstGeom prst="line">
              <a:avLst/>
            </a:prstGeom>
            <a:noFill/>
            <a:ln w="38100" cap="rnd">
              <a:solidFill>
                <a:schemeClr val="tx1"/>
              </a:solidFill>
              <a:prstDash val="sysDot"/>
              <a:round/>
              <a:headEnd type="triangle" w="sm" len="med"/>
              <a:tailEnd type="triangle" w="sm" len="med"/>
            </a:ln>
            <a:extLst>
              <a:ext uri="{909E8E84-426E-40DD-AFC4-6F175D3DCCD1}">
                <a14:hiddenFill xmlns:a14="http://schemas.microsoft.com/office/drawing/2010/main" xmlns="">
                  <a:noFill/>
                </a14:hiddenFill>
              </a:ext>
            </a:extLst>
          </p:spPr>
          <p:txBody>
            <a:bodyPr/>
            <a:lstStyle/>
            <a:p>
              <a:endParaRPr lang="zh-CN" altLang="en-US" sz="3200" b="1">
                <a:solidFill>
                  <a:srgbClr val="000099"/>
                </a:solidFill>
                <a:latin typeface="+mn-lt"/>
                <a:ea typeface="+mn-ea"/>
              </a:endParaRPr>
            </a:p>
          </p:txBody>
        </p:sp>
        <p:sp>
          <p:nvSpPr>
            <p:cNvPr id="46" name="Line 404"/>
            <p:cNvSpPr>
              <a:spLocks noChangeShapeType="1"/>
            </p:cNvSpPr>
            <p:nvPr/>
          </p:nvSpPr>
          <p:spPr bwMode="auto">
            <a:xfrm flipV="1">
              <a:off x="2463371" y="4106816"/>
              <a:ext cx="915320" cy="1372325"/>
            </a:xfrm>
            <a:prstGeom prst="line">
              <a:avLst/>
            </a:prstGeom>
            <a:noFill/>
            <a:ln w="38100" cap="rnd">
              <a:solidFill>
                <a:schemeClr val="tx1"/>
              </a:solidFill>
              <a:prstDash val="sysDot"/>
              <a:round/>
              <a:headEnd type="triangle" w="sm" len="med"/>
              <a:tailEnd type="triangle" w="sm" len="med"/>
            </a:ln>
            <a:extLst>
              <a:ext uri="{909E8E84-426E-40DD-AFC4-6F175D3DCCD1}">
                <a14:hiddenFill xmlns:a14="http://schemas.microsoft.com/office/drawing/2010/main" xmlns="">
                  <a:noFill/>
                </a14:hiddenFill>
              </a:ext>
            </a:extLst>
          </p:spPr>
          <p:txBody>
            <a:bodyPr/>
            <a:lstStyle/>
            <a:p>
              <a:endParaRPr lang="zh-CN" altLang="en-US" sz="3200" b="1">
                <a:solidFill>
                  <a:srgbClr val="000099"/>
                </a:solidFill>
                <a:latin typeface="+mn-lt"/>
                <a:ea typeface="+mn-ea"/>
              </a:endParaRPr>
            </a:p>
          </p:txBody>
        </p:sp>
        <p:sp>
          <p:nvSpPr>
            <p:cNvPr id="47" name="Line 405"/>
            <p:cNvSpPr>
              <a:spLocks noChangeShapeType="1"/>
            </p:cNvSpPr>
            <p:nvPr/>
          </p:nvSpPr>
          <p:spPr bwMode="auto">
            <a:xfrm flipV="1">
              <a:off x="5740050" y="4021756"/>
              <a:ext cx="685231" cy="429087"/>
            </a:xfrm>
            <a:prstGeom prst="line">
              <a:avLst/>
            </a:prstGeom>
            <a:noFill/>
            <a:ln w="38100" cap="rnd">
              <a:solidFill>
                <a:schemeClr val="tx1"/>
              </a:solidFill>
              <a:prstDash val="sysDot"/>
              <a:round/>
              <a:headEnd type="triangle" w="sm" len="med"/>
              <a:tailEnd type="triangle" w="sm" len="med"/>
            </a:ln>
            <a:extLst>
              <a:ext uri="{909E8E84-426E-40DD-AFC4-6F175D3DCCD1}">
                <a14:hiddenFill xmlns:a14="http://schemas.microsoft.com/office/drawing/2010/main" xmlns="">
                  <a:noFill/>
                </a14:hiddenFill>
              </a:ext>
            </a:extLst>
          </p:spPr>
          <p:txBody>
            <a:bodyPr/>
            <a:lstStyle/>
            <a:p>
              <a:endParaRPr lang="zh-CN" altLang="en-US" sz="3200" b="1">
                <a:solidFill>
                  <a:srgbClr val="000099"/>
                </a:solidFill>
                <a:latin typeface="+mn-lt"/>
                <a:ea typeface="+mn-ea"/>
              </a:endParaRPr>
            </a:p>
          </p:txBody>
        </p:sp>
        <p:sp>
          <p:nvSpPr>
            <p:cNvPr id="48" name="Line 406"/>
            <p:cNvSpPr>
              <a:spLocks noChangeShapeType="1"/>
            </p:cNvSpPr>
            <p:nvPr/>
          </p:nvSpPr>
          <p:spPr bwMode="auto">
            <a:xfrm>
              <a:off x="3607101" y="4021756"/>
              <a:ext cx="1142051" cy="429087"/>
            </a:xfrm>
            <a:prstGeom prst="line">
              <a:avLst/>
            </a:prstGeom>
            <a:noFill/>
            <a:ln w="38100" cap="rnd">
              <a:solidFill>
                <a:schemeClr val="tx1"/>
              </a:solidFill>
              <a:prstDash val="sysDot"/>
              <a:round/>
              <a:headEnd type="triangle" w="sm" len="med"/>
              <a:tailEnd type="triangle" w="sm" len="med"/>
            </a:ln>
            <a:extLst>
              <a:ext uri="{909E8E84-426E-40DD-AFC4-6F175D3DCCD1}">
                <a14:hiddenFill xmlns:a14="http://schemas.microsoft.com/office/drawing/2010/main" xmlns="">
                  <a:noFill/>
                </a14:hiddenFill>
              </a:ext>
            </a:extLst>
          </p:spPr>
          <p:txBody>
            <a:bodyPr/>
            <a:lstStyle/>
            <a:p>
              <a:endParaRPr lang="zh-CN" altLang="en-US" sz="3200" b="1">
                <a:solidFill>
                  <a:srgbClr val="000099"/>
                </a:solidFill>
                <a:latin typeface="+mn-lt"/>
                <a:ea typeface="+mn-ea"/>
              </a:endParaRPr>
            </a:p>
          </p:txBody>
        </p:sp>
        <p:sp>
          <p:nvSpPr>
            <p:cNvPr id="49" name="Line 407"/>
            <p:cNvSpPr>
              <a:spLocks noChangeShapeType="1"/>
            </p:cNvSpPr>
            <p:nvPr/>
          </p:nvSpPr>
          <p:spPr bwMode="auto">
            <a:xfrm flipV="1">
              <a:off x="3454268" y="4106816"/>
              <a:ext cx="77256" cy="1544338"/>
            </a:xfrm>
            <a:prstGeom prst="line">
              <a:avLst/>
            </a:prstGeom>
            <a:noFill/>
            <a:ln w="38100" cap="rnd">
              <a:solidFill>
                <a:schemeClr val="tx1"/>
              </a:solidFill>
              <a:prstDash val="sysDot"/>
              <a:round/>
              <a:headEnd type="triangle" w="sm" len="med"/>
              <a:tailEnd type="triangle" w="sm" len="med"/>
            </a:ln>
            <a:extLst>
              <a:ext uri="{909E8E84-426E-40DD-AFC4-6F175D3DCCD1}">
                <a14:hiddenFill xmlns:a14="http://schemas.microsoft.com/office/drawing/2010/main" xmlns="">
                  <a:noFill/>
                </a14:hiddenFill>
              </a:ext>
            </a:extLst>
          </p:spPr>
          <p:txBody>
            <a:bodyPr/>
            <a:lstStyle/>
            <a:p>
              <a:endParaRPr lang="zh-CN" altLang="en-US" sz="3200" b="1">
                <a:solidFill>
                  <a:srgbClr val="000099"/>
                </a:solidFill>
                <a:latin typeface="+mn-lt"/>
                <a:ea typeface="+mn-ea"/>
              </a:endParaRPr>
            </a:p>
          </p:txBody>
        </p:sp>
        <p:sp>
          <p:nvSpPr>
            <p:cNvPr id="50" name="Line 408"/>
            <p:cNvSpPr>
              <a:spLocks noChangeShapeType="1"/>
            </p:cNvSpPr>
            <p:nvPr/>
          </p:nvSpPr>
          <p:spPr bwMode="auto">
            <a:xfrm flipV="1">
              <a:off x="6272447" y="4106816"/>
              <a:ext cx="305667" cy="1200312"/>
            </a:xfrm>
            <a:prstGeom prst="line">
              <a:avLst/>
            </a:prstGeom>
            <a:noFill/>
            <a:ln w="38100" cap="rnd">
              <a:solidFill>
                <a:schemeClr val="tx1"/>
              </a:solidFill>
              <a:prstDash val="sysDot"/>
              <a:round/>
              <a:headEnd type="triangle" w="sm" len="med"/>
              <a:tailEnd type="triangle" w="sm" len="med"/>
            </a:ln>
            <a:extLst>
              <a:ext uri="{909E8E84-426E-40DD-AFC4-6F175D3DCCD1}">
                <a14:hiddenFill xmlns:a14="http://schemas.microsoft.com/office/drawing/2010/main" xmlns="">
                  <a:noFill/>
                </a14:hiddenFill>
              </a:ext>
            </a:extLst>
          </p:spPr>
          <p:txBody>
            <a:bodyPr/>
            <a:lstStyle/>
            <a:p>
              <a:endParaRPr lang="zh-CN" altLang="en-US" sz="3200" b="1">
                <a:solidFill>
                  <a:srgbClr val="000099"/>
                </a:solidFill>
                <a:latin typeface="+mn-lt"/>
                <a:ea typeface="+mn-ea"/>
              </a:endParaRPr>
            </a:p>
          </p:txBody>
        </p:sp>
        <p:sp>
          <p:nvSpPr>
            <p:cNvPr id="51" name="Line 409"/>
            <p:cNvSpPr>
              <a:spLocks noChangeShapeType="1"/>
            </p:cNvSpPr>
            <p:nvPr/>
          </p:nvSpPr>
          <p:spPr bwMode="auto">
            <a:xfrm flipH="1" flipV="1">
              <a:off x="6883781" y="4106816"/>
              <a:ext cx="1294884" cy="1028298"/>
            </a:xfrm>
            <a:prstGeom prst="line">
              <a:avLst/>
            </a:prstGeom>
            <a:noFill/>
            <a:ln w="38100" cap="rnd">
              <a:solidFill>
                <a:schemeClr val="tx1"/>
              </a:solidFill>
              <a:prstDash val="sysDot"/>
              <a:round/>
              <a:headEnd type="triangle" w="sm" len="med"/>
              <a:tailEnd type="triangle" w="sm" len="med"/>
            </a:ln>
            <a:extLst>
              <a:ext uri="{909E8E84-426E-40DD-AFC4-6F175D3DCCD1}">
                <a14:hiddenFill xmlns:a14="http://schemas.microsoft.com/office/drawing/2010/main" xmlns="">
                  <a:noFill/>
                </a14:hiddenFill>
              </a:ext>
            </a:extLst>
          </p:spPr>
          <p:txBody>
            <a:bodyPr/>
            <a:lstStyle/>
            <a:p>
              <a:endParaRPr lang="zh-CN" altLang="en-US" sz="3200" b="1">
                <a:solidFill>
                  <a:srgbClr val="000099"/>
                </a:solidFill>
                <a:latin typeface="+mn-lt"/>
                <a:ea typeface="+mn-ea"/>
              </a:endParaRPr>
            </a:p>
          </p:txBody>
        </p:sp>
        <p:sp>
          <p:nvSpPr>
            <p:cNvPr id="52" name="Line 410"/>
            <p:cNvSpPr>
              <a:spLocks noChangeShapeType="1"/>
            </p:cNvSpPr>
            <p:nvPr/>
          </p:nvSpPr>
          <p:spPr bwMode="auto">
            <a:xfrm flipH="1" flipV="1">
              <a:off x="6729268" y="4106816"/>
              <a:ext cx="686910" cy="1115250"/>
            </a:xfrm>
            <a:prstGeom prst="line">
              <a:avLst/>
            </a:prstGeom>
            <a:noFill/>
            <a:ln w="38100" cap="rnd">
              <a:solidFill>
                <a:schemeClr val="tx1"/>
              </a:solidFill>
              <a:prstDash val="sysDot"/>
              <a:round/>
              <a:headEnd type="triangle" w="sm" len="med"/>
              <a:tailEnd type="triangle" w="sm" len="med"/>
            </a:ln>
            <a:extLst>
              <a:ext uri="{909E8E84-426E-40DD-AFC4-6F175D3DCCD1}">
                <a14:hiddenFill xmlns:a14="http://schemas.microsoft.com/office/drawing/2010/main" xmlns="">
                  <a:noFill/>
                </a14:hiddenFill>
              </a:ext>
            </a:extLst>
          </p:spPr>
          <p:txBody>
            <a:bodyPr/>
            <a:lstStyle/>
            <a:p>
              <a:endParaRPr lang="zh-CN" altLang="en-US" sz="3200" b="1">
                <a:solidFill>
                  <a:srgbClr val="000099"/>
                </a:solidFill>
                <a:latin typeface="+mn-lt"/>
                <a:ea typeface="+mn-ea"/>
              </a:endParaRPr>
            </a:p>
          </p:txBody>
        </p:sp>
        <p:sp>
          <p:nvSpPr>
            <p:cNvPr id="53" name="Line 422"/>
            <p:cNvSpPr>
              <a:spLocks noChangeShapeType="1"/>
            </p:cNvSpPr>
            <p:nvPr/>
          </p:nvSpPr>
          <p:spPr bwMode="auto">
            <a:xfrm flipH="1" flipV="1">
              <a:off x="6653690" y="4106816"/>
              <a:ext cx="152834" cy="1285373"/>
            </a:xfrm>
            <a:prstGeom prst="line">
              <a:avLst/>
            </a:prstGeom>
            <a:noFill/>
            <a:ln w="38100" cap="rnd">
              <a:solidFill>
                <a:schemeClr val="tx1"/>
              </a:solidFill>
              <a:prstDash val="sysDot"/>
              <a:round/>
              <a:headEnd type="triangle" w="sm" len="med"/>
              <a:tailEnd type="triangle" w="sm" len="med"/>
            </a:ln>
            <a:extLst>
              <a:ext uri="{909E8E84-426E-40DD-AFC4-6F175D3DCCD1}">
                <a14:hiddenFill xmlns:a14="http://schemas.microsoft.com/office/drawing/2010/main" xmlns="">
                  <a:noFill/>
                </a14:hiddenFill>
              </a:ext>
            </a:extLst>
          </p:spPr>
          <p:txBody>
            <a:bodyPr/>
            <a:lstStyle/>
            <a:p>
              <a:endParaRPr lang="zh-CN" altLang="en-US" sz="3200" b="1">
                <a:solidFill>
                  <a:srgbClr val="000099"/>
                </a:solidFill>
                <a:latin typeface="+mn-lt"/>
                <a:ea typeface="+mn-ea"/>
              </a:endParaRPr>
            </a:p>
          </p:txBody>
        </p:sp>
        <p:sp>
          <p:nvSpPr>
            <p:cNvPr id="54" name="Text Box 423"/>
            <p:cNvSpPr txBox="1">
              <a:spLocks noChangeArrowheads="1"/>
            </p:cNvSpPr>
            <p:nvPr/>
          </p:nvSpPr>
          <p:spPr bwMode="auto">
            <a:xfrm>
              <a:off x="7105473" y="5392189"/>
              <a:ext cx="467489"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sz="2000" b="1" dirty="0">
                  <a:solidFill>
                    <a:srgbClr val="FF0000"/>
                  </a:solidFill>
                  <a:latin typeface="+mn-lt"/>
                  <a:ea typeface="+mn-ea"/>
                </a:rPr>
                <a:t>A</a:t>
              </a:r>
              <a:r>
                <a:rPr lang="en-US" altLang="zh-CN" sz="2000" b="1" dirty="0">
                  <a:solidFill>
                    <a:srgbClr val="FF0000"/>
                  </a:solidFill>
                  <a:latin typeface="+mn-lt"/>
                  <a:ea typeface="+mn-ea"/>
                  <a:cs typeface="Times New Roman" pitchFamily="18" charset="0"/>
                </a:rPr>
                <a:t>'</a:t>
              </a:r>
            </a:p>
          </p:txBody>
        </p:sp>
        <p:grpSp>
          <p:nvGrpSpPr>
            <p:cNvPr id="6" name="Group 426"/>
            <p:cNvGrpSpPr>
              <a:grpSpLocks/>
            </p:cNvGrpSpPr>
            <p:nvPr/>
          </p:nvGrpSpPr>
          <p:grpSpPr bwMode="auto">
            <a:xfrm>
              <a:off x="1930973" y="5146456"/>
              <a:ext cx="710423" cy="589759"/>
              <a:chOff x="762" y="2391"/>
              <a:chExt cx="423" cy="312"/>
            </a:xfrm>
          </p:grpSpPr>
          <p:grpSp>
            <p:nvGrpSpPr>
              <p:cNvPr id="7" name="Group 427"/>
              <p:cNvGrpSpPr>
                <a:grpSpLocks/>
              </p:cNvGrpSpPr>
              <p:nvPr/>
            </p:nvGrpSpPr>
            <p:grpSpPr bwMode="auto">
              <a:xfrm>
                <a:off x="867" y="2432"/>
                <a:ext cx="318" cy="271"/>
                <a:chOff x="657" y="1570"/>
                <a:chExt cx="318" cy="311"/>
              </a:xfrm>
            </p:grpSpPr>
            <p:sp>
              <p:nvSpPr>
                <p:cNvPr id="146" name="Line 428"/>
                <p:cNvSpPr>
                  <a:spLocks noChangeShapeType="1"/>
                </p:cNvSpPr>
                <p:nvPr/>
              </p:nvSpPr>
              <p:spPr bwMode="auto">
                <a:xfrm flipH="1">
                  <a:off x="703" y="1570"/>
                  <a:ext cx="0" cy="78"/>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sz="3200" b="1">
                    <a:solidFill>
                      <a:srgbClr val="000099"/>
                    </a:solidFill>
                    <a:latin typeface="+mn-lt"/>
                    <a:ea typeface="+mn-ea"/>
                  </a:endParaRPr>
                </a:p>
              </p:txBody>
            </p:sp>
            <p:pic>
              <p:nvPicPr>
                <p:cNvPr id="147" name="Picture 429" descr="laptop copy"/>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657" y="1615"/>
                  <a:ext cx="318" cy="26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grpSp>
            <p:nvGrpSpPr>
              <p:cNvPr id="8" name="Group 430"/>
              <p:cNvGrpSpPr>
                <a:grpSpLocks/>
              </p:cNvGrpSpPr>
              <p:nvPr/>
            </p:nvGrpSpPr>
            <p:grpSpPr bwMode="auto">
              <a:xfrm>
                <a:off x="762" y="2391"/>
                <a:ext cx="306" cy="90"/>
                <a:chOff x="748" y="2251"/>
                <a:chExt cx="306" cy="90"/>
              </a:xfrm>
            </p:grpSpPr>
            <p:sp>
              <p:nvSpPr>
                <p:cNvPr id="140" name="AutoShape 431"/>
                <p:cNvSpPr>
                  <a:spLocks noChangeArrowheads="1"/>
                </p:cNvSpPr>
                <p:nvPr/>
              </p:nvSpPr>
              <p:spPr bwMode="auto">
                <a:xfrm>
                  <a:off x="748" y="2251"/>
                  <a:ext cx="111" cy="90"/>
                </a:xfrm>
                <a:prstGeom prst="moon">
                  <a:avLst>
                    <a:gd name="adj" fmla="val 18444"/>
                  </a:avLst>
                </a:prstGeom>
                <a:solidFill>
                  <a:srgbClr val="80808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sz="3200" b="1">
                    <a:solidFill>
                      <a:srgbClr val="000099"/>
                    </a:solidFill>
                    <a:latin typeface="+mn-lt"/>
                    <a:ea typeface="+mn-ea"/>
                  </a:endParaRPr>
                </a:p>
              </p:txBody>
            </p:sp>
            <p:sp>
              <p:nvSpPr>
                <p:cNvPr id="141" name="AutoShape 432"/>
                <p:cNvSpPr>
                  <a:spLocks noChangeArrowheads="1"/>
                </p:cNvSpPr>
                <p:nvPr/>
              </p:nvSpPr>
              <p:spPr bwMode="auto">
                <a:xfrm flipH="1">
                  <a:off x="943" y="2251"/>
                  <a:ext cx="111" cy="90"/>
                </a:xfrm>
                <a:prstGeom prst="moon">
                  <a:avLst>
                    <a:gd name="adj" fmla="val 18444"/>
                  </a:avLst>
                </a:prstGeom>
                <a:solidFill>
                  <a:srgbClr val="80808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sz="3200" b="1">
                    <a:solidFill>
                      <a:srgbClr val="000099"/>
                    </a:solidFill>
                    <a:latin typeface="+mn-lt"/>
                    <a:ea typeface="+mn-ea"/>
                  </a:endParaRPr>
                </a:p>
              </p:txBody>
            </p:sp>
            <p:sp>
              <p:nvSpPr>
                <p:cNvPr id="142" name="AutoShape 433"/>
                <p:cNvSpPr>
                  <a:spLocks noChangeArrowheads="1"/>
                </p:cNvSpPr>
                <p:nvPr/>
              </p:nvSpPr>
              <p:spPr bwMode="auto">
                <a:xfrm flipH="1">
                  <a:off x="922" y="2266"/>
                  <a:ext cx="70" cy="60"/>
                </a:xfrm>
                <a:prstGeom prst="moon">
                  <a:avLst>
                    <a:gd name="adj" fmla="val 18347"/>
                  </a:avLst>
                </a:prstGeom>
                <a:solidFill>
                  <a:srgbClr val="80808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sz="3200" b="1">
                    <a:solidFill>
                      <a:srgbClr val="000099"/>
                    </a:solidFill>
                    <a:latin typeface="+mn-lt"/>
                    <a:ea typeface="+mn-ea"/>
                  </a:endParaRPr>
                </a:p>
              </p:txBody>
            </p:sp>
            <p:sp>
              <p:nvSpPr>
                <p:cNvPr id="143" name="AutoShape 434"/>
                <p:cNvSpPr>
                  <a:spLocks noChangeArrowheads="1"/>
                </p:cNvSpPr>
                <p:nvPr/>
              </p:nvSpPr>
              <p:spPr bwMode="auto">
                <a:xfrm>
                  <a:off x="806" y="2266"/>
                  <a:ext cx="70" cy="60"/>
                </a:xfrm>
                <a:prstGeom prst="moon">
                  <a:avLst>
                    <a:gd name="adj" fmla="val 18347"/>
                  </a:avLst>
                </a:prstGeom>
                <a:solidFill>
                  <a:srgbClr val="80808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sz="3200" b="1">
                    <a:solidFill>
                      <a:srgbClr val="000099"/>
                    </a:solidFill>
                    <a:latin typeface="+mn-lt"/>
                    <a:ea typeface="+mn-ea"/>
                  </a:endParaRPr>
                </a:p>
              </p:txBody>
            </p:sp>
            <p:sp>
              <p:nvSpPr>
                <p:cNvPr id="144" name="AutoShape 435"/>
                <p:cNvSpPr>
                  <a:spLocks noChangeArrowheads="1"/>
                </p:cNvSpPr>
                <p:nvPr/>
              </p:nvSpPr>
              <p:spPr bwMode="auto">
                <a:xfrm flipH="1">
                  <a:off x="905" y="2281"/>
                  <a:ext cx="35" cy="30"/>
                </a:xfrm>
                <a:prstGeom prst="moon">
                  <a:avLst>
                    <a:gd name="adj" fmla="val 41907"/>
                  </a:avLst>
                </a:prstGeom>
                <a:solidFill>
                  <a:srgbClr val="80808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sz="3200" b="1">
                    <a:solidFill>
                      <a:srgbClr val="000099"/>
                    </a:solidFill>
                    <a:latin typeface="+mn-lt"/>
                    <a:ea typeface="+mn-ea"/>
                  </a:endParaRPr>
                </a:p>
              </p:txBody>
            </p:sp>
            <p:sp>
              <p:nvSpPr>
                <p:cNvPr id="145" name="AutoShape 436"/>
                <p:cNvSpPr>
                  <a:spLocks noChangeArrowheads="1"/>
                </p:cNvSpPr>
                <p:nvPr/>
              </p:nvSpPr>
              <p:spPr bwMode="auto">
                <a:xfrm>
                  <a:off x="857" y="2281"/>
                  <a:ext cx="35" cy="30"/>
                </a:xfrm>
                <a:prstGeom prst="moon">
                  <a:avLst>
                    <a:gd name="adj" fmla="val 41907"/>
                  </a:avLst>
                </a:prstGeom>
                <a:solidFill>
                  <a:srgbClr val="80808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sz="3200" b="1">
                    <a:solidFill>
                      <a:srgbClr val="000099"/>
                    </a:solidFill>
                    <a:latin typeface="+mn-lt"/>
                    <a:ea typeface="+mn-ea"/>
                  </a:endParaRPr>
                </a:p>
              </p:txBody>
            </p:sp>
          </p:grpSp>
        </p:grpSp>
        <p:grpSp>
          <p:nvGrpSpPr>
            <p:cNvPr id="9" name="Group 437"/>
            <p:cNvGrpSpPr>
              <a:grpSpLocks/>
            </p:cNvGrpSpPr>
            <p:nvPr/>
          </p:nvGrpSpPr>
          <p:grpSpPr bwMode="auto">
            <a:xfrm>
              <a:off x="5283229" y="4021756"/>
              <a:ext cx="710423" cy="589759"/>
              <a:chOff x="762" y="2391"/>
              <a:chExt cx="423" cy="312"/>
            </a:xfrm>
          </p:grpSpPr>
          <p:grpSp>
            <p:nvGrpSpPr>
              <p:cNvPr id="10" name="Group 438"/>
              <p:cNvGrpSpPr>
                <a:grpSpLocks/>
              </p:cNvGrpSpPr>
              <p:nvPr/>
            </p:nvGrpSpPr>
            <p:grpSpPr bwMode="auto">
              <a:xfrm>
                <a:off x="867" y="2432"/>
                <a:ext cx="318" cy="271"/>
                <a:chOff x="657" y="1570"/>
                <a:chExt cx="318" cy="311"/>
              </a:xfrm>
            </p:grpSpPr>
            <p:sp>
              <p:nvSpPr>
                <p:cNvPr id="136" name="Line 439"/>
                <p:cNvSpPr>
                  <a:spLocks noChangeShapeType="1"/>
                </p:cNvSpPr>
                <p:nvPr/>
              </p:nvSpPr>
              <p:spPr bwMode="auto">
                <a:xfrm flipH="1">
                  <a:off x="703" y="1570"/>
                  <a:ext cx="0" cy="78"/>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sz="3200" b="1">
                    <a:solidFill>
                      <a:srgbClr val="000099"/>
                    </a:solidFill>
                    <a:latin typeface="+mn-lt"/>
                    <a:ea typeface="+mn-ea"/>
                  </a:endParaRPr>
                </a:p>
              </p:txBody>
            </p:sp>
            <p:pic>
              <p:nvPicPr>
                <p:cNvPr id="137" name="Picture 440" descr="laptop copy"/>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657" y="1615"/>
                  <a:ext cx="318" cy="26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grpSp>
            <p:nvGrpSpPr>
              <p:cNvPr id="11" name="Group 441"/>
              <p:cNvGrpSpPr>
                <a:grpSpLocks/>
              </p:cNvGrpSpPr>
              <p:nvPr/>
            </p:nvGrpSpPr>
            <p:grpSpPr bwMode="auto">
              <a:xfrm>
                <a:off x="762" y="2391"/>
                <a:ext cx="306" cy="90"/>
                <a:chOff x="748" y="2251"/>
                <a:chExt cx="306" cy="90"/>
              </a:xfrm>
            </p:grpSpPr>
            <p:sp>
              <p:nvSpPr>
                <p:cNvPr id="130" name="AutoShape 442"/>
                <p:cNvSpPr>
                  <a:spLocks noChangeArrowheads="1"/>
                </p:cNvSpPr>
                <p:nvPr/>
              </p:nvSpPr>
              <p:spPr bwMode="auto">
                <a:xfrm>
                  <a:off x="748" y="2251"/>
                  <a:ext cx="111" cy="90"/>
                </a:xfrm>
                <a:prstGeom prst="moon">
                  <a:avLst>
                    <a:gd name="adj" fmla="val 18444"/>
                  </a:avLst>
                </a:prstGeom>
                <a:solidFill>
                  <a:srgbClr val="80808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sz="3200" b="1">
                    <a:solidFill>
                      <a:srgbClr val="000099"/>
                    </a:solidFill>
                    <a:latin typeface="+mn-lt"/>
                    <a:ea typeface="+mn-ea"/>
                  </a:endParaRPr>
                </a:p>
              </p:txBody>
            </p:sp>
            <p:sp>
              <p:nvSpPr>
                <p:cNvPr id="131" name="AutoShape 443"/>
                <p:cNvSpPr>
                  <a:spLocks noChangeArrowheads="1"/>
                </p:cNvSpPr>
                <p:nvPr/>
              </p:nvSpPr>
              <p:spPr bwMode="auto">
                <a:xfrm flipH="1">
                  <a:off x="943" y="2251"/>
                  <a:ext cx="111" cy="90"/>
                </a:xfrm>
                <a:prstGeom prst="moon">
                  <a:avLst>
                    <a:gd name="adj" fmla="val 18444"/>
                  </a:avLst>
                </a:prstGeom>
                <a:solidFill>
                  <a:srgbClr val="80808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sz="3200" b="1">
                    <a:solidFill>
                      <a:srgbClr val="000099"/>
                    </a:solidFill>
                    <a:latin typeface="+mn-lt"/>
                    <a:ea typeface="+mn-ea"/>
                  </a:endParaRPr>
                </a:p>
              </p:txBody>
            </p:sp>
            <p:sp>
              <p:nvSpPr>
                <p:cNvPr id="132" name="AutoShape 444"/>
                <p:cNvSpPr>
                  <a:spLocks noChangeArrowheads="1"/>
                </p:cNvSpPr>
                <p:nvPr/>
              </p:nvSpPr>
              <p:spPr bwMode="auto">
                <a:xfrm flipH="1">
                  <a:off x="922" y="2266"/>
                  <a:ext cx="70" cy="60"/>
                </a:xfrm>
                <a:prstGeom prst="moon">
                  <a:avLst>
                    <a:gd name="adj" fmla="val 18347"/>
                  </a:avLst>
                </a:prstGeom>
                <a:solidFill>
                  <a:srgbClr val="80808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sz="3200" b="1">
                    <a:solidFill>
                      <a:srgbClr val="000099"/>
                    </a:solidFill>
                    <a:latin typeface="+mn-lt"/>
                    <a:ea typeface="+mn-ea"/>
                  </a:endParaRPr>
                </a:p>
              </p:txBody>
            </p:sp>
            <p:sp>
              <p:nvSpPr>
                <p:cNvPr id="133" name="AutoShape 445"/>
                <p:cNvSpPr>
                  <a:spLocks noChangeArrowheads="1"/>
                </p:cNvSpPr>
                <p:nvPr/>
              </p:nvSpPr>
              <p:spPr bwMode="auto">
                <a:xfrm>
                  <a:off x="806" y="2266"/>
                  <a:ext cx="70" cy="60"/>
                </a:xfrm>
                <a:prstGeom prst="moon">
                  <a:avLst>
                    <a:gd name="adj" fmla="val 18347"/>
                  </a:avLst>
                </a:prstGeom>
                <a:solidFill>
                  <a:srgbClr val="80808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sz="3200" b="1">
                    <a:solidFill>
                      <a:srgbClr val="000099"/>
                    </a:solidFill>
                    <a:latin typeface="+mn-lt"/>
                    <a:ea typeface="+mn-ea"/>
                  </a:endParaRPr>
                </a:p>
              </p:txBody>
            </p:sp>
            <p:sp>
              <p:nvSpPr>
                <p:cNvPr id="134" name="AutoShape 446"/>
                <p:cNvSpPr>
                  <a:spLocks noChangeArrowheads="1"/>
                </p:cNvSpPr>
                <p:nvPr/>
              </p:nvSpPr>
              <p:spPr bwMode="auto">
                <a:xfrm flipH="1">
                  <a:off x="905" y="2281"/>
                  <a:ext cx="35" cy="30"/>
                </a:xfrm>
                <a:prstGeom prst="moon">
                  <a:avLst>
                    <a:gd name="adj" fmla="val 41907"/>
                  </a:avLst>
                </a:prstGeom>
                <a:solidFill>
                  <a:srgbClr val="80808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sz="3200" b="1">
                    <a:solidFill>
                      <a:srgbClr val="000099"/>
                    </a:solidFill>
                    <a:latin typeface="+mn-lt"/>
                    <a:ea typeface="+mn-ea"/>
                  </a:endParaRPr>
                </a:p>
              </p:txBody>
            </p:sp>
            <p:sp>
              <p:nvSpPr>
                <p:cNvPr id="135" name="AutoShape 447"/>
                <p:cNvSpPr>
                  <a:spLocks noChangeArrowheads="1"/>
                </p:cNvSpPr>
                <p:nvPr/>
              </p:nvSpPr>
              <p:spPr bwMode="auto">
                <a:xfrm>
                  <a:off x="857" y="2281"/>
                  <a:ext cx="35" cy="30"/>
                </a:xfrm>
                <a:prstGeom prst="moon">
                  <a:avLst>
                    <a:gd name="adj" fmla="val 41907"/>
                  </a:avLst>
                </a:prstGeom>
                <a:solidFill>
                  <a:srgbClr val="80808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sz="3200" b="1">
                    <a:solidFill>
                      <a:srgbClr val="000099"/>
                    </a:solidFill>
                    <a:latin typeface="+mn-lt"/>
                    <a:ea typeface="+mn-ea"/>
                  </a:endParaRPr>
                </a:p>
              </p:txBody>
            </p:sp>
          </p:grpSp>
        </p:grpSp>
        <p:grpSp>
          <p:nvGrpSpPr>
            <p:cNvPr id="12" name="Group 448"/>
            <p:cNvGrpSpPr>
              <a:grpSpLocks/>
            </p:cNvGrpSpPr>
            <p:nvPr/>
          </p:nvGrpSpPr>
          <p:grpSpPr bwMode="auto">
            <a:xfrm>
              <a:off x="2921871" y="5222067"/>
              <a:ext cx="710423" cy="589759"/>
              <a:chOff x="762" y="2391"/>
              <a:chExt cx="423" cy="312"/>
            </a:xfrm>
          </p:grpSpPr>
          <p:grpSp>
            <p:nvGrpSpPr>
              <p:cNvPr id="13" name="Group 449"/>
              <p:cNvGrpSpPr>
                <a:grpSpLocks/>
              </p:cNvGrpSpPr>
              <p:nvPr/>
            </p:nvGrpSpPr>
            <p:grpSpPr bwMode="auto">
              <a:xfrm>
                <a:off x="867" y="2432"/>
                <a:ext cx="318" cy="271"/>
                <a:chOff x="657" y="1570"/>
                <a:chExt cx="318" cy="311"/>
              </a:xfrm>
            </p:grpSpPr>
            <p:sp>
              <p:nvSpPr>
                <p:cNvPr id="126" name="Line 450"/>
                <p:cNvSpPr>
                  <a:spLocks noChangeShapeType="1"/>
                </p:cNvSpPr>
                <p:nvPr/>
              </p:nvSpPr>
              <p:spPr bwMode="auto">
                <a:xfrm flipH="1">
                  <a:off x="703" y="1570"/>
                  <a:ext cx="0" cy="78"/>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sz="3200" b="1">
                    <a:solidFill>
                      <a:srgbClr val="000099"/>
                    </a:solidFill>
                    <a:latin typeface="+mn-lt"/>
                    <a:ea typeface="+mn-ea"/>
                  </a:endParaRPr>
                </a:p>
              </p:txBody>
            </p:sp>
            <p:pic>
              <p:nvPicPr>
                <p:cNvPr id="127" name="Picture 451" descr="laptop copy"/>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657" y="1615"/>
                  <a:ext cx="318" cy="26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grpSp>
            <p:nvGrpSpPr>
              <p:cNvPr id="14" name="Group 452"/>
              <p:cNvGrpSpPr>
                <a:grpSpLocks/>
              </p:cNvGrpSpPr>
              <p:nvPr/>
            </p:nvGrpSpPr>
            <p:grpSpPr bwMode="auto">
              <a:xfrm>
                <a:off x="762" y="2391"/>
                <a:ext cx="306" cy="90"/>
                <a:chOff x="748" y="2251"/>
                <a:chExt cx="306" cy="90"/>
              </a:xfrm>
            </p:grpSpPr>
            <p:sp>
              <p:nvSpPr>
                <p:cNvPr id="120" name="AutoShape 453"/>
                <p:cNvSpPr>
                  <a:spLocks noChangeArrowheads="1"/>
                </p:cNvSpPr>
                <p:nvPr/>
              </p:nvSpPr>
              <p:spPr bwMode="auto">
                <a:xfrm>
                  <a:off x="748" y="2251"/>
                  <a:ext cx="111" cy="90"/>
                </a:xfrm>
                <a:prstGeom prst="moon">
                  <a:avLst>
                    <a:gd name="adj" fmla="val 18444"/>
                  </a:avLst>
                </a:prstGeom>
                <a:solidFill>
                  <a:srgbClr val="80808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sz="3200" b="1">
                    <a:solidFill>
                      <a:srgbClr val="000099"/>
                    </a:solidFill>
                    <a:latin typeface="+mn-lt"/>
                    <a:ea typeface="+mn-ea"/>
                  </a:endParaRPr>
                </a:p>
              </p:txBody>
            </p:sp>
            <p:sp>
              <p:nvSpPr>
                <p:cNvPr id="121" name="AutoShape 454"/>
                <p:cNvSpPr>
                  <a:spLocks noChangeArrowheads="1"/>
                </p:cNvSpPr>
                <p:nvPr/>
              </p:nvSpPr>
              <p:spPr bwMode="auto">
                <a:xfrm flipH="1">
                  <a:off x="943" y="2251"/>
                  <a:ext cx="111" cy="90"/>
                </a:xfrm>
                <a:prstGeom prst="moon">
                  <a:avLst>
                    <a:gd name="adj" fmla="val 18444"/>
                  </a:avLst>
                </a:prstGeom>
                <a:solidFill>
                  <a:srgbClr val="80808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sz="3200" b="1">
                    <a:solidFill>
                      <a:srgbClr val="000099"/>
                    </a:solidFill>
                    <a:latin typeface="+mn-lt"/>
                    <a:ea typeface="+mn-ea"/>
                  </a:endParaRPr>
                </a:p>
              </p:txBody>
            </p:sp>
            <p:sp>
              <p:nvSpPr>
                <p:cNvPr id="122" name="AutoShape 455"/>
                <p:cNvSpPr>
                  <a:spLocks noChangeArrowheads="1"/>
                </p:cNvSpPr>
                <p:nvPr/>
              </p:nvSpPr>
              <p:spPr bwMode="auto">
                <a:xfrm flipH="1">
                  <a:off x="922" y="2266"/>
                  <a:ext cx="70" cy="60"/>
                </a:xfrm>
                <a:prstGeom prst="moon">
                  <a:avLst>
                    <a:gd name="adj" fmla="val 18347"/>
                  </a:avLst>
                </a:prstGeom>
                <a:solidFill>
                  <a:srgbClr val="80808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sz="3200" b="1">
                    <a:solidFill>
                      <a:srgbClr val="000099"/>
                    </a:solidFill>
                    <a:latin typeface="+mn-lt"/>
                    <a:ea typeface="+mn-ea"/>
                  </a:endParaRPr>
                </a:p>
              </p:txBody>
            </p:sp>
            <p:sp>
              <p:nvSpPr>
                <p:cNvPr id="123" name="AutoShape 456"/>
                <p:cNvSpPr>
                  <a:spLocks noChangeArrowheads="1"/>
                </p:cNvSpPr>
                <p:nvPr/>
              </p:nvSpPr>
              <p:spPr bwMode="auto">
                <a:xfrm>
                  <a:off x="806" y="2266"/>
                  <a:ext cx="70" cy="60"/>
                </a:xfrm>
                <a:prstGeom prst="moon">
                  <a:avLst>
                    <a:gd name="adj" fmla="val 18347"/>
                  </a:avLst>
                </a:prstGeom>
                <a:solidFill>
                  <a:srgbClr val="80808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sz="3200" b="1">
                    <a:solidFill>
                      <a:srgbClr val="000099"/>
                    </a:solidFill>
                    <a:latin typeface="+mn-lt"/>
                    <a:ea typeface="+mn-ea"/>
                  </a:endParaRPr>
                </a:p>
              </p:txBody>
            </p:sp>
            <p:sp>
              <p:nvSpPr>
                <p:cNvPr id="124" name="AutoShape 457"/>
                <p:cNvSpPr>
                  <a:spLocks noChangeArrowheads="1"/>
                </p:cNvSpPr>
                <p:nvPr/>
              </p:nvSpPr>
              <p:spPr bwMode="auto">
                <a:xfrm flipH="1">
                  <a:off x="905" y="2281"/>
                  <a:ext cx="35" cy="30"/>
                </a:xfrm>
                <a:prstGeom prst="moon">
                  <a:avLst>
                    <a:gd name="adj" fmla="val 41907"/>
                  </a:avLst>
                </a:prstGeom>
                <a:solidFill>
                  <a:srgbClr val="80808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sz="3200" b="1">
                    <a:solidFill>
                      <a:srgbClr val="000099"/>
                    </a:solidFill>
                    <a:latin typeface="+mn-lt"/>
                    <a:ea typeface="+mn-ea"/>
                  </a:endParaRPr>
                </a:p>
              </p:txBody>
            </p:sp>
            <p:sp>
              <p:nvSpPr>
                <p:cNvPr id="125" name="AutoShape 458"/>
                <p:cNvSpPr>
                  <a:spLocks noChangeArrowheads="1"/>
                </p:cNvSpPr>
                <p:nvPr/>
              </p:nvSpPr>
              <p:spPr bwMode="auto">
                <a:xfrm>
                  <a:off x="857" y="2281"/>
                  <a:ext cx="35" cy="30"/>
                </a:xfrm>
                <a:prstGeom prst="moon">
                  <a:avLst>
                    <a:gd name="adj" fmla="val 41907"/>
                  </a:avLst>
                </a:prstGeom>
                <a:solidFill>
                  <a:srgbClr val="80808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sz="3200" b="1">
                    <a:solidFill>
                      <a:srgbClr val="000099"/>
                    </a:solidFill>
                    <a:latin typeface="+mn-lt"/>
                    <a:ea typeface="+mn-ea"/>
                  </a:endParaRPr>
                </a:p>
              </p:txBody>
            </p:sp>
          </p:grpSp>
        </p:grpSp>
        <p:grpSp>
          <p:nvGrpSpPr>
            <p:cNvPr id="15" name="Group 459"/>
            <p:cNvGrpSpPr>
              <a:grpSpLocks/>
            </p:cNvGrpSpPr>
            <p:nvPr/>
          </p:nvGrpSpPr>
          <p:grpSpPr bwMode="auto">
            <a:xfrm>
              <a:off x="4520742" y="4106816"/>
              <a:ext cx="710423" cy="589759"/>
              <a:chOff x="762" y="2391"/>
              <a:chExt cx="423" cy="312"/>
            </a:xfrm>
          </p:grpSpPr>
          <p:grpSp>
            <p:nvGrpSpPr>
              <p:cNvPr id="20" name="Group 460"/>
              <p:cNvGrpSpPr>
                <a:grpSpLocks/>
              </p:cNvGrpSpPr>
              <p:nvPr/>
            </p:nvGrpSpPr>
            <p:grpSpPr bwMode="auto">
              <a:xfrm>
                <a:off x="867" y="2432"/>
                <a:ext cx="318" cy="271"/>
                <a:chOff x="657" y="1570"/>
                <a:chExt cx="318" cy="311"/>
              </a:xfrm>
            </p:grpSpPr>
            <p:sp>
              <p:nvSpPr>
                <p:cNvPr id="116" name="Line 461"/>
                <p:cNvSpPr>
                  <a:spLocks noChangeShapeType="1"/>
                </p:cNvSpPr>
                <p:nvPr/>
              </p:nvSpPr>
              <p:spPr bwMode="auto">
                <a:xfrm flipH="1">
                  <a:off x="703" y="1570"/>
                  <a:ext cx="0" cy="78"/>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sz="3200" b="1">
                    <a:solidFill>
                      <a:srgbClr val="000099"/>
                    </a:solidFill>
                    <a:latin typeface="+mn-lt"/>
                    <a:ea typeface="+mn-ea"/>
                  </a:endParaRPr>
                </a:p>
              </p:txBody>
            </p:sp>
            <p:pic>
              <p:nvPicPr>
                <p:cNvPr id="117" name="Picture 462" descr="laptop copy"/>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657" y="1615"/>
                  <a:ext cx="318" cy="26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grpSp>
            <p:nvGrpSpPr>
              <p:cNvPr id="29" name="Group 463"/>
              <p:cNvGrpSpPr>
                <a:grpSpLocks/>
              </p:cNvGrpSpPr>
              <p:nvPr/>
            </p:nvGrpSpPr>
            <p:grpSpPr bwMode="auto">
              <a:xfrm>
                <a:off x="762" y="2391"/>
                <a:ext cx="306" cy="90"/>
                <a:chOff x="748" y="2251"/>
                <a:chExt cx="306" cy="90"/>
              </a:xfrm>
            </p:grpSpPr>
            <p:sp>
              <p:nvSpPr>
                <p:cNvPr id="110" name="AutoShape 464"/>
                <p:cNvSpPr>
                  <a:spLocks noChangeArrowheads="1"/>
                </p:cNvSpPr>
                <p:nvPr/>
              </p:nvSpPr>
              <p:spPr bwMode="auto">
                <a:xfrm>
                  <a:off x="748" y="2251"/>
                  <a:ext cx="111" cy="90"/>
                </a:xfrm>
                <a:prstGeom prst="moon">
                  <a:avLst>
                    <a:gd name="adj" fmla="val 18444"/>
                  </a:avLst>
                </a:prstGeom>
                <a:solidFill>
                  <a:srgbClr val="80808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sz="3200" b="1">
                    <a:solidFill>
                      <a:srgbClr val="000099"/>
                    </a:solidFill>
                    <a:latin typeface="+mn-lt"/>
                    <a:ea typeface="+mn-ea"/>
                  </a:endParaRPr>
                </a:p>
              </p:txBody>
            </p:sp>
            <p:sp>
              <p:nvSpPr>
                <p:cNvPr id="111" name="AutoShape 465"/>
                <p:cNvSpPr>
                  <a:spLocks noChangeArrowheads="1"/>
                </p:cNvSpPr>
                <p:nvPr/>
              </p:nvSpPr>
              <p:spPr bwMode="auto">
                <a:xfrm flipH="1">
                  <a:off x="943" y="2251"/>
                  <a:ext cx="111" cy="90"/>
                </a:xfrm>
                <a:prstGeom prst="moon">
                  <a:avLst>
                    <a:gd name="adj" fmla="val 18444"/>
                  </a:avLst>
                </a:prstGeom>
                <a:solidFill>
                  <a:srgbClr val="80808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sz="3200" b="1">
                    <a:solidFill>
                      <a:srgbClr val="000099"/>
                    </a:solidFill>
                    <a:latin typeface="+mn-lt"/>
                    <a:ea typeface="+mn-ea"/>
                  </a:endParaRPr>
                </a:p>
              </p:txBody>
            </p:sp>
            <p:sp>
              <p:nvSpPr>
                <p:cNvPr id="112" name="AutoShape 466"/>
                <p:cNvSpPr>
                  <a:spLocks noChangeArrowheads="1"/>
                </p:cNvSpPr>
                <p:nvPr/>
              </p:nvSpPr>
              <p:spPr bwMode="auto">
                <a:xfrm flipH="1">
                  <a:off x="922" y="2266"/>
                  <a:ext cx="70" cy="60"/>
                </a:xfrm>
                <a:prstGeom prst="moon">
                  <a:avLst>
                    <a:gd name="adj" fmla="val 18347"/>
                  </a:avLst>
                </a:prstGeom>
                <a:solidFill>
                  <a:srgbClr val="80808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sz="3200" b="1">
                    <a:solidFill>
                      <a:srgbClr val="000099"/>
                    </a:solidFill>
                    <a:latin typeface="+mn-lt"/>
                    <a:ea typeface="+mn-ea"/>
                  </a:endParaRPr>
                </a:p>
              </p:txBody>
            </p:sp>
            <p:sp>
              <p:nvSpPr>
                <p:cNvPr id="113" name="AutoShape 467"/>
                <p:cNvSpPr>
                  <a:spLocks noChangeArrowheads="1"/>
                </p:cNvSpPr>
                <p:nvPr/>
              </p:nvSpPr>
              <p:spPr bwMode="auto">
                <a:xfrm>
                  <a:off x="806" y="2266"/>
                  <a:ext cx="70" cy="60"/>
                </a:xfrm>
                <a:prstGeom prst="moon">
                  <a:avLst>
                    <a:gd name="adj" fmla="val 18347"/>
                  </a:avLst>
                </a:prstGeom>
                <a:solidFill>
                  <a:srgbClr val="80808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sz="3200" b="1">
                    <a:solidFill>
                      <a:srgbClr val="000099"/>
                    </a:solidFill>
                    <a:latin typeface="+mn-lt"/>
                    <a:ea typeface="+mn-ea"/>
                  </a:endParaRPr>
                </a:p>
              </p:txBody>
            </p:sp>
            <p:sp>
              <p:nvSpPr>
                <p:cNvPr id="114" name="AutoShape 468"/>
                <p:cNvSpPr>
                  <a:spLocks noChangeArrowheads="1"/>
                </p:cNvSpPr>
                <p:nvPr/>
              </p:nvSpPr>
              <p:spPr bwMode="auto">
                <a:xfrm flipH="1">
                  <a:off x="905" y="2281"/>
                  <a:ext cx="35" cy="30"/>
                </a:xfrm>
                <a:prstGeom prst="moon">
                  <a:avLst>
                    <a:gd name="adj" fmla="val 41907"/>
                  </a:avLst>
                </a:prstGeom>
                <a:solidFill>
                  <a:srgbClr val="80808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sz="3200" b="1">
                    <a:solidFill>
                      <a:srgbClr val="000099"/>
                    </a:solidFill>
                    <a:latin typeface="+mn-lt"/>
                    <a:ea typeface="+mn-ea"/>
                  </a:endParaRPr>
                </a:p>
              </p:txBody>
            </p:sp>
            <p:sp>
              <p:nvSpPr>
                <p:cNvPr id="115" name="AutoShape 469"/>
                <p:cNvSpPr>
                  <a:spLocks noChangeArrowheads="1"/>
                </p:cNvSpPr>
                <p:nvPr/>
              </p:nvSpPr>
              <p:spPr bwMode="auto">
                <a:xfrm>
                  <a:off x="857" y="2281"/>
                  <a:ext cx="35" cy="30"/>
                </a:xfrm>
                <a:prstGeom prst="moon">
                  <a:avLst>
                    <a:gd name="adj" fmla="val 41907"/>
                  </a:avLst>
                </a:prstGeom>
                <a:solidFill>
                  <a:srgbClr val="80808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sz="3200" b="1">
                    <a:solidFill>
                      <a:srgbClr val="000099"/>
                    </a:solidFill>
                    <a:latin typeface="+mn-lt"/>
                    <a:ea typeface="+mn-ea"/>
                  </a:endParaRPr>
                </a:p>
              </p:txBody>
            </p:sp>
          </p:grpSp>
        </p:grpSp>
        <p:grpSp>
          <p:nvGrpSpPr>
            <p:cNvPr id="36" name="Group 470"/>
            <p:cNvGrpSpPr>
              <a:grpSpLocks/>
            </p:cNvGrpSpPr>
            <p:nvPr/>
          </p:nvGrpSpPr>
          <p:grpSpPr bwMode="auto">
            <a:xfrm>
              <a:off x="6653690" y="5307129"/>
              <a:ext cx="710423" cy="589759"/>
              <a:chOff x="762" y="2391"/>
              <a:chExt cx="423" cy="312"/>
            </a:xfrm>
          </p:grpSpPr>
          <p:grpSp>
            <p:nvGrpSpPr>
              <p:cNvPr id="55" name="Group 471"/>
              <p:cNvGrpSpPr>
                <a:grpSpLocks/>
              </p:cNvGrpSpPr>
              <p:nvPr/>
            </p:nvGrpSpPr>
            <p:grpSpPr bwMode="auto">
              <a:xfrm>
                <a:off x="867" y="2432"/>
                <a:ext cx="318" cy="271"/>
                <a:chOff x="657" y="1570"/>
                <a:chExt cx="318" cy="311"/>
              </a:xfrm>
            </p:grpSpPr>
            <p:sp>
              <p:nvSpPr>
                <p:cNvPr id="106" name="Line 472"/>
                <p:cNvSpPr>
                  <a:spLocks noChangeShapeType="1"/>
                </p:cNvSpPr>
                <p:nvPr/>
              </p:nvSpPr>
              <p:spPr bwMode="auto">
                <a:xfrm flipH="1">
                  <a:off x="703" y="1570"/>
                  <a:ext cx="0" cy="78"/>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sz="3200" b="1">
                    <a:solidFill>
                      <a:srgbClr val="000099"/>
                    </a:solidFill>
                    <a:latin typeface="+mn-lt"/>
                    <a:ea typeface="+mn-ea"/>
                  </a:endParaRPr>
                </a:p>
              </p:txBody>
            </p:sp>
            <p:pic>
              <p:nvPicPr>
                <p:cNvPr id="107" name="Picture 473" descr="laptop copy"/>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657" y="1615"/>
                  <a:ext cx="318" cy="26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grpSp>
            <p:nvGrpSpPr>
              <p:cNvPr id="56" name="Group 474"/>
              <p:cNvGrpSpPr>
                <a:grpSpLocks/>
              </p:cNvGrpSpPr>
              <p:nvPr/>
            </p:nvGrpSpPr>
            <p:grpSpPr bwMode="auto">
              <a:xfrm>
                <a:off x="762" y="2391"/>
                <a:ext cx="306" cy="90"/>
                <a:chOff x="748" y="2251"/>
                <a:chExt cx="306" cy="90"/>
              </a:xfrm>
            </p:grpSpPr>
            <p:sp>
              <p:nvSpPr>
                <p:cNvPr id="100" name="AutoShape 475"/>
                <p:cNvSpPr>
                  <a:spLocks noChangeArrowheads="1"/>
                </p:cNvSpPr>
                <p:nvPr/>
              </p:nvSpPr>
              <p:spPr bwMode="auto">
                <a:xfrm>
                  <a:off x="748" y="2251"/>
                  <a:ext cx="111" cy="90"/>
                </a:xfrm>
                <a:prstGeom prst="moon">
                  <a:avLst>
                    <a:gd name="adj" fmla="val 18444"/>
                  </a:avLst>
                </a:prstGeom>
                <a:solidFill>
                  <a:srgbClr val="80808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sz="3200" b="1">
                    <a:solidFill>
                      <a:srgbClr val="000099"/>
                    </a:solidFill>
                    <a:latin typeface="+mn-lt"/>
                    <a:ea typeface="+mn-ea"/>
                  </a:endParaRPr>
                </a:p>
              </p:txBody>
            </p:sp>
            <p:sp>
              <p:nvSpPr>
                <p:cNvPr id="101" name="AutoShape 476"/>
                <p:cNvSpPr>
                  <a:spLocks noChangeArrowheads="1"/>
                </p:cNvSpPr>
                <p:nvPr/>
              </p:nvSpPr>
              <p:spPr bwMode="auto">
                <a:xfrm flipH="1">
                  <a:off x="943" y="2251"/>
                  <a:ext cx="111" cy="90"/>
                </a:xfrm>
                <a:prstGeom prst="moon">
                  <a:avLst>
                    <a:gd name="adj" fmla="val 18444"/>
                  </a:avLst>
                </a:prstGeom>
                <a:solidFill>
                  <a:srgbClr val="80808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sz="3200" b="1">
                    <a:solidFill>
                      <a:srgbClr val="000099"/>
                    </a:solidFill>
                    <a:latin typeface="+mn-lt"/>
                    <a:ea typeface="+mn-ea"/>
                  </a:endParaRPr>
                </a:p>
              </p:txBody>
            </p:sp>
            <p:sp>
              <p:nvSpPr>
                <p:cNvPr id="102" name="AutoShape 477"/>
                <p:cNvSpPr>
                  <a:spLocks noChangeArrowheads="1"/>
                </p:cNvSpPr>
                <p:nvPr/>
              </p:nvSpPr>
              <p:spPr bwMode="auto">
                <a:xfrm flipH="1">
                  <a:off x="922" y="2266"/>
                  <a:ext cx="70" cy="60"/>
                </a:xfrm>
                <a:prstGeom prst="moon">
                  <a:avLst>
                    <a:gd name="adj" fmla="val 18347"/>
                  </a:avLst>
                </a:prstGeom>
                <a:solidFill>
                  <a:srgbClr val="80808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sz="3200" b="1">
                    <a:solidFill>
                      <a:srgbClr val="000099"/>
                    </a:solidFill>
                    <a:latin typeface="+mn-lt"/>
                    <a:ea typeface="+mn-ea"/>
                  </a:endParaRPr>
                </a:p>
              </p:txBody>
            </p:sp>
            <p:sp>
              <p:nvSpPr>
                <p:cNvPr id="103" name="AutoShape 478"/>
                <p:cNvSpPr>
                  <a:spLocks noChangeArrowheads="1"/>
                </p:cNvSpPr>
                <p:nvPr/>
              </p:nvSpPr>
              <p:spPr bwMode="auto">
                <a:xfrm>
                  <a:off x="806" y="2266"/>
                  <a:ext cx="70" cy="60"/>
                </a:xfrm>
                <a:prstGeom prst="moon">
                  <a:avLst>
                    <a:gd name="adj" fmla="val 18347"/>
                  </a:avLst>
                </a:prstGeom>
                <a:solidFill>
                  <a:srgbClr val="80808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sz="3200" b="1">
                    <a:solidFill>
                      <a:srgbClr val="000099"/>
                    </a:solidFill>
                    <a:latin typeface="+mn-lt"/>
                    <a:ea typeface="+mn-ea"/>
                  </a:endParaRPr>
                </a:p>
              </p:txBody>
            </p:sp>
            <p:sp>
              <p:nvSpPr>
                <p:cNvPr id="104" name="AutoShape 479"/>
                <p:cNvSpPr>
                  <a:spLocks noChangeArrowheads="1"/>
                </p:cNvSpPr>
                <p:nvPr/>
              </p:nvSpPr>
              <p:spPr bwMode="auto">
                <a:xfrm flipH="1">
                  <a:off x="905" y="2281"/>
                  <a:ext cx="35" cy="30"/>
                </a:xfrm>
                <a:prstGeom prst="moon">
                  <a:avLst>
                    <a:gd name="adj" fmla="val 41907"/>
                  </a:avLst>
                </a:prstGeom>
                <a:solidFill>
                  <a:srgbClr val="80808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sz="3200" b="1">
                    <a:solidFill>
                      <a:srgbClr val="000099"/>
                    </a:solidFill>
                    <a:latin typeface="+mn-lt"/>
                    <a:ea typeface="+mn-ea"/>
                  </a:endParaRPr>
                </a:p>
              </p:txBody>
            </p:sp>
            <p:sp>
              <p:nvSpPr>
                <p:cNvPr id="105" name="AutoShape 480"/>
                <p:cNvSpPr>
                  <a:spLocks noChangeArrowheads="1"/>
                </p:cNvSpPr>
                <p:nvPr/>
              </p:nvSpPr>
              <p:spPr bwMode="auto">
                <a:xfrm>
                  <a:off x="857" y="2281"/>
                  <a:ext cx="35" cy="30"/>
                </a:xfrm>
                <a:prstGeom prst="moon">
                  <a:avLst>
                    <a:gd name="adj" fmla="val 41907"/>
                  </a:avLst>
                </a:prstGeom>
                <a:solidFill>
                  <a:srgbClr val="80808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sz="3200" b="1">
                    <a:solidFill>
                      <a:srgbClr val="000099"/>
                    </a:solidFill>
                    <a:latin typeface="+mn-lt"/>
                    <a:ea typeface="+mn-ea"/>
                  </a:endParaRPr>
                </a:p>
              </p:txBody>
            </p:sp>
          </p:grpSp>
        </p:grpSp>
        <p:grpSp>
          <p:nvGrpSpPr>
            <p:cNvPr id="57" name="Group 481"/>
            <p:cNvGrpSpPr>
              <a:grpSpLocks/>
            </p:cNvGrpSpPr>
            <p:nvPr/>
          </p:nvGrpSpPr>
          <p:grpSpPr bwMode="auto">
            <a:xfrm>
              <a:off x="5740050" y="4792979"/>
              <a:ext cx="710423" cy="589759"/>
              <a:chOff x="762" y="2391"/>
              <a:chExt cx="423" cy="312"/>
            </a:xfrm>
          </p:grpSpPr>
          <p:grpSp>
            <p:nvGrpSpPr>
              <p:cNvPr id="58" name="Group 482"/>
              <p:cNvGrpSpPr>
                <a:grpSpLocks/>
              </p:cNvGrpSpPr>
              <p:nvPr/>
            </p:nvGrpSpPr>
            <p:grpSpPr bwMode="auto">
              <a:xfrm>
                <a:off x="867" y="2432"/>
                <a:ext cx="318" cy="271"/>
                <a:chOff x="657" y="1570"/>
                <a:chExt cx="318" cy="311"/>
              </a:xfrm>
            </p:grpSpPr>
            <p:sp>
              <p:nvSpPr>
                <p:cNvPr id="96" name="Line 483"/>
                <p:cNvSpPr>
                  <a:spLocks noChangeShapeType="1"/>
                </p:cNvSpPr>
                <p:nvPr/>
              </p:nvSpPr>
              <p:spPr bwMode="auto">
                <a:xfrm flipH="1">
                  <a:off x="703" y="1570"/>
                  <a:ext cx="0" cy="78"/>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sz="3200" b="1">
                    <a:solidFill>
                      <a:srgbClr val="000099"/>
                    </a:solidFill>
                    <a:latin typeface="+mn-lt"/>
                    <a:ea typeface="+mn-ea"/>
                  </a:endParaRPr>
                </a:p>
              </p:txBody>
            </p:sp>
            <p:pic>
              <p:nvPicPr>
                <p:cNvPr id="97" name="Picture 484" descr="laptop copy"/>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657" y="1615"/>
                  <a:ext cx="318" cy="26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grpSp>
            <p:nvGrpSpPr>
              <p:cNvPr id="59" name="Group 485"/>
              <p:cNvGrpSpPr>
                <a:grpSpLocks/>
              </p:cNvGrpSpPr>
              <p:nvPr/>
            </p:nvGrpSpPr>
            <p:grpSpPr bwMode="auto">
              <a:xfrm>
                <a:off x="762" y="2391"/>
                <a:ext cx="306" cy="90"/>
                <a:chOff x="748" y="2251"/>
                <a:chExt cx="306" cy="90"/>
              </a:xfrm>
            </p:grpSpPr>
            <p:sp>
              <p:nvSpPr>
                <p:cNvPr id="90" name="AutoShape 486"/>
                <p:cNvSpPr>
                  <a:spLocks noChangeArrowheads="1"/>
                </p:cNvSpPr>
                <p:nvPr/>
              </p:nvSpPr>
              <p:spPr bwMode="auto">
                <a:xfrm>
                  <a:off x="748" y="2251"/>
                  <a:ext cx="111" cy="90"/>
                </a:xfrm>
                <a:prstGeom prst="moon">
                  <a:avLst>
                    <a:gd name="adj" fmla="val 18444"/>
                  </a:avLst>
                </a:prstGeom>
                <a:solidFill>
                  <a:srgbClr val="80808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sz="3200" b="1">
                    <a:solidFill>
                      <a:srgbClr val="000099"/>
                    </a:solidFill>
                    <a:latin typeface="+mn-lt"/>
                    <a:ea typeface="+mn-ea"/>
                  </a:endParaRPr>
                </a:p>
              </p:txBody>
            </p:sp>
            <p:sp>
              <p:nvSpPr>
                <p:cNvPr id="91" name="AutoShape 487"/>
                <p:cNvSpPr>
                  <a:spLocks noChangeArrowheads="1"/>
                </p:cNvSpPr>
                <p:nvPr/>
              </p:nvSpPr>
              <p:spPr bwMode="auto">
                <a:xfrm flipH="1">
                  <a:off x="943" y="2251"/>
                  <a:ext cx="111" cy="90"/>
                </a:xfrm>
                <a:prstGeom prst="moon">
                  <a:avLst>
                    <a:gd name="adj" fmla="val 18444"/>
                  </a:avLst>
                </a:prstGeom>
                <a:solidFill>
                  <a:srgbClr val="80808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sz="3200" b="1">
                    <a:solidFill>
                      <a:srgbClr val="000099"/>
                    </a:solidFill>
                    <a:latin typeface="+mn-lt"/>
                    <a:ea typeface="+mn-ea"/>
                  </a:endParaRPr>
                </a:p>
              </p:txBody>
            </p:sp>
            <p:sp>
              <p:nvSpPr>
                <p:cNvPr id="92" name="AutoShape 488"/>
                <p:cNvSpPr>
                  <a:spLocks noChangeArrowheads="1"/>
                </p:cNvSpPr>
                <p:nvPr/>
              </p:nvSpPr>
              <p:spPr bwMode="auto">
                <a:xfrm flipH="1">
                  <a:off x="922" y="2266"/>
                  <a:ext cx="70" cy="60"/>
                </a:xfrm>
                <a:prstGeom prst="moon">
                  <a:avLst>
                    <a:gd name="adj" fmla="val 18347"/>
                  </a:avLst>
                </a:prstGeom>
                <a:solidFill>
                  <a:srgbClr val="80808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sz="3200" b="1">
                    <a:solidFill>
                      <a:srgbClr val="000099"/>
                    </a:solidFill>
                    <a:latin typeface="+mn-lt"/>
                    <a:ea typeface="+mn-ea"/>
                  </a:endParaRPr>
                </a:p>
              </p:txBody>
            </p:sp>
            <p:sp>
              <p:nvSpPr>
                <p:cNvPr id="93" name="AutoShape 489"/>
                <p:cNvSpPr>
                  <a:spLocks noChangeArrowheads="1"/>
                </p:cNvSpPr>
                <p:nvPr/>
              </p:nvSpPr>
              <p:spPr bwMode="auto">
                <a:xfrm>
                  <a:off x="806" y="2266"/>
                  <a:ext cx="70" cy="60"/>
                </a:xfrm>
                <a:prstGeom prst="moon">
                  <a:avLst>
                    <a:gd name="adj" fmla="val 18347"/>
                  </a:avLst>
                </a:prstGeom>
                <a:solidFill>
                  <a:srgbClr val="80808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sz="3200" b="1">
                    <a:solidFill>
                      <a:srgbClr val="000099"/>
                    </a:solidFill>
                    <a:latin typeface="+mn-lt"/>
                    <a:ea typeface="+mn-ea"/>
                  </a:endParaRPr>
                </a:p>
              </p:txBody>
            </p:sp>
            <p:sp>
              <p:nvSpPr>
                <p:cNvPr id="94" name="AutoShape 490"/>
                <p:cNvSpPr>
                  <a:spLocks noChangeArrowheads="1"/>
                </p:cNvSpPr>
                <p:nvPr/>
              </p:nvSpPr>
              <p:spPr bwMode="auto">
                <a:xfrm flipH="1">
                  <a:off x="905" y="2281"/>
                  <a:ext cx="35" cy="30"/>
                </a:xfrm>
                <a:prstGeom prst="moon">
                  <a:avLst>
                    <a:gd name="adj" fmla="val 41907"/>
                  </a:avLst>
                </a:prstGeom>
                <a:solidFill>
                  <a:srgbClr val="80808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sz="3200" b="1">
                    <a:solidFill>
                      <a:srgbClr val="000099"/>
                    </a:solidFill>
                    <a:latin typeface="+mn-lt"/>
                    <a:ea typeface="+mn-ea"/>
                  </a:endParaRPr>
                </a:p>
              </p:txBody>
            </p:sp>
            <p:sp>
              <p:nvSpPr>
                <p:cNvPr id="95" name="AutoShape 491"/>
                <p:cNvSpPr>
                  <a:spLocks noChangeArrowheads="1"/>
                </p:cNvSpPr>
                <p:nvPr/>
              </p:nvSpPr>
              <p:spPr bwMode="auto">
                <a:xfrm>
                  <a:off x="857" y="2281"/>
                  <a:ext cx="35" cy="30"/>
                </a:xfrm>
                <a:prstGeom prst="moon">
                  <a:avLst>
                    <a:gd name="adj" fmla="val 41907"/>
                  </a:avLst>
                </a:prstGeom>
                <a:solidFill>
                  <a:srgbClr val="80808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sz="3200" b="1">
                    <a:solidFill>
                      <a:srgbClr val="000099"/>
                    </a:solidFill>
                    <a:latin typeface="+mn-lt"/>
                    <a:ea typeface="+mn-ea"/>
                  </a:endParaRPr>
                </a:p>
              </p:txBody>
            </p:sp>
          </p:grpSp>
        </p:grpSp>
        <p:grpSp>
          <p:nvGrpSpPr>
            <p:cNvPr id="60" name="Group 492"/>
            <p:cNvGrpSpPr>
              <a:grpSpLocks/>
            </p:cNvGrpSpPr>
            <p:nvPr/>
          </p:nvGrpSpPr>
          <p:grpSpPr bwMode="auto">
            <a:xfrm>
              <a:off x="7263345" y="4964992"/>
              <a:ext cx="710422" cy="589759"/>
              <a:chOff x="762" y="2391"/>
              <a:chExt cx="423" cy="312"/>
            </a:xfrm>
          </p:grpSpPr>
          <p:grpSp>
            <p:nvGrpSpPr>
              <p:cNvPr id="61" name="Group 493"/>
              <p:cNvGrpSpPr>
                <a:grpSpLocks/>
              </p:cNvGrpSpPr>
              <p:nvPr/>
            </p:nvGrpSpPr>
            <p:grpSpPr bwMode="auto">
              <a:xfrm>
                <a:off x="867" y="2432"/>
                <a:ext cx="318" cy="271"/>
                <a:chOff x="657" y="1570"/>
                <a:chExt cx="318" cy="311"/>
              </a:xfrm>
            </p:grpSpPr>
            <p:sp>
              <p:nvSpPr>
                <p:cNvPr id="86" name="Line 494"/>
                <p:cNvSpPr>
                  <a:spLocks noChangeShapeType="1"/>
                </p:cNvSpPr>
                <p:nvPr/>
              </p:nvSpPr>
              <p:spPr bwMode="auto">
                <a:xfrm flipH="1">
                  <a:off x="703" y="1570"/>
                  <a:ext cx="0" cy="78"/>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sz="3200" b="1">
                    <a:solidFill>
                      <a:srgbClr val="000099"/>
                    </a:solidFill>
                    <a:latin typeface="+mn-lt"/>
                    <a:ea typeface="+mn-ea"/>
                  </a:endParaRPr>
                </a:p>
              </p:txBody>
            </p:sp>
            <p:pic>
              <p:nvPicPr>
                <p:cNvPr id="87" name="Picture 495" descr="laptop copy"/>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657" y="1615"/>
                  <a:ext cx="318" cy="26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grpSp>
            <p:nvGrpSpPr>
              <p:cNvPr id="62" name="Group 496"/>
              <p:cNvGrpSpPr>
                <a:grpSpLocks/>
              </p:cNvGrpSpPr>
              <p:nvPr/>
            </p:nvGrpSpPr>
            <p:grpSpPr bwMode="auto">
              <a:xfrm>
                <a:off x="762" y="2391"/>
                <a:ext cx="306" cy="90"/>
                <a:chOff x="748" y="2251"/>
                <a:chExt cx="306" cy="90"/>
              </a:xfrm>
            </p:grpSpPr>
            <p:sp>
              <p:nvSpPr>
                <p:cNvPr id="80" name="AutoShape 497"/>
                <p:cNvSpPr>
                  <a:spLocks noChangeArrowheads="1"/>
                </p:cNvSpPr>
                <p:nvPr/>
              </p:nvSpPr>
              <p:spPr bwMode="auto">
                <a:xfrm>
                  <a:off x="748" y="2251"/>
                  <a:ext cx="111" cy="90"/>
                </a:xfrm>
                <a:prstGeom prst="moon">
                  <a:avLst>
                    <a:gd name="adj" fmla="val 18444"/>
                  </a:avLst>
                </a:prstGeom>
                <a:solidFill>
                  <a:srgbClr val="80808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sz="3200" b="1">
                    <a:solidFill>
                      <a:srgbClr val="000099"/>
                    </a:solidFill>
                    <a:latin typeface="+mn-lt"/>
                    <a:ea typeface="+mn-ea"/>
                  </a:endParaRPr>
                </a:p>
              </p:txBody>
            </p:sp>
            <p:sp>
              <p:nvSpPr>
                <p:cNvPr id="81" name="AutoShape 498"/>
                <p:cNvSpPr>
                  <a:spLocks noChangeArrowheads="1"/>
                </p:cNvSpPr>
                <p:nvPr/>
              </p:nvSpPr>
              <p:spPr bwMode="auto">
                <a:xfrm flipH="1">
                  <a:off x="943" y="2251"/>
                  <a:ext cx="111" cy="90"/>
                </a:xfrm>
                <a:prstGeom prst="moon">
                  <a:avLst>
                    <a:gd name="adj" fmla="val 18444"/>
                  </a:avLst>
                </a:prstGeom>
                <a:solidFill>
                  <a:srgbClr val="80808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sz="3200" b="1">
                    <a:solidFill>
                      <a:srgbClr val="000099"/>
                    </a:solidFill>
                    <a:latin typeface="+mn-lt"/>
                    <a:ea typeface="+mn-ea"/>
                  </a:endParaRPr>
                </a:p>
              </p:txBody>
            </p:sp>
            <p:sp>
              <p:nvSpPr>
                <p:cNvPr id="82" name="AutoShape 499"/>
                <p:cNvSpPr>
                  <a:spLocks noChangeArrowheads="1"/>
                </p:cNvSpPr>
                <p:nvPr/>
              </p:nvSpPr>
              <p:spPr bwMode="auto">
                <a:xfrm flipH="1">
                  <a:off x="922" y="2266"/>
                  <a:ext cx="70" cy="60"/>
                </a:xfrm>
                <a:prstGeom prst="moon">
                  <a:avLst>
                    <a:gd name="adj" fmla="val 18347"/>
                  </a:avLst>
                </a:prstGeom>
                <a:solidFill>
                  <a:srgbClr val="80808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sz="3200" b="1">
                    <a:solidFill>
                      <a:srgbClr val="000099"/>
                    </a:solidFill>
                    <a:latin typeface="+mn-lt"/>
                    <a:ea typeface="+mn-ea"/>
                  </a:endParaRPr>
                </a:p>
              </p:txBody>
            </p:sp>
            <p:sp>
              <p:nvSpPr>
                <p:cNvPr id="83" name="AutoShape 500"/>
                <p:cNvSpPr>
                  <a:spLocks noChangeArrowheads="1"/>
                </p:cNvSpPr>
                <p:nvPr/>
              </p:nvSpPr>
              <p:spPr bwMode="auto">
                <a:xfrm>
                  <a:off x="806" y="2266"/>
                  <a:ext cx="70" cy="60"/>
                </a:xfrm>
                <a:prstGeom prst="moon">
                  <a:avLst>
                    <a:gd name="adj" fmla="val 18347"/>
                  </a:avLst>
                </a:prstGeom>
                <a:solidFill>
                  <a:srgbClr val="80808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sz="3200" b="1">
                    <a:solidFill>
                      <a:srgbClr val="000099"/>
                    </a:solidFill>
                    <a:latin typeface="+mn-lt"/>
                    <a:ea typeface="+mn-ea"/>
                  </a:endParaRPr>
                </a:p>
              </p:txBody>
            </p:sp>
            <p:sp>
              <p:nvSpPr>
                <p:cNvPr id="84" name="AutoShape 501"/>
                <p:cNvSpPr>
                  <a:spLocks noChangeArrowheads="1"/>
                </p:cNvSpPr>
                <p:nvPr/>
              </p:nvSpPr>
              <p:spPr bwMode="auto">
                <a:xfrm flipH="1">
                  <a:off x="905" y="2281"/>
                  <a:ext cx="35" cy="30"/>
                </a:xfrm>
                <a:prstGeom prst="moon">
                  <a:avLst>
                    <a:gd name="adj" fmla="val 41907"/>
                  </a:avLst>
                </a:prstGeom>
                <a:solidFill>
                  <a:srgbClr val="80808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sz="3200" b="1">
                    <a:solidFill>
                      <a:srgbClr val="000099"/>
                    </a:solidFill>
                    <a:latin typeface="+mn-lt"/>
                    <a:ea typeface="+mn-ea"/>
                  </a:endParaRPr>
                </a:p>
              </p:txBody>
            </p:sp>
            <p:sp>
              <p:nvSpPr>
                <p:cNvPr id="85" name="AutoShape 502"/>
                <p:cNvSpPr>
                  <a:spLocks noChangeArrowheads="1"/>
                </p:cNvSpPr>
                <p:nvPr/>
              </p:nvSpPr>
              <p:spPr bwMode="auto">
                <a:xfrm>
                  <a:off x="857" y="2281"/>
                  <a:ext cx="35" cy="30"/>
                </a:xfrm>
                <a:prstGeom prst="moon">
                  <a:avLst>
                    <a:gd name="adj" fmla="val 41907"/>
                  </a:avLst>
                </a:prstGeom>
                <a:solidFill>
                  <a:srgbClr val="80808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sz="3200" b="1">
                    <a:solidFill>
                      <a:srgbClr val="000099"/>
                    </a:solidFill>
                    <a:latin typeface="+mn-lt"/>
                    <a:ea typeface="+mn-ea"/>
                  </a:endParaRPr>
                </a:p>
              </p:txBody>
            </p:sp>
          </p:grpSp>
        </p:grpSp>
        <p:grpSp>
          <p:nvGrpSpPr>
            <p:cNvPr id="68" name="Group 503"/>
            <p:cNvGrpSpPr>
              <a:grpSpLocks/>
            </p:cNvGrpSpPr>
            <p:nvPr/>
          </p:nvGrpSpPr>
          <p:grpSpPr bwMode="auto">
            <a:xfrm>
              <a:off x="8000639" y="4802430"/>
              <a:ext cx="710423" cy="589759"/>
              <a:chOff x="762" y="2391"/>
              <a:chExt cx="423" cy="312"/>
            </a:xfrm>
          </p:grpSpPr>
          <p:grpSp>
            <p:nvGrpSpPr>
              <p:cNvPr id="69" name="Group 504"/>
              <p:cNvGrpSpPr>
                <a:grpSpLocks/>
              </p:cNvGrpSpPr>
              <p:nvPr/>
            </p:nvGrpSpPr>
            <p:grpSpPr bwMode="auto">
              <a:xfrm>
                <a:off x="867" y="2432"/>
                <a:ext cx="318" cy="271"/>
                <a:chOff x="657" y="1570"/>
                <a:chExt cx="318" cy="311"/>
              </a:xfrm>
            </p:grpSpPr>
            <p:sp>
              <p:nvSpPr>
                <p:cNvPr id="76" name="Line 505"/>
                <p:cNvSpPr>
                  <a:spLocks noChangeShapeType="1"/>
                </p:cNvSpPr>
                <p:nvPr/>
              </p:nvSpPr>
              <p:spPr bwMode="auto">
                <a:xfrm flipH="1">
                  <a:off x="703" y="1570"/>
                  <a:ext cx="0" cy="78"/>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sz="3200" b="1">
                    <a:solidFill>
                      <a:srgbClr val="000099"/>
                    </a:solidFill>
                    <a:latin typeface="+mn-lt"/>
                    <a:ea typeface="+mn-ea"/>
                  </a:endParaRPr>
                </a:p>
              </p:txBody>
            </p:sp>
            <p:pic>
              <p:nvPicPr>
                <p:cNvPr id="77" name="Picture 506" descr="laptop copy"/>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657" y="1615"/>
                  <a:ext cx="318" cy="26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grpSp>
            <p:nvGrpSpPr>
              <p:cNvPr id="78" name="Group 507"/>
              <p:cNvGrpSpPr>
                <a:grpSpLocks/>
              </p:cNvGrpSpPr>
              <p:nvPr/>
            </p:nvGrpSpPr>
            <p:grpSpPr bwMode="auto">
              <a:xfrm>
                <a:off x="762" y="2391"/>
                <a:ext cx="306" cy="90"/>
                <a:chOff x="748" y="2251"/>
                <a:chExt cx="306" cy="90"/>
              </a:xfrm>
            </p:grpSpPr>
            <p:sp>
              <p:nvSpPr>
                <p:cNvPr id="70" name="AutoShape 508"/>
                <p:cNvSpPr>
                  <a:spLocks noChangeArrowheads="1"/>
                </p:cNvSpPr>
                <p:nvPr/>
              </p:nvSpPr>
              <p:spPr bwMode="auto">
                <a:xfrm>
                  <a:off x="748" y="2251"/>
                  <a:ext cx="111" cy="90"/>
                </a:xfrm>
                <a:prstGeom prst="moon">
                  <a:avLst>
                    <a:gd name="adj" fmla="val 18444"/>
                  </a:avLst>
                </a:prstGeom>
                <a:solidFill>
                  <a:srgbClr val="80808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sz="3200" b="1">
                    <a:solidFill>
                      <a:srgbClr val="000099"/>
                    </a:solidFill>
                    <a:latin typeface="+mn-lt"/>
                    <a:ea typeface="+mn-ea"/>
                  </a:endParaRPr>
                </a:p>
              </p:txBody>
            </p:sp>
            <p:sp>
              <p:nvSpPr>
                <p:cNvPr id="71" name="AutoShape 509"/>
                <p:cNvSpPr>
                  <a:spLocks noChangeArrowheads="1"/>
                </p:cNvSpPr>
                <p:nvPr/>
              </p:nvSpPr>
              <p:spPr bwMode="auto">
                <a:xfrm flipH="1">
                  <a:off x="943" y="2251"/>
                  <a:ext cx="111" cy="90"/>
                </a:xfrm>
                <a:prstGeom prst="moon">
                  <a:avLst>
                    <a:gd name="adj" fmla="val 18444"/>
                  </a:avLst>
                </a:prstGeom>
                <a:solidFill>
                  <a:srgbClr val="80808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sz="3200" b="1">
                    <a:solidFill>
                      <a:srgbClr val="000099"/>
                    </a:solidFill>
                    <a:latin typeface="+mn-lt"/>
                    <a:ea typeface="+mn-ea"/>
                  </a:endParaRPr>
                </a:p>
              </p:txBody>
            </p:sp>
            <p:sp>
              <p:nvSpPr>
                <p:cNvPr id="72" name="AutoShape 510"/>
                <p:cNvSpPr>
                  <a:spLocks noChangeArrowheads="1"/>
                </p:cNvSpPr>
                <p:nvPr/>
              </p:nvSpPr>
              <p:spPr bwMode="auto">
                <a:xfrm flipH="1">
                  <a:off x="922" y="2266"/>
                  <a:ext cx="70" cy="60"/>
                </a:xfrm>
                <a:prstGeom prst="moon">
                  <a:avLst>
                    <a:gd name="adj" fmla="val 18347"/>
                  </a:avLst>
                </a:prstGeom>
                <a:solidFill>
                  <a:srgbClr val="80808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sz="3200" b="1">
                    <a:solidFill>
                      <a:srgbClr val="000099"/>
                    </a:solidFill>
                    <a:latin typeface="+mn-lt"/>
                    <a:ea typeface="+mn-ea"/>
                  </a:endParaRPr>
                </a:p>
              </p:txBody>
            </p:sp>
            <p:sp>
              <p:nvSpPr>
                <p:cNvPr id="73" name="AutoShape 511"/>
                <p:cNvSpPr>
                  <a:spLocks noChangeArrowheads="1"/>
                </p:cNvSpPr>
                <p:nvPr/>
              </p:nvSpPr>
              <p:spPr bwMode="auto">
                <a:xfrm>
                  <a:off x="806" y="2266"/>
                  <a:ext cx="70" cy="60"/>
                </a:xfrm>
                <a:prstGeom prst="moon">
                  <a:avLst>
                    <a:gd name="adj" fmla="val 18347"/>
                  </a:avLst>
                </a:prstGeom>
                <a:solidFill>
                  <a:srgbClr val="80808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sz="3200" b="1">
                    <a:solidFill>
                      <a:srgbClr val="000099"/>
                    </a:solidFill>
                    <a:latin typeface="+mn-lt"/>
                    <a:ea typeface="+mn-ea"/>
                  </a:endParaRPr>
                </a:p>
              </p:txBody>
            </p:sp>
            <p:sp>
              <p:nvSpPr>
                <p:cNvPr id="74" name="AutoShape 512"/>
                <p:cNvSpPr>
                  <a:spLocks noChangeArrowheads="1"/>
                </p:cNvSpPr>
                <p:nvPr/>
              </p:nvSpPr>
              <p:spPr bwMode="auto">
                <a:xfrm flipH="1">
                  <a:off x="905" y="2281"/>
                  <a:ext cx="35" cy="30"/>
                </a:xfrm>
                <a:prstGeom prst="moon">
                  <a:avLst>
                    <a:gd name="adj" fmla="val 41907"/>
                  </a:avLst>
                </a:prstGeom>
                <a:solidFill>
                  <a:srgbClr val="80808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sz="3200" b="1">
                    <a:solidFill>
                      <a:srgbClr val="000099"/>
                    </a:solidFill>
                    <a:latin typeface="+mn-lt"/>
                    <a:ea typeface="+mn-ea"/>
                  </a:endParaRPr>
                </a:p>
              </p:txBody>
            </p:sp>
            <p:sp>
              <p:nvSpPr>
                <p:cNvPr id="75" name="AutoShape 513"/>
                <p:cNvSpPr>
                  <a:spLocks noChangeArrowheads="1"/>
                </p:cNvSpPr>
                <p:nvPr/>
              </p:nvSpPr>
              <p:spPr bwMode="auto">
                <a:xfrm>
                  <a:off x="857" y="2281"/>
                  <a:ext cx="35" cy="30"/>
                </a:xfrm>
                <a:prstGeom prst="moon">
                  <a:avLst>
                    <a:gd name="adj" fmla="val 41907"/>
                  </a:avLst>
                </a:prstGeom>
                <a:solidFill>
                  <a:srgbClr val="80808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sz="3200" b="1">
                    <a:solidFill>
                      <a:srgbClr val="000099"/>
                    </a:solidFill>
                    <a:latin typeface="+mn-lt"/>
                    <a:ea typeface="+mn-ea"/>
                  </a:endParaRPr>
                </a:p>
              </p:txBody>
            </p:sp>
          </p:grpSp>
        </p:grpSp>
        <p:sp>
          <p:nvSpPr>
            <p:cNvPr id="63" name="Line 517"/>
            <p:cNvSpPr>
              <a:spLocks noChangeShapeType="1"/>
            </p:cNvSpPr>
            <p:nvPr/>
          </p:nvSpPr>
          <p:spPr bwMode="auto">
            <a:xfrm flipH="1">
              <a:off x="1930973" y="2803540"/>
              <a:ext cx="744013" cy="0"/>
            </a:xfrm>
            <a:prstGeom prst="line">
              <a:avLst/>
            </a:prstGeom>
            <a:noFill/>
            <a:ln w="38100">
              <a:solidFill>
                <a:srgbClr val="C00000"/>
              </a:solidFill>
              <a:round/>
              <a:headEnd/>
              <a:tailEnd type="triangle" w="med" len="lg"/>
            </a:ln>
            <a:extLst>
              <a:ext uri="{909E8E84-426E-40DD-AFC4-6F175D3DCCD1}">
                <a14:hiddenFill xmlns:a14="http://schemas.microsoft.com/office/drawing/2010/main" xmlns="">
                  <a:noFill/>
                </a14:hiddenFill>
              </a:ext>
            </a:extLst>
          </p:spPr>
          <p:txBody>
            <a:bodyPr/>
            <a:lstStyle/>
            <a:p>
              <a:endParaRPr lang="zh-CN" altLang="en-US" sz="3200" b="1">
                <a:solidFill>
                  <a:srgbClr val="000099"/>
                </a:solidFill>
                <a:latin typeface="+mn-lt"/>
                <a:ea typeface="+mn-ea"/>
              </a:endParaRPr>
            </a:p>
          </p:txBody>
        </p:sp>
        <p:sp>
          <p:nvSpPr>
            <p:cNvPr id="64" name="Text Box 44"/>
            <p:cNvSpPr txBox="1">
              <a:spLocks noChangeArrowheads="1"/>
            </p:cNvSpPr>
            <p:nvPr/>
          </p:nvSpPr>
          <p:spPr bwMode="auto">
            <a:xfrm>
              <a:off x="1474153" y="3931023"/>
              <a:ext cx="1598008" cy="615553"/>
            </a:xfrm>
            <a:prstGeom prst="rect">
              <a:avLst/>
            </a:prstGeom>
            <a:noFill/>
            <a:ln>
              <a:noFill/>
            </a:ln>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lnSpc>
                  <a:spcPct val="85000"/>
                </a:lnSpc>
              </a:pPr>
              <a:r>
                <a:rPr lang="zh-CN" altLang="en-US" sz="2000" b="1">
                  <a:solidFill>
                    <a:srgbClr val="000099"/>
                  </a:solidFill>
                  <a:latin typeface="+mn-lt"/>
                  <a:ea typeface="+mn-ea"/>
                </a:rPr>
                <a:t>基本服务集</a:t>
              </a:r>
            </a:p>
            <a:p>
              <a:pPr eaLnBrk="1" hangingPunct="1">
                <a:lnSpc>
                  <a:spcPct val="85000"/>
                </a:lnSpc>
              </a:pPr>
              <a:r>
                <a:rPr lang="zh-CN" altLang="en-US" sz="2000" b="1">
                  <a:solidFill>
                    <a:srgbClr val="000099"/>
                  </a:solidFill>
                  <a:latin typeface="+mn-lt"/>
                  <a:ea typeface="+mn-ea"/>
                </a:rPr>
                <a:t>       </a:t>
              </a:r>
              <a:r>
                <a:rPr lang="en-US" altLang="zh-CN" sz="2000" b="1">
                  <a:solidFill>
                    <a:srgbClr val="000099"/>
                  </a:solidFill>
                  <a:latin typeface="+mn-lt"/>
                  <a:ea typeface="+mn-ea"/>
                </a:rPr>
                <a:t>BSS</a:t>
              </a:r>
            </a:p>
          </p:txBody>
        </p:sp>
        <p:sp>
          <p:nvSpPr>
            <p:cNvPr id="65" name="Line 48"/>
            <p:cNvSpPr>
              <a:spLocks noChangeShapeType="1"/>
            </p:cNvSpPr>
            <p:nvPr/>
          </p:nvSpPr>
          <p:spPr bwMode="auto">
            <a:xfrm flipH="1">
              <a:off x="3342582" y="2844056"/>
              <a:ext cx="0" cy="891647"/>
            </a:xfrm>
            <a:prstGeom prst="line">
              <a:avLst/>
            </a:prstGeom>
            <a:noFill/>
            <a:ln w="3810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zh-CN" altLang="en-US" sz="3200" b="1">
                <a:solidFill>
                  <a:srgbClr val="000099"/>
                </a:solidFill>
                <a:latin typeface="+mn-lt"/>
                <a:ea typeface="+mn-ea"/>
              </a:endParaRPr>
            </a:p>
          </p:txBody>
        </p:sp>
        <p:sp>
          <p:nvSpPr>
            <p:cNvPr id="66" name="Rectangle 515"/>
            <p:cNvSpPr>
              <a:spLocks noChangeArrowheads="1"/>
            </p:cNvSpPr>
            <p:nvPr/>
          </p:nvSpPr>
          <p:spPr bwMode="auto">
            <a:xfrm>
              <a:off x="2465050" y="2607719"/>
              <a:ext cx="607974" cy="406459"/>
            </a:xfrm>
            <a:prstGeom prst="rect">
              <a:avLst/>
            </a:prstGeom>
            <a:solidFill>
              <a:srgbClr val="66FFFF"/>
            </a:solidFill>
            <a:ln w="9525">
              <a:solidFill>
                <a:schemeClr val="tx1"/>
              </a:solidFill>
              <a:miter lim="800000"/>
              <a:headEnd/>
              <a:tailEnd/>
            </a:ln>
          </p:spPr>
          <p:txBody>
            <a:bodyPr wrap="none" anchor="ctr"/>
            <a:lstStyle/>
            <a:p>
              <a:pPr algn="ctr"/>
              <a:r>
                <a:rPr lang="zh-CN" altLang="en-US" sz="2000" b="1" dirty="0">
                  <a:solidFill>
                    <a:srgbClr val="000099"/>
                  </a:solidFill>
                  <a:latin typeface="+mn-lt"/>
                  <a:ea typeface="+mn-ea"/>
                </a:rPr>
                <a:t>门户</a:t>
              </a:r>
              <a:endParaRPr lang="en-US" altLang="zh-CN" sz="2000" b="1" dirty="0">
                <a:solidFill>
                  <a:srgbClr val="000099"/>
                </a:solidFill>
                <a:latin typeface="+mn-lt"/>
                <a:ea typeface="+mn-ea"/>
              </a:endParaRPr>
            </a:p>
          </p:txBody>
        </p:sp>
        <p:sp>
          <p:nvSpPr>
            <p:cNvPr id="67" name="Text Box 518"/>
            <p:cNvSpPr txBox="1">
              <a:spLocks noChangeArrowheads="1"/>
            </p:cNvSpPr>
            <p:nvPr/>
          </p:nvSpPr>
          <p:spPr bwMode="auto">
            <a:xfrm>
              <a:off x="488504" y="2443500"/>
              <a:ext cx="1907119" cy="61555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ctr" eaLnBrk="1" hangingPunct="1">
                <a:lnSpc>
                  <a:spcPct val="85000"/>
                </a:lnSpc>
              </a:pPr>
              <a:r>
                <a:rPr lang="zh-CN" altLang="en-US" sz="2000" b="1" dirty="0">
                  <a:solidFill>
                    <a:srgbClr val="000099"/>
                  </a:solidFill>
                  <a:latin typeface="+mn-lt"/>
                  <a:ea typeface="+mn-ea"/>
                </a:rPr>
                <a:t>至其他 </a:t>
              </a:r>
              <a:r>
                <a:rPr lang="en-US" altLang="zh-CN" sz="2000" b="1" dirty="0">
                  <a:solidFill>
                    <a:srgbClr val="000099"/>
                  </a:solidFill>
                  <a:latin typeface="+mn-lt"/>
                  <a:ea typeface="+mn-ea"/>
                </a:rPr>
                <a:t>802.x</a:t>
              </a:r>
            </a:p>
            <a:p>
              <a:pPr algn="ctr" eaLnBrk="1" hangingPunct="1">
                <a:lnSpc>
                  <a:spcPct val="85000"/>
                </a:lnSpc>
              </a:pPr>
              <a:r>
                <a:rPr lang="zh-CN" altLang="en-US" sz="2000" b="1" dirty="0">
                  <a:solidFill>
                    <a:srgbClr val="000099"/>
                  </a:solidFill>
                  <a:latin typeface="+mn-lt"/>
                  <a:ea typeface="+mn-ea"/>
                </a:rPr>
                <a:t>局域网</a:t>
              </a:r>
            </a:p>
          </p:txBody>
        </p:sp>
      </p:grpSp>
      <p:sp>
        <p:nvSpPr>
          <p:cNvPr id="339985" name="Text Box 17"/>
          <p:cNvSpPr txBox="1">
            <a:spLocks noChangeArrowheads="1"/>
          </p:cNvSpPr>
          <p:nvPr/>
        </p:nvSpPr>
        <p:spPr bwMode="auto">
          <a:xfrm>
            <a:off x="3508497" y="3501008"/>
            <a:ext cx="1542410" cy="40011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rgbClr val="333399"/>
                </a:solidFill>
                <a:miter lim="800000"/>
                <a:headEnd/>
                <a:tailEnd/>
              </a14:hiddenLine>
            </a:ext>
          </a:extLst>
        </p:spPr>
        <p:txBody>
          <a:bodyPr wrap="none">
            <a:spAutoFit/>
          </a:bodyPr>
          <a:lstStyle>
            <a:defPPr>
              <a:defRPr lang="zh-CN"/>
            </a:defPPr>
            <a:lvl1pPr eaLnBrk="1" hangingPunct="1">
              <a:defRPr kumimoji="1" sz="2000" b="1">
                <a:solidFill>
                  <a:srgbClr val="FF0000"/>
                </a:solidFill>
                <a:latin typeface="+mn-lt"/>
                <a:ea typeface="+mn-ea"/>
              </a:defRPr>
            </a:lvl1pPr>
            <a:lvl2pPr marL="742950" indent="-285750" eaLnBrk="0" hangingPunct="0">
              <a:defRPr kumimoji="1">
                <a:latin typeface="Times New Roman" pitchFamily="18" charset="0"/>
                <a:ea typeface="宋体" pitchFamily="2" charset="-122"/>
              </a:defRPr>
            </a:lvl2pPr>
            <a:lvl3pPr marL="1143000" indent="-228600" eaLnBrk="0" hangingPunct="0">
              <a:defRPr kumimoji="1">
                <a:latin typeface="Times New Roman" pitchFamily="18" charset="0"/>
                <a:ea typeface="宋体" pitchFamily="2" charset="-122"/>
              </a:defRPr>
            </a:lvl3pPr>
            <a:lvl4pPr marL="1600200" indent="-228600" eaLnBrk="0" hangingPunct="0">
              <a:defRPr kumimoji="1">
                <a:latin typeface="Times New Roman" pitchFamily="18" charset="0"/>
                <a:ea typeface="宋体" pitchFamily="2" charset="-122"/>
              </a:defRPr>
            </a:lvl4pPr>
            <a:lvl5pPr marL="2057400" indent="-228600" eaLnBrk="0" hangingPunct="0">
              <a:defRPr kumimoji="1">
                <a:latin typeface="Times New Roman" pitchFamily="18" charset="0"/>
                <a:ea typeface="宋体" pitchFamily="2" charset="-122"/>
              </a:defRPr>
            </a:lvl5pPr>
            <a:lvl6pPr marL="2514600" indent="-228600" eaLnBrk="0" fontAlgn="base" hangingPunct="0">
              <a:spcBef>
                <a:spcPct val="0"/>
              </a:spcBef>
              <a:spcAft>
                <a:spcPct val="0"/>
              </a:spcAft>
              <a:defRPr kumimoji="1">
                <a:latin typeface="Times New Roman" pitchFamily="18" charset="0"/>
                <a:ea typeface="宋体" pitchFamily="2" charset="-122"/>
              </a:defRPr>
            </a:lvl6pPr>
            <a:lvl7pPr marL="2971800" indent="-228600" eaLnBrk="0" fontAlgn="base" hangingPunct="0">
              <a:spcBef>
                <a:spcPct val="0"/>
              </a:spcBef>
              <a:spcAft>
                <a:spcPct val="0"/>
              </a:spcAft>
              <a:defRPr kumimoji="1">
                <a:latin typeface="Times New Roman" pitchFamily="18" charset="0"/>
                <a:ea typeface="宋体" pitchFamily="2" charset="-122"/>
              </a:defRPr>
            </a:lvl7pPr>
            <a:lvl8pPr marL="3429000" indent="-228600" eaLnBrk="0" fontAlgn="base" hangingPunct="0">
              <a:spcBef>
                <a:spcPct val="0"/>
              </a:spcBef>
              <a:spcAft>
                <a:spcPct val="0"/>
              </a:spcAft>
              <a:defRPr kumimoji="1">
                <a:latin typeface="Times New Roman" pitchFamily="18" charset="0"/>
                <a:ea typeface="宋体" pitchFamily="2" charset="-122"/>
              </a:defRPr>
            </a:lvl8pPr>
            <a:lvl9pPr marL="3886200" indent="-228600" eaLnBrk="0" fontAlgn="base" hangingPunct="0">
              <a:spcBef>
                <a:spcPct val="0"/>
              </a:spcBef>
              <a:spcAft>
                <a:spcPct val="0"/>
              </a:spcAft>
              <a:defRPr kumimoji="1">
                <a:latin typeface="Times New Roman" pitchFamily="18" charset="0"/>
                <a:ea typeface="宋体" pitchFamily="2" charset="-122"/>
              </a:defRPr>
            </a:lvl9pPr>
          </a:lstStyle>
          <a:p>
            <a:r>
              <a:rPr lang="zh-CN" altLang="en-US" dirty="0" smtClean="0"/>
              <a:t>接入点 </a:t>
            </a:r>
            <a:r>
              <a:rPr lang="en-US" altLang="zh-CN" dirty="0" smtClean="0"/>
              <a:t>AP1</a:t>
            </a:r>
            <a:endParaRPr lang="en-US" altLang="zh-CN" dirty="0"/>
          </a:p>
        </p:txBody>
      </p:sp>
      <p:sp>
        <p:nvSpPr>
          <p:cNvPr id="339986" name="Text Box 18"/>
          <p:cNvSpPr txBox="1">
            <a:spLocks noChangeArrowheads="1"/>
          </p:cNvSpPr>
          <p:nvPr/>
        </p:nvSpPr>
        <p:spPr bwMode="auto">
          <a:xfrm>
            <a:off x="6632536" y="3569481"/>
            <a:ext cx="1542410" cy="40011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rgbClr val="333399"/>
                </a:solidFill>
                <a:miter lim="800000"/>
                <a:headEnd/>
                <a:tailEnd/>
              </a14:hiddenLine>
            </a:ext>
          </a:extLst>
        </p:spPr>
        <p:txBody>
          <a:bodyPr wrap="none">
            <a:spAutoFit/>
          </a:bodyPr>
          <a:lstStyle>
            <a:defPPr>
              <a:defRPr lang="zh-CN"/>
            </a:defPPr>
            <a:lvl1pPr eaLnBrk="1" hangingPunct="1">
              <a:defRPr kumimoji="1" sz="2000" b="1">
                <a:solidFill>
                  <a:srgbClr val="FF0000"/>
                </a:solidFill>
                <a:latin typeface="+mn-lt"/>
                <a:ea typeface="+mn-ea"/>
              </a:defRPr>
            </a:lvl1pPr>
            <a:lvl2pPr marL="742950" indent="-285750" eaLnBrk="0" hangingPunct="0">
              <a:defRPr kumimoji="1">
                <a:latin typeface="Times New Roman" pitchFamily="18" charset="0"/>
                <a:ea typeface="宋体" pitchFamily="2" charset="-122"/>
              </a:defRPr>
            </a:lvl2pPr>
            <a:lvl3pPr marL="1143000" indent="-228600" eaLnBrk="0" hangingPunct="0">
              <a:defRPr kumimoji="1">
                <a:latin typeface="Times New Roman" pitchFamily="18" charset="0"/>
                <a:ea typeface="宋体" pitchFamily="2" charset="-122"/>
              </a:defRPr>
            </a:lvl3pPr>
            <a:lvl4pPr marL="1600200" indent="-228600" eaLnBrk="0" hangingPunct="0">
              <a:defRPr kumimoji="1">
                <a:latin typeface="Times New Roman" pitchFamily="18" charset="0"/>
                <a:ea typeface="宋体" pitchFamily="2" charset="-122"/>
              </a:defRPr>
            </a:lvl4pPr>
            <a:lvl5pPr marL="2057400" indent="-228600" eaLnBrk="0" hangingPunct="0">
              <a:defRPr kumimoji="1">
                <a:latin typeface="Times New Roman" pitchFamily="18" charset="0"/>
                <a:ea typeface="宋体" pitchFamily="2" charset="-122"/>
              </a:defRPr>
            </a:lvl5pPr>
            <a:lvl6pPr marL="2514600" indent="-228600" eaLnBrk="0" fontAlgn="base" hangingPunct="0">
              <a:spcBef>
                <a:spcPct val="0"/>
              </a:spcBef>
              <a:spcAft>
                <a:spcPct val="0"/>
              </a:spcAft>
              <a:defRPr kumimoji="1">
                <a:latin typeface="Times New Roman" pitchFamily="18" charset="0"/>
                <a:ea typeface="宋体" pitchFamily="2" charset="-122"/>
              </a:defRPr>
            </a:lvl6pPr>
            <a:lvl7pPr marL="2971800" indent="-228600" eaLnBrk="0" fontAlgn="base" hangingPunct="0">
              <a:spcBef>
                <a:spcPct val="0"/>
              </a:spcBef>
              <a:spcAft>
                <a:spcPct val="0"/>
              </a:spcAft>
              <a:defRPr kumimoji="1">
                <a:latin typeface="Times New Roman" pitchFamily="18" charset="0"/>
                <a:ea typeface="宋体" pitchFamily="2" charset="-122"/>
              </a:defRPr>
            </a:lvl7pPr>
            <a:lvl8pPr marL="3429000" indent="-228600" eaLnBrk="0" fontAlgn="base" hangingPunct="0">
              <a:spcBef>
                <a:spcPct val="0"/>
              </a:spcBef>
              <a:spcAft>
                <a:spcPct val="0"/>
              </a:spcAft>
              <a:defRPr kumimoji="1">
                <a:latin typeface="Times New Roman" pitchFamily="18" charset="0"/>
                <a:ea typeface="宋体" pitchFamily="2" charset="-122"/>
              </a:defRPr>
            </a:lvl8pPr>
            <a:lvl9pPr marL="3886200" indent="-228600" eaLnBrk="0" fontAlgn="base" hangingPunct="0">
              <a:spcBef>
                <a:spcPct val="0"/>
              </a:spcBef>
              <a:spcAft>
                <a:spcPct val="0"/>
              </a:spcAft>
              <a:defRPr kumimoji="1">
                <a:latin typeface="Times New Roman" pitchFamily="18" charset="0"/>
                <a:ea typeface="宋体" pitchFamily="2" charset="-122"/>
              </a:defRPr>
            </a:lvl9pPr>
          </a:lstStyle>
          <a:p>
            <a:r>
              <a:rPr lang="zh-CN" altLang="en-US" dirty="0" smtClean="0"/>
              <a:t>接入点 </a:t>
            </a:r>
            <a:r>
              <a:rPr lang="en-US" altLang="zh-CN" dirty="0" smtClean="0"/>
              <a:t>AP2</a:t>
            </a:r>
            <a:endParaRPr lang="en-US" altLang="zh-CN" dirty="0"/>
          </a:p>
        </p:txBody>
      </p:sp>
    </p:spTree>
    <p:extLst>
      <p:ext uri="{BB962C8B-B14F-4D97-AF65-F5344CB8AC3E}">
        <p14:creationId xmlns:p14="http://schemas.microsoft.com/office/powerpoint/2010/main" xmlns="" val="365487419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1" presetClass="entr" presetSubtype="0" fill="hold" grpId="0" nodeType="afterEffect">
                                  <p:stCondLst>
                                    <p:cond delay="500"/>
                                  </p:stCondLst>
                                  <p:childTnLst>
                                    <p:set>
                                      <p:cBhvr>
                                        <p:cTn id="6" dur="1000">
                                          <p:stCondLst>
                                            <p:cond delay="0"/>
                                          </p:stCondLst>
                                        </p:cTn>
                                        <p:tgtEl>
                                          <p:spTgt spid="339985"/>
                                        </p:tgtEl>
                                        <p:attrNameLst>
                                          <p:attrName>style.visibility</p:attrName>
                                        </p:attrNameLst>
                                      </p:cBhvr>
                                      <p:to>
                                        <p:strVal val="visible"/>
                                      </p:to>
                                    </p:set>
                                  </p:childTnLst>
                                </p:cTn>
                              </p:par>
                              <p:par>
                                <p:cTn id="7" presetID="11" presetClass="entr" presetSubtype="0" fill="hold" grpId="0" nodeType="withEffect">
                                  <p:stCondLst>
                                    <p:cond delay="500"/>
                                  </p:stCondLst>
                                  <p:childTnLst>
                                    <p:set>
                                      <p:cBhvr>
                                        <p:cTn id="8" dur="1000">
                                          <p:stCondLst>
                                            <p:cond delay="0"/>
                                          </p:stCondLst>
                                        </p:cTn>
                                        <p:tgtEl>
                                          <p:spTgt spid="339986"/>
                                        </p:tgtEl>
                                        <p:attrNameLst>
                                          <p:attrName>style.visibility</p:attrName>
                                        </p:attrNameLst>
                                      </p:cBhvr>
                                      <p:to>
                                        <p:strVal val="visible"/>
                                      </p:to>
                                    </p:set>
                                  </p:childTnLst>
                                </p:cTn>
                              </p:par>
                            </p:childTnLst>
                          </p:cTn>
                        </p:par>
                        <p:par>
                          <p:cTn id="9" fill="hold" nodeType="afterGroup">
                            <p:stCondLst>
                              <p:cond delay="1500"/>
                            </p:stCondLst>
                            <p:childTnLst>
                              <p:par>
                                <p:cTn id="10" presetID="1" presetClass="entr" presetSubtype="0" fill="hold" grpId="1" nodeType="afterEffect">
                                  <p:stCondLst>
                                    <p:cond delay="500"/>
                                  </p:stCondLst>
                                  <p:childTnLst>
                                    <p:set>
                                      <p:cBhvr>
                                        <p:cTn id="11" dur="1" fill="hold">
                                          <p:stCondLst>
                                            <p:cond delay="0"/>
                                          </p:stCondLst>
                                        </p:cTn>
                                        <p:tgtEl>
                                          <p:spTgt spid="339985"/>
                                        </p:tgtEl>
                                        <p:attrNameLst>
                                          <p:attrName>style.visibility</p:attrName>
                                        </p:attrNameLst>
                                      </p:cBhvr>
                                      <p:to>
                                        <p:strVal val="visible"/>
                                      </p:to>
                                    </p:set>
                                  </p:childTnLst>
                                </p:cTn>
                              </p:par>
                              <p:par>
                                <p:cTn id="12" presetID="1" presetClass="entr" presetSubtype="0" fill="hold" grpId="1" nodeType="withEffect">
                                  <p:stCondLst>
                                    <p:cond delay="500"/>
                                  </p:stCondLst>
                                  <p:childTnLst>
                                    <p:set>
                                      <p:cBhvr>
                                        <p:cTn id="13" dur="1" fill="hold">
                                          <p:stCondLst>
                                            <p:cond delay="0"/>
                                          </p:stCondLst>
                                        </p:cTn>
                                        <p:tgtEl>
                                          <p:spTgt spid="339986"/>
                                        </p:tgtEl>
                                        <p:attrNameLst>
                                          <p:attrName>style.visibility</p:attrName>
                                        </p:attrNameLst>
                                      </p:cBhvr>
                                      <p:to>
                                        <p:strVal val="visible"/>
                                      </p:to>
                                    </p:set>
                                  </p:childTnLst>
                                </p:cTn>
                              </p:par>
                            </p:childTnLst>
                          </p:cTn>
                        </p:par>
                        <p:par>
                          <p:cTn id="14" fill="hold" nodeType="afterGroup">
                            <p:stCondLst>
                              <p:cond delay="2000"/>
                            </p:stCondLst>
                            <p:childTnLst>
                              <p:par>
                                <p:cTn id="15" presetID="1" presetClass="entr" presetSubtype="0" fill="hold" grpId="0" nodeType="afterEffect">
                                  <p:stCondLst>
                                    <p:cond delay="500"/>
                                  </p:stCondLst>
                                  <p:childTnLst>
                                    <p:set>
                                      <p:cBhvr>
                                        <p:cTn id="16" dur="1" fill="hold">
                                          <p:stCondLst>
                                            <p:cond delay="0"/>
                                          </p:stCondLst>
                                        </p:cTn>
                                        <p:tgtEl>
                                          <p:spTgt spid="33998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9987" grpId="0" animBg="1"/>
      <p:bldP spid="339985" grpId="0"/>
      <p:bldP spid="339985" grpId="1"/>
      <p:bldP spid="339986" grpId="0"/>
      <p:bldP spid="339986" grpId="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854" name="Rectangle 6"/>
          <p:cNvSpPr>
            <a:spLocks noGrp="1" noChangeArrowheads="1"/>
          </p:cNvSpPr>
          <p:nvPr>
            <p:ph type="title"/>
          </p:nvPr>
        </p:nvSpPr>
        <p:spPr/>
        <p:txBody>
          <a:bodyPr/>
          <a:lstStyle/>
          <a:p>
            <a:r>
              <a:rPr lang="en-US" altLang="zh-CN" dirty="0"/>
              <a:t>2. </a:t>
            </a:r>
            <a:r>
              <a:rPr lang="zh-CN" altLang="en-US" dirty="0"/>
              <a:t>对信道进行预约 </a:t>
            </a:r>
          </a:p>
        </p:txBody>
      </p:sp>
      <p:sp>
        <p:nvSpPr>
          <p:cNvPr id="2" name="内容占位符 1"/>
          <p:cNvSpPr>
            <a:spLocks noGrp="1"/>
          </p:cNvSpPr>
          <p:nvPr>
            <p:ph idx="1"/>
          </p:nvPr>
        </p:nvSpPr>
        <p:spPr/>
        <p:txBody>
          <a:bodyPr/>
          <a:lstStyle/>
          <a:p>
            <a:pPr>
              <a:spcBef>
                <a:spcPts val="600"/>
              </a:spcBef>
            </a:pPr>
            <a:r>
              <a:rPr lang="zh-CN" altLang="zh-CN" dirty="0" smtClean="0"/>
              <a:t>虽然如此，协议还是设有三种情况供用户选择</a:t>
            </a:r>
            <a:r>
              <a:rPr lang="zh-CN" altLang="en-US" dirty="0" smtClean="0"/>
              <a:t>：</a:t>
            </a:r>
            <a:endParaRPr lang="zh-CN" altLang="zh-CN" dirty="0"/>
          </a:p>
          <a:p>
            <a:pPr>
              <a:spcBef>
                <a:spcPts val="600"/>
              </a:spcBef>
              <a:buNone/>
            </a:pPr>
            <a:r>
              <a:rPr lang="en-US" altLang="zh-CN" dirty="0" smtClean="0">
                <a:solidFill>
                  <a:srgbClr val="0000FF"/>
                </a:solidFill>
              </a:rPr>
              <a:t>(</a:t>
            </a:r>
            <a:r>
              <a:rPr lang="en-US" altLang="zh-CN" dirty="0">
                <a:solidFill>
                  <a:srgbClr val="0000FF"/>
                </a:solidFill>
              </a:rPr>
              <a:t>1) </a:t>
            </a:r>
            <a:r>
              <a:rPr lang="zh-CN" altLang="zh-CN" dirty="0" smtClean="0">
                <a:solidFill>
                  <a:srgbClr val="0000FF"/>
                </a:solidFill>
              </a:rPr>
              <a:t>使用</a:t>
            </a:r>
            <a:r>
              <a:rPr lang="en-US" altLang="zh-CN" dirty="0" smtClean="0">
                <a:solidFill>
                  <a:srgbClr val="0000FF"/>
                </a:solidFill>
              </a:rPr>
              <a:t> RTS </a:t>
            </a:r>
            <a:r>
              <a:rPr lang="zh-CN" altLang="zh-CN" dirty="0" smtClean="0">
                <a:solidFill>
                  <a:srgbClr val="0000FF"/>
                </a:solidFill>
              </a:rPr>
              <a:t>帧和</a:t>
            </a:r>
            <a:r>
              <a:rPr lang="en-US" altLang="zh-CN" dirty="0" smtClean="0">
                <a:solidFill>
                  <a:srgbClr val="0000FF"/>
                </a:solidFill>
              </a:rPr>
              <a:t> CTS </a:t>
            </a:r>
            <a:r>
              <a:rPr lang="zh-CN" altLang="zh-CN" dirty="0" smtClean="0">
                <a:solidFill>
                  <a:srgbClr val="0000FF"/>
                </a:solidFill>
              </a:rPr>
              <a:t>帧</a:t>
            </a:r>
            <a:r>
              <a:rPr lang="zh-CN" altLang="zh-CN" dirty="0">
                <a:solidFill>
                  <a:srgbClr val="0000FF"/>
                </a:solidFill>
              </a:rPr>
              <a:t>；</a:t>
            </a:r>
          </a:p>
          <a:p>
            <a:pPr>
              <a:spcBef>
                <a:spcPts val="600"/>
              </a:spcBef>
              <a:buNone/>
            </a:pPr>
            <a:endParaRPr lang="en-US" altLang="zh-CN" dirty="0" smtClean="0">
              <a:solidFill>
                <a:srgbClr val="0000FF"/>
              </a:solidFill>
            </a:endParaRPr>
          </a:p>
          <a:p>
            <a:pPr>
              <a:spcBef>
                <a:spcPts val="600"/>
              </a:spcBef>
              <a:buNone/>
            </a:pPr>
            <a:r>
              <a:rPr lang="en-US" altLang="zh-CN" dirty="0" smtClean="0">
                <a:solidFill>
                  <a:srgbClr val="0000FF"/>
                </a:solidFill>
              </a:rPr>
              <a:t>(</a:t>
            </a:r>
            <a:r>
              <a:rPr lang="en-US" altLang="zh-CN" dirty="0">
                <a:solidFill>
                  <a:srgbClr val="0000FF"/>
                </a:solidFill>
              </a:rPr>
              <a:t>2) </a:t>
            </a:r>
            <a:r>
              <a:rPr lang="zh-CN" altLang="zh-CN" dirty="0">
                <a:solidFill>
                  <a:srgbClr val="0000FF"/>
                </a:solidFill>
              </a:rPr>
              <a:t>只有当数据帧的长度超过某一数值时才</a:t>
            </a:r>
            <a:r>
              <a:rPr lang="zh-CN" altLang="zh-CN" dirty="0" smtClean="0">
                <a:solidFill>
                  <a:srgbClr val="0000FF"/>
                </a:solidFill>
              </a:rPr>
              <a:t>使用</a:t>
            </a:r>
            <a:r>
              <a:rPr lang="en-US" altLang="zh-CN" dirty="0" smtClean="0">
                <a:solidFill>
                  <a:srgbClr val="0000FF"/>
                </a:solidFill>
              </a:rPr>
              <a:t> RTS </a:t>
            </a:r>
            <a:r>
              <a:rPr lang="zh-CN" altLang="zh-CN" dirty="0" smtClean="0">
                <a:solidFill>
                  <a:srgbClr val="0000FF"/>
                </a:solidFill>
              </a:rPr>
              <a:t>帧和</a:t>
            </a:r>
            <a:r>
              <a:rPr lang="en-US" altLang="zh-CN" dirty="0" smtClean="0">
                <a:solidFill>
                  <a:srgbClr val="0000FF"/>
                </a:solidFill>
              </a:rPr>
              <a:t> CTS </a:t>
            </a:r>
            <a:r>
              <a:rPr lang="zh-CN" altLang="zh-CN" dirty="0" smtClean="0">
                <a:solidFill>
                  <a:srgbClr val="0000FF"/>
                </a:solidFill>
              </a:rPr>
              <a:t>帧</a:t>
            </a:r>
            <a:r>
              <a:rPr lang="en-US" altLang="zh-CN" dirty="0" smtClean="0">
                <a:solidFill>
                  <a:srgbClr val="0000FF"/>
                </a:solidFill>
              </a:rPr>
              <a:t> (</a:t>
            </a:r>
            <a:r>
              <a:rPr lang="zh-CN" altLang="zh-CN" dirty="0" smtClean="0">
                <a:solidFill>
                  <a:srgbClr val="0000FF"/>
                </a:solidFill>
              </a:rPr>
              <a:t>显然</a:t>
            </a:r>
            <a:r>
              <a:rPr lang="zh-CN" altLang="zh-CN" dirty="0">
                <a:solidFill>
                  <a:srgbClr val="0000FF"/>
                </a:solidFill>
              </a:rPr>
              <a:t>，当数据帧本身就很短时，再</a:t>
            </a:r>
            <a:r>
              <a:rPr lang="zh-CN" altLang="zh-CN" dirty="0" smtClean="0">
                <a:solidFill>
                  <a:srgbClr val="0000FF"/>
                </a:solidFill>
              </a:rPr>
              <a:t>使用</a:t>
            </a:r>
            <a:r>
              <a:rPr lang="en-US" altLang="zh-CN" dirty="0" smtClean="0">
                <a:solidFill>
                  <a:srgbClr val="0000FF"/>
                </a:solidFill>
              </a:rPr>
              <a:t> RTS </a:t>
            </a:r>
            <a:r>
              <a:rPr lang="zh-CN" altLang="zh-CN" dirty="0" smtClean="0">
                <a:solidFill>
                  <a:srgbClr val="0000FF"/>
                </a:solidFill>
              </a:rPr>
              <a:t>帧和</a:t>
            </a:r>
            <a:r>
              <a:rPr lang="en-US" altLang="zh-CN" dirty="0" smtClean="0">
                <a:solidFill>
                  <a:srgbClr val="0000FF"/>
                </a:solidFill>
              </a:rPr>
              <a:t> CTS </a:t>
            </a:r>
            <a:r>
              <a:rPr lang="zh-CN" altLang="zh-CN" dirty="0" smtClean="0">
                <a:solidFill>
                  <a:srgbClr val="0000FF"/>
                </a:solidFill>
              </a:rPr>
              <a:t>帧</a:t>
            </a:r>
            <a:r>
              <a:rPr lang="zh-CN" altLang="zh-CN" dirty="0">
                <a:solidFill>
                  <a:srgbClr val="0000FF"/>
                </a:solidFill>
              </a:rPr>
              <a:t>只能增加</a:t>
            </a:r>
            <a:r>
              <a:rPr lang="zh-CN" altLang="zh-CN" dirty="0" smtClean="0">
                <a:solidFill>
                  <a:srgbClr val="0000FF"/>
                </a:solidFill>
              </a:rPr>
              <a:t>开销</a:t>
            </a:r>
            <a:r>
              <a:rPr lang="en-US" altLang="zh-CN" dirty="0" smtClean="0">
                <a:solidFill>
                  <a:srgbClr val="0000FF"/>
                </a:solidFill>
              </a:rPr>
              <a:t>)</a:t>
            </a:r>
            <a:r>
              <a:rPr lang="zh-CN" altLang="zh-CN" dirty="0" smtClean="0">
                <a:solidFill>
                  <a:srgbClr val="0000FF"/>
                </a:solidFill>
              </a:rPr>
              <a:t>；</a:t>
            </a:r>
            <a:endParaRPr lang="zh-CN" altLang="zh-CN" dirty="0">
              <a:solidFill>
                <a:srgbClr val="0000FF"/>
              </a:solidFill>
            </a:endParaRPr>
          </a:p>
          <a:p>
            <a:pPr>
              <a:spcBef>
                <a:spcPts val="600"/>
              </a:spcBef>
              <a:buNone/>
            </a:pPr>
            <a:endParaRPr lang="en-US" altLang="zh-CN" dirty="0" smtClean="0">
              <a:solidFill>
                <a:srgbClr val="0000FF"/>
              </a:solidFill>
            </a:endParaRPr>
          </a:p>
          <a:p>
            <a:pPr>
              <a:spcBef>
                <a:spcPts val="600"/>
              </a:spcBef>
              <a:buNone/>
            </a:pPr>
            <a:r>
              <a:rPr lang="en-US" altLang="zh-CN" dirty="0" smtClean="0">
                <a:solidFill>
                  <a:srgbClr val="0000FF"/>
                </a:solidFill>
              </a:rPr>
              <a:t>(</a:t>
            </a:r>
            <a:r>
              <a:rPr lang="en-US" altLang="zh-CN" dirty="0">
                <a:solidFill>
                  <a:srgbClr val="0000FF"/>
                </a:solidFill>
              </a:rPr>
              <a:t>3) </a:t>
            </a:r>
            <a:r>
              <a:rPr lang="zh-CN" altLang="zh-CN" dirty="0">
                <a:solidFill>
                  <a:srgbClr val="0000FF"/>
                </a:solidFill>
              </a:rPr>
              <a:t>不</a:t>
            </a:r>
            <a:r>
              <a:rPr lang="zh-CN" altLang="zh-CN" dirty="0" smtClean="0">
                <a:solidFill>
                  <a:srgbClr val="0000FF"/>
                </a:solidFill>
              </a:rPr>
              <a:t>使用</a:t>
            </a:r>
            <a:r>
              <a:rPr lang="en-US" altLang="zh-CN" dirty="0" smtClean="0">
                <a:solidFill>
                  <a:srgbClr val="0000FF"/>
                </a:solidFill>
              </a:rPr>
              <a:t> RTS </a:t>
            </a:r>
            <a:r>
              <a:rPr lang="zh-CN" altLang="zh-CN" dirty="0" smtClean="0">
                <a:solidFill>
                  <a:srgbClr val="0000FF"/>
                </a:solidFill>
              </a:rPr>
              <a:t>帧和</a:t>
            </a:r>
            <a:r>
              <a:rPr lang="en-US" altLang="zh-CN" dirty="0" smtClean="0">
                <a:solidFill>
                  <a:srgbClr val="0000FF"/>
                </a:solidFill>
              </a:rPr>
              <a:t> CTS </a:t>
            </a:r>
            <a:r>
              <a:rPr lang="zh-CN" altLang="zh-CN" dirty="0" smtClean="0">
                <a:solidFill>
                  <a:srgbClr val="0000FF"/>
                </a:solidFill>
              </a:rPr>
              <a:t>帧</a:t>
            </a:r>
            <a:r>
              <a:rPr lang="zh-CN" altLang="zh-CN" dirty="0">
                <a:solidFill>
                  <a:srgbClr val="0000FF"/>
                </a:solidFill>
              </a:rPr>
              <a:t>。</a:t>
            </a:r>
          </a:p>
          <a:p>
            <a:pPr>
              <a:spcBef>
                <a:spcPts val="600"/>
              </a:spcBef>
            </a:pPr>
            <a:endParaRPr lang="en-US" altLang="zh-CN" dirty="0" smtClean="0"/>
          </a:p>
          <a:p>
            <a:pPr>
              <a:spcBef>
                <a:spcPts val="600"/>
              </a:spcBef>
            </a:pPr>
            <a:r>
              <a:rPr lang="zh-CN" altLang="zh-CN" dirty="0" smtClean="0">
                <a:solidFill>
                  <a:srgbClr val="FF0000"/>
                </a:solidFill>
              </a:rPr>
              <a:t>虽然</a:t>
            </a:r>
            <a:r>
              <a:rPr lang="zh-CN" altLang="zh-CN" dirty="0">
                <a:solidFill>
                  <a:srgbClr val="FF0000"/>
                </a:solidFill>
              </a:rPr>
              <a:t>协议经过了精心设计，但碰撞仍然会发生。</a:t>
            </a:r>
            <a:endParaRPr lang="zh-CN" altLang="en-US" dirty="0">
              <a:solidFill>
                <a:srgbClr val="FF0000"/>
              </a:solidFill>
            </a:endParaRPr>
          </a:p>
        </p:txBody>
      </p:sp>
    </p:spTree>
    <p:extLst>
      <p:ext uri="{BB962C8B-B14F-4D97-AF65-F5344CB8AC3E}">
        <p14:creationId xmlns:p14="http://schemas.microsoft.com/office/powerpoint/2010/main" xmlns="" val="3097653619"/>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74"/>
          <p:cNvGrpSpPr>
            <a:grpSpLocks/>
          </p:cNvGrpSpPr>
          <p:nvPr/>
        </p:nvGrpSpPr>
        <p:grpSpPr bwMode="auto">
          <a:xfrm>
            <a:off x="501650" y="2709937"/>
            <a:ext cx="5310188" cy="3455988"/>
            <a:chOff x="316" y="1934"/>
            <a:chExt cx="3345" cy="2177"/>
          </a:xfrm>
        </p:grpSpPr>
        <p:sp>
          <p:nvSpPr>
            <p:cNvPr id="47180" name="Oval 11"/>
            <p:cNvSpPr>
              <a:spLocks noChangeArrowheads="1"/>
            </p:cNvSpPr>
            <p:nvPr/>
          </p:nvSpPr>
          <p:spPr bwMode="auto">
            <a:xfrm>
              <a:off x="1468" y="1966"/>
              <a:ext cx="2193" cy="2145"/>
            </a:xfrm>
            <a:prstGeom prst="ellipse">
              <a:avLst/>
            </a:prstGeom>
            <a:solidFill>
              <a:srgbClr val="FFFF99"/>
            </a:solidFill>
            <a:ln w="9525">
              <a:solidFill>
                <a:schemeClr val="tx1"/>
              </a:solidFill>
              <a:prstDash val="dash"/>
              <a:round/>
              <a:headEnd/>
              <a:tailEnd/>
            </a:ln>
          </p:spPr>
          <p:txBody>
            <a:bodyPr wrap="none" anchor="ctr"/>
            <a:lstStyle/>
            <a:p>
              <a:endParaRPr lang="zh-CN" altLang="en-US"/>
            </a:p>
          </p:txBody>
        </p:sp>
        <p:sp>
          <p:nvSpPr>
            <p:cNvPr id="47181" name="Text Box 12"/>
            <p:cNvSpPr txBox="1">
              <a:spLocks noChangeArrowheads="1"/>
            </p:cNvSpPr>
            <p:nvPr/>
          </p:nvSpPr>
          <p:spPr bwMode="auto">
            <a:xfrm>
              <a:off x="316" y="1934"/>
              <a:ext cx="1068" cy="252"/>
            </a:xfrm>
            <a:prstGeom prst="rect">
              <a:avLst/>
            </a:prstGeom>
            <a:noFill/>
            <a:ln w="9525">
              <a:noFill/>
              <a:miter lim="800000"/>
              <a:headEnd/>
              <a:tailEnd/>
            </a:ln>
          </p:spPr>
          <p:txBody>
            <a:bodyPr wrap="none">
              <a:spAutoFit/>
            </a:bodyPr>
            <a:lstStyle/>
            <a:p>
              <a:r>
                <a:rPr kumimoji="1" lang="en-US" altLang="zh-CN" dirty="0">
                  <a:solidFill>
                    <a:srgbClr val="333399"/>
                  </a:solidFill>
                  <a:latin typeface="Arial" pitchFamily="34" charset="0"/>
                  <a:ea typeface="黑体" pitchFamily="49" charset="-122"/>
                </a:rPr>
                <a:t>A </a:t>
              </a:r>
              <a:r>
                <a:rPr kumimoji="1" lang="zh-CN" altLang="zh-CN" dirty="0">
                  <a:solidFill>
                    <a:srgbClr val="333399"/>
                  </a:solidFill>
                  <a:latin typeface="Arial" pitchFamily="34" charset="0"/>
                  <a:ea typeface="黑体" pitchFamily="49" charset="-122"/>
                </a:rPr>
                <a:t>的</a:t>
              </a:r>
              <a:r>
                <a:rPr kumimoji="1" lang="zh-CN" altLang="en-US" dirty="0">
                  <a:solidFill>
                    <a:srgbClr val="333399"/>
                  </a:solidFill>
                  <a:latin typeface="Arial" pitchFamily="34" charset="0"/>
                  <a:ea typeface="黑体" pitchFamily="49" charset="-122"/>
                </a:rPr>
                <a:t>作用</a:t>
              </a:r>
              <a:r>
                <a:rPr kumimoji="1" lang="zh-CN" altLang="zh-CN" dirty="0">
                  <a:solidFill>
                    <a:srgbClr val="333399"/>
                  </a:solidFill>
                  <a:latin typeface="Arial" pitchFamily="34" charset="0"/>
                  <a:ea typeface="黑体" pitchFamily="49" charset="-122"/>
                </a:rPr>
                <a:t>范围</a:t>
              </a:r>
              <a:endParaRPr kumimoji="1" lang="zh-CN" altLang="en-US" dirty="0">
                <a:solidFill>
                  <a:srgbClr val="333399"/>
                </a:solidFill>
                <a:latin typeface="Arial" pitchFamily="34" charset="0"/>
                <a:ea typeface="黑体" pitchFamily="49" charset="-122"/>
              </a:endParaRPr>
            </a:p>
          </p:txBody>
        </p:sp>
        <p:sp>
          <p:nvSpPr>
            <p:cNvPr id="47182" name="Line 21"/>
            <p:cNvSpPr>
              <a:spLocks noChangeShapeType="1"/>
            </p:cNvSpPr>
            <p:nvPr/>
          </p:nvSpPr>
          <p:spPr bwMode="auto">
            <a:xfrm>
              <a:off x="1314" y="2115"/>
              <a:ext cx="474" cy="197"/>
            </a:xfrm>
            <a:prstGeom prst="line">
              <a:avLst/>
            </a:prstGeom>
            <a:noFill/>
            <a:ln w="28575">
              <a:solidFill>
                <a:srgbClr val="333399"/>
              </a:solidFill>
              <a:round/>
              <a:headEnd/>
              <a:tailEnd type="triangle" w="sm" len="lg"/>
            </a:ln>
          </p:spPr>
          <p:txBody>
            <a:bodyPr wrap="none" anchor="ctr"/>
            <a:lstStyle/>
            <a:p>
              <a:endParaRPr lang="zh-CN" altLang="en-US"/>
            </a:p>
          </p:txBody>
        </p:sp>
      </p:grpSp>
      <p:grpSp>
        <p:nvGrpSpPr>
          <p:cNvPr id="3" name="Group 75"/>
          <p:cNvGrpSpPr>
            <a:grpSpLocks/>
          </p:cNvGrpSpPr>
          <p:nvPr/>
        </p:nvGrpSpPr>
        <p:grpSpPr bwMode="auto">
          <a:xfrm>
            <a:off x="3719513" y="2636912"/>
            <a:ext cx="5189537" cy="3529013"/>
            <a:chOff x="2343" y="1888"/>
            <a:chExt cx="3269" cy="2223"/>
          </a:xfrm>
        </p:grpSpPr>
        <p:sp>
          <p:nvSpPr>
            <p:cNvPr id="47177" name="Line 22"/>
            <p:cNvSpPr>
              <a:spLocks noChangeShapeType="1"/>
            </p:cNvSpPr>
            <p:nvPr/>
          </p:nvSpPr>
          <p:spPr bwMode="auto">
            <a:xfrm flipH="1">
              <a:off x="4180" y="2115"/>
              <a:ext cx="355" cy="197"/>
            </a:xfrm>
            <a:prstGeom prst="line">
              <a:avLst/>
            </a:prstGeom>
            <a:noFill/>
            <a:ln w="28575">
              <a:solidFill>
                <a:srgbClr val="333399"/>
              </a:solidFill>
              <a:round/>
              <a:headEnd/>
              <a:tailEnd type="triangle" w="sm" len="lg"/>
            </a:ln>
          </p:spPr>
          <p:txBody>
            <a:bodyPr wrap="none" anchor="ctr"/>
            <a:lstStyle/>
            <a:p>
              <a:endParaRPr lang="zh-CN" altLang="en-US"/>
            </a:p>
          </p:txBody>
        </p:sp>
        <p:sp>
          <p:nvSpPr>
            <p:cNvPr id="47178" name="Text Box 23"/>
            <p:cNvSpPr txBox="1">
              <a:spLocks noChangeArrowheads="1"/>
            </p:cNvSpPr>
            <p:nvPr/>
          </p:nvSpPr>
          <p:spPr bwMode="auto">
            <a:xfrm>
              <a:off x="4535" y="1888"/>
              <a:ext cx="1077" cy="252"/>
            </a:xfrm>
            <a:prstGeom prst="rect">
              <a:avLst/>
            </a:prstGeom>
            <a:noFill/>
            <a:ln w="9525">
              <a:noFill/>
              <a:miter lim="800000"/>
              <a:headEnd/>
              <a:tailEnd/>
            </a:ln>
          </p:spPr>
          <p:txBody>
            <a:bodyPr wrap="none">
              <a:spAutoFit/>
            </a:bodyPr>
            <a:lstStyle/>
            <a:p>
              <a:r>
                <a:rPr kumimoji="1" lang="en-US" altLang="zh-CN" dirty="0">
                  <a:solidFill>
                    <a:srgbClr val="333399"/>
                  </a:solidFill>
                  <a:latin typeface="Arial" pitchFamily="34" charset="0"/>
                  <a:ea typeface="黑体" pitchFamily="49" charset="-122"/>
                </a:rPr>
                <a:t>B </a:t>
              </a:r>
              <a:r>
                <a:rPr kumimoji="1" lang="zh-CN" altLang="zh-CN" dirty="0">
                  <a:solidFill>
                    <a:srgbClr val="333399"/>
                  </a:solidFill>
                  <a:latin typeface="Arial" pitchFamily="34" charset="0"/>
                  <a:ea typeface="黑体" pitchFamily="49" charset="-122"/>
                </a:rPr>
                <a:t>的</a:t>
              </a:r>
              <a:r>
                <a:rPr kumimoji="1" lang="zh-CN" altLang="en-US" dirty="0">
                  <a:solidFill>
                    <a:srgbClr val="333399"/>
                  </a:solidFill>
                  <a:latin typeface="Arial" pitchFamily="34" charset="0"/>
                  <a:ea typeface="黑体" pitchFamily="49" charset="-122"/>
                </a:rPr>
                <a:t>作用</a:t>
              </a:r>
              <a:r>
                <a:rPr kumimoji="1" lang="zh-CN" altLang="zh-CN" dirty="0">
                  <a:solidFill>
                    <a:srgbClr val="333399"/>
                  </a:solidFill>
                  <a:latin typeface="Arial" pitchFamily="34" charset="0"/>
                  <a:ea typeface="黑体" pitchFamily="49" charset="-122"/>
                </a:rPr>
                <a:t>范围</a:t>
              </a:r>
              <a:endParaRPr kumimoji="1" lang="zh-CN" altLang="en-US" dirty="0">
                <a:solidFill>
                  <a:srgbClr val="333399"/>
                </a:solidFill>
                <a:latin typeface="Arial" pitchFamily="34" charset="0"/>
                <a:ea typeface="黑体" pitchFamily="49" charset="-122"/>
              </a:endParaRPr>
            </a:p>
          </p:txBody>
        </p:sp>
        <p:sp>
          <p:nvSpPr>
            <p:cNvPr id="47179" name="Oval 15"/>
            <p:cNvSpPr>
              <a:spLocks noChangeArrowheads="1"/>
            </p:cNvSpPr>
            <p:nvPr/>
          </p:nvSpPr>
          <p:spPr bwMode="auto">
            <a:xfrm>
              <a:off x="2343" y="1966"/>
              <a:ext cx="2192" cy="2145"/>
            </a:xfrm>
            <a:prstGeom prst="ellipse">
              <a:avLst/>
            </a:prstGeom>
            <a:solidFill>
              <a:srgbClr val="CCECFF">
                <a:alpha val="50195"/>
              </a:srgbClr>
            </a:solidFill>
            <a:ln w="9525">
              <a:solidFill>
                <a:schemeClr val="tx1"/>
              </a:solidFill>
              <a:prstDash val="dash"/>
              <a:round/>
              <a:headEnd/>
              <a:tailEnd/>
            </a:ln>
          </p:spPr>
          <p:txBody>
            <a:bodyPr wrap="none" anchor="ctr"/>
            <a:lstStyle/>
            <a:p>
              <a:endParaRPr lang="zh-CN" altLang="en-US"/>
            </a:p>
          </p:txBody>
        </p:sp>
      </p:grpSp>
      <p:sp>
        <p:nvSpPr>
          <p:cNvPr id="47108" name="Rectangle 6"/>
          <p:cNvSpPr>
            <a:spLocks noGrp="1" noChangeArrowheads="1"/>
          </p:cNvSpPr>
          <p:nvPr>
            <p:ph type="title"/>
          </p:nvPr>
        </p:nvSpPr>
        <p:spPr/>
        <p:txBody>
          <a:bodyPr/>
          <a:lstStyle/>
          <a:p>
            <a:pPr eaLnBrk="1" hangingPunct="1"/>
            <a:r>
              <a:rPr lang="en-US" altLang="zh-CN" dirty="0" smtClean="0"/>
              <a:t>2. </a:t>
            </a:r>
            <a:r>
              <a:rPr lang="zh-CN" altLang="en-US" dirty="0" smtClean="0"/>
              <a:t>对信道进行预约 </a:t>
            </a:r>
          </a:p>
        </p:txBody>
      </p:sp>
      <p:sp>
        <p:nvSpPr>
          <p:cNvPr id="47109" name="Rectangle 9"/>
          <p:cNvSpPr>
            <a:spLocks noGrp="1" noChangeArrowheads="1"/>
          </p:cNvSpPr>
          <p:nvPr>
            <p:ph idx="1"/>
          </p:nvPr>
        </p:nvSpPr>
        <p:spPr/>
        <p:txBody>
          <a:bodyPr/>
          <a:lstStyle/>
          <a:p>
            <a:pPr eaLnBrk="1" hangingPunct="1"/>
            <a:r>
              <a:rPr lang="en-US" altLang="zh-CN" dirty="0" smtClean="0"/>
              <a:t>802.11 </a:t>
            </a:r>
            <a:r>
              <a:rPr lang="zh-CN" altLang="en-US" dirty="0" smtClean="0"/>
              <a:t>允许要发送数据的站对信道进行预约。 </a:t>
            </a:r>
          </a:p>
        </p:txBody>
      </p:sp>
      <p:sp>
        <p:nvSpPr>
          <p:cNvPr id="47110" name="Text Box 31"/>
          <p:cNvSpPr txBox="1">
            <a:spLocks noChangeArrowheads="1"/>
          </p:cNvSpPr>
          <p:nvPr/>
        </p:nvSpPr>
        <p:spPr bwMode="auto">
          <a:xfrm>
            <a:off x="3763963" y="4616525"/>
            <a:ext cx="354012" cy="396875"/>
          </a:xfrm>
          <a:prstGeom prst="rect">
            <a:avLst/>
          </a:prstGeom>
          <a:noFill/>
          <a:ln w="9525">
            <a:noFill/>
            <a:miter lim="800000"/>
            <a:headEnd/>
            <a:tailEnd/>
          </a:ln>
        </p:spPr>
        <p:txBody>
          <a:bodyPr wrap="none">
            <a:spAutoFit/>
          </a:bodyPr>
          <a:lstStyle/>
          <a:p>
            <a:r>
              <a:rPr kumimoji="1" lang="en-US" altLang="zh-CN">
                <a:solidFill>
                  <a:srgbClr val="333399"/>
                </a:solidFill>
                <a:latin typeface="Arial" pitchFamily="34" charset="0"/>
                <a:ea typeface="黑体" pitchFamily="49" charset="-122"/>
              </a:rPr>
              <a:t>A</a:t>
            </a:r>
          </a:p>
        </p:txBody>
      </p:sp>
      <p:sp>
        <p:nvSpPr>
          <p:cNvPr id="47111" name="Text Box 32"/>
          <p:cNvSpPr txBox="1">
            <a:spLocks noChangeArrowheads="1"/>
          </p:cNvSpPr>
          <p:nvPr/>
        </p:nvSpPr>
        <p:spPr bwMode="auto">
          <a:xfrm>
            <a:off x="2352675" y="4616525"/>
            <a:ext cx="368300" cy="396875"/>
          </a:xfrm>
          <a:prstGeom prst="rect">
            <a:avLst/>
          </a:prstGeom>
          <a:noFill/>
          <a:ln w="9525">
            <a:noFill/>
            <a:miter lim="800000"/>
            <a:headEnd/>
            <a:tailEnd/>
          </a:ln>
        </p:spPr>
        <p:txBody>
          <a:bodyPr wrap="none">
            <a:spAutoFit/>
          </a:bodyPr>
          <a:lstStyle/>
          <a:p>
            <a:r>
              <a:rPr kumimoji="1" lang="en-US" altLang="zh-CN">
                <a:solidFill>
                  <a:srgbClr val="333399"/>
                </a:solidFill>
                <a:latin typeface="Arial" pitchFamily="34" charset="0"/>
                <a:ea typeface="黑体" pitchFamily="49" charset="-122"/>
              </a:rPr>
              <a:t>C</a:t>
            </a:r>
          </a:p>
        </p:txBody>
      </p:sp>
      <p:sp>
        <p:nvSpPr>
          <p:cNvPr id="47112" name="Text Box 42"/>
          <p:cNvSpPr txBox="1">
            <a:spLocks noChangeArrowheads="1"/>
          </p:cNvSpPr>
          <p:nvPr/>
        </p:nvSpPr>
        <p:spPr bwMode="auto">
          <a:xfrm>
            <a:off x="5410200" y="4616525"/>
            <a:ext cx="354013" cy="396875"/>
          </a:xfrm>
          <a:prstGeom prst="rect">
            <a:avLst/>
          </a:prstGeom>
          <a:noFill/>
          <a:ln w="9525">
            <a:noFill/>
            <a:miter lim="800000"/>
            <a:headEnd/>
            <a:tailEnd/>
          </a:ln>
        </p:spPr>
        <p:txBody>
          <a:bodyPr wrap="none">
            <a:spAutoFit/>
          </a:bodyPr>
          <a:lstStyle/>
          <a:p>
            <a:r>
              <a:rPr kumimoji="1" lang="en-US" altLang="zh-CN">
                <a:solidFill>
                  <a:srgbClr val="333399"/>
                </a:solidFill>
                <a:latin typeface="Arial" pitchFamily="34" charset="0"/>
                <a:ea typeface="黑体" pitchFamily="49" charset="-122"/>
              </a:rPr>
              <a:t>B</a:t>
            </a:r>
          </a:p>
        </p:txBody>
      </p:sp>
      <p:sp>
        <p:nvSpPr>
          <p:cNvPr id="47113" name="Text Box 43"/>
          <p:cNvSpPr txBox="1">
            <a:spLocks noChangeArrowheads="1"/>
          </p:cNvSpPr>
          <p:nvPr/>
        </p:nvSpPr>
        <p:spPr bwMode="auto">
          <a:xfrm>
            <a:off x="6796088" y="4616525"/>
            <a:ext cx="368300" cy="396875"/>
          </a:xfrm>
          <a:prstGeom prst="rect">
            <a:avLst/>
          </a:prstGeom>
          <a:noFill/>
          <a:ln w="9525">
            <a:noFill/>
            <a:miter lim="800000"/>
            <a:headEnd/>
            <a:tailEnd/>
          </a:ln>
        </p:spPr>
        <p:txBody>
          <a:bodyPr wrap="none">
            <a:spAutoFit/>
          </a:bodyPr>
          <a:lstStyle/>
          <a:p>
            <a:r>
              <a:rPr kumimoji="1" lang="en-US" altLang="zh-CN">
                <a:solidFill>
                  <a:srgbClr val="333399"/>
                </a:solidFill>
                <a:latin typeface="Arial" pitchFamily="34" charset="0"/>
                <a:ea typeface="黑体" pitchFamily="49" charset="-122"/>
              </a:rPr>
              <a:t>D</a:t>
            </a:r>
          </a:p>
        </p:txBody>
      </p:sp>
      <p:sp>
        <p:nvSpPr>
          <p:cNvPr id="47114" name="Text Box 50"/>
          <p:cNvSpPr txBox="1">
            <a:spLocks noChangeArrowheads="1"/>
          </p:cNvSpPr>
          <p:nvPr/>
        </p:nvSpPr>
        <p:spPr bwMode="auto">
          <a:xfrm>
            <a:off x="4865688" y="5408687"/>
            <a:ext cx="354012" cy="396875"/>
          </a:xfrm>
          <a:prstGeom prst="rect">
            <a:avLst/>
          </a:prstGeom>
          <a:noFill/>
          <a:ln w="9525">
            <a:noFill/>
            <a:miter lim="800000"/>
            <a:headEnd/>
            <a:tailEnd/>
          </a:ln>
        </p:spPr>
        <p:txBody>
          <a:bodyPr wrap="none">
            <a:spAutoFit/>
          </a:bodyPr>
          <a:lstStyle/>
          <a:p>
            <a:r>
              <a:rPr kumimoji="1" lang="en-US" altLang="zh-CN">
                <a:solidFill>
                  <a:srgbClr val="333399"/>
                </a:solidFill>
                <a:latin typeface="Arial" pitchFamily="34" charset="0"/>
                <a:ea typeface="黑体" pitchFamily="49" charset="-122"/>
              </a:rPr>
              <a:t>E</a:t>
            </a:r>
          </a:p>
        </p:txBody>
      </p:sp>
      <p:grpSp>
        <p:nvGrpSpPr>
          <p:cNvPr id="4" name="Group 133"/>
          <p:cNvGrpSpPr>
            <a:grpSpLocks/>
          </p:cNvGrpSpPr>
          <p:nvPr/>
        </p:nvGrpSpPr>
        <p:grpSpPr bwMode="auto">
          <a:xfrm>
            <a:off x="4211638" y="3930725"/>
            <a:ext cx="1081087" cy="506412"/>
            <a:chOff x="2653" y="2703"/>
            <a:chExt cx="681" cy="319"/>
          </a:xfrm>
        </p:grpSpPr>
        <p:sp>
          <p:nvSpPr>
            <p:cNvPr id="47175" name="Line 17"/>
            <p:cNvSpPr>
              <a:spLocks noChangeShapeType="1"/>
            </p:cNvSpPr>
            <p:nvPr/>
          </p:nvSpPr>
          <p:spPr bwMode="auto">
            <a:xfrm>
              <a:off x="2653" y="3022"/>
              <a:ext cx="681" cy="0"/>
            </a:xfrm>
            <a:prstGeom prst="line">
              <a:avLst/>
            </a:prstGeom>
            <a:noFill/>
            <a:ln w="76200">
              <a:solidFill>
                <a:schemeClr val="hlink"/>
              </a:solidFill>
              <a:round/>
              <a:headEnd/>
              <a:tailEnd type="triangle" w="med" len="lg"/>
            </a:ln>
          </p:spPr>
          <p:txBody>
            <a:bodyPr wrap="none" anchor="ctr"/>
            <a:lstStyle/>
            <a:p>
              <a:endParaRPr lang="zh-CN" altLang="en-US"/>
            </a:p>
          </p:txBody>
        </p:sp>
        <p:sp>
          <p:nvSpPr>
            <p:cNvPr id="334867" name="Rectangle 19"/>
            <p:cNvSpPr>
              <a:spLocks noChangeArrowheads="1"/>
            </p:cNvSpPr>
            <p:nvPr/>
          </p:nvSpPr>
          <p:spPr bwMode="auto">
            <a:xfrm>
              <a:off x="2763" y="2703"/>
              <a:ext cx="465" cy="238"/>
            </a:xfrm>
            <a:prstGeom prst="rect">
              <a:avLst/>
            </a:prstGeom>
            <a:solidFill>
              <a:srgbClr val="FFCCFF"/>
            </a:solidFill>
            <a:ln w="19050">
              <a:solidFill>
                <a:srgbClr val="333399"/>
              </a:solidFill>
              <a:miter lim="800000"/>
              <a:headEnd/>
              <a:tailEnd/>
            </a:ln>
            <a:effectLst>
              <a:outerShdw dist="35921" dir="2700000" algn="ctr" rotWithShape="0">
                <a:schemeClr val="bg2"/>
              </a:outerShdw>
            </a:effectLst>
          </p:spPr>
          <p:txBody>
            <a:bodyPr wrap="none" anchor="ctr"/>
            <a:lstStyle/>
            <a:p>
              <a:pPr algn="ctr">
                <a:defRPr/>
              </a:pPr>
              <a:r>
                <a:rPr kumimoji="1" lang="en-US" altLang="zh-CN">
                  <a:solidFill>
                    <a:srgbClr val="333399"/>
                  </a:solidFill>
                  <a:latin typeface="Arial" charset="0"/>
                  <a:ea typeface="黑体" pitchFamily="49" charset="-122"/>
                </a:rPr>
                <a:t>RTS</a:t>
              </a:r>
            </a:p>
          </p:txBody>
        </p:sp>
      </p:grpSp>
      <p:grpSp>
        <p:nvGrpSpPr>
          <p:cNvPr id="5" name="Group 132"/>
          <p:cNvGrpSpPr>
            <a:grpSpLocks/>
          </p:cNvGrpSpPr>
          <p:nvPr/>
        </p:nvGrpSpPr>
        <p:grpSpPr bwMode="auto">
          <a:xfrm>
            <a:off x="2700338" y="3930725"/>
            <a:ext cx="1008062" cy="506412"/>
            <a:chOff x="1701" y="2703"/>
            <a:chExt cx="635" cy="319"/>
          </a:xfrm>
        </p:grpSpPr>
        <p:sp>
          <p:nvSpPr>
            <p:cNvPr id="334918" name="Rectangle 70"/>
            <p:cNvSpPr>
              <a:spLocks noChangeArrowheads="1"/>
            </p:cNvSpPr>
            <p:nvPr/>
          </p:nvSpPr>
          <p:spPr bwMode="auto">
            <a:xfrm>
              <a:off x="1788" y="2703"/>
              <a:ext cx="466" cy="238"/>
            </a:xfrm>
            <a:prstGeom prst="rect">
              <a:avLst/>
            </a:prstGeom>
            <a:solidFill>
              <a:srgbClr val="FFCCFF"/>
            </a:solidFill>
            <a:ln w="19050">
              <a:solidFill>
                <a:srgbClr val="333399"/>
              </a:solidFill>
              <a:miter lim="800000"/>
              <a:headEnd/>
              <a:tailEnd/>
            </a:ln>
            <a:effectLst>
              <a:outerShdw dist="35921" dir="2700000" algn="ctr" rotWithShape="0">
                <a:schemeClr val="bg2"/>
              </a:outerShdw>
            </a:effectLst>
          </p:spPr>
          <p:txBody>
            <a:bodyPr wrap="none" anchor="ctr"/>
            <a:lstStyle/>
            <a:p>
              <a:pPr algn="ctr">
                <a:defRPr/>
              </a:pPr>
              <a:r>
                <a:rPr kumimoji="1" lang="en-US" altLang="zh-CN">
                  <a:solidFill>
                    <a:srgbClr val="333399"/>
                  </a:solidFill>
                  <a:latin typeface="Arial" charset="0"/>
                  <a:ea typeface="黑体" pitchFamily="49" charset="-122"/>
                </a:rPr>
                <a:t>RTS</a:t>
              </a:r>
            </a:p>
          </p:txBody>
        </p:sp>
        <p:sp>
          <p:nvSpPr>
            <p:cNvPr id="47174" name="Line 71"/>
            <p:cNvSpPr>
              <a:spLocks noChangeShapeType="1"/>
            </p:cNvSpPr>
            <p:nvPr/>
          </p:nvSpPr>
          <p:spPr bwMode="auto">
            <a:xfrm flipH="1" flipV="1">
              <a:off x="1701" y="3022"/>
              <a:ext cx="635" cy="0"/>
            </a:xfrm>
            <a:prstGeom prst="line">
              <a:avLst/>
            </a:prstGeom>
            <a:noFill/>
            <a:ln w="76200">
              <a:solidFill>
                <a:schemeClr val="hlink"/>
              </a:solidFill>
              <a:round/>
              <a:headEnd/>
              <a:tailEnd type="triangle" w="med" len="lg"/>
            </a:ln>
          </p:spPr>
          <p:txBody>
            <a:bodyPr wrap="none" anchor="ctr"/>
            <a:lstStyle/>
            <a:p>
              <a:endParaRPr lang="zh-CN" altLang="en-US"/>
            </a:p>
          </p:txBody>
        </p:sp>
      </p:grpSp>
      <p:sp>
        <p:nvSpPr>
          <p:cNvPr id="334921" name="Text Box 73"/>
          <p:cNvSpPr txBox="1">
            <a:spLocks noChangeArrowheads="1"/>
          </p:cNvSpPr>
          <p:nvPr/>
        </p:nvSpPr>
        <p:spPr bwMode="auto">
          <a:xfrm>
            <a:off x="357158" y="1000108"/>
            <a:ext cx="8501122" cy="1200329"/>
          </a:xfrm>
          <a:prstGeom prst="rect">
            <a:avLst/>
          </a:prstGeom>
          <a:solidFill>
            <a:srgbClr val="FFFF99"/>
          </a:solidFill>
          <a:ln w="9525">
            <a:solidFill>
              <a:srgbClr val="333399"/>
            </a:solidFill>
            <a:miter lim="800000"/>
            <a:headEnd/>
            <a:tailEnd/>
          </a:ln>
        </p:spPr>
        <p:txBody>
          <a:bodyPr wrap="square">
            <a:spAutoFit/>
          </a:bodyPr>
          <a:lstStyle/>
          <a:p>
            <a:r>
              <a:rPr lang="zh-CN" altLang="en-US" sz="2400" dirty="0">
                <a:solidFill>
                  <a:srgbClr val="333399"/>
                </a:solidFill>
                <a:latin typeface="Arial" pitchFamily="34" charset="0"/>
                <a:ea typeface="黑体" pitchFamily="49" charset="-122"/>
              </a:rPr>
              <a:t>源站 </a:t>
            </a:r>
            <a:r>
              <a:rPr lang="en-US" altLang="zh-CN" sz="2400" dirty="0">
                <a:solidFill>
                  <a:srgbClr val="333399"/>
                </a:solidFill>
                <a:latin typeface="Arial" pitchFamily="34" charset="0"/>
                <a:ea typeface="黑体" pitchFamily="49" charset="-122"/>
              </a:rPr>
              <a:t>A </a:t>
            </a:r>
            <a:r>
              <a:rPr lang="zh-CN" altLang="en-US" sz="2400" dirty="0">
                <a:solidFill>
                  <a:srgbClr val="333399"/>
                </a:solidFill>
                <a:latin typeface="Arial" pitchFamily="34" charset="0"/>
                <a:ea typeface="黑体" pitchFamily="49" charset="-122"/>
              </a:rPr>
              <a:t>在发送数据帧之前先发送一个短的控制帧</a:t>
            </a:r>
            <a:r>
              <a:rPr lang="zh-CN" altLang="en-US" sz="2400" dirty="0" smtClean="0">
                <a:solidFill>
                  <a:srgbClr val="333399"/>
                </a:solidFill>
                <a:latin typeface="Arial" pitchFamily="34" charset="0"/>
                <a:ea typeface="黑体" pitchFamily="49" charset="-122"/>
              </a:rPr>
              <a:t>，叫做</a:t>
            </a:r>
            <a:r>
              <a:rPr lang="zh-CN" altLang="en-US" sz="2400" dirty="0">
                <a:solidFill>
                  <a:schemeClr val="hlink"/>
                </a:solidFill>
                <a:latin typeface="Arial" pitchFamily="34" charset="0"/>
                <a:ea typeface="黑体" pitchFamily="49" charset="-122"/>
              </a:rPr>
              <a:t>请求发送</a:t>
            </a:r>
            <a:r>
              <a:rPr lang="zh-CN" altLang="en-US" sz="2400" dirty="0">
                <a:solidFill>
                  <a:srgbClr val="333399"/>
                </a:solidFill>
                <a:latin typeface="Arial" pitchFamily="34" charset="0"/>
                <a:ea typeface="黑体" pitchFamily="49" charset="-122"/>
              </a:rPr>
              <a:t> </a:t>
            </a:r>
            <a:r>
              <a:rPr lang="en-US" altLang="zh-CN" sz="2400" dirty="0">
                <a:solidFill>
                  <a:srgbClr val="333399"/>
                </a:solidFill>
                <a:latin typeface="Arial" pitchFamily="34" charset="0"/>
                <a:ea typeface="黑体" pitchFamily="49" charset="-122"/>
              </a:rPr>
              <a:t>RTS </a:t>
            </a:r>
            <a:r>
              <a:rPr lang="en-US" altLang="zh-CN" sz="2400" dirty="0" smtClean="0">
                <a:solidFill>
                  <a:srgbClr val="333399"/>
                </a:solidFill>
                <a:latin typeface="Arial" pitchFamily="34" charset="0"/>
                <a:ea typeface="黑体" pitchFamily="49" charset="-122"/>
              </a:rPr>
              <a:t>(Request </a:t>
            </a:r>
            <a:r>
              <a:rPr lang="en-US" altLang="zh-CN" sz="2400" dirty="0">
                <a:solidFill>
                  <a:srgbClr val="333399"/>
                </a:solidFill>
                <a:latin typeface="Arial" pitchFamily="34" charset="0"/>
                <a:ea typeface="黑体" pitchFamily="49" charset="-122"/>
              </a:rPr>
              <a:t>To </a:t>
            </a:r>
            <a:r>
              <a:rPr lang="en-US" altLang="zh-CN" sz="2400" dirty="0" smtClean="0">
                <a:solidFill>
                  <a:srgbClr val="333399"/>
                </a:solidFill>
                <a:latin typeface="Arial" pitchFamily="34" charset="0"/>
                <a:ea typeface="黑体" pitchFamily="49" charset="-122"/>
              </a:rPr>
              <a:t>Send)</a:t>
            </a:r>
            <a:r>
              <a:rPr lang="zh-CN" altLang="en-US" sz="2400" dirty="0" smtClean="0">
                <a:solidFill>
                  <a:srgbClr val="333399"/>
                </a:solidFill>
                <a:latin typeface="Arial" pitchFamily="34" charset="0"/>
                <a:ea typeface="黑体" pitchFamily="49" charset="-122"/>
              </a:rPr>
              <a:t>，</a:t>
            </a:r>
            <a:r>
              <a:rPr lang="zh-CN" altLang="en-US" sz="2400" dirty="0">
                <a:solidFill>
                  <a:srgbClr val="333399"/>
                </a:solidFill>
                <a:latin typeface="Arial" pitchFamily="34" charset="0"/>
                <a:ea typeface="黑体" pitchFamily="49" charset="-122"/>
              </a:rPr>
              <a:t>它</a:t>
            </a:r>
            <a:r>
              <a:rPr lang="zh-CN" altLang="en-US" sz="2400" dirty="0" smtClean="0">
                <a:solidFill>
                  <a:srgbClr val="333399"/>
                </a:solidFill>
                <a:latin typeface="Arial" pitchFamily="34" charset="0"/>
                <a:ea typeface="黑体" pitchFamily="49" charset="-122"/>
              </a:rPr>
              <a:t>包括源地址</a:t>
            </a:r>
            <a:r>
              <a:rPr lang="zh-CN" altLang="en-US" sz="2400" dirty="0">
                <a:solidFill>
                  <a:srgbClr val="333399"/>
                </a:solidFill>
                <a:latin typeface="Arial" pitchFamily="34" charset="0"/>
                <a:ea typeface="黑体" pitchFamily="49" charset="-122"/>
              </a:rPr>
              <a:t>、目的地址和这次</a:t>
            </a:r>
            <a:r>
              <a:rPr lang="zh-CN" altLang="en-US" sz="2400" dirty="0" smtClean="0">
                <a:solidFill>
                  <a:srgbClr val="333399"/>
                </a:solidFill>
                <a:latin typeface="Arial" pitchFamily="34" charset="0"/>
                <a:ea typeface="黑体" pitchFamily="49" charset="-122"/>
              </a:rPr>
              <a:t>通信 </a:t>
            </a:r>
            <a:r>
              <a:rPr lang="en-US" altLang="zh-CN" sz="2400" dirty="0" smtClean="0">
                <a:solidFill>
                  <a:srgbClr val="333399"/>
                </a:solidFill>
                <a:latin typeface="Arial" pitchFamily="34" charset="0"/>
                <a:ea typeface="黑体" pitchFamily="49" charset="-122"/>
              </a:rPr>
              <a:t>(</a:t>
            </a:r>
            <a:r>
              <a:rPr lang="zh-CN" altLang="en-US" sz="2400" dirty="0" smtClean="0">
                <a:solidFill>
                  <a:srgbClr val="333399"/>
                </a:solidFill>
                <a:latin typeface="Arial" pitchFamily="34" charset="0"/>
                <a:ea typeface="黑体" pitchFamily="49" charset="-122"/>
              </a:rPr>
              <a:t>包括</a:t>
            </a:r>
            <a:r>
              <a:rPr lang="zh-CN" altLang="en-US" sz="2400" dirty="0">
                <a:solidFill>
                  <a:srgbClr val="333399"/>
                </a:solidFill>
                <a:latin typeface="Arial" pitchFamily="34" charset="0"/>
                <a:ea typeface="黑体" pitchFamily="49" charset="-122"/>
              </a:rPr>
              <a:t>相应的确认</a:t>
            </a:r>
            <a:r>
              <a:rPr lang="zh-CN" altLang="en-US" sz="2400" dirty="0" smtClean="0">
                <a:solidFill>
                  <a:srgbClr val="333399"/>
                </a:solidFill>
                <a:latin typeface="Arial" pitchFamily="34" charset="0"/>
                <a:ea typeface="黑体" pitchFamily="49" charset="-122"/>
              </a:rPr>
              <a:t>帧</a:t>
            </a:r>
            <a:r>
              <a:rPr lang="en-US" altLang="zh-CN" sz="2400" dirty="0" smtClean="0">
                <a:solidFill>
                  <a:srgbClr val="333399"/>
                </a:solidFill>
                <a:latin typeface="Arial" pitchFamily="34" charset="0"/>
                <a:ea typeface="黑体" pitchFamily="49" charset="-122"/>
              </a:rPr>
              <a:t>)</a:t>
            </a:r>
            <a:r>
              <a:rPr lang="zh-CN" altLang="en-US" sz="2400" dirty="0" smtClean="0">
                <a:solidFill>
                  <a:srgbClr val="333399"/>
                </a:solidFill>
                <a:latin typeface="Arial" pitchFamily="34" charset="0"/>
                <a:ea typeface="黑体" pitchFamily="49" charset="-122"/>
              </a:rPr>
              <a:t>所</a:t>
            </a:r>
            <a:r>
              <a:rPr lang="zh-CN" altLang="en-US" sz="2400" dirty="0">
                <a:solidFill>
                  <a:srgbClr val="333399"/>
                </a:solidFill>
                <a:latin typeface="Arial" pitchFamily="34" charset="0"/>
                <a:ea typeface="黑体" pitchFamily="49" charset="-122"/>
              </a:rPr>
              <a:t>需的持续时间。 </a:t>
            </a:r>
          </a:p>
        </p:txBody>
      </p:sp>
      <p:grpSp>
        <p:nvGrpSpPr>
          <p:cNvPr id="47118" name="Group 77"/>
          <p:cNvGrpSpPr>
            <a:grpSpLocks/>
          </p:cNvGrpSpPr>
          <p:nvPr/>
        </p:nvGrpSpPr>
        <p:grpSpPr bwMode="auto">
          <a:xfrm>
            <a:off x="4211638" y="5300737"/>
            <a:ext cx="936625" cy="720725"/>
            <a:chOff x="762" y="2391"/>
            <a:chExt cx="423" cy="312"/>
          </a:xfrm>
        </p:grpSpPr>
        <p:grpSp>
          <p:nvGrpSpPr>
            <p:cNvPr id="47163" name="Group 78"/>
            <p:cNvGrpSpPr>
              <a:grpSpLocks/>
            </p:cNvGrpSpPr>
            <p:nvPr/>
          </p:nvGrpSpPr>
          <p:grpSpPr bwMode="auto">
            <a:xfrm>
              <a:off x="867" y="2432"/>
              <a:ext cx="318" cy="271"/>
              <a:chOff x="657" y="1570"/>
              <a:chExt cx="318" cy="311"/>
            </a:xfrm>
          </p:grpSpPr>
          <p:sp>
            <p:nvSpPr>
              <p:cNvPr id="47171" name="Line 79"/>
              <p:cNvSpPr>
                <a:spLocks noChangeShapeType="1"/>
              </p:cNvSpPr>
              <p:nvPr/>
            </p:nvSpPr>
            <p:spPr bwMode="auto">
              <a:xfrm flipH="1">
                <a:off x="703" y="1570"/>
                <a:ext cx="0" cy="78"/>
              </a:xfrm>
              <a:prstGeom prst="line">
                <a:avLst/>
              </a:prstGeom>
              <a:noFill/>
              <a:ln w="28575">
                <a:solidFill>
                  <a:schemeClr val="tx1"/>
                </a:solidFill>
                <a:round/>
                <a:headEnd/>
                <a:tailEnd/>
              </a:ln>
            </p:spPr>
            <p:txBody>
              <a:bodyPr/>
              <a:lstStyle/>
              <a:p>
                <a:endParaRPr lang="zh-CN" altLang="en-US"/>
              </a:p>
            </p:txBody>
          </p:sp>
          <p:pic>
            <p:nvPicPr>
              <p:cNvPr id="47172" name="Picture 80" descr="laptop copy"/>
              <p:cNvPicPr>
                <a:picLocks noChangeAspect="1" noChangeArrowheads="1"/>
              </p:cNvPicPr>
              <p:nvPr/>
            </p:nvPicPr>
            <p:blipFill>
              <a:blip r:embed="rId2" cstate="print"/>
              <a:srcRect/>
              <a:stretch>
                <a:fillRect/>
              </a:stretch>
            </p:blipFill>
            <p:spPr bwMode="auto">
              <a:xfrm>
                <a:off x="657" y="1615"/>
                <a:ext cx="318" cy="266"/>
              </a:xfrm>
              <a:prstGeom prst="rect">
                <a:avLst/>
              </a:prstGeom>
              <a:noFill/>
              <a:ln w="9525">
                <a:noFill/>
                <a:miter lim="800000"/>
                <a:headEnd/>
                <a:tailEnd/>
              </a:ln>
            </p:spPr>
          </p:pic>
        </p:grpSp>
        <p:grpSp>
          <p:nvGrpSpPr>
            <p:cNvPr id="47164" name="Group 81"/>
            <p:cNvGrpSpPr>
              <a:grpSpLocks/>
            </p:cNvGrpSpPr>
            <p:nvPr/>
          </p:nvGrpSpPr>
          <p:grpSpPr bwMode="auto">
            <a:xfrm>
              <a:off x="762" y="2391"/>
              <a:ext cx="306" cy="90"/>
              <a:chOff x="748" y="2251"/>
              <a:chExt cx="306" cy="90"/>
            </a:xfrm>
          </p:grpSpPr>
          <p:sp>
            <p:nvSpPr>
              <p:cNvPr id="47165" name="AutoShape 82"/>
              <p:cNvSpPr>
                <a:spLocks noChangeArrowheads="1"/>
              </p:cNvSpPr>
              <p:nvPr/>
            </p:nvSpPr>
            <p:spPr bwMode="auto">
              <a:xfrm>
                <a:off x="748" y="2251"/>
                <a:ext cx="111" cy="90"/>
              </a:xfrm>
              <a:prstGeom prst="moon">
                <a:avLst>
                  <a:gd name="adj" fmla="val 18444"/>
                </a:avLst>
              </a:prstGeom>
              <a:solidFill>
                <a:srgbClr val="808080"/>
              </a:solidFill>
              <a:ln w="9525">
                <a:noFill/>
                <a:miter lim="800000"/>
                <a:headEnd/>
                <a:tailEnd/>
              </a:ln>
            </p:spPr>
            <p:txBody>
              <a:bodyPr wrap="none" anchor="ctr"/>
              <a:lstStyle/>
              <a:p>
                <a:endParaRPr lang="zh-CN" altLang="en-US"/>
              </a:p>
            </p:txBody>
          </p:sp>
          <p:sp>
            <p:nvSpPr>
              <p:cNvPr id="47166" name="AutoShape 83"/>
              <p:cNvSpPr>
                <a:spLocks noChangeArrowheads="1"/>
              </p:cNvSpPr>
              <p:nvPr/>
            </p:nvSpPr>
            <p:spPr bwMode="auto">
              <a:xfrm flipH="1">
                <a:off x="943" y="2251"/>
                <a:ext cx="111" cy="90"/>
              </a:xfrm>
              <a:prstGeom prst="moon">
                <a:avLst>
                  <a:gd name="adj" fmla="val 18444"/>
                </a:avLst>
              </a:prstGeom>
              <a:solidFill>
                <a:srgbClr val="808080"/>
              </a:solidFill>
              <a:ln w="9525">
                <a:noFill/>
                <a:miter lim="800000"/>
                <a:headEnd/>
                <a:tailEnd/>
              </a:ln>
            </p:spPr>
            <p:txBody>
              <a:bodyPr wrap="none" anchor="ctr"/>
              <a:lstStyle/>
              <a:p>
                <a:endParaRPr lang="zh-CN" altLang="en-US"/>
              </a:p>
            </p:txBody>
          </p:sp>
          <p:sp>
            <p:nvSpPr>
              <p:cNvPr id="47167" name="AutoShape 84"/>
              <p:cNvSpPr>
                <a:spLocks noChangeArrowheads="1"/>
              </p:cNvSpPr>
              <p:nvPr/>
            </p:nvSpPr>
            <p:spPr bwMode="auto">
              <a:xfrm flipH="1">
                <a:off x="922" y="2266"/>
                <a:ext cx="70" cy="60"/>
              </a:xfrm>
              <a:prstGeom prst="moon">
                <a:avLst>
                  <a:gd name="adj" fmla="val 18347"/>
                </a:avLst>
              </a:prstGeom>
              <a:solidFill>
                <a:srgbClr val="808080"/>
              </a:solidFill>
              <a:ln w="9525">
                <a:noFill/>
                <a:miter lim="800000"/>
                <a:headEnd/>
                <a:tailEnd/>
              </a:ln>
            </p:spPr>
            <p:txBody>
              <a:bodyPr wrap="none" anchor="ctr"/>
              <a:lstStyle/>
              <a:p>
                <a:endParaRPr lang="zh-CN" altLang="en-US"/>
              </a:p>
            </p:txBody>
          </p:sp>
          <p:sp>
            <p:nvSpPr>
              <p:cNvPr id="47168" name="AutoShape 85"/>
              <p:cNvSpPr>
                <a:spLocks noChangeArrowheads="1"/>
              </p:cNvSpPr>
              <p:nvPr/>
            </p:nvSpPr>
            <p:spPr bwMode="auto">
              <a:xfrm>
                <a:off x="806" y="2266"/>
                <a:ext cx="70" cy="60"/>
              </a:xfrm>
              <a:prstGeom prst="moon">
                <a:avLst>
                  <a:gd name="adj" fmla="val 18347"/>
                </a:avLst>
              </a:prstGeom>
              <a:solidFill>
                <a:srgbClr val="808080"/>
              </a:solidFill>
              <a:ln w="9525">
                <a:noFill/>
                <a:miter lim="800000"/>
                <a:headEnd/>
                <a:tailEnd/>
              </a:ln>
            </p:spPr>
            <p:txBody>
              <a:bodyPr wrap="none" anchor="ctr"/>
              <a:lstStyle/>
              <a:p>
                <a:endParaRPr lang="zh-CN" altLang="en-US"/>
              </a:p>
            </p:txBody>
          </p:sp>
          <p:sp>
            <p:nvSpPr>
              <p:cNvPr id="47169" name="AutoShape 86"/>
              <p:cNvSpPr>
                <a:spLocks noChangeArrowheads="1"/>
              </p:cNvSpPr>
              <p:nvPr/>
            </p:nvSpPr>
            <p:spPr bwMode="auto">
              <a:xfrm flipH="1">
                <a:off x="905" y="2281"/>
                <a:ext cx="35" cy="30"/>
              </a:xfrm>
              <a:prstGeom prst="moon">
                <a:avLst>
                  <a:gd name="adj" fmla="val 41907"/>
                </a:avLst>
              </a:prstGeom>
              <a:solidFill>
                <a:srgbClr val="808080"/>
              </a:solidFill>
              <a:ln w="9525">
                <a:noFill/>
                <a:miter lim="800000"/>
                <a:headEnd/>
                <a:tailEnd/>
              </a:ln>
            </p:spPr>
            <p:txBody>
              <a:bodyPr wrap="none" anchor="ctr"/>
              <a:lstStyle/>
              <a:p>
                <a:endParaRPr lang="zh-CN" altLang="en-US"/>
              </a:p>
            </p:txBody>
          </p:sp>
          <p:sp>
            <p:nvSpPr>
              <p:cNvPr id="47170" name="AutoShape 87"/>
              <p:cNvSpPr>
                <a:spLocks noChangeArrowheads="1"/>
              </p:cNvSpPr>
              <p:nvPr/>
            </p:nvSpPr>
            <p:spPr bwMode="auto">
              <a:xfrm>
                <a:off x="857" y="2281"/>
                <a:ext cx="35" cy="30"/>
              </a:xfrm>
              <a:prstGeom prst="moon">
                <a:avLst>
                  <a:gd name="adj" fmla="val 41907"/>
                </a:avLst>
              </a:prstGeom>
              <a:solidFill>
                <a:srgbClr val="808080"/>
              </a:solidFill>
              <a:ln w="9525">
                <a:noFill/>
                <a:miter lim="800000"/>
                <a:headEnd/>
                <a:tailEnd/>
              </a:ln>
            </p:spPr>
            <p:txBody>
              <a:bodyPr wrap="none" anchor="ctr"/>
              <a:lstStyle/>
              <a:p>
                <a:endParaRPr lang="zh-CN" altLang="en-US"/>
              </a:p>
            </p:txBody>
          </p:sp>
        </p:grpSp>
      </p:grpSp>
      <p:grpSp>
        <p:nvGrpSpPr>
          <p:cNvPr id="47119" name="Group 88"/>
          <p:cNvGrpSpPr>
            <a:grpSpLocks/>
          </p:cNvGrpSpPr>
          <p:nvPr/>
        </p:nvGrpSpPr>
        <p:grpSpPr bwMode="auto">
          <a:xfrm>
            <a:off x="1906588" y="3932312"/>
            <a:ext cx="936625" cy="720725"/>
            <a:chOff x="762" y="2391"/>
            <a:chExt cx="423" cy="312"/>
          </a:xfrm>
        </p:grpSpPr>
        <p:grpSp>
          <p:nvGrpSpPr>
            <p:cNvPr id="47153" name="Group 89"/>
            <p:cNvGrpSpPr>
              <a:grpSpLocks/>
            </p:cNvGrpSpPr>
            <p:nvPr/>
          </p:nvGrpSpPr>
          <p:grpSpPr bwMode="auto">
            <a:xfrm>
              <a:off x="867" y="2432"/>
              <a:ext cx="318" cy="271"/>
              <a:chOff x="657" y="1570"/>
              <a:chExt cx="318" cy="311"/>
            </a:xfrm>
          </p:grpSpPr>
          <p:sp>
            <p:nvSpPr>
              <p:cNvPr id="47161" name="Line 90"/>
              <p:cNvSpPr>
                <a:spLocks noChangeShapeType="1"/>
              </p:cNvSpPr>
              <p:nvPr/>
            </p:nvSpPr>
            <p:spPr bwMode="auto">
              <a:xfrm flipH="1">
                <a:off x="703" y="1570"/>
                <a:ext cx="0" cy="78"/>
              </a:xfrm>
              <a:prstGeom prst="line">
                <a:avLst/>
              </a:prstGeom>
              <a:noFill/>
              <a:ln w="28575">
                <a:solidFill>
                  <a:schemeClr val="tx1"/>
                </a:solidFill>
                <a:round/>
                <a:headEnd/>
                <a:tailEnd/>
              </a:ln>
            </p:spPr>
            <p:txBody>
              <a:bodyPr/>
              <a:lstStyle/>
              <a:p>
                <a:endParaRPr lang="zh-CN" altLang="en-US"/>
              </a:p>
            </p:txBody>
          </p:sp>
          <p:pic>
            <p:nvPicPr>
              <p:cNvPr id="47162" name="Picture 91" descr="laptop copy"/>
              <p:cNvPicPr>
                <a:picLocks noChangeAspect="1" noChangeArrowheads="1"/>
              </p:cNvPicPr>
              <p:nvPr/>
            </p:nvPicPr>
            <p:blipFill>
              <a:blip r:embed="rId2" cstate="print"/>
              <a:srcRect/>
              <a:stretch>
                <a:fillRect/>
              </a:stretch>
            </p:blipFill>
            <p:spPr bwMode="auto">
              <a:xfrm>
                <a:off x="657" y="1615"/>
                <a:ext cx="318" cy="266"/>
              </a:xfrm>
              <a:prstGeom prst="rect">
                <a:avLst/>
              </a:prstGeom>
              <a:noFill/>
              <a:ln w="9525">
                <a:noFill/>
                <a:miter lim="800000"/>
                <a:headEnd/>
                <a:tailEnd/>
              </a:ln>
            </p:spPr>
          </p:pic>
        </p:grpSp>
        <p:grpSp>
          <p:nvGrpSpPr>
            <p:cNvPr id="47154" name="Group 92"/>
            <p:cNvGrpSpPr>
              <a:grpSpLocks/>
            </p:cNvGrpSpPr>
            <p:nvPr/>
          </p:nvGrpSpPr>
          <p:grpSpPr bwMode="auto">
            <a:xfrm>
              <a:off x="762" y="2391"/>
              <a:ext cx="306" cy="90"/>
              <a:chOff x="748" y="2251"/>
              <a:chExt cx="306" cy="90"/>
            </a:xfrm>
          </p:grpSpPr>
          <p:sp>
            <p:nvSpPr>
              <p:cNvPr id="47155" name="AutoShape 93"/>
              <p:cNvSpPr>
                <a:spLocks noChangeArrowheads="1"/>
              </p:cNvSpPr>
              <p:nvPr/>
            </p:nvSpPr>
            <p:spPr bwMode="auto">
              <a:xfrm>
                <a:off x="748" y="2251"/>
                <a:ext cx="111" cy="90"/>
              </a:xfrm>
              <a:prstGeom prst="moon">
                <a:avLst>
                  <a:gd name="adj" fmla="val 18444"/>
                </a:avLst>
              </a:prstGeom>
              <a:solidFill>
                <a:srgbClr val="808080"/>
              </a:solidFill>
              <a:ln w="9525">
                <a:noFill/>
                <a:miter lim="800000"/>
                <a:headEnd/>
                <a:tailEnd/>
              </a:ln>
            </p:spPr>
            <p:txBody>
              <a:bodyPr wrap="none" anchor="ctr"/>
              <a:lstStyle/>
              <a:p>
                <a:endParaRPr lang="zh-CN" altLang="en-US"/>
              </a:p>
            </p:txBody>
          </p:sp>
          <p:sp>
            <p:nvSpPr>
              <p:cNvPr id="47156" name="AutoShape 94"/>
              <p:cNvSpPr>
                <a:spLocks noChangeArrowheads="1"/>
              </p:cNvSpPr>
              <p:nvPr/>
            </p:nvSpPr>
            <p:spPr bwMode="auto">
              <a:xfrm flipH="1">
                <a:off x="943" y="2251"/>
                <a:ext cx="111" cy="90"/>
              </a:xfrm>
              <a:prstGeom prst="moon">
                <a:avLst>
                  <a:gd name="adj" fmla="val 18444"/>
                </a:avLst>
              </a:prstGeom>
              <a:solidFill>
                <a:srgbClr val="808080"/>
              </a:solidFill>
              <a:ln w="9525">
                <a:noFill/>
                <a:miter lim="800000"/>
                <a:headEnd/>
                <a:tailEnd/>
              </a:ln>
            </p:spPr>
            <p:txBody>
              <a:bodyPr wrap="none" anchor="ctr"/>
              <a:lstStyle/>
              <a:p>
                <a:endParaRPr lang="zh-CN" altLang="en-US"/>
              </a:p>
            </p:txBody>
          </p:sp>
          <p:sp>
            <p:nvSpPr>
              <p:cNvPr id="47157" name="AutoShape 95"/>
              <p:cNvSpPr>
                <a:spLocks noChangeArrowheads="1"/>
              </p:cNvSpPr>
              <p:nvPr/>
            </p:nvSpPr>
            <p:spPr bwMode="auto">
              <a:xfrm flipH="1">
                <a:off x="922" y="2266"/>
                <a:ext cx="70" cy="60"/>
              </a:xfrm>
              <a:prstGeom prst="moon">
                <a:avLst>
                  <a:gd name="adj" fmla="val 18347"/>
                </a:avLst>
              </a:prstGeom>
              <a:solidFill>
                <a:srgbClr val="808080"/>
              </a:solidFill>
              <a:ln w="9525">
                <a:noFill/>
                <a:miter lim="800000"/>
                <a:headEnd/>
                <a:tailEnd/>
              </a:ln>
            </p:spPr>
            <p:txBody>
              <a:bodyPr wrap="none" anchor="ctr"/>
              <a:lstStyle/>
              <a:p>
                <a:endParaRPr lang="zh-CN" altLang="en-US"/>
              </a:p>
            </p:txBody>
          </p:sp>
          <p:sp>
            <p:nvSpPr>
              <p:cNvPr id="47158" name="AutoShape 96"/>
              <p:cNvSpPr>
                <a:spLocks noChangeArrowheads="1"/>
              </p:cNvSpPr>
              <p:nvPr/>
            </p:nvSpPr>
            <p:spPr bwMode="auto">
              <a:xfrm>
                <a:off x="806" y="2266"/>
                <a:ext cx="70" cy="60"/>
              </a:xfrm>
              <a:prstGeom prst="moon">
                <a:avLst>
                  <a:gd name="adj" fmla="val 18347"/>
                </a:avLst>
              </a:prstGeom>
              <a:solidFill>
                <a:srgbClr val="808080"/>
              </a:solidFill>
              <a:ln w="9525">
                <a:noFill/>
                <a:miter lim="800000"/>
                <a:headEnd/>
                <a:tailEnd/>
              </a:ln>
            </p:spPr>
            <p:txBody>
              <a:bodyPr wrap="none" anchor="ctr"/>
              <a:lstStyle/>
              <a:p>
                <a:endParaRPr lang="zh-CN" altLang="en-US"/>
              </a:p>
            </p:txBody>
          </p:sp>
          <p:sp>
            <p:nvSpPr>
              <p:cNvPr id="47159" name="AutoShape 97"/>
              <p:cNvSpPr>
                <a:spLocks noChangeArrowheads="1"/>
              </p:cNvSpPr>
              <p:nvPr/>
            </p:nvSpPr>
            <p:spPr bwMode="auto">
              <a:xfrm flipH="1">
                <a:off x="905" y="2281"/>
                <a:ext cx="35" cy="30"/>
              </a:xfrm>
              <a:prstGeom prst="moon">
                <a:avLst>
                  <a:gd name="adj" fmla="val 41907"/>
                </a:avLst>
              </a:prstGeom>
              <a:solidFill>
                <a:srgbClr val="808080"/>
              </a:solidFill>
              <a:ln w="9525">
                <a:noFill/>
                <a:miter lim="800000"/>
                <a:headEnd/>
                <a:tailEnd/>
              </a:ln>
            </p:spPr>
            <p:txBody>
              <a:bodyPr wrap="none" anchor="ctr"/>
              <a:lstStyle/>
              <a:p>
                <a:endParaRPr lang="zh-CN" altLang="en-US"/>
              </a:p>
            </p:txBody>
          </p:sp>
          <p:sp>
            <p:nvSpPr>
              <p:cNvPr id="47160" name="AutoShape 98"/>
              <p:cNvSpPr>
                <a:spLocks noChangeArrowheads="1"/>
              </p:cNvSpPr>
              <p:nvPr/>
            </p:nvSpPr>
            <p:spPr bwMode="auto">
              <a:xfrm>
                <a:off x="857" y="2281"/>
                <a:ext cx="35" cy="30"/>
              </a:xfrm>
              <a:prstGeom prst="moon">
                <a:avLst>
                  <a:gd name="adj" fmla="val 41907"/>
                </a:avLst>
              </a:prstGeom>
              <a:solidFill>
                <a:srgbClr val="808080"/>
              </a:solidFill>
              <a:ln w="9525">
                <a:noFill/>
                <a:miter lim="800000"/>
                <a:headEnd/>
                <a:tailEnd/>
              </a:ln>
            </p:spPr>
            <p:txBody>
              <a:bodyPr wrap="none" anchor="ctr"/>
              <a:lstStyle/>
              <a:p>
                <a:endParaRPr lang="zh-CN" altLang="en-US"/>
              </a:p>
            </p:txBody>
          </p:sp>
        </p:grpSp>
      </p:grpSp>
      <p:grpSp>
        <p:nvGrpSpPr>
          <p:cNvPr id="47120" name="Group 99"/>
          <p:cNvGrpSpPr>
            <a:grpSpLocks/>
          </p:cNvGrpSpPr>
          <p:nvPr/>
        </p:nvGrpSpPr>
        <p:grpSpPr bwMode="auto">
          <a:xfrm>
            <a:off x="3419475" y="3932312"/>
            <a:ext cx="936625" cy="720725"/>
            <a:chOff x="762" y="2391"/>
            <a:chExt cx="423" cy="312"/>
          </a:xfrm>
        </p:grpSpPr>
        <p:grpSp>
          <p:nvGrpSpPr>
            <p:cNvPr id="47143" name="Group 100"/>
            <p:cNvGrpSpPr>
              <a:grpSpLocks/>
            </p:cNvGrpSpPr>
            <p:nvPr/>
          </p:nvGrpSpPr>
          <p:grpSpPr bwMode="auto">
            <a:xfrm>
              <a:off x="867" y="2432"/>
              <a:ext cx="318" cy="271"/>
              <a:chOff x="657" y="1570"/>
              <a:chExt cx="318" cy="311"/>
            </a:xfrm>
          </p:grpSpPr>
          <p:sp>
            <p:nvSpPr>
              <p:cNvPr id="47151" name="Line 101"/>
              <p:cNvSpPr>
                <a:spLocks noChangeShapeType="1"/>
              </p:cNvSpPr>
              <p:nvPr/>
            </p:nvSpPr>
            <p:spPr bwMode="auto">
              <a:xfrm flipH="1">
                <a:off x="703" y="1570"/>
                <a:ext cx="0" cy="78"/>
              </a:xfrm>
              <a:prstGeom prst="line">
                <a:avLst/>
              </a:prstGeom>
              <a:noFill/>
              <a:ln w="28575">
                <a:solidFill>
                  <a:schemeClr val="tx1"/>
                </a:solidFill>
                <a:round/>
                <a:headEnd/>
                <a:tailEnd/>
              </a:ln>
            </p:spPr>
            <p:txBody>
              <a:bodyPr/>
              <a:lstStyle/>
              <a:p>
                <a:endParaRPr lang="zh-CN" altLang="en-US"/>
              </a:p>
            </p:txBody>
          </p:sp>
          <p:pic>
            <p:nvPicPr>
              <p:cNvPr id="47152" name="Picture 102" descr="laptop copy"/>
              <p:cNvPicPr>
                <a:picLocks noChangeAspect="1" noChangeArrowheads="1"/>
              </p:cNvPicPr>
              <p:nvPr/>
            </p:nvPicPr>
            <p:blipFill>
              <a:blip r:embed="rId2" cstate="print"/>
              <a:srcRect/>
              <a:stretch>
                <a:fillRect/>
              </a:stretch>
            </p:blipFill>
            <p:spPr bwMode="auto">
              <a:xfrm>
                <a:off x="657" y="1615"/>
                <a:ext cx="318" cy="266"/>
              </a:xfrm>
              <a:prstGeom prst="rect">
                <a:avLst/>
              </a:prstGeom>
              <a:noFill/>
              <a:ln w="9525">
                <a:noFill/>
                <a:miter lim="800000"/>
                <a:headEnd/>
                <a:tailEnd/>
              </a:ln>
            </p:spPr>
          </p:pic>
        </p:grpSp>
        <p:grpSp>
          <p:nvGrpSpPr>
            <p:cNvPr id="47144" name="Group 103"/>
            <p:cNvGrpSpPr>
              <a:grpSpLocks/>
            </p:cNvGrpSpPr>
            <p:nvPr/>
          </p:nvGrpSpPr>
          <p:grpSpPr bwMode="auto">
            <a:xfrm>
              <a:off x="762" y="2391"/>
              <a:ext cx="306" cy="90"/>
              <a:chOff x="748" y="2251"/>
              <a:chExt cx="306" cy="90"/>
            </a:xfrm>
          </p:grpSpPr>
          <p:sp>
            <p:nvSpPr>
              <p:cNvPr id="47145" name="AutoShape 104"/>
              <p:cNvSpPr>
                <a:spLocks noChangeArrowheads="1"/>
              </p:cNvSpPr>
              <p:nvPr/>
            </p:nvSpPr>
            <p:spPr bwMode="auto">
              <a:xfrm>
                <a:off x="748" y="2251"/>
                <a:ext cx="111" cy="90"/>
              </a:xfrm>
              <a:prstGeom prst="moon">
                <a:avLst>
                  <a:gd name="adj" fmla="val 18444"/>
                </a:avLst>
              </a:prstGeom>
              <a:solidFill>
                <a:srgbClr val="808080"/>
              </a:solidFill>
              <a:ln w="9525">
                <a:noFill/>
                <a:miter lim="800000"/>
                <a:headEnd/>
                <a:tailEnd/>
              </a:ln>
            </p:spPr>
            <p:txBody>
              <a:bodyPr wrap="none" anchor="ctr"/>
              <a:lstStyle/>
              <a:p>
                <a:endParaRPr lang="zh-CN" altLang="en-US"/>
              </a:p>
            </p:txBody>
          </p:sp>
          <p:sp>
            <p:nvSpPr>
              <p:cNvPr id="47146" name="AutoShape 105"/>
              <p:cNvSpPr>
                <a:spLocks noChangeArrowheads="1"/>
              </p:cNvSpPr>
              <p:nvPr/>
            </p:nvSpPr>
            <p:spPr bwMode="auto">
              <a:xfrm flipH="1">
                <a:off x="943" y="2251"/>
                <a:ext cx="111" cy="90"/>
              </a:xfrm>
              <a:prstGeom prst="moon">
                <a:avLst>
                  <a:gd name="adj" fmla="val 18444"/>
                </a:avLst>
              </a:prstGeom>
              <a:solidFill>
                <a:srgbClr val="808080"/>
              </a:solidFill>
              <a:ln w="9525">
                <a:noFill/>
                <a:miter lim="800000"/>
                <a:headEnd/>
                <a:tailEnd/>
              </a:ln>
            </p:spPr>
            <p:txBody>
              <a:bodyPr wrap="none" anchor="ctr"/>
              <a:lstStyle/>
              <a:p>
                <a:endParaRPr lang="zh-CN" altLang="en-US"/>
              </a:p>
            </p:txBody>
          </p:sp>
          <p:sp>
            <p:nvSpPr>
              <p:cNvPr id="47147" name="AutoShape 106"/>
              <p:cNvSpPr>
                <a:spLocks noChangeArrowheads="1"/>
              </p:cNvSpPr>
              <p:nvPr/>
            </p:nvSpPr>
            <p:spPr bwMode="auto">
              <a:xfrm flipH="1">
                <a:off x="922" y="2266"/>
                <a:ext cx="70" cy="60"/>
              </a:xfrm>
              <a:prstGeom prst="moon">
                <a:avLst>
                  <a:gd name="adj" fmla="val 18347"/>
                </a:avLst>
              </a:prstGeom>
              <a:solidFill>
                <a:srgbClr val="808080"/>
              </a:solidFill>
              <a:ln w="9525">
                <a:noFill/>
                <a:miter lim="800000"/>
                <a:headEnd/>
                <a:tailEnd/>
              </a:ln>
            </p:spPr>
            <p:txBody>
              <a:bodyPr wrap="none" anchor="ctr"/>
              <a:lstStyle/>
              <a:p>
                <a:endParaRPr lang="zh-CN" altLang="en-US"/>
              </a:p>
            </p:txBody>
          </p:sp>
          <p:sp>
            <p:nvSpPr>
              <p:cNvPr id="47148" name="AutoShape 107"/>
              <p:cNvSpPr>
                <a:spLocks noChangeArrowheads="1"/>
              </p:cNvSpPr>
              <p:nvPr/>
            </p:nvSpPr>
            <p:spPr bwMode="auto">
              <a:xfrm>
                <a:off x="806" y="2266"/>
                <a:ext cx="70" cy="60"/>
              </a:xfrm>
              <a:prstGeom prst="moon">
                <a:avLst>
                  <a:gd name="adj" fmla="val 18347"/>
                </a:avLst>
              </a:prstGeom>
              <a:solidFill>
                <a:srgbClr val="808080"/>
              </a:solidFill>
              <a:ln w="9525">
                <a:noFill/>
                <a:miter lim="800000"/>
                <a:headEnd/>
                <a:tailEnd/>
              </a:ln>
            </p:spPr>
            <p:txBody>
              <a:bodyPr wrap="none" anchor="ctr"/>
              <a:lstStyle/>
              <a:p>
                <a:endParaRPr lang="zh-CN" altLang="en-US"/>
              </a:p>
            </p:txBody>
          </p:sp>
          <p:sp>
            <p:nvSpPr>
              <p:cNvPr id="47149" name="AutoShape 108"/>
              <p:cNvSpPr>
                <a:spLocks noChangeArrowheads="1"/>
              </p:cNvSpPr>
              <p:nvPr/>
            </p:nvSpPr>
            <p:spPr bwMode="auto">
              <a:xfrm flipH="1">
                <a:off x="905" y="2281"/>
                <a:ext cx="35" cy="30"/>
              </a:xfrm>
              <a:prstGeom prst="moon">
                <a:avLst>
                  <a:gd name="adj" fmla="val 41907"/>
                </a:avLst>
              </a:prstGeom>
              <a:solidFill>
                <a:srgbClr val="808080"/>
              </a:solidFill>
              <a:ln w="9525">
                <a:noFill/>
                <a:miter lim="800000"/>
                <a:headEnd/>
                <a:tailEnd/>
              </a:ln>
            </p:spPr>
            <p:txBody>
              <a:bodyPr wrap="none" anchor="ctr"/>
              <a:lstStyle/>
              <a:p>
                <a:endParaRPr lang="zh-CN" altLang="en-US"/>
              </a:p>
            </p:txBody>
          </p:sp>
          <p:sp>
            <p:nvSpPr>
              <p:cNvPr id="47150" name="AutoShape 109"/>
              <p:cNvSpPr>
                <a:spLocks noChangeArrowheads="1"/>
              </p:cNvSpPr>
              <p:nvPr/>
            </p:nvSpPr>
            <p:spPr bwMode="auto">
              <a:xfrm>
                <a:off x="857" y="2281"/>
                <a:ext cx="35" cy="30"/>
              </a:xfrm>
              <a:prstGeom prst="moon">
                <a:avLst>
                  <a:gd name="adj" fmla="val 41907"/>
                </a:avLst>
              </a:prstGeom>
              <a:solidFill>
                <a:srgbClr val="808080"/>
              </a:solidFill>
              <a:ln w="9525">
                <a:noFill/>
                <a:miter lim="800000"/>
                <a:headEnd/>
                <a:tailEnd/>
              </a:ln>
            </p:spPr>
            <p:txBody>
              <a:bodyPr wrap="none" anchor="ctr"/>
              <a:lstStyle/>
              <a:p>
                <a:endParaRPr lang="zh-CN" altLang="en-US"/>
              </a:p>
            </p:txBody>
          </p:sp>
        </p:grpSp>
      </p:grpSp>
      <p:grpSp>
        <p:nvGrpSpPr>
          <p:cNvPr id="47121" name="Group 110"/>
          <p:cNvGrpSpPr>
            <a:grpSpLocks/>
          </p:cNvGrpSpPr>
          <p:nvPr/>
        </p:nvGrpSpPr>
        <p:grpSpPr bwMode="auto">
          <a:xfrm>
            <a:off x="5075238" y="3932312"/>
            <a:ext cx="936625" cy="720725"/>
            <a:chOff x="762" y="2391"/>
            <a:chExt cx="423" cy="312"/>
          </a:xfrm>
        </p:grpSpPr>
        <p:grpSp>
          <p:nvGrpSpPr>
            <p:cNvPr id="47133" name="Group 111"/>
            <p:cNvGrpSpPr>
              <a:grpSpLocks/>
            </p:cNvGrpSpPr>
            <p:nvPr/>
          </p:nvGrpSpPr>
          <p:grpSpPr bwMode="auto">
            <a:xfrm>
              <a:off x="867" y="2432"/>
              <a:ext cx="318" cy="271"/>
              <a:chOff x="657" y="1570"/>
              <a:chExt cx="318" cy="311"/>
            </a:xfrm>
          </p:grpSpPr>
          <p:sp>
            <p:nvSpPr>
              <p:cNvPr id="47141" name="Line 112"/>
              <p:cNvSpPr>
                <a:spLocks noChangeShapeType="1"/>
              </p:cNvSpPr>
              <p:nvPr/>
            </p:nvSpPr>
            <p:spPr bwMode="auto">
              <a:xfrm flipH="1">
                <a:off x="703" y="1570"/>
                <a:ext cx="0" cy="78"/>
              </a:xfrm>
              <a:prstGeom prst="line">
                <a:avLst/>
              </a:prstGeom>
              <a:noFill/>
              <a:ln w="28575">
                <a:solidFill>
                  <a:schemeClr val="tx1"/>
                </a:solidFill>
                <a:round/>
                <a:headEnd/>
                <a:tailEnd/>
              </a:ln>
            </p:spPr>
            <p:txBody>
              <a:bodyPr/>
              <a:lstStyle/>
              <a:p>
                <a:endParaRPr lang="zh-CN" altLang="en-US"/>
              </a:p>
            </p:txBody>
          </p:sp>
          <p:pic>
            <p:nvPicPr>
              <p:cNvPr id="47142" name="Picture 113" descr="laptop copy"/>
              <p:cNvPicPr>
                <a:picLocks noChangeAspect="1" noChangeArrowheads="1"/>
              </p:cNvPicPr>
              <p:nvPr/>
            </p:nvPicPr>
            <p:blipFill>
              <a:blip r:embed="rId2" cstate="print"/>
              <a:srcRect/>
              <a:stretch>
                <a:fillRect/>
              </a:stretch>
            </p:blipFill>
            <p:spPr bwMode="auto">
              <a:xfrm>
                <a:off x="657" y="1615"/>
                <a:ext cx="318" cy="266"/>
              </a:xfrm>
              <a:prstGeom prst="rect">
                <a:avLst/>
              </a:prstGeom>
              <a:noFill/>
              <a:ln w="9525">
                <a:noFill/>
                <a:miter lim="800000"/>
                <a:headEnd/>
                <a:tailEnd/>
              </a:ln>
            </p:spPr>
          </p:pic>
        </p:grpSp>
        <p:grpSp>
          <p:nvGrpSpPr>
            <p:cNvPr id="47134" name="Group 114"/>
            <p:cNvGrpSpPr>
              <a:grpSpLocks/>
            </p:cNvGrpSpPr>
            <p:nvPr/>
          </p:nvGrpSpPr>
          <p:grpSpPr bwMode="auto">
            <a:xfrm>
              <a:off x="762" y="2391"/>
              <a:ext cx="306" cy="90"/>
              <a:chOff x="748" y="2251"/>
              <a:chExt cx="306" cy="90"/>
            </a:xfrm>
          </p:grpSpPr>
          <p:sp>
            <p:nvSpPr>
              <p:cNvPr id="47135" name="AutoShape 115"/>
              <p:cNvSpPr>
                <a:spLocks noChangeArrowheads="1"/>
              </p:cNvSpPr>
              <p:nvPr/>
            </p:nvSpPr>
            <p:spPr bwMode="auto">
              <a:xfrm>
                <a:off x="748" y="2251"/>
                <a:ext cx="111" cy="90"/>
              </a:xfrm>
              <a:prstGeom prst="moon">
                <a:avLst>
                  <a:gd name="adj" fmla="val 18444"/>
                </a:avLst>
              </a:prstGeom>
              <a:solidFill>
                <a:srgbClr val="808080"/>
              </a:solidFill>
              <a:ln w="9525">
                <a:noFill/>
                <a:miter lim="800000"/>
                <a:headEnd/>
                <a:tailEnd/>
              </a:ln>
            </p:spPr>
            <p:txBody>
              <a:bodyPr wrap="none" anchor="ctr"/>
              <a:lstStyle/>
              <a:p>
                <a:endParaRPr lang="zh-CN" altLang="en-US"/>
              </a:p>
            </p:txBody>
          </p:sp>
          <p:sp>
            <p:nvSpPr>
              <p:cNvPr id="47136" name="AutoShape 116"/>
              <p:cNvSpPr>
                <a:spLocks noChangeArrowheads="1"/>
              </p:cNvSpPr>
              <p:nvPr/>
            </p:nvSpPr>
            <p:spPr bwMode="auto">
              <a:xfrm flipH="1">
                <a:off x="943" y="2251"/>
                <a:ext cx="111" cy="90"/>
              </a:xfrm>
              <a:prstGeom prst="moon">
                <a:avLst>
                  <a:gd name="adj" fmla="val 18444"/>
                </a:avLst>
              </a:prstGeom>
              <a:solidFill>
                <a:srgbClr val="808080"/>
              </a:solidFill>
              <a:ln w="9525">
                <a:noFill/>
                <a:miter lim="800000"/>
                <a:headEnd/>
                <a:tailEnd/>
              </a:ln>
            </p:spPr>
            <p:txBody>
              <a:bodyPr wrap="none" anchor="ctr"/>
              <a:lstStyle/>
              <a:p>
                <a:endParaRPr lang="zh-CN" altLang="en-US"/>
              </a:p>
            </p:txBody>
          </p:sp>
          <p:sp>
            <p:nvSpPr>
              <p:cNvPr id="47137" name="AutoShape 117"/>
              <p:cNvSpPr>
                <a:spLocks noChangeArrowheads="1"/>
              </p:cNvSpPr>
              <p:nvPr/>
            </p:nvSpPr>
            <p:spPr bwMode="auto">
              <a:xfrm flipH="1">
                <a:off x="922" y="2266"/>
                <a:ext cx="70" cy="60"/>
              </a:xfrm>
              <a:prstGeom prst="moon">
                <a:avLst>
                  <a:gd name="adj" fmla="val 18347"/>
                </a:avLst>
              </a:prstGeom>
              <a:solidFill>
                <a:srgbClr val="808080"/>
              </a:solidFill>
              <a:ln w="9525">
                <a:noFill/>
                <a:miter lim="800000"/>
                <a:headEnd/>
                <a:tailEnd/>
              </a:ln>
            </p:spPr>
            <p:txBody>
              <a:bodyPr wrap="none" anchor="ctr"/>
              <a:lstStyle/>
              <a:p>
                <a:endParaRPr lang="zh-CN" altLang="en-US"/>
              </a:p>
            </p:txBody>
          </p:sp>
          <p:sp>
            <p:nvSpPr>
              <p:cNvPr id="47138" name="AutoShape 118"/>
              <p:cNvSpPr>
                <a:spLocks noChangeArrowheads="1"/>
              </p:cNvSpPr>
              <p:nvPr/>
            </p:nvSpPr>
            <p:spPr bwMode="auto">
              <a:xfrm>
                <a:off x="806" y="2266"/>
                <a:ext cx="70" cy="60"/>
              </a:xfrm>
              <a:prstGeom prst="moon">
                <a:avLst>
                  <a:gd name="adj" fmla="val 18347"/>
                </a:avLst>
              </a:prstGeom>
              <a:solidFill>
                <a:srgbClr val="808080"/>
              </a:solidFill>
              <a:ln w="9525">
                <a:noFill/>
                <a:miter lim="800000"/>
                <a:headEnd/>
                <a:tailEnd/>
              </a:ln>
            </p:spPr>
            <p:txBody>
              <a:bodyPr wrap="none" anchor="ctr"/>
              <a:lstStyle/>
              <a:p>
                <a:endParaRPr lang="zh-CN" altLang="en-US"/>
              </a:p>
            </p:txBody>
          </p:sp>
          <p:sp>
            <p:nvSpPr>
              <p:cNvPr id="47139" name="AutoShape 119"/>
              <p:cNvSpPr>
                <a:spLocks noChangeArrowheads="1"/>
              </p:cNvSpPr>
              <p:nvPr/>
            </p:nvSpPr>
            <p:spPr bwMode="auto">
              <a:xfrm flipH="1">
                <a:off x="905" y="2281"/>
                <a:ext cx="35" cy="30"/>
              </a:xfrm>
              <a:prstGeom prst="moon">
                <a:avLst>
                  <a:gd name="adj" fmla="val 41907"/>
                </a:avLst>
              </a:prstGeom>
              <a:solidFill>
                <a:srgbClr val="808080"/>
              </a:solidFill>
              <a:ln w="9525">
                <a:noFill/>
                <a:miter lim="800000"/>
                <a:headEnd/>
                <a:tailEnd/>
              </a:ln>
            </p:spPr>
            <p:txBody>
              <a:bodyPr wrap="none" anchor="ctr"/>
              <a:lstStyle/>
              <a:p>
                <a:endParaRPr lang="zh-CN" altLang="en-US"/>
              </a:p>
            </p:txBody>
          </p:sp>
          <p:sp>
            <p:nvSpPr>
              <p:cNvPr id="47140" name="AutoShape 120"/>
              <p:cNvSpPr>
                <a:spLocks noChangeArrowheads="1"/>
              </p:cNvSpPr>
              <p:nvPr/>
            </p:nvSpPr>
            <p:spPr bwMode="auto">
              <a:xfrm>
                <a:off x="857" y="2281"/>
                <a:ext cx="35" cy="30"/>
              </a:xfrm>
              <a:prstGeom prst="moon">
                <a:avLst>
                  <a:gd name="adj" fmla="val 41907"/>
                </a:avLst>
              </a:prstGeom>
              <a:solidFill>
                <a:srgbClr val="808080"/>
              </a:solidFill>
              <a:ln w="9525">
                <a:noFill/>
                <a:miter lim="800000"/>
                <a:headEnd/>
                <a:tailEnd/>
              </a:ln>
            </p:spPr>
            <p:txBody>
              <a:bodyPr wrap="none" anchor="ctr"/>
              <a:lstStyle/>
              <a:p>
                <a:endParaRPr lang="zh-CN" altLang="en-US"/>
              </a:p>
            </p:txBody>
          </p:sp>
        </p:grpSp>
      </p:grpSp>
      <p:grpSp>
        <p:nvGrpSpPr>
          <p:cNvPr id="47122" name="Group 121"/>
          <p:cNvGrpSpPr>
            <a:grpSpLocks/>
          </p:cNvGrpSpPr>
          <p:nvPr/>
        </p:nvGrpSpPr>
        <p:grpSpPr bwMode="auto">
          <a:xfrm>
            <a:off x="6443663" y="3932312"/>
            <a:ext cx="936625" cy="720725"/>
            <a:chOff x="762" y="2391"/>
            <a:chExt cx="423" cy="312"/>
          </a:xfrm>
        </p:grpSpPr>
        <p:grpSp>
          <p:nvGrpSpPr>
            <p:cNvPr id="47123" name="Group 122"/>
            <p:cNvGrpSpPr>
              <a:grpSpLocks/>
            </p:cNvGrpSpPr>
            <p:nvPr/>
          </p:nvGrpSpPr>
          <p:grpSpPr bwMode="auto">
            <a:xfrm>
              <a:off x="867" y="2432"/>
              <a:ext cx="318" cy="271"/>
              <a:chOff x="657" y="1570"/>
              <a:chExt cx="318" cy="311"/>
            </a:xfrm>
          </p:grpSpPr>
          <p:sp>
            <p:nvSpPr>
              <p:cNvPr id="47131" name="Line 123"/>
              <p:cNvSpPr>
                <a:spLocks noChangeShapeType="1"/>
              </p:cNvSpPr>
              <p:nvPr/>
            </p:nvSpPr>
            <p:spPr bwMode="auto">
              <a:xfrm flipH="1">
                <a:off x="703" y="1570"/>
                <a:ext cx="0" cy="78"/>
              </a:xfrm>
              <a:prstGeom prst="line">
                <a:avLst/>
              </a:prstGeom>
              <a:noFill/>
              <a:ln w="28575">
                <a:solidFill>
                  <a:schemeClr val="tx1"/>
                </a:solidFill>
                <a:round/>
                <a:headEnd/>
                <a:tailEnd/>
              </a:ln>
            </p:spPr>
            <p:txBody>
              <a:bodyPr/>
              <a:lstStyle/>
              <a:p>
                <a:endParaRPr lang="zh-CN" altLang="en-US"/>
              </a:p>
            </p:txBody>
          </p:sp>
          <p:pic>
            <p:nvPicPr>
              <p:cNvPr id="47132" name="Picture 124" descr="laptop copy"/>
              <p:cNvPicPr>
                <a:picLocks noChangeAspect="1" noChangeArrowheads="1"/>
              </p:cNvPicPr>
              <p:nvPr/>
            </p:nvPicPr>
            <p:blipFill>
              <a:blip r:embed="rId2" cstate="print"/>
              <a:srcRect/>
              <a:stretch>
                <a:fillRect/>
              </a:stretch>
            </p:blipFill>
            <p:spPr bwMode="auto">
              <a:xfrm>
                <a:off x="657" y="1615"/>
                <a:ext cx="318" cy="266"/>
              </a:xfrm>
              <a:prstGeom prst="rect">
                <a:avLst/>
              </a:prstGeom>
              <a:noFill/>
              <a:ln w="9525">
                <a:noFill/>
                <a:miter lim="800000"/>
                <a:headEnd/>
                <a:tailEnd/>
              </a:ln>
            </p:spPr>
          </p:pic>
        </p:grpSp>
        <p:grpSp>
          <p:nvGrpSpPr>
            <p:cNvPr id="47124" name="Group 125"/>
            <p:cNvGrpSpPr>
              <a:grpSpLocks/>
            </p:cNvGrpSpPr>
            <p:nvPr/>
          </p:nvGrpSpPr>
          <p:grpSpPr bwMode="auto">
            <a:xfrm>
              <a:off x="762" y="2391"/>
              <a:ext cx="306" cy="90"/>
              <a:chOff x="748" y="2251"/>
              <a:chExt cx="306" cy="90"/>
            </a:xfrm>
          </p:grpSpPr>
          <p:sp>
            <p:nvSpPr>
              <p:cNvPr id="47125" name="AutoShape 126"/>
              <p:cNvSpPr>
                <a:spLocks noChangeArrowheads="1"/>
              </p:cNvSpPr>
              <p:nvPr/>
            </p:nvSpPr>
            <p:spPr bwMode="auto">
              <a:xfrm>
                <a:off x="748" y="2251"/>
                <a:ext cx="111" cy="90"/>
              </a:xfrm>
              <a:prstGeom prst="moon">
                <a:avLst>
                  <a:gd name="adj" fmla="val 18444"/>
                </a:avLst>
              </a:prstGeom>
              <a:solidFill>
                <a:srgbClr val="808080"/>
              </a:solidFill>
              <a:ln w="9525">
                <a:noFill/>
                <a:miter lim="800000"/>
                <a:headEnd/>
                <a:tailEnd/>
              </a:ln>
            </p:spPr>
            <p:txBody>
              <a:bodyPr wrap="none" anchor="ctr"/>
              <a:lstStyle/>
              <a:p>
                <a:endParaRPr lang="zh-CN" altLang="en-US"/>
              </a:p>
            </p:txBody>
          </p:sp>
          <p:sp>
            <p:nvSpPr>
              <p:cNvPr id="47126" name="AutoShape 127"/>
              <p:cNvSpPr>
                <a:spLocks noChangeArrowheads="1"/>
              </p:cNvSpPr>
              <p:nvPr/>
            </p:nvSpPr>
            <p:spPr bwMode="auto">
              <a:xfrm flipH="1">
                <a:off x="943" y="2251"/>
                <a:ext cx="111" cy="90"/>
              </a:xfrm>
              <a:prstGeom prst="moon">
                <a:avLst>
                  <a:gd name="adj" fmla="val 18444"/>
                </a:avLst>
              </a:prstGeom>
              <a:solidFill>
                <a:srgbClr val="808080"/>
              </a:solidFill>
              <a:ln w="9525">
                <a:noFill/>
                <a:miter lim="800000"/>
                <a:headEnd/>
                <a:tailEnd/>
              </a:ln>
            </p:spPr>
            <p:txBody>
              <a:bodyPr wrap="none" anchor="ctr"/>
              <a:lstStyle/>
              <a:p>
                <a:endParaRPr lang="zh-CN" altLang="en-US"/>
              </a:p>
            </p:txBody>
          </p:sp>
          <p:sp>
            <p:nvSpPr>
              <p:cNvPr id="47127" name="AutoShape 128"/>
              <p:cNvSpPr>
                <a:spLocks noChangeArrowheads="1"/>
              </p:cNvSpPr>
              <p:nvPr/>
            </p:nvSpPr>
            <p:spPr bwMode="auto">
              <a:xfrm flipH="1">
                <a:off x="922" y="2266"/>
                <a:ext cx="70" cy="60"/>
              </a:xfrm>
              <a:prstGeom prst="moon">
                <a:avLst>
                  <a:gd name="adj" fmla="val 18347"/>
                </a:avLst>
              </a:prstGeom>
              <a:solidFill>
                <a:srgbClr val="808080"/>
              </a:solidFill>
              <a:ln w="9525">
                <a:noFill/>
                <a:miter lim="800000"/>
                <a:headEnd/>
                <a:tailEnd/>
              </a:ln>
            </p:spPr>
            <p:txBody>
              <a:bodyPr wrap="none" anchor="ctr"/>
              <a:lstStyle/>
              <a:p>
                <a:endParaRPr lang="zh-CN" altLang="en-US"/>
              </a:p>
            </p:txBody>
          </p:sp>
          <p:sp>
            <p:nvSpPr>
              <p:cNvPr id="47128" name="AutoShape 129"/>
              <p:cNvSpPr>
                <a:spLocks noChangeArrowheads="1"/>
              </p:cNvSpPr>
              <p:nvPr/>
            </p:nvSpPr>
            <p:spPr bwMode="auto">
              <a:xfrm>
                <a:off x="806" y="2266"/>
                <a:ext cx="70" cy="60"/>
              </a:xfrm>
              <a:prstGeom prst="moon">
                <a:avLst>
                  <a:gd name="adj" fmla="val 18347"/>
                </a:avLst>
              </a:prstGeom>
              <a:solidFill>
                <a:srgbClr val="808080"/>
              </a:solidFill>
              <a:ln w="9525">
                <a:noFill/>
                <a:miter lim="800000"/>
                <a:headEnd/>
                <a:tailEnd/>
              </a:ln>
            </p:spPr>
            <p:txBody>
              <a:bodyPr wrap="none" anchor="ctr"/>
              <a:lstStyle/>
              <a:p>
                <a:endParaRPr lang="zh-CN" altLang="en-US"/>
              </a:p>
            </p:txBody>
          </p:sp>
          <p:sp>
            <p:nvSpPr>
              <p:cNvPr id="47129" name="AutoShape 130"/>
              <p:cNvSpPr>
                <a:spLocks noChangeArrowheads="1"/>
              </p:cNvSpPr>
              <p:nvPr/>
            </p:nvSpPr>
            <p:spPr bwMode="auto">
              <a:xfrm flipH="1">
                <a:off x="905" y="2281"/>
                <a:ext cx="35" cy="30"/>
              </a:xfrm>
              <a:prstGeom prst="moon">
                <a:avLst>
                  <a:gd name="adj" fmla="val 41907"/>
                </a:avLst>
              </a:prstGeom>
              <a:solidFill>
                <a:srgbClr val="808080"/>
              </a:solidFill>
              <a:ln w="9525">
                <a:noFill/>
                <a:miter lim="800000"/>
                <a:headEnd/>
                <a:tailEnd/>
              </a:ln>
            </p:spPr>
            <p:txBody>
              <a:bodyPr wrap="none" anchor="ctr"/>
              <a:lstStyle/>
              <a:p>
                <a:endParaRPr lang="zh-CN" altLang="en-US"/>
              </a:p>
            </p:txBody>
          </p:sp>
          <p:sp>
            <p:nvSpPr>
              <p:cNvPr id="47130" name="AutoShape 131"/>
              <p:cNvSpPr>
                <a:spLocks noChangeArrowheads="1"/>
              </p:cNvSpPr>
              <p:nvPr/>
            </p:nvSpPr>
            <p:spPr bwMode="auto">
              <a:xfrm>
                <a:off x="857" y="2281"/>
                <a:ext cx="35" cy="30"/>
              </a:xfrm>
              <a:prstGeom prst="moon">
                <a:avLst>
                  <a:gd name="adj" fmla="val 41907"/>
                </a:avLst>
              </a:prstGeom>
              <a:solidFill>
                <a:srgbClr val="808080"/>
              </a:solidFill>
              <a:ln w="9525">
                <a:noFill/>
                <a:miter lim="800000"/>
                <a:headEnd/>
                <a:tailEnd/>
              </a:ln>
            </p:spPr>
            <p:txBody>
              <a:bodyPr wrap="none" anchor="ctr"/>
              <a:lstStyle/>
              <a:p>
                <a:endParaRPr lang="zh-CN" altLang="en-US"/>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emph" presetSubtype="0" repeatCount="3000" fill="hold" nodeType="clickEffect">
                                  <p:stCondLst>
                                    <p:cond delay="0"/>
                                  </p:stCondLst>
                                  <p:childTnLst>
                                    <p:anim calcmode="discrete" valueType="str">
                                      <p:cBhvr>
                                        <p:cTn id="6" dur="1000" fill="hold"/>
                                        <p:tgtEl>
                                          <p:spTgt spid="2"/>
                                        </p:tgtEl>
                                        <p:attrNameLst>
                                          <p:attrName>style.visibility</p:attrName>
                                        </p:attrNameLst>
                                      </p:cBhvr>
                                      <p:tavLst>
                                        <p:tav tm="0">
                                          <p:val>
                                            <p:strVal val="hidden"/>
                                          </p:val>
                                        </p:tav>
                                        <p:tav tm="50000">
                                          <p:val>
                                            <p:strVal val="visible"/>
                                          </p:val>
                                        </p:tav>
                                      </p:tavLst>
                                    </p:anim>
                                  </p:childTnLst>
                                </p:cTn>
                              </p:par>
                            </p:childTnLst>
                          </p:cTn>
                        </p:par>
                      </p:childTnLst>
                    </p:cTn>
                  </p:par>
                  <p:par>
                    <p:cTn id="7" fill="hold">
                      <p:stCondLst>
                        <p:cond delay="indefinite"/>
                      </p:stCondLst>
                      <p:childTnLst>
                        <p:par>
                          <p:cTn id="8" fill="hold">
                            <p:stCondLst>
                              <p:cond delay="0"/>
                            </p:stCondLst>
                            <p:childTnLst>
                              <p:par>
                                <p:cTn id="9" presetID="35" presetClass="emph" presetSubtype="0" repeatCount="3000" fill="hold" nodeType="clickEffect">
                                  <p:stCondLst>
                                    <p:cond delay="0"/>
                                  </p:stCondLst>
                                  <p:childTnLst>
                                    <p:anim calcmode="discrete" valueType="str">
                                      <p:cBhvr>
                                        <p:cTn id="10" dur="1000" fill="hold"/>
                                        <p:tgtEl>
                                          <p:spTgt spid="3"/>
                                        </p:tgtEl>
                                        <p:attrNameLst>
                                          <p:attrName>style.visibility</p:attrName>
                                        </p:attrNameLst>
                                      </p:cBhvr>
                                      <p:tavLst>
                                        <p:tav tm="0">
                                          <p:val>
                                            <p:strVal val="hidden"/>
                                          </p:val>
                                        </p:tav>
                                        <p:tav tm="50000">
                                          <p:val>
                                            <p:strVal val="visible"/>
                                          </p:val>
                                        </p:tav>
                                      </p:tavLst>
                                    </p:anim>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349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2"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wipe(right)">
                                      <p:cBhvr>
                                        <p:cTn id="19" dur="1000"/>
                                        <p:tgtEl>
                                          <p:spTgt spid="5"/>
                                        </p:tgtEl>
                                      </p:cBhvr>
                                    </p:animEffect>
                                  </p:childTnLst>
                                </p:cTn>
                              </p:par>
                              <p:par>
                                <p:cTn id="20" presetID="22" presetClass="entr" presetSubtype="8" fill="hold" nodeType="with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wipe(left)">
                                      <p:cBhvr>
                                        <p:cTn id="22"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4921"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1"/>
          <p:cNvGrpSpPr>
            <a:grpSpLocks/>
          </p:cNvGrpSpPr>
          <p:nvPr/>
        </p:nvGrpSpPr>
        <p:grpSpPr bwMode="auto">
          <a:xfrm>
            <a:off x="501650" y="2709937"/>
            <a:ext cx="5310188" cy="3455988"/>
            <a:chOff x="316" y="1934"/>
            <a:chExt cx="3345" cy="2177"/>
          </a:xfrm>
        </p:grpSpPr>
        <p:sp>
          <p:nvSpPr>
            <p:cNvPr id="48205" name="Oval 10"/>
            <p:cNvSpPr>
              <a:spLocks noChangeArrowheads="1"/>
            </p:cNvSpPr>
            <p:nvPr/>
          </p:nvSpPr>
          <p:spPr bwMode="auto">
            <a:xfrm>
              <a:off x="1468" y="1966"/>
              <a:ext cx="2193" cy="2145"/>
            </a:xfrm>
            <a:prstGeom prst="ellipse">
              <a:avLst/>
            </a:prstGeom>
            <a:solidFill>
              <a:srgbClr val="FFFF99"/>
            </a:solidFill>
            <a:ln w="9525">
              <a:solidFill>
                <a:schemeClr val="tx1"/>
              </a:solidFill>
              <a:prstDash val="dash"/>
              <a:round/>
              <a:headEnd/>
              <a:tailEnd/>
            </a:ln>
          </p:spPr>
          <p:txBody>
            <a:bodyPr wrap="none" anchor="ctr"/>
            <a:lstStyle/>
            <a:p>
              <a:endParaRPr lang="zh-CN" altLang="en-US"/>
            </a:p>
          </p:txBody>
        </p:sp>
        <p:sp>
          <p:nvSpPr>
            <p:cNvPr id="48206" name="Text Box 11"/>
            <p:cNvSpPr txBox="1">
              <a:spLocks noChangeArrowheads="1"/>
            </p:cNvSpPr>
            <p:nvPr/>
          </p:nvSpPr>
          <p:spPr bwMode="auto">
            <a:xfrm>
              <a:off x="316" y="1934"/>
              <a:ext cx="1067" cy="250"/>
            </a:xfrm>
            <a:prstGeom prst="rect">
              <a:avLst/>
            </a:prstGeom>
            <a:noFill/>
            <a:ln w="9525">
              <a:noFill/>
              <a:miter lim="800000"/>
              <a:headEnd/>
              <a:tailEnd/>
            </a:ln>
          </p:spPr>
          <p:txBody>
            <a:bodyPr wrap="none">
              <a:spAutoFit/>
            </a:bodyPr>
            <a:lstStyle/>
            <a:p>
              <a:r>
                <a:rPr kumimoji="1" lang="en-US" altLang="zh-CN">
                  <a:latin typeface="Arial" pitchFamily="34" charset="0"/>
                  <a:ea typeface="黑体" pitchFamily="49" charset="-122"/>
                </a:rPr>
                <a:t>A </a:t>
              </a:r>
              <a:r>
                <a:rPr kumimoji="1" lang="zh-CN" altLang="zh-CN">
                  <a:latin typeface="Arial" pitchFamily="34" charset="0"/>
                  <a:ea typeface="黑体" pitchFamily="49" charset="-122"/>
                </a:rPr>
                <a:t>的</a:t>
              </a:r>
              <a:r>
                <a:rPr kumimoji="1" lang="zh-CN" altLang="en-US">
                  <a:latin typeface="Arial" pitchFamily="34" charset="0"/>
                  <a:ea typeface="黑体" pitchFamily="49" charset="-122"/>
                </a:rPr>
                <a:t>作用</a:t>
              </a:r>
              <a:r>
                <a:rPr kumimoji="1" lang="zh-CN" altLang="zh-CN">
                  <a:latin typeface="Arial" pitchFamily="34" charset="0"/>
                  <a:ea typeface="黑体" pitchFamily="49" charset="-122"/>
                </a:rPr>
                <a:t>范围</a:t>
              </a:r>
              <a:endParaRPr kumimoji="1" lang="zh-CN" altLang="en-US">
                <a:latin typeface="Arial" pitchFamily="34" charset="0"/>
                <a:ea typeface="黑体" pitchFamily="49" charset="-122"/>
              </a:endParaRPr>
            </a:p>
          </p:txBody>
        </p:sp>
        <p:sp>
          <p:nvSpPr>
            <p:cNvPr id="48207" name="Line 15"/>
            <p:cNvSpPr>
              <a:spLocks noChangeShapeType="1"/>
            </p:cNvSpPr>
            <p:nvPr/>
          </p:nvSpPr>
          <p:spPr bwMode="auto">
            <a:xfrm>
              <a:off x="1314" y="2115"/>
              <a:ext cx="474" cy="197"/>
            </a:xfrm>
            <a:prstGeom prst="line">
              <a:avLst/>
            </a:prstGeom>
            <a:noFill/>
            <a:ln w="28575">
              <a:solidFill>
                <a:srgbClr val="333399"/>
              </a:solidFill>
              <a:round/>
              <a:headEnd/>
              <a:tailEnd type="triangle" w="sm" len="lg"/>
            </a:ln>
          </p:spPr>
          <p:txBody>
            <a:bodyPr wrap="none" anchor="ctr"/>
            <a:lstStyle/>
            <a:p>
              <a:endParaRPr lang="zh-CN" altLang="en-US"/>
            </a:p>
          </p:txBody>
        </p:sp>
      </p:grpSp>
      <p:grpSp>
        <p:nvGrpSpPr>
          <p:cNvPr id="3" name="Group 42"/>
          <p:cNvGrpSpPr>
            <a:grpSpLocks/>
          </p:cNvGrpSpPr>
          <p:nvPr/>
        </p:nvGrpSpPr>
        <p:grpSpPr bwMode="auto">
          <a:xfrm>
            <a:off x="3719513" y="2636912"/>
            <a:ext cx="5173662" cy="3529013"/>
            <a:chOff x="2343" y="1888"/>
            <a:chExt cx="3259" cy="2223"/>
          </a:xfrm>
        </p:grpSpPr>
        <p:sp>
          <p:nvSpPr>
            <p:cNvPr id="48202" name="Oval 12"/>
            <p:cNvSpPr>
              <a:spLocks noChangeArrowheads="1"/>
            </p:cNvSpPr>
            <p:nvPr/>
          </p:nvSpPr>
          <p:spPr bwMode="auto">
            <a:xfrm>
              <a:off x="2343" y="1966"/>
              <a:ext cx="2192" cy="2145"/>
            </a:xfrm>
            <a:prstGeom prst="ellipse">
              <a:avLst/>
            </a:prstGeom>
            <a:solidFill>
              <a:srgbClr val="CCECFF">
                <a:alpha val="50195"/>
              </a:srgbClr>
            </a:solidFill>
            <a:ln w="9525">
              <a:solidFill>
                <a:schemeClr val="tx1"/>
              </a:solidFill>
              <a:prstDash val="dash"/>
              <a:round/>
              <a:headEnd/>
              <a:tailEnd/>
            </a:ln>
          </p:spPr>
          <p:txBody>
            <a:bodyPr wrap="none" anchor="ctr"/>
            <a:lstStyle/>
            <a:p>
              <a:endParaRPr lang="zh-CN" altLang="en-US"/>
            </a:p>
          </p:txBody>
        </p:sp>
        <p:sp>
          <p:nvSpPr>
            <p:cNvPr id="48203" name="Line 16"/>
            <p:cNvSpPr>
              <a:spLocks noChangeShapeType="1"/>
            </p:cNvSpPr>
            <p:nvPr/>
          </p:nvSpPr>
          <p:spPr bwMode="auto">
            <a:xfrm flipH="1">
              <a:off x="4180" y="2115"/>
              <a:ext cx="355" cy="197"/>
            </a:xfrm>
            <a:prstGeom prst="line">
              <a:avLst/>
            </a:prstGeom>
            <a:noFill/>
            <a:ln w="28575">
              <a:solidFill>
                <a:srgbClr val="333399"/>
              </a:solidFill>
              <a:round/>
              <a:headEnd/>
              <a:tailEnd type="triangle" w="sm" len="lg"/>
            </a:ln>
          </p:spPr>
          <p:txBody>
            <a:bodyPr wrap="none" anchor="ctr"/>
            <a:lstStyle/>
            <a:p>
              <a:endParaRPr lang="zh-CN" altLang="en-US"/>
            </a:p>
          </p:txBody>
        </p:sp>
        <p:sp>
          <p:nvSpPr>
            <p:cNvPr id="48204" name="Text Box 17"/>
            <p:cNvSpPr txBox="1">
              <a:spLocks noChangeArrowheads="1"/>
            </p:cNvSpPr>
            <p:nvPr/>
          </p:nvSpPr>
          <p:spPr bwMode="auto">
            <a:xfrm>
              <a:off x="4535" y="1888"/>
              <a:ext cx="1067" cy="250"/>
            </a:xfrm>
            <a:prstGeom prst="rect">
              <a:avLst/>
            </a:prstGeom>
            <a:noFill/>
            <a:ln w="9525">
              <a:noFill/>
              <a:miter lim="800000"/>
              <a:headEnd/>
              <a:tailEnd/>
            </a:ln>
          </p:spPr>
          <p:txBody>
            <a:bodyPr wrap="none">
              <a:spAutoFit/>
            </a:bodyPr>
            <a:lstStyle/>
            <a:p>
              <a:r>
                <a:rPr kumimoji="1" lang="en-US" altLang="zh-CN">
                  <a:latin typeface="Arial" pitchFamily="34" charset="0"/>
                  <a:ea typeface="黑体" pitchFamily="49" charset="-122"/>
                </a:rPr>
                <a:t>B </a:t>
              </a:r>
              <a:r>
                <a:rPr kumimoji="1" lang="zh-CN" altLang="zh-CN">
                  <a:latin typeface="Arial" pitchFamily="34" charset="0"/>
                  <a:ea typeface="黑体" pitchFamily="49" charset="-122"/>
                </a:rPr>
                <a:t>的</a:t>
              </a:r>
              <a:r>
                <a:rPr kumimoji="1" lang="zh-CN" altLang="en-US">
                  <a:latin typeface="Arial" pitchFamily="34" charset="0"/>
                  <a:ea typeface="黑体" pitchFamily="49" charset="-122"/>
                </a:rPr>
                <a:t>作用</a:t>
              </a:r>
              <a:r>
                <a:rPr kumimoji="1" lang="zh-CN" altLang="zh-CN">
                  <a:latin typeface="Arial" pitchFamily="34" charset="0"/>
                  <a:ea typeface="黑体" pitchFamily="49" charset="-122"/>
                </a:rPr>
                <a:t>范围</a:t>
              </a:r>
              <a:endParaRPr kumimoji="1" lang="zh-CN" altLang="en-US">
                <a:latin typeface="Arial" pitchFamily="34" charset="0"/>
                <a:ea typeface="黑体" pitchFamily="49" charset="-122"/>
              </a:endParaRPr>
            </a:p>
          </p:txBody>
        </p:sp>
      </p:grpSp>
      <p:sp>
        <p:nvSpPr>
          <p:cNvPr id="48132" name="Rectangle 6"/>
          <p:cNvSpPr>
            <a:spLocks noGrp="1" noChangeArrowheads="1"/>
          </p:cNvSpPr>
          <p:nvPr>
            <p:ph type="title"/>
          </p:nvPr>
        </p:nvSpPr>
        <p:spPr/>
        <p:txBody>
          <a:bodyPr/>
          <a:lstStyle/>
          <a:p>
            <a:pPr eaLnBrk="1" hangingPunct="1"/>
            <a:r>
              <a:rPr lang="en-US" altLang="zh-CN" dirty="0" smtClean="0"/>
              <a:t>2. </a:t>
            </a:r>
            <a:r>
              <a:rPr lang="zh-CN" altLang="en-US" dirty="0" smtClean="0"/>
              <a:t>对信道进行预约 </a:t>
            </a:r>
          </a:p>
        </p:txBody>
      </p:sp>
      <p:sp>
        <p:nvSpPr>
          <p:cNvPr id="48133" name="Rectangle 9"/>
          <p:cNvSpPr>
            <a:spLocks noGrp="1" noChangeArrowheads="1"/>
          </p:cNvSpPr>
          <p:nvPr>
            <p:ph idx="1"/>
          </p:nvPr>
        </p:nvSpPr>
        <p:spPr/>
        <p:txBody>
          <a:bodyPr/>
          <a:lstStyle/>
          <a:p>
            <a:pPr marL="609600" indent="-609600" eaLnBrk="1" hangingPunct="1"/>
            <a:r>
              <a:rPr lang="en-US" altLang="zh-CN" dirty="0" smtClean="0"/>
              <a:t>802.11 </a:t>
            </a:r>
            <a:r>
              <a:rPr lang="zh-CN" altLang="en-US" dirty="0" smtClean="0"/>
              <a:t>允许要发送数据的站对信道进行预约。 </a:t>
            </a:r>
          </a:p>
        </p:txBody>
      </p:sp>
      <p:grpSp>
        <p:nvGrpSpPr>
          <p:cNvPr id="4" name="Group 155"/>
          <p:cNvGrpSpPr>
            <a:grpSpLocks/>
          </p:cNvGrpSpPr>
          <p:nvPr/>
        </p:nvGrpSpPr>
        <p:grpSpPr bwMode="auto">
          <a:xfrm>
            <a:off x="5651500" y="3930725"/>
            <a:ext cx="1081088" cy="506412"/>
            <a:chOff x="3560" y="2703"/>
            <a:chExt cx="681" cy="319"/>
          </a:xfrm>
        </p:grpSpPr>
        <p:sp>
          <p:nvSpPr>
            <p:cNvPr id="48200" name="Line 13"/>
            <p:cNvSpPr>
              <a:spLocks noChangeShapeType="1"/>
            </p:cNvSpPr>
            <p:nvPr/>
          </p:nvSpPr>
          <p:spPr bwMode="auto">
            <a:xfrm>
              <a:off x="3560" y="3022"/>
              <a:ext cx="681" cy="0"/>
            </a:xfrm>
            <a:prstGeom prst="line">
              <a:avLst/>
            </a:prstGeom>
            <a:noFill/>
            <a:ln w="76200">
              <a:solidFill>
                <a:schemeClr val="hlink"/>
              </a:solidFill>
              <a:round/>
              <a:headEnd/>
              <a:tailEnd type="triangle" w="med" len="lg"/>
            </a:ln>
          </p:spPr>
          <p:txBody>
            <a:bodyPr wrap="none" anchor="ctr"/>
            <a:lstStyle/>
            <a:p>
              <a:endParaRPr lang="zh-CN" altLang="en-US"/>
            </a:p>
          </p:txBody>
        </p:sp>
        <p:sp>
          <p:nvSpPr>
            <p:cNvPr id="335886" name="Rectangle 14"/>
            <p:cNvSpPr>
              <a:spLocks noChangeArrowheads="1"/>
            </p:cNvSpPr>
            <p:nvPr/>
          </p:nvSpPr>
          <p:spPr bwMode="auto">
            <a:xfrm>
              <a:off x="3730" y="2703"/>
              <a:ext cx="465" cy="238"/>
            </a:xfrm>
            <a:prstGeom prst="rect">
              <a:avLst/>
            </a:prstGeom>
            <a:solidFill>
              <a:srgbClr val="FFCCFF"/>
            </a:solidFill>
            <a:ln w="12700">
              <a:solidFill>
                <a:schemeClr val="tx2"/>
              </a:solidFill>
              <a:miter lim="800000"/>
              <a:headEnd/>
              <a:tailEnd/>
            </a:ln>
            <a:effectLst>
              <a:outerShdw dist="35921" dir="2700000" algn="ctr" rotWithShape="0">
                <a:schemeClr val="bg2"/>
              </a:outerShdw>
            </a:effectLst>
          </p:spPr>
          <p:txBody>
            <a:bodyPr wrap="none" anchor="ctr"/>
            <a:lstStyle/>
            <a:p>
              <a:pPr algn="ctr">
                <a:defRPr/>
              </a:pPr>
              <a:r>
                <a:rPr kumimoji="1" lang="en-US" altLang="zh-CN">
                  <a:latin typeface="Arial" charset="0"/>
                  <a:ea typeface="黑体" pitchFamily="49" charset="-122"/>
                </a:rPr>
                <a:t>CTS</a:t>
              </a:r>
            </a:p>
          </p:txBody>
        </p:sp>
      </p:grpSp>
      <p:sp>
        <p:nvSpPr>
          <p:cNvPr id="48135" name="Text Box 21"/>
          <p:cNvSpPr txBox="1">
            <a:spLocks noChangeArrowheads="1"/>
          </p:cNvSpPr>
          <p:nvPr/>
        </p:nvSpPr>
        <p:spPr bwMode="auto">
          <a:xfrm>
            <a:off x="3763963" y="4616525"/>
            <a:ext cx="354012" cy="396875"/>
          </a:xfrm>
          <a:prstGeom prst="rect">
            <a:avLst/>
          </a:prstGeom>
          <a:noFill/>
          <a:ln w="9525">
            <a:noFill/>
            <a:miter lim="800000"/>
            <a:headEnd/>
            <a:tailEnd/>
          </a:ln>
        </p:spPr>
        <p:txBody>
          <a:bodyPr wrap="none">
            <a:spAutoFit/>
          </a:bodyPr>
          <a:lstStyle/>
          <a:p>
            <a:r>
              <a:rPr kumimoji="1" lang="en-US" altLang="zh-CN">
                <a:latin typeface="Arial" pitchFamily="34" charset="0"/>
                <a:ea typeface="黑体" pitchFamily="49" charset="-122"/>
              </a:rPr>
              <a:t>A</a:t>
            </a:r>
          </a:p>
        </p:txBody>
      </p:sp>
      <p:sp>
        <p:nvSpPr>
          <p:cNvPr id="48136" name="Text Box 22"/>
          <p:cNvSpPr txBox="1">
            <a:spLocks noChangeArrowheads="1"/>
          </p:cNvSpPr>
          <p:nvPr/>
        </p:nvSpPr>
        <p:spPr bwMode="auto">
          <a:xfrm>
            <a:off x="2352675" y="4616525"/>
            <a:ext cx="368300" cy="396875"/>
          </a:xfrm>
          <a:prstGeom prst="rect">
            <a:avLst/>
          </a:prstGeom>
          <a:noFill/>
          <a:ln w="9525">
            <a:noFill/>
            <a:miter lim="800000"/>
            <a:headEnd/>
            <a:tailEnd/>
          </a:ln>
        </p:spPr>
        <p:txBody>
          <a:bodyPr wrap="none">
            <a:spAutoFit/>
          </a:bodyPr>
          <a:lstStyle/>
          <a:p>
            <a:r>
              <a:rPr kumimoji="1" lang="en-US" altLang="zh-CN">
                <a:latin typeface="Arial" pitchFamily="34" charset="0"/>
                <a:ea typeface="黑体" pitchFamily="49" charset="-122"/>
              </a:rPr>
              <a:t>C</a:t>
            </a:r>
          </a:p>
        </p:txBody>
      </p:sp>
      <p:sp>
        <p:nvSpPr>
          <p:cNvPr id="48137" name="Text Box 32"/>
          <p:cNvSpPr txBox="1">
            <a:spLocks noChangeArrowheads="1"/>
          </p:cNvSpPr>
          <p:nvPr/>
        </p:nvSpPr>
        <p:spPr bwMode="auto">
          <a:xfrm>
            <a:off x="5410200" y="4616525"/>
            <a:ext cx="354013" cy="396875"/>
          </a:xfrm>
          <a:prstGeom prst="rect">
            <a:avLst/>
          </a:prstGeom>
          <a:noFill/>
          <a:ln w="9525">
            <a:noFill/>
            <a:miter lim="800000"/>
            <a:headEnd/>
            <a:tailEnd/>
          </a:ln>
        </p:spPr>
        <p:txBody>
          <a:bodyPr wrap="none">
            <a:spAutoFit/>
          </a:bodyPr>
          <a:lstStyle/>
          <a:p>
            <a:r>
              <a:rPr kumimoji="1" lang="en-US" altLang="zh-CN">
                <a:latin typeface="Arial" pitchFamily="34" charset="0"/>
                <a:ea typeface="黑体" pitchFamily="49" charset="-122"/>
              </a:rPr>
              <a:t>B</a:t>
            </a:r>
          </a:p>
        </p:txBody>
      </p:sp>
      <p:sp>
        <p:nvSpPr>
          <p:cNvPr id="48138" name="Text Box 33"/>
          <p:cNvSpPr txBox="1">
            <a:spLocks noChangeArrowheads="1"/>
          </p:cNvSpPr>
          <p:nvPr/>
        </p:nvSpPr>
        <p:spPr bwMode="auto">
          <a:xfrm>
            <a:off x="6796088" y="4616525"/>
            <a:ext cx="368300" cy="396875"/>
          </a:xfrm>
          <a:prstGeom prst="rect">
            <a:avLst/>
          </a:prstGeom>
          <a:noFill/>
          <a:ln w="9525">
            <a:noFill/>
            <a:miter lim="800000"/>
            <a:headEnd/>
            <a:tailEnd/>
          </a:ln>
        </p:spPr>
        <p:txBody>
          <a:bodyPr wrap="none">
            <a:spAutoFit/>
          </a:bodyPr>
          <a:lstStyle/>
          <a:p>
            <a:r>
              <a:rPr kumimoji="1" lang="en-US" altLang="zh-CN">
                <a:latin typeface="Arial" pitchFamily="34" charset="0"/>
                <a:ea typeface="黑体" pitchFamily="49" charset="-122"/>
              </a:rPr>
              <a:t>D</a:t>
            </a:r>
          </a:p>
        </p:txBody>
      </p:sp>
      <p:sp>
        <p:nvSpPr>
          <p:cNvPr id="48139" name="Text Box 37"/>
          <p:cNvSpPr txBox="1">
            <a:spLocks noChangeArrowheads="1"/>
          </p:cNvSpPr>
          <p:nvPr/>
        </p:nvSpPr>
        <p:spPr bwMode="auto">
          <a:xfrm>
            <a:off x="4859338" y="5551562"/>
            <a:ext cx="354012" cy="396875"/>
          </a:xfrm>
          <a:prstGeom prst="rect">
            <a:avLst/>
          </a:prstGeom>
          <a:noFill/>
          <a:ln w="9525">
            <a:noFill/>
            <a:miter lim="800000"/>
            <a:headEnd/>
            <a:tailEnd/>
          </a:ln>
        </p:spPr>
        <p:txBody>
          <a:bodyPr wrap="none">
            <a:spAutoFit/>
          </a:bodyPr>
          <a:lstStyle/>
          <a:p>
            <a:r>
              <a:rPr kumimoji="1" lang="en-US" altLang="zh-CN">
                <a:latin typeface="Arial" pitchFamily="34" charset="0"/>
                <a:ea typeface="黑体" pitchFamily="49" charset="-122"/>
              </a:rPr>
              <a:t>E</a:t>
            </a:r>
          </a:p>
        </p:txBody>
      </p:sp>
      <p:grpSp>
        <p:nvGrpSpPr>
          <p:cNvPr id="5" name="Group 154"/>
          <p:cNvGrpSpPr>
            <a:grpSpLocks/>
          </p:cNvGrpSpPr>
          <p:nvPr/>
        </p:nvGrpSpPr>
        <p:grpSpPr bwMode="auto">
          <a:xfrm>
            <a:off x="4211638" y="3930725"/>
            <a:ext cx="1008062" cy="506412"/>
            <a:chOff x="2653" y="2703"/>
            <a:chExt cx="635" cy="319"/>
          </a:xfrm>
        </p:grpSpPr>
        <p:sp>
          <p:nvSpPr>
            <p:cNvPr id="335910" name="Rectangle 38"/>
            <p:cNvSpPr>
              <a:spLocks noChangeArrowheads="1"/>
            </p:cNvSpPr>
            <p:nvPr/>
          </p:nvSpPr>
          <p:spPr bwMode="auto">
            <a:xfrm>
              <a:off x="2822" y="2703"/>
              <a:ext cx="466" cy="238"/>
            </a:xfrm>
            <a:prstGeom prst="rect">
              <a:avLst/>
            </a:prstGeom>
            <a:solidFill>
              <a:srgbClr val="FFCCFF"/>
            </a:solidFill>
            <a:ln w="12700">
              <a:solidFill>
                <a:schemeClr val="tx2"/>
              </a:solidFill>
              <a:miter lim="800000"/>
              <a:headEnd/>
              <a:tailEnd/>
            </a:ln>
            <a:effectLst>
              <a:outerShdw dist="35921" dir="2700000" algn="ctr" rotWithShape="0">
                <a:schemeClr val="bg2"/>
              </a:outerShdw>
            </a:effectLst>
          </p:spPr>
          <p:txBody>
            <a:bodyPr wrap="none" anchor="ctr"/>
            <a:lstStyle/>
            <a:p>
              <a:pPr algn="ctr">
                <a:defRPr/>
              </a:pPr>
              <a:r>
                <a:rPr kumimoji="1" lang="en-US" altLang="zh-CN">
                  <a:latin typeface="Arial" charset="0"/>
                  <a:ea typeface="黑体" pitchFamily="49" charset="-122"/>
                </a:rPr>
                <a:t>CTS</a:t>
              </a:r>
            </a:p>
          </p:txBody>
        </p:sp>
        <p:sp>
          <p:nvSpPr>
            <p:cNvPr id="48199" name="Line 39"/>
            <p:cNvSpPr>
              <a:spLocks noChangeShapeType="1"/>
            </p:cNvSpPr>
            <p:nvPr/>
          </p:nvSpPr>
          <p:spPr bwMode="auto">
            <a:xfrm flipH="1" flipV="1">
              <a:off x="2653" y="3022"/>
              <a:ext cx="635" cy="0"/>
            </a:xfrm>
            <a:prstGeom prst="line">
              <a:avLst/>
            </a:prstGeom>
            <a:noFill/>
            <a:ln w="76200">
              <a:solidFill>
                <a:schemeClr val="hlink"/>
              </a:solidFill>
              <a:round/>
              <a:headEnd/>
              <a:tailEnd type="triangle" w="med" len="lg"/>
            </a:ln>
          </p:spPr>
          <p:txBody>
            <a:bodyPr wrap="none" anchor="ctr"/>
            <a:lstStyle/>
            <a:p>
              <a:endParaRPr lang="zh-CN" altLang="en-US"/>
            </a:p>
          </p:txBody>
        </p:sp>
      </p:grpSp>
      <p:sp>
        <p:nvSpPr>
          <p:cNvPr id="335912" name="Text Box 40"/>
          <p:cNvSpPr txBox="1">
            <a:spLocks noChangeArrowheads="1"/>
          </p:cNvSpPr>
          <p:nvPr/>
        </p:nvSpPr>
        <p:spPr bwMode="auto">
          <a:xfrm>
            <a:off x="357158" y="1000108"/>
            <a:ext cx="8572560" cy="1200329"/>
          </a:xfrm>
          <a:prstGeom prst="rect">
            <a:avLst/>
          </a:prstGeom>
          <a:solidFill>
            <a:srgbClr val="FFFF99"/>
          </a:solidFill>
          <a:ln w="9525">
            <a:solidFill>
              <a:srgbClr val="333399"/>
            </a:solidFill>
            <a:miter lim="800000"/>
            <a:headEnd/>
            <a:tailEnd/>
          </a:ln>
        </p:spPr>
        <p:txBody>
          <a:bodyPr wrap="square">
            <a:spAutoFit/>
          </a:bodyPr>
          <a:lstStyle/>
          <a:p>
            <a:r>
              <a:rPr lang="zh-CN" altLang="en-US" sz="2400" dirty="0">
                <a:solidFill>
                  <a:srgbClr val="333399"/>
                </a:solidFill>
                <a:latin typeface="Arial" pitchFamily="34" charset="0"/>
                <a:ea typeface="黑体" pitchFamily="49" charset="-122"/>
              </a:rPr>
              <a:t>若媒体空闲，则目的站 </a:t>
            </a:r>
            <a:r>
              <a:rPr lang="en-US" altLang="zh-CN" sz="2400" dirty="0">
                <a:solidFill>
                  <a:srgbClr val="333399"/>
                </a:solidFill>
                <a:latin typeface="Arial" pitchFamily="34" charset="0"/>
                <a:ea typeface="黑体" pitchFamily="49" charset="-122"/>
              </a:rPr>
              <a:t>B </a:t>
            </a:r>
            <a:r>
              <a:rPr lang="zh-CN" altLang="en-US" sz="2400" dirty="0">
                <a:solidFill>
                  <a:srgbClr val="333399"/>
                </a:solidFill>
                <a:latin typeface="Arial" pitchFamily="34" charset="0"/>
                <a:ea typeface="黑体" pitchFamily="49" charset="-122"/>
              </a:rPr>
              <a:t>就发送一个响应控制帧</a:t>
            </a:r>
            <a:r>
              <a:rPr lang="zh-CN" altLang="en-US" sz="2400" dirty="0" smtClean="0">
                <a:solidFill>
                  <a:srgbClr val="333399"/>
                </a:solidFill>
                <a:latin typeface="Arial" pitchFamily="34" charset="0"/>
                <a:ea typeface="黑体" pitchFamily="49" charset="-122"/>
              </a:rPr>
              <a:t>，叫做</a:t>
            </a:r>
            <a:r>
              <a:rPr lang="zh-CN" altLang="en-US" sz="2400" dirty="0">
                <a:solidFill>
                  <a:schemeClr val="hlink"/>
                </a:solidFill>
                <a:latin typeface="Arial" pitchFamily="34" charset="0"/>
                <a:ea typeface="黑体" pitchFamily="49" charset="-122"/>
              </a:rPr>
              <a:t>允许发送</a:t>
            </a:r>
            <a:r>
              <a:rPr lang="zh-CN" altLang="en-US" sz="2400" dirty="0">
                <a:solidFill>
                  <a:srgbClr val="333399"/>
                </a:solidFill>
                <a:latin typeface="Arial" pitchFamily="34" charset="0"/>
                <a:ea typeface="黑体" pitchFamily="49" charset="-122"/>
              </a:rPr>
              <a:t> </a:t>
            </a:r>
            <a:r>
              <a:rPr lang="en-US" altLang="zh-CN" sz="2400" dirty="0">
                <a:solidFill>
                  <a:srgbClr val="333399"/>
                </a:solidFill>
                <a:latin typeface="Arial" pitchFamily="34" charset="0"/>
                <a:ea typeface="黑体" pitchFamily="49" charset="-122"/>
              </a:rPr>
              <a:t>CTS </a:t>
            </a:r>
            <a:r>
              <a:rPr lang="en-US" altLang="zh-CN" sz="2400" dirty="0" smtClean="0">
                <a:solidFill>
                  <a:srgbClr val="333399"/>
                </a:solidFill>
                <a:latin typeface="Arial" pitchFamily="34" charset="0"/>
                <a:ea typeface="黑体" pitchFamily="49" charset="-122"/>
              </a:rPr>
              <a:t>(Clear </a:t>
            </a:r>
            <a:r>
              <a:rPr lang="en-US" altLang="zh-CN" sz="2400" dirty="0">
                <a:solidFill>
                  <a:srgbClr val="333399"/>
                </a:solidFill>
                <a:latin typeface="Arial" pitchFamily="34" charset="0"/>
                <a:ea typeface="黑体" pitchFamily="49" charset="-122"/>
              </a:rPr>
              <a:t>To </a:t>
            </a:r>
            <a:r>
              <a:rPr lang="en-US" altLang="zh-CN" sz="2400" dirty="0" smtClean="0">
                <a:solidFill>
                  <a:srgbClr val="333399"/>
                </a:solidFill>
                <a:latin typeface="Arial" pitchFamily="34" charset="0"/>
                <a:ea typeface="黑体" pitchFamily="49" charset="-122"/>
              </a:rPr>
              <a:t>Send)</a:t>
            </a:r>
            <a:r>
              <a:rPr lang="zh-CN" altLang="en-US" sz="2400" dirty="0" smtClean="0">
                <a:solidFill>
                  <a:srgbClr val="333399"/>
                </a:solidFill>
                <a:latin typeface="Arial" pitchFamily="34" charset="0"/>
                <a:ea typeface="黑体" pitchFamily="49" charset="-122"/>
              </a:rPr>
              <a:t>，</a:t>
            </a:r>
            <a:r>
              <a:rPr lang="zh-CN" altLang="en-US" sz="2400" dirty="0">
                <a:solidFill>
                  <a:srgbClr val="333399"/>
                </a:solidFill>
                <a:latin typeface="Arial" pitchFamily="34" charset="0"/>
                <a:ea typeface="黑体" pitchFamily="49" charset="-122"/>
              </a:rPr>
              <a:t>它包括这</a:t>
            </a:r>
            <a:r>
              <a:rPr lang="zh-CN" altLang="en-US" sz="2400" dirty="0" smtClean="0">
                <a:solidFill>
                  <a:srgbClr val="333399"/>
                </a:solidFill>
                <a:latin typeface="Arial" pitchFamily="34" charset="0"/>
                <a:ea typeface="黑体" pitchFamily="49" charset="-122"/>
              </a:rPr>
              <a:t>次通信</a:t>
            </a:r>
            <a:r>
              <a:rPr lang="zh-CN" altLang="en-US" sz="2400" dirty="0">
                <a:solidFill>
                  <a:srgbClr val="333399"/>
                </a:solidFill>
                <a:latin typeface="Arial" pitchFamily="34" charset="0"/>
                <a:ea typeface="黑体" pitchFamily="49" charset="-122"/>
              </a:rPr>
              <a:t>所需的</a:t>
            </a:r>
            <a:r>
              <a:rPr lang="zh-CN" altLang="en-US" sz="2400" dirty="0" smtClean="0">
                <a:solidFill>
                  <a:srgbClr val="333399"/>
                </a:solidFill>
                <a:latin typeface="Arial" pitchFamily="34" charset="0"/>
                <a:ea typeface="黑体" pitchFamily="49" charset="-122"/>
              </a:rPr>
              <a:t>持续时间 </a:t>
            </a:r>
            <a:r>
              <a:rPr lang="en-US" altLang="zh-CN" sz="2400" dirty="0" smtClean="0">
                <a:solidFill>
                  <a:srgbClr val="333399"/>
                </a:solidFill>
                <a:latin typeface="Arial" pitchFamily="34" charset="0"/>
                <a:ea typeface="黑体" pitchFamily="49" charset="-122"/>
              </a:rPr>
              <a:t>(</a:t>
            </a:r>
            <a:r>
              <a:rPr lang="zh-CN" altLang="en-US" sz="2400" dirty="0" smtClean="0">
                <a:solidFill>
                  <a:srgbClr val="333399"/>
                </a:solidFill>
                <a:latin typeface="Arial" pitchFamily="34" charset="0"/>
                <a:ea typeface="黑体" pitchFamily="49" charset="-122"/>
              </a:rPr>
              <a:t>从 </a:t>
            </a:r>
            <a:r>
              <a:rPr lang="en-US" altLang="zh-CN" sz="2400" dirty="0">
                <a:solidFill>
                  <a:srgbClr val="333399"/>
                </a:solidFill>
                <a:latin typeface="Arial" pitchFamily="34" charset="0"/>
                <a:ea typeface="黑体" pitchFamily="49" charset="-122"/>
              </a:rPr>
              <a:t>RTS </a:t>
            </a:r>
            <a:r>
              <a:rPr lang="zh-CN" altLang="en-US" sz="2400" dirty="0">
                <a:solidFill>
                  <a:srgbClr val="333399"/>
                </a:solidFill>
                <a:latin typeface="Arial" pitchFamily="34" charset="0"/>
                <a:ea typeface="黑体" pitchFamily="49" charset="-122"/>
              </a:rPr>
              <a:t>帧中将此</a:t>
            </a:r>
            <a:r>
              <a:rPr lang="zh-CN" altLang="en-US" sz="2400" dirty="0" smtClean="0">
                <a:solidFill>
                  <a:srgbClr val="333399"/>
                </a:solidFill>
                <a:latin typeface="Arial" pitchFamily="34" charset="0"/>
                <a:ea typeface="黑体" pitchFamily="49" charset="-122"/>
              </a:rPr>
              <a:t>持续时间复制</a:t>
            </a:r>
            <a:r>
              <a:rPr lang="zh-CN" altLang="en-US" sz="2400" dirty="0">
                <a:solidFill>
                  <a:srgbClr val="333399"/>
                </a:solidFill>
                <a:latin typeface="Arial" pitchFamily="34" charset="0"/>
                <a:ea typeface="黑体" pitchFamily="49" charset="-122"/>
              </a:rPr>
              <a:t>到 </a:t>
            </a:r>
            <a:r>
              <a:rPr lang="en-US" altLang="zh-CN" sz="2400" dirty="0">
                <a:solidFill>
                  <a:srgbClr val="333399"/>
                </a:solidFill>
                <a:latin typeface="Arial" pitchFamily="34" charset="0"/>
                <a:ea typeface="黑体" pitchFamily="49" charset="-122"/>
              </a:rPr>
              <a:t>CTS </a:t>
            </a:r>
            <a:r>
              <a:rPr lang="zh-CN" altLang="en-US" sz="2400" dirty="0">
                <a:solidFill>
                  <a:srgbClr val="333399"/>
                </a:solidFill>
                <a:latin typeface="Arial" pitchFamily="34" charset="0"/>
                <a:ea typeface="黑体" pitchFamily="49" charset="-122"/>
              </a:rPr>
              <a:t>帧</a:t>
            </a:r>
            <a:r>
              <a:rPr lang="zh-CN" altLang="en-US" sz="2400" dirty="0" smtClean="0">
                <a:solidFill>
                  <a:srgbClr val="333399"/>
                </a:solidFill>
                <a:latin typeface="Arial" pitchFamily="34" charset="0"/>
                <a:ea typeface="黑体" pitchFamily="49" charset="-122"/>
              </a:rPr>
              <a:t>中</a:t>
            </a:r>
            <a:r>
              <a:rPr lang="en-US" altLang="zh-CN" sz="2400" dirty="0" smtClean="0">
                <a:solidFill>
                  <a:srgbClr val="333399"/>
                </a:solidFill>
                <a:latin typeface="Arial" pitchFamily="34" charset="0"/>
                <a:ea typeface="黑体" pitchFamily="49" charset="-122"/>
              </a:rPr>
              <a:t>)</a:t>
            </a:r>
            <a:r>
              <a:rPr lang="zh-CN" altLang="en-US" sz="2400" dirty="0" smtClean="0">
                <a:solidFill>
                  <a:srgbClr val="333399"/>
                </a:solidFill>
                <a:latin typeface="Arial" pitchFamily="34" charset="0"/>
                <a:ea typeface="黑体" pitchFamily="49" charset="-122"/>
              </a:rPr>
              <a:t>。 </a:t>
            </a:r>
            <a:endParaRPr lang="zh-CN" altLang="en-US" sz="2400" dirty="0">
              <a:solidFill>
                <a:srgbClr val="333399"/>
              </a:solidFill>
              <a:latin typeface="Arial" pitchFamily="34" charset="0"/>
              <a:ea typeface="黑体" pitchFamily="49" charset="-122"/>
            </a:endParaRPr>
          </a:p>
        </p:txBody>
      </p:sp>
      <p:sp>
        <p:nvSpPr>
          <p:cNvPr id="335915" name="Text Box 43"/>
          <p:cNvSpPr txBox="1">
            <a:spLocks noChangeArrowheads="1"/>
          </p:cNvSpPr>
          <p:nvPr/>
        </p:nvSpPr>
        <p:spPr bwMode="auto">
          <a:xfrm>
            <a:off x="357158" y="2181517"/>
            <a:ext cx="8572560" cy="461665"/>
          </a:xfrm>
          <a:prstGeom prst="rect">
            <a:avLst/>
          </a:prstGeom>
          <a:solidFill>
            <a:srgbClr val="CCECFF"/>
          </a:solidFill>
          <a:ln w="9525">
            <a:solidFill>
              <a:srgbClr val="333399"/>
            </a:solidFill>
            <a:miter lim="800000"/>
            <a:headEnd/>
            <a:tailEnd/>
          </a:ln>
        </p:spPr>
        <p:txBody>
          <a:bodyPr wrap="square">
            <a:spAutoFit/>
          </a:bodyPr>
          <a:lstStyle/>
          <a:p>
            <a:pPr algn="ctr"/>
            <a:r>
              <a:rPr lang="en-US" altLang="zh-CN" sz="2400" dirty="0">
                <a:latin typeface="Arial" pitchFamily="34" charset="0"/>
                <a:ea typeface="黑体" pitchFamily="49" charset="-122"/>
              </a:rPr>
              <a:t>A </a:t>
            </a:r>
            <a:r>
              <a:rPr lang="zh-CN" altLang="en-US" sz="2400" dirty="0">
                <a:latin typeface="Arial" pitchFamily="34" charset="0"/>
                <a:ea typeface="黑体" pitchFamily="49" charset="-122"/>
              </a:rPr>
              <a:t>收到 </a:t>
            </a:r>
            <a:r>
              <a:rPr lang="en-US" altLang="zh-CN" sz="2400" dirty="0">
                <a:latin typeface="Arial" pitchFamily="34" charset="0"/>
                <a:ea typeface="黑体" pitchFamily="49" charset="-122"/>
              </a:rPr>
              <a:t>CTS </a:t>
            </a:r>
            <a:r>
              <a:rPr lang="zh-CN" altLang="en-US" sz="2400" dirty="0">
                <a:latin typeface="Arial" pitchFamily="34" charset="0"/>
                <a:ea typeface="黑体" pitchFamily="49" charset="-122"/>
              </a:rPr>
              <a:t>帧后就可发送其数据帧</a:t>
            </a:r>
            <a:r>
              <a:rPr lang="zh-CN" altLang="en-US" sz="2400" dirty="0" smtClean="0">
                <a:latin typeface="Arial" pitchFamily="34" charset="0"/>
                <a:ea typeface="黑体" pitchFamily="49" charset="-122"/>
              </a:rPr>
              <a:t>。</a:t>
            </a:r>
            <a:endParaRPr lang="zh-CN" altLang="en-US" sz="2400" dirty="0">
              <a:latin typeface="Arial" pitchFamily="34" charset="0"/>
              <a:ea typeface="黑体" pitchFamily="49" charset="-122"/>
            </a:endParaRPr>
          </a:p>
        </p:txBody>
      </p:sp>
      <p:grpSp>
        <p:nvGrpSpPr>
          <p:cNvPr id="48143" name="Group 44"/>
          <p:cNvGrpSpPr>
            <a:grpSpLocks/>
          </p:cNvGrpSpPr>
          <p:nvPr/>
        </p:nvGrpSpPr>
        <p:grpSpPr bwMode="auto">
          <a:xfrm>
            <a:off x="4356100" y="5445200"/>
            <a:ext cx="717550" cy="585787"/>
            <a:chOff x="762" y="2391"/>
            <a:chExt cx="423" cy="312"/>
          </a:xfrm>
        </p:grpSpPr>
        <p:grpSp>
          <p:nvGrpSpPr>
            <p:cNvPr id="48188" name="Group 45"/>
            <p:cNvGrpSpPr>
              <a:grpSpLocks/>
            </p:cNvGrpSpPr>
            <p:nvPr/>
          </p:nvGrpSpPr>
          <p:grpSpPr bwMode="auto">
            <a:xfrm>
              <a:off x="867" y="2432"/>
              <a:ext cx="318" cy="271"/>
              <a:chOff x="657" y="1570"/>
              <a:chExt cx="318" cy="311"/>
            </a:xfrm>
          </p:grpSpPr>
          <p:sp>
            <p:nvSpPr>
              <p:cNvPr id="48196" name="Line 46"/>
              <p:cNvSpPr>
                <a:spLocks noChangeShapeType="1"/>
              </p:cNvSpPr>
              <p:nvPr/>
            </p:nvSpPr>
            <p:spPr bwMode="auto">
              <a:xfrm flipH="1">
                <a:off x="703" y="1570"/>
                <a:ext cx="0" cy="78"/>
              </a:xfrm>
              <a:prstGeom prst="line">
                <a:avLst/>
              </a:prstGeom>
              <a:noFill/>
              <a:ln w="28575">
                <a:solidFill>
                  <a:schemeClr val="tx1"/>
                </a:solidFill>
                <a:round/>
                <a:headEnd/>
                <a:tailEnd/>
              </a:ln>
            </p:spPr>
            <p:txBody>
              <a:bodyPr/>
              <a:lstStyle/>
              <a:p>
                <a:endParaRPr lang="zh-CN" altLang="en-US"/>
              </a:p>
            </p:txBody>
          </p:sp>
          <p:pic>
            <p:nvPicPr>
              <p:cNvPr id="48197" name="Picture 47" descr="laptop copy"/>
              <p:cNvPicPr>
                <a:picLocks noChangeAspect="1" noChangeArrowheads="1"/>
              </p:cNvPicPr>
              <p:nvPr/>
            </p:nvPicPr>
            <p:blipFill>
              <a:blip r:embed="rId2" cstate="print"/>
              <a:srcRect/>
              <a:stretch>
                <a:fillRect/>
              </a:stretch>
            </p:blipFill>
            <p:spPr bwMode="auto">
              <a:xfrm>
                <a:off x="657" y="1615"/>
                <a:ext cx="318" cy="266"/>
              </a:xfrm>
              <a:prstGeom prst="rect">
                <a:avLst/>
              </a:prstGeom>
              <a:noFill/>
              <a:ln w="9525">
                <a:noFill/>
                <a:miter lim="800000"/>
                <a:headEnd/>
                <a:tailEnd/>
              </a:ln>
            </p:spPr>
          </p:pic>
        </p:grpSp>
        <p:grpSp>
          <p:nvGrpSpPr>
            <p:cNvPr id="48189" name="Group 48"/>
            <p:cNvGrpSpPr>
              <a:grpSpLocks/>
            </p:cNvGrpSpPr>
            <p:nvPr/>
          </p:nvGrpSpPr>
          <p:grpSpPr bwMode="auto">
            <a:xfrm>
              <a:off x="762" y="2391"/>
              <a:ext cx="306" cy="90"/>
              <a:chOff x="748" y="2251"/>
              <a:chExt cx="306" cy="90"/>
            </a:xfrm>
          </p:grpSpPr>
          <p:sp>
            <p:nvSpPr>
              <p:cNvPr id="48190" name="AutoShape 49"/>
              <p:cNvSpPr>
                <a:spLocks noChangeArrowheads="1"/>
              </p:cNvSpPr>
              <p:nvPr/>
            </p:nvSpPr>
            <p:spPr bwMode="auto">
              <a:xfrm>
                <a:off x="748" y="2251"/>
                <a:ext cx="111" cy="90"/>
              </a:xfrm>
              <a:prstGeom prst="moon">
                <a:avLst>
                  <a:gd name="adj" fmla="val 18444"/>
                </a:avLst>
              </a:prstGeom>
              <a:solidFill>
                <a:srgbClr val="808080"/>
              </a:solidFill>
              <a:ln w="9525">
                <a:noFill/>
                <a:miter lim="800000"/>
                <a:headEnd/>
                <a:tailEnd/>
              </a:ln>
            </p:spPr>
            <p:txBody>
              <a:bodyPr wrap="none" anchor="ctr"/>
              <a:lstStyle/>
              <a:p>
                <a:endParaRPr lang="zh-CN" altLang="en-US"/>
              </a:p>
            </p:txBody>
          </p:sp>
          <p:sp>
            <p:nvSpPr>
              <p:cNvPr id="48191" name="AutoShape 50"/>
              <p:cNvSpPr>
                <a:spLocks noChangeArrowheads="1"/>
              </p:cNvSpPr>
              <p:nvPr/>
            </p:nvSpPr>
            <p:spPr bwMode="auto">
              <a:xfrm flipH="1">
                <a:off x="943" y="2251"/>
                <a:ext cx="111" cy="90"/>
              </a:xfrm>
              <a:prstGeom prst="moon">
                <a:avLst>
                  <a:gd name="adj" fmla="val 18444"/>
                </a:avLst>
              </a:prstGeom>
              <a:solidFill>
                <a:srgbClr val="808080"/>
              </a:solidFill>
              <a:ln w="9525">
                <a:noFill/>
                <a:miter lim="800000"/>
                <a:headEnd/>
                <a:tailEnd/>
              </a:ln>
            </p:spPr>
            <p:txBody>
              <a:bodyPr wrap="none" anchor="ctr"/>
              <a:lstStyle/>
              <a:p>
                <a:endParaRPr lang="zh-CN" altLang="en-US"/>
              </a:p>
            </p:txBody>
          </p:sp>
          <p:sp>
            <p:nvSpPr>
              <p:cNvPr id="48192" name="AutoShape 51"/>
              <p:cNvSpPr>
                <a:spLocks noChangeArrowheads="1"/>
              </p:cNvSpPr>
              <p:nvPr/>
            </p:nvSpPr>
            <p:spPr bwMode="auto">
              <a:xfrm flipH="1">
                <a:off x="922" y="2266"/>
                <a:ext cx="70" cy="60"/>
              </a:xfrm>
              <a:prstGeom prst="moon">
                <a:avLst>
                  <a:gd name="adj" fmla="val 18347"/>
                </a:avLst>
              </a:prstGeom>
              <a:solidFill>
                <a:srgbClr val="808080"/>
              </a:solidFill>
              <a:ln w="9525">
                <a:noFill/>
                <a:miter lim="800000"/>
                <a:headEnd/>
                <a:tailEnd/>
              </a:ln>
            </p:spPr>
            <p:txBody>
              <a:bodyPr wrap="none" anchor="ctr"/>
              <a:lstStyle/>
              <a:p>
                <a:endParaRPr lang="zh-CN" altLang="en-US"/>
              </a:p>
            </p:txBody>
          </p:sp>
          <p:sp>
            <p:nvSpPr>
              <p:cNvPr id="48193" name="AutoShape 52"/>
              <p:cNvSpPr>
                <a:spLocks noChangeArrowheads="1"/>
              </p:cNvSpPr>
              <p:nvPr/>
            </p:nvSpPr>
            <p:spPr bwMode="auto">
              <a:xfrm>
                <a:off x="806" y="2266"/>
                <a:ext cx="70" cy="60"/>
              </a:xfrm>
              <a:prstGeom prst="moon">
                <a:avLst>
                  <a:gd name="adj" fmla="val 18347"/>
                </a:avLst>
              </a:prstGeom>
              <a:solidFill>
                <a:srgbClr val="808080"/>
              </a:solidFill>
              <a:ln w="9525">
                <a:noFill/>
                <a:miter lim="800000"/>
                <a:headEnd/>
                <a:tailEnd/>
              </a:ln>
            </p:spPr>
            <p:txBody>
              <a:bodyPr wrap="none" anchor="ctr"/>
              <a:lstStyle/>
              <a:p>
                <a:endParaRPr lang="zh-CN" altLang="en-US"/>
              </a:p>
            </p:txBody>
          </p:sp>
          <p:sp>
            <p:nvSpPr>
              <p:cNvPr id="48194" name="AutoShape 53"/>
              <p:cNvSpPr>
                <a:spLocks noChangeArrowheads="1"/>
              </p:cNvSpPr>
              <p:nvPr/>
            </p:nvSpPr>
            <p:spPr bwMode="auto">
              <a:xfrm flipH="1">
                <a:off x="905" y="2281"/>
                <a:ext cx="35" cy="30"/>
              </a:xfrm>
              <a:prstGeom prst="moon">
                <a:avLst>
                  <a:gd name="adj" fmla="val 41907"/>
                </a:avLst>
              </a:prstGeom>
              <a:solidFill>
                <a:srgbClr val="808080"/>
              </a:solidFill>
              <a:ln w="9525">
                <a:noFill/>
                <a:miter lim="800000"/>
                <a:headEnd/>
                <a:tailEnd/>
              </a:ln>
            </p:spPr>
            <p:txBody>
              <a:bodyPr wrap="none" anchor="ctr"/>
              <a:lstStyle/>
              <a:p>
                <a:endParaRPr lang="zh-CN" altLang="en-US"/>
              </a:p>
            </p:txBody>
          </p:sp>
          <p:sp>
            <p:nvSpPr>
              <p:cNvPr id="48195" name="AutoShape 54"/>
              <p:cNvSpPr>
                <a:spLocks noChangeArrowheads="1"/>
              </p:cNvSpPr>
              <p:nvPr/>
            </p:nvSpPr>
            <p:spPr bwMode="auto">
              <a:xfrm>
                <a:off x="857" y="2281"/>
                <a:ext cx="35" cy="30"/>
              </a:xfrm>
              <a:prstGeom prst="moon">
                <a:avLst>
                  <a:gd name="adj" fmla="val 41907"/>
                </a:avLst>
              </a:prstGeom>
              <a:solidFill>
                <a:srgbClr val="808080"/>
              </a:solidFill>
              <a:ln w="9525">
                <a:noFill/>
                <a:miter lim="800000"/>
                <a:headEnd/>
                <a:tailEnd/>
              </a:ln>
            </p:spPr>
            <p:txBody>
              <a:bodyPr wrap="none" anchor="ctr"/>
              <a:lstStyle/>
              <a:p>
                <a:endParaRPr lang="zh-CN" altLang="en-US"/>
              </a:p>
            </p:txBody>
          </p:sp>
        </p:grpSp>
      </p:grpSp>
      <p:grpSp>
        <p:nvGrpSpPr>
          <p:cNvPr id="48144" name="Group 110"/>
          <p:cNvGrpSpPr>
            <a:grpSpLocks/>
          </p:cNvGrpSpPr>
          <p:nvPr/>
        </p:nvGrpSpPr>
        <p:grpSpPr bwMode="auto">
          <a:xfrm>
            <a:off x="6588125" y="4005337"/>
            <a:ext cx="717550" cy="585788"/>
            <a:chOff x="762" y="2391"/>
            <a:chExt cx="423" cy="312"/>
          </a:xfrm>
        </p:grpSpPr>
        <p:grpSp>
          <p:nvGrpSpPr>
            <p:cNvPr id="48178" name="Group 111"/>
            <p:cNvGrpSpPr>
              <a:grpSpLocks/>
            </p:cNvGrpSpPr>
            <p:nvPr/>
          </p:nvGrpSpPr>
          <p:grpSpPr bwMode="auto">
            <a:xfrm>
              <a:off x="867" y="2432"/>
              <a:ext cx="318" cy="271"/>
              <a:chOff x="657" y="1570"/>
              <a:chExt cx="318" cy="311"/>
            </a:xfrm>
          </p:grpSpPr>
          <p:sp>
            <p:nvSpPr>
              <p:cNvPr id="48186" name="Line 112"/>
              <p:cNvSpPr>
                <a:spLocks noChangeShapeType="1"/>
              </p:cNvSpPr>
              <p:nvPr/>
            </p:nvSpPr>
            <p:spPr bwMode="auto">
              <a:xfrm flipH="1">
                <a:off x="703" y="1570"/>
                <a:ext cx="0" cy="78"/>
              </a:xfrm>
              <a:prstGeom prst="line">
                <a:avLst/>
              </a:prstGeom>
              <a:noFill/>
              <a:ln w="28575">
                <a:solidFill>
                  <a:schemeClr val="tx1"/>
                </a:solidFill>
                <a:round/>
                <a:headEnd/>
                <a:tailEnd/>
              </a:ln>
            </p:spPr>
            <p:txBody>
              <a:bodyPr/>
              <a:lstStyle/>
              <a:p>
                <a:endParaRPr lang="zh-CN" altLang="en-US"/>
              </a:p>
            </p:txBody>
          </p:sp>
          <p:pic>
            <p:nvPicPr>
              <p:cNvPr id="48187" name="Picture 113" descr="laptop copy"/>
              <p:cNvPicPr>
                <a:picLocks noChangeAspect="1" noChangeArrowheads="1"/>
              </p:cNvPicPr>
              <p:nvPr/>
            </p:nvPicPr>
            <p:blipFill>
              <a:blip r:embed="rId2" cstate="print"/>
              <a:srcRect/>
              <a:stretch>
                <a:fillRect/>
              </a:stretch>
            </p:blipFill>
            <p:spPr bwMode="auto">
              <a:xfrm>
                <a:off x="657" y="1615"/>
                <a:ext cx="318" cy="266"/>
              </a:xfrm>
              <a:prstGeom prst="rect">
                <a:avLst/>
              </a:prstGeom>
              <a:noFill/>
              <a:ln w="9525">
                <a:noFill/>
                <a:miter lim="800000"/>
                <a:headEnd/>
                <a:tailEnd/>
              </a:ln>
            </p:spPr>
          </p:pic>
        </p:grpSp>
        <p:grpSp>
          <p:nvGrpSpPr>
            <p:cNvPr id="48179" name="Group 114"/>
            <p:cNvGrpSpPr>
              <a:grpSpLocks/>
            </p:cNvGrpSpPr>
            <p:nvPr/>
          </p:nvGrpSpPr>
          <p:grpSpPr bwMode="auto">
            <a:xfrm>
              <a:off x="762" y="2391"/>
              <a:ext cx="306" cy="90"/>
              <a:chOff x="748" y="2251"/>
              <a:chExt cx="306" cy="90"/>
            </a:xfrm>
          </p:grpSpPr>
          <p:sp>
            <p:nvSpPr>
              <p:cNvPr id="48180" name="AutoShape 115"/>
              <p:cNvSpPr>
                <a:spLocks noChangeArrowheads="1"/>
              </p:cNvSpPr>
              <p:nvPr/>
            </p:nvSpPr>
            <p:spPr bwMode="auto">
              <a:xfrm>
                <a:off x="748" y="2251"/>
                <a:ext cx="111" cy="90"/>
              </a:xfrm>
              <a:prstGeom prst="moon">
                <a:avLst>
                  <a:gd name="adj" fmla="val 18444"/>
                </a:avLst>
              </a:prstGeom>
              <a:solidFill>
                <a:srgbClr val="808080"/>
              </a:solidFill>
              <a:ln w="9525">
                <a:noFill/>
                <a:miter lim="800000"/>
                <a:headEnd/>
                <a:tailEnd/>
              </a:ln>
            </p:spPr>
            <p:txBody>
              <a:bodyPr wrap="none" anchor="ctr"/>
              <a:lstStyle/>
              <a:p>
                <a:endParaRPr lang="zh-CN" altLang="en-US"/>
              </a:p>
            </p:txBody>
          </p:sp>
          <p:sp>
            <p:nvSpPr>
              <p:cNvPr id="48181" name="AutoShape 116"/>
              <p:cNvSpPr>
                <a:spLocks noChangeArrowheads="1"/>
              </p:cNvSpPr>
              <p:nvPr/>
            </p:nvSpPr>
            <p:spPr bwMode="auto">
              <a:xfrm flipH="1">
                <a:off x="943" y="2251"/>
                <a:ext cx="111" cy="90"/>
              </a:xfrm>
              <a:prstGeom prst="moon">
                <a:avLst>
                  <a:gd name="adj" fmla="val 18444"/>
                </a:avLst>
              </a:prstGeom>
              <a:solidFill>
                <a:srgbClr val="808080"/>
              </a:solidFill>
              <a:ln w="9525">
                <a:noFill/>
                <a:miter lim="800000"/>
                <a:headEnd/>
                <a:tailEnd/>
              </a:ln>
            </p:spPr>
            <p:txBody>
              <a:bodyPr wrap="none" anchor="ctr"/>
              <a:lstStyle/>
              <a:p>
                <a:endParaRPr lang="zh-CN" altLang="en-US"/>
              </a:p>
            </p:txBody>
          </p:sp>
          <p:sp>
            <p:nvSpPr>
              <p:cNvPr id="48182" name="AutoShape 117"/>
              <p:cNvSpPr>
                <a:spLocks noChangeArrowheads="1"/>
              </p:cNvSpPr>
              <p:nvPr/>
            </p:nvSpPr>
            <p:spPr bwMode="auto">
              <a:xfrm flipH="1">
                <a:off x="922" y="2266"/>
                <a:ext cx="70" cy="60"/>
              </a:xfrm>
              <a:prstGeom prst="moon">
                <a:avLst>
                  <a:gd name="adj" fmla="val 18347"/>
                </a:avLst>
              </a:prstGeom>
              <a:solidFill>
                <a:srgbClr val="808080"/>
              </a:solidFill>
              <a:ln w="9525">
                <a:noFill/>
                <a:miter lim="800000"/>
                <a:headEnd/>
                <a:tailEnd/>
              </a:ln>
            </p:spPr>
            <p:txBody>
              <a:bodyPr wrap="none" anchor="ctr"/>
              <a:lstStyle/>
              <a:p>
                <a:endParaRPr lang="zh-CN" altLang="en-US"/>
              </a:p>
            </p:txBody>
          </p:sp>
          <p:sp>
            <p:nvSpPr>
              <p:cNvPr id="48183" name="AutoShape 118"/>
              <p:cNvSpPr>
                <a:spLocks noChangeArrowheads="1"/>
              </p:cNvSpPr>
              <p:nvPr/>
            </p:nvSpPr>
            <p:spPr bwMode="auto">
              <a:xfrm>
                <a:off x="806" y="2266"/>
                <a:ext cx="70" cy="60"/>
              </a:xfrm>
              <a:prstGeom prst="moon">
                <a:avLst>
                  <a:gd name="adj" fmla="val 18347"/>
                </a:avLst>
              </a:prstGeom>
              <a:solidFill>
                <a:srgbClr val="808080"/>
              </a:solidFill>
              <a:ln w="9525">
                <a:noFill/>
                <a:miter lim="800000"/>
                <a:headEnd/>
                <a:tailEnd/>
              </a:ln>
            </p:spPr>
            <p:txBody>
              <a:bodyPr wrap="none" anchor="ctr"/>
              <a:lstStyle/>
              <a:p>
                <a:endParaRPr lang="zh-CN" altLang="en-US"/>
              </a:p>
            </p:txBody>
          </p:sp>
          <p:sp>
            <p:nvSpPr>
              <p:cNvPr id="48184" name="AutoShape 119"/>
              <p:cNvSpPr>
                <a:spLocks noChangeArrowheads="1"/>
              </p:cNvSpPr>
              <p:nvPr/>
            </p:nvSpPr>
            <p:spPr bwMode="auto">
              <a:xfrm flipH="1">
                <a:off x="905" y="2281"/>
                <a:ext cx="35" cy="30"/>
              </a:xfrm>
              <a:prstGeom prst="moon">
                <a:avLst>
                  <a:gd name="adj" fmla="val 41907"/>
                </a:avLst>
              </a:prstGeom>
              <a:solidFill>
                <a:srgbClr val="808080"/>
              </a:solidFill>
              <a:ln w="9525">
                <a:noFill/>
                <a:miter lim="800000"/>
                <a:headEnd/>
                <a:tailEnd/>
              </a:ln>
            </p:spPr>
            <p:txBody>
              <a:bodyPr wrap="none" anchor="ctr"/>
              <a:lstStyle/>
              <a:p>
                <a:endParaRPr lang="zh-CN" altLang="en-US"/>
              </a:p>
            </p:txBody>
          </p:sp>
          <p:sp>
            <p:nvSpPr>
              <p:cNvPr id="48185" name="AutoShape 120"/>
              <p:cNvSpPr>
                <a:spLocks noChangeArrowheads="1"/>
              </p:cNvSpPr>
              <p:nvPr/>
            </p:nvSpPr>
            <p:spPr bwMode="auto">
              <a:xfrm>
                <a:off x="857" y="2281"/>
                <a:ext cx="35" cy="30"/>
              </a:xfrm>
              <a:prstGeom prst="moon">
                <a:avLst>
                  <a:gd name="adj" fmla="val 41907"/>
                </a:avLst>
              </a:prstGeom>
              <a:solidFill>
                <a:srgbClr val="808080"/>
              </a:solidFill>
              <a:ln w="9525">
                <a:noFill/>
                <a:miter lim="800000"/>
                <a:headEnd/>
                <a:tailEnd/>
              </a:ln>
            </p:spPr>
            <p:txBody>
              <a:bodyPr wrap="none" anchor="ctr"/>
              <a:lstStyle/>
              <a:p>
                <a:endParaRPr lang="zh-CN" altLang="en-US"/>
              </a:p>
            </p:txBody>
          </p:sp>
        </p:grpSp>
      </p:grpSp>
      <p:grpSp>
        <p:nvGrpSpPr>
          <p:cNvPr id="48145" name="Group 121"/>
          <p:cNvGrpSpPr>
            <a:grpSpLocks/>
          </p:cNvGrpSpPr>
          <p:nvPr/>
        </p:nvGrpSpPr>
        <p:grpSpPr bwMode="auto">
          <a:xfrm>
            <a:off x="5078413" y="4005337"/>
            <a:ext cx="717550" cy="585788"/>
            <a:chOff x="762" y="2391"/>
            <a:chExt cx="423" cy="312"/>
          </a:xfrm>
        </p:grpSpPr>
        <p:grpSp>
          <p:nvGrpSpPr>
            <p:cNvPr id="48168" name="Group 122"/>
            <p:cNvGrpSpPr>
              <a:grpSpLocks/>
            </p:cNvGrpSpPr>
            <p:nvPr/>
          </p:nvGrpSpPr>
          <p:grpSpPr bwMode="auto">
            <a:xfrm>
              <a:off x="867" y="2432"/>
              <a:ext cx="318" cy="271"/>
              <a:chOff x="657" y="1570"/>
              <a:chExt cx="318" cy="311"/>
            </a:xfrm>
          </p:grpSpPr>
          <p:sp>
            <p:nvSpPr>
              <p:cNvPr id="48176" name="Line 123"/>
              <p:cNvSpPr>
                <a:spLocks noChangeShapeType="1"/>
              </p:cNvSpPr>
              <p:nvPr/>
            </p:nvSpPr>
            <p:spPr bwMode="auto">
              <a:xfrm flipH="1">
                <a:off x="703" y="1570"/>
                <a:ext cx="0" cy="78"/>
              </a:xfrm>
              <a:prstGeom prst="line">
                <a:avLst/>
              </a:prstGeom>
              <a:noFill/>
              <a:ln w="28575">
                <a:solidFill>
                  <a:schemeClr val="tx1"/>
                </a:solidFill>
                <a:round/>
                <a:headEnd/>
                <a:tailEnd/>
              </a:ln>
            </p:spPr>
            <p:txBody>
              <a:bodyPr/>
              <a:lstStyle/>
              <a:p>
                <a:endParaRPr lang="zh-CN" altLang="en-US"/>
              </a:p>
            </p:txBody>
          </p:sp>
          <p:pic>
            <p:nvPicPr>
              <p:cNvPr id="48177" name="Picture 124" descr="laptop copy"/>
              <p:cNvPicPr>
                <a:picLocks noChangeAspect="1" noChangeArrowheads="1"/>
              </p:cNvPicPr>
              <p:nvPr/>
            </p:nvPicPr>
            <p:blipFill>
              <a:blip r:embed="rId2" cstate="print"/>
              <a:srcRect/>
              <a:stretch>
                <a:fillRect/>
              </a:stretch>
            </p:blipFill>
            <p:spPr bwMode="auto">
              <a:xfrm>
                <a:off x="657" y="1615"/>
                <a:ext cx="318" cy="266"/>
              </a:xfrm>
              <a:prstGeom prst="rect">
                <a:avLst/>
              </a:prstGeom>
              <a:noFill/>
              <a:ln w="9525">
                <a:noFill/>
                <a:miter lim="800000"/>
                <a:headEnd/>
                <a:tailEnd/>
              </a:ln>
            </p:spPr>
          </p:pic>
        </p:grpSp>
        <p:grpSp>
          <p:nvGrpSpPr>
            <p:cNvPr id="48169" name="Group 125"/>
            <p:cNvGrpSpPr>
              <a:grpSpLocks/>
            </p:cNvGrpSpPr>
            <p:nvPr/>
          </p:nvGrpSpPr>
          <p:grpSpPr bwMode="auto">
            <a:xfrm>
              <a:off x="762" y="2391"/>
              <a:ext cx="306" cy="90"/>
              <a:chOff x="748" y="2251"/>
              <a:chExt cx="306" cy="90"/>
            </a:xfrm>
          </p:grpSpPr>
          <p:sp>
            <p:nvSpPr>
              <p:cNvPr id="48170" name="AutoShape 126"/>
              <p:cNvSpPr>
                <a:spLocks noChangeArrowheads="1"/>
              </p:cNvSpPr>
              <p:nvPr/>
            </p:nvSpPr>
            <p:spPr bwMode="auto">
              <a:xfrm>
                <a:off x="748" y="2251"/>
                <a:ext cx="111" cy="90"/>
              </a:xfrm>
              <a:prstGeom prst="moon">
                <a:avLst>
                  <a:gd name="adj" fmla="val 18444"/>
                </a:avLst>
              </a:prstGeom>
              <a:solidFill>
                <a:srgbClr val="808080"/>
              </a:solidFill>
              <a:ln w="9525">
                <a:noFill/>
                <a:miter lim="800000"/>
                <a:headEnd/>
                <a:tailEnd/>
              </a:ln>
            </p:spPr>
            <p:txBody>
              <a:bodyPr wrap="none" anchor="ctr"/>
              <a:lstStyle/>
              <a:p>
                <a:endParaRPr lang="zh-CN" altLang="en-US"/>
              </a:p>
            </p:txBody>
          </p:sp>
          <p:sp>
            <p:nvSpPr>
              <p:cNvPr id="48171" name="AutoShape 127"/>
              <p:cNvSpPr>
                <a:spLocks noChangeArrowheads="1"/>
              </p:cNvSpPr>
              <p:nvPr/>
            </p:nvSpPr>
            <p:spPr bwMode="auto">
              <a:xfrm flipH="1">
                <a:off x="943" y="2251"/>
                <a:ext cx="111" cy="90"/>
              </a:xfrm>
              <a:prstGeom prst="moon">
                <a:avLst>
                  <a:gd name="adj" fmla="val 18444"/>
                </a:avLst>
              </a:prstGeom>
              <a:solidFill>
                <a:srgbClr val="808080"/>
              </a:solidFill>
              <a:ln w="9525">
                <a:noFill/>
                <a:miter lim="800000"/>
                <a:headEnd/>
                <a:tailEnd/>
              </a:ln>
            </p:spPr>
            <p:txBody>
              <a:bodyPr wrap="none" anchor="ctr"/>
              <a:lstStyle/>
              <a:p>
                <a:endParaRPr lang="zh-CN" altLang="en-US"/>
              </a:p>
            </p:txBody>
          </p:sp>
          <p:sp>
            <p:nvSpPr>
              <p:cNvPr id="48172" name="AutoShape 128"/>
              <p:cNvSpPr>
                <a:spLocks noChangeArrowheads="1"/>
              </p:cNvSpPr>
              <p:nvPr/>
            </p:nvSpPr>
            <p:spPr bwMode="auto">
              <a:xfrm flipH="1">
                <a:off x="922" y="2266"/>
                <a:ext cx="70" cy="60"/>
              </a:xfrm>
              <a:prstGeom prst="moon">
                <a:avLst>
                  <a:gd name="adj" fmla="val 18347"/>
                </a:avLst>
              </a:prstGeom>
              <a:solidFill>
                <a:srgbClr val="808080"/>
              </a:solidFill>
              <a:ln w="9525">
                <a:noFill/>
                <a:miter lim="800000"/>
                <a:headEnd/>
                <a:tailEnd/>
              </a:ln>
            </p:spPr>
            <p:txBody>
              <a:bodyPr wrap="none" anchor="ctr"/>
              <a:lstStyle/>
              <a:p>
                <a:endParaRPr lang="zh-CN" altLang="en-US"/>
              </a:p>
            </p:txBody>
          </p:sp>
          <p:sp>
            <p:nvSpPr>
              <p:cNvPr id="48173" name="AutoShape 129"/>
              <p:cNvSpPr>
                <a:spLocks noChangeArrowheads="1"/>
              </p:cNvSpPr>
              <p:nvPr/>
            </p:nvSpPr>
            <p:spPr bwMode="auto">
              <a:xfrm>
                <a:off x="806" y="2266"/>
                <a:ext cx="70" cy="60"/>
              </a:xfrm>
              <a:prstGeom prst="moon">
                <a:avLst>
                  <a:gd name="adj" fmla="val 18347"/>
                </a:avLst>
              </a:prstGeom>
              <a:solidFill>
                <a:srgbClr val="808080"/>
              </a:solidFill>
              <a:ln w="9525">
                <a:noFill/>
                <a:miter lim="800000"/>
                <a:headEnd/>
                <a:tailEnd/>
              </a:ln>
            </p:spPr>
            <p:txBody>
              <a:bodyPr wrap="none" anchor="ctr"/>
              <a:lstStyle/>
              <a:p>
                <a:endParaRPr lang="zh-CN" altLang="en-US"/>
              </a:p>
            </p:txBody>
          </p:sp>
          <p:sp>
            <p:nvSpPr>
              <p:cNvPr id="48174" name="AutoShape 130"/>
              <p:cNvSpPr>
                <a:spLocks noChangeArrowheads="1"/>
              </p:cNvSpPr>
              <p:nvPr/>
            </p:nvSpPr>
            <p:spPr bwMode="auto">
              <a:xfrm flipH="1">
                <a:off x="905" y="2281"/>
                <a:ext cx="35" cy="30"/>
              </a:xfrm>
              <a:prstGeom prst="moon">
                <a:avLst>
                  <a:gd name="adj" fmla="val 41907"/>
                </a:avLst>
              </a:prstGeom>
              <a:solidFill>
                <a:srgbClr val="808080"/>
              </a:solidFill>
              <a:ln w="9525">
                <a:noFill/>
                <a:miter lim="800000"/>
                <a:headEnd/>
                <a:tailEnd/>
              </a:ln>
            </p:spPr>
            <p:txBody>
              <a:bodyPr wrap="none" anchor="ctr"/>
              <a:lstStyle/>
              <a:p>
                <a:endParaRPr lang="zh-CN" altLang="en-US"/>
              </a:p>
            </p:txBody>
          </p:sp>
          <p:sp>
            <p:nvSpPr>
              <p:cNvPr id="48175" name="AutoShape 131"/>
              <p:cNvSpPr>
                <a:spLocks noChangeArrowheads="1"/>
              </p:cNvSpPr>
              <p:nvPr/>
            </p:nvSpPr>
            <p:spPr bwMode="auto">
              <a:xfrm>
                <a:off x="857" y="2281"/>
                <a:ext cx="35" cy="30"/>
              </a:xfrm>
              <a:prstGeom prst="moon">
                <a:avLst>
                  <a:gd name="adj" fmla="val 41907"/>
                </a:avLst>
              </a:prstGeom>
              <a:solidFill>
                <a:srgbClr val="808080"/>
              </a:solidFill>
              <a:ln w="9525">
                <a:noFill/>
                <a:miter lim="800000"/>
                <a:headEnd/>
                <a:tailEnd/>
              </a:ln>
            </p:spPr>
            <p:txBody>
              <a:bodyPr wrap="none" anchor="ctr"/>
              <a:lstStyle/>
              <a:p>
                <a:endParaRPr lang="zh-CN" altLang="en-US"/>
              </a:p>
            </p:txBody>
          </p:sp>
        </p:grpSp>
      </p:grpSp>
      <p:grpSp>
        <p:nvGrpSpPr>
          <p:cNvPr id="48146" name="Group 132"/>
          <p:cNvGrpSpPr>
            <a:grpSpLocks/>
          </p:cNvGrpSpPr>
          <p:nvPr/>
        </p:nvGrpSpPr>
        <p:grpSpPr bwMode="auto">
          <a:xfrm>
            <a:off x="3492500" y="4005337"/>
            <a:ext cx="717550" cy="585788"/>
            <a:chOff x="762" y="2391"/>
            <a:chExt cx="423" cy="312"/>
          </a:xfrm>
        </p:grpSpPr>
        <p:grpSp>
          <p:nvGrpSpPr>
            <p:cNvPr id="48158" name="Group 133"/>
            <p:cNvGrpSpPr>
              <a:grpSpLocks/>
            </p:cNvGrpSpPr>
            <p:nvPr/>
          </p:nvGrpSpPr>
          <p:grpSpPr bwMode="auto">
            <a:xfrm>
              <a:off x="867" y="2432"/>
              <a:ext cx="318" cy="271"/>
              <a:chOff x="657" y="1570"/>
              <a:chExt cx="318" cy="311"/>
            </a:xfrm>
          </p:grpSpPr>
          <p:sp>
            <p:nvSpPr>
              <p:cNvPr id="48166" name="Line 134"/>
              <p:cNvSpPr>
                <a:spLocks noChangeShapeType="1"/>
              </p:cNvSpPr>
              <p:nvPr/>
            </p:nvSpPr>
            <p:spPr bwMode="auto">
              <a:xfrm flipH="1">
                <a:off x="703" y="1570"/>
                <a:ext cx="0" cy="78"/>
              </a:xfrm>
              <a:prstGeom prst="line">
                <a:avLst/>
              </a:prstGeom>
              <a:noFill/>
              <a:ln w="28575">
                <a:solidFill>
                  <a:schemeClr val="tx1"/>
                </a:solidFill>
                <a:round/>
                <a:headEnd/>
                <a:tailEnd/>
              </a:ln>
            </p:spPr>
            <p:txBody>
              <a:bodyPr/>
              <a:lstStyle/>
              <a:p>
                <a:endParaRPr lang="zh-CN" altLang="en-US"/>
              </a:p>
            </p:txBody>
          </p:sp>
          <p:pic>
            <p:nvPicPr>
              <p:cNvPr id="48167" name="Picture 135" descr="laptop copy"/>
              <p:cNvPicPr>
                <a:picLocks noChangeAspect="1" noChangeArrowheads="1"/>
              </p:cNvPicPr>
              <p:nvPr/>
            </p:nvPicPr>
            <p:blipFill>
              <a:blip r:embed="rId2" cstate="print"/>
              <a:srcRect/>
              <a:stretch>
                <a:fillRect/>
              </a:stretch>
            </p:blipFill>
            <p:spPr bwMode="auto">
              <a:xfrm>
                <a:off x="657" y="1615"/>
                <a:ext cx="318" cy="266"/>
              </a:xfrm>
              <a:prstGeom prst="rect">
                <a:avLst/>
              </a:prstGeom>
              <a:noFill/>
              <a:ln w="9525">
                <a:noFill/>
                <a:miter lim="800000"/>
                <a:headEnd/>
                <a:tailEnd/>
              </a:ln>
            </p:spPr>
          </p:pic>
        </p:grpSp>
        <p:grpSp>
          <p:nvGrpSpPr>
            <p:cNvPr id="48159" name="Group 136"/>
            <p:cNvGrpSpPr>
              <a:grpSpLocks/>
            </p:cNvGrpSpPr>
            <p:nvPr/>
          </p:nvGrpSpPr>
          <p:grpSpPr bwMode="auto">
            <a:xfrm>
              <a:off x="762" y="2391"/>
              <a:ext cx="306" cy="90"/>
              <a:chOff x="748" y="2251"/>
              <a:chExt cx="306" cy="90"/>
            </a:xfrm>
          </p:grpSpPr>
          <p:sp>
            <p:nvSpPr>
              <p:cNvPr id="48160" name="AutoShape 137"/>
              <p:cNvSpPr>
                <a:spLocks noChangeArrowheads="1"/>
              </p:cNvSpPr>
              <p:nvPr/>
            </p:nvSpPr>
            <p:spPr bwMode="auto">
              <a:xfrm>
                <a:off x="748" y="2251"/>
                <a:ext cx="111" cy="90"/>
              </a:xfrm>
              <a:prstGeom prst="moon">
                <a:avLst>
                  <a:gd name="adj" fmla="val 18444"/>
                </a:avLst>
              </a:prstGeom>
              <a:solidFill>
                <a:srgbClr val="808080"/>
              </a:solidFill>
              <a:ln w="9525">
                <a:noFill/>
                <a:miter lim="800000"/>
                <a:headEnd/>
                <a:tailEnd/>
              </a:ln>
            </p:spPr>
            <p:txBody>
              <a:bodyPr wrap="none" anchor="ctr"/>
              <a:lstStyle/>
              <a:p>
                <a:endParaRPr lang="zh-CN" altLang="en-US"/>
              </a:p>
            </p:txBody>
          </p:sp>
          <p:sp>
            <p:nvSpPr>
              <p:cNvPr id="48161" name="AutoShape 138"/>
              <p:cNvSpPr>
                <a:spLocks noChangeArrowheads="1"/>
              </p:cNvSpPr>
              <p:nvPr/>
            </p:nvSpPr>
            <p:spPr bwMode="auto">
              <a:xfrm flipH="1">
                <a:off x="943" y="2251"/>
                <a:ext cx="111" cy="90"/>
              </a:xfrm>
              <a:prstGeom prst="moon">
                <a:avLst>
                  <a:gd name="adj" fmla="val 18444"/>
                </a:avLst>
              </a:prstGeom>
              <a:solidFill>
                <a:srgbClr val="808080"/>
              </a:solidFill>
              <a:ln w="9525">
                <a:noFill/>
                <a:miter lim="800000"/>
                <a:headEnd/>
                <a:tailEnd/>
              </a:ln>
            </p:spPr>
            <p:txBody>
              <a:bodyPr wrap="none" anchor="ctr"/>
              <a:lstStyle/>
              <a:p>
                <a:endParaRPr lang="zh-CN" altLang="en-US"/>
              </a:p>
            </p:txBody>
          </p:sp>
          <p:sp>
            <p:nvSpPr>
              <p:cNvPr id="48162" name="AutoShape 139"/>
              <p:cNvSpPr>
                <a:spLocks noChangeArrowheads="1"/>
              </p:cNvSpPr>
              <p:nvPr/>
            </p:nvSpPr>
            <p:spPr bwMode="auto">
              <a:xfrm flipH="1">
                <a:off x="922" y="2266"/>
                <a:ext cx="70" cy="60"/>
              </a:xfrm>
              <a:prstGeom prst="moon">
                <a:avLst>
                  <a:gd name="adj" fmla="val 18347"/>
                </a:avLst>
              </a:prstGeom>
              <a:solidFill>
                <a:srgbClr val="808080"/>
              </a:solidFill>
              <a:ln w="9525">
                <a:noFill/>
                <a:miter lim="800000"/>
                <a:headEnd/>
                <a:tailEnd/>
              </a:ln>
            </p:spPr>
            <p:txBody>
              <a:bodyPr wrap="none" anchor="ctr"/>
              <a:lstStyle/>
              <a:p>
                <a:endParaRPr lang="zh-CN" altLang="en-US"/>
              </a:p>
            </p:txBody>
          </p:sp>
          <p:sp>
            <p:nvSpPr>
              <p:cNvPr id="48163" name="AutoShape 140"/>
              <p:cNvSpPr>
                <a:spLocks noChangeArrowheads="1"/>
              </p:cNvSpPr>
              <p:nvPr/>
            </p:nvSpPr>
            <p:spPr bwMode="auto">
              <a:xfrm>
                <a:off x="806" y="2266"/>
                <a:ext cx="70" cy="60"/>
              </a:xfrm>
              <a:prstGeom prst="moon">
                <a:avLst>
                  <a:gd name="adj" fmla="val 18347"/>
                </a:avLst>
              </a:prstGeom>
              <a:solidFill>
                <a:srgbClr val="808080"/>
              </a:solidFill>
              <a:ln w="9525">
                <a:noFill/>
                <a:miter lim="800000"/>
                <a:headEnd/>
                <a:tailEnd/>
              </a:ln>
            </p:spPr>
            <p:txBody>
              <a:bodyPr wrap="none" anchor="ctr"/>
              <a:lstStyle/>
              <a:p>
                <a:endParaRPr lang="zh-CN" altLang="en-US"/>
              </a:p>
            </p:txBody>
          </p:sp>
          <p:sp>
            <p:nvSpPr>
              <p:cNvPr id="48164" name="AutoShape 141"/>
              <p:cNvSpPr>
                <a:spLocks noChangeArrowheads="1"/>
              </p:cNvSpPr>
              <p:nvPr/>
            </p:nvSpPr>
            <p:spPr bwMode="auto">
              <a:xfrm flipH="1">
                <a:off x="905" y="2281"/>
                <a:ext cx="35" cy="30"/>
              </a:xfrm>
              <a:prstGeom prst="moon">
                <a:avLst>
                  <a:gd name="adj" fmla="val 41907"/>
                </a:avLst>
              </a:prstGeom>
              <a:solidFill>
                <a:srgbClr val="808080"/>
              </a:solidFill>
              <a:ln w="9525">
                <a:noFill/>
                <a:miter lim="800000"/>
                <a:headEnd/>
                <a:tailEnd/>
              </a:ln>
            </p:spPr>
            <p:txBody>
              <a:bodyPr wrap="none" anchor="ctr"/>
              <a:lstStyle/>
              <a:p>
                <a:endParaRPr lang="zh-CN" altLang="en-US"/>
              </a:p>
            </p:txBody>
          </p:sp>
          <p:sp>
            <p:nvSpPr>
              <p:cNvPr id="48165" name="AutoShape 142"/>
              <p:cNvSpPr>
                <a:spLocks noChangeArrowheads="1"/>
              </p:cNvSpPr>
              <p:nvPr/>
            </p:nvSpPr>
            <p:spPr bwMode="auto">
              <a:xfrm>
                <a:off x="857" y="2281"/>
                <a:ext cx="35" cy="30"/>
              </a:xfrm>
              <a:prstGeom prst="moon">
                <a:avLst>
                  <a:gd name="adj" fmla="val 41907"/>
                </a:avLst>
              </a:prstGeom>
              <a:solidFill>
                <a:srgbClr val="808080"/>
              </a:solidFill>
              <a:ln w="9525">
                <a:noFill/>
                <a:miter lim="800000"/>
                <a:headEnd/>
                <a:tailEnd/>
              </a:ln>
            </p:spPr>
            <p:txBody>
              <a:bodyPr wrap="none" anchor="ctr"/>
              <a:lstStyle/>
              <a:p>
                <a:endParaRPr lang="zh-CN" altLang="en-US"/>
              </a:p>
            </p:txBody>
          </p:sp>
        </p:grpSp>
      </p:grpSp>
      <p:grpSp>
        <p:nvGrpSpPr>
          <p:cNvPr id="48147" name="Group 143"/>
          <p:cNvGrpSpPr>
            <a:grpSpLocks/>
          </p:cNvGrpSpPr>
          <p:nvPr/>
        </p:nvGrpSpPr>
        <p:grpSpPr bwMode="auto">
          <a:xfrm>
            <a:off x="2051050" y="4005337"/>
            <a:ext cx="717550" cy="585788"/>
            <a:chOff x="762" y="2391"/>
            <a:chExt cx="423" cy="312"/>
          </a:xfrm>
        </p:grpSpPr>
        <p:grpSp>
          <p:nvGrpSpPr>
            <p:cNvPr id="48148" name="Group 144"/>
            <p:cNvGrpSpPr>
              <a:grpSpLocks/>
            </p:cNvGrpSpPr>
            <p:nvPr/>
          </p:nvGrpSpPr>
          <p:grpSpPr bwMode="auto">
            <a:xfrm>
              <a:off x="867" y="2432"/>
              <a:ext cx="318" cy="271"/>
              <a:chOff x="657" y="1570"/>
              <a:chExt cx="318" cy="311"/>
            </a:xfrm>
          </p:grpSpPr>
          <p:sp>
            <p:nvSpPr>
              <p:cNvPr id="48156" name="Line 145"/>
              <p:cNvSpPr>
                <a:spLocks noChangeShapeType="1"/>
              </p:cNvSpPr>
              <p:nvPr/>
            </p:nvSpPr>
            <p:spPr bwMode="auto">
              <a:xfrm flipH="1">
                <a:off x="703" y="1570"/>
                <a:ext cx="0" cy="78"/>
              </a:xfrm>
              <a:prstGeom prst="line">
                <a:avLst/>
              </a:prstGeom>
              <a:noFill/>
              <a:ln w="28575">
                <a:solidFill>
                  <a:schemeClr val="tx1"/>
                </a:solidFill>
                <a:round/>
                <a:headEnd/>
                <a:tailEnd/>
              </a:ln>
            </p:spPr>
            <p:txBody>
              <a:bodyPr/>
              <a:lstStyle/>
              <a:p>
                <a:endParaRPr lang="zh-CN" altLang="en-US"/>
              </a:p>
            </p:txBody>
          </p:sp>
          <p:pic>
            <p:nvPicPr>
              <p:cNvPr id="48157" name="Picture 146" descr="laptop copy"/>
              <p:cNvPicPr>
                <a:picLocks noChangeAspect="1" noChangeArrowheads="1"/>
              </p:cNvPicPr>
              <p:nvPr/>
            </p:nvPicPr>
            <p:blipFill>
              <a:blip r:embed="rId2" cstate="print"/>
              <a:srcRect/>
              <a:stretch>
                <a:fillRect/>
              </a:stretch>
            </p:blipFill>
            <p:spPr bwMode="auto">
              <a:xfrm>
                <a:off x="657" y="1615"/>
                <a:ext cx="318" cy="266"/>
              </a:xfrm>
              <a:prstGeom prst="rect">
                <a:avLst/>
              </a:prstGeom>
              <a:noFill/>
              <a:ln w="9525">
                <a:noFill/>
                <a:miter lim="800000"/>
                <a:headEnd/>
                <a:tailEnd/>
              </a:ln>
            </p:spPr>
          </p:pic>
        </p:grpSp>
        <p:grpSp>
          <p:nvGrpSpPr>
            <p:cNvPr id="48149" name="Group 147"/>
            <p:cNvGrpSpPr>
              <a:grpSpLocks/>
            </p:cNvGrpSpPr>
            <p:nvPr/>
          </p:nvGrpSpPr>
          <p:grpSpPr bwMode="auto">
            <a:xfrm>
              <a:off x="762" y="2391"/>
              <a:ext cx="306" cy="90"/>
              <a:chOff x="748" y="2251"/>
              <a:chExt cx="306" cy="90"/>
            </a:xfrm>
          </p:grpSpPr>
          <p:sp>
            <p:nvSpPr>
              <p:cNvPr id="48150" name="AutoShape 148"/>
              <p:cNvSpPr>
                <a:spLocks noChangeArrowheads="1"/>
              </p:cNvSpPr>
              <p:nvPr/>
            </p:nvSpPr>
            <p:spPr bwMode="auto">
              <a:xfrm>
                <a:off x="748" y="2251"/>
                <a:ext cx="111" cy="90"/>
              </a:xfrm>
              <a:prstGeom prst="moon">
                <a:avLst>
                  <a:gd name="adj" fmla="val 18444"/>
                </a:avLst>
              </a:prstGeom>
              <a:solidFill>
                <a:srgbClr val="808080"/>
              </a:solidFill>
              <a:ln w="9525">
                <a:noFill/>
                <a:miter lim="800000"/>
                <a:headEnd/>
                <a:tailEnd/>
              </a:ln>
            </p:spPr>
            <p:txBody>
              <a:bodyPr wrap="none" anchor="ctr"/>
              <a:lstStyle/>
              <a:p>
                <a:endParaRPr lang="zh-CN" altLang="en-US"/>
              </a:p>
            </p:txBody>
          </p:sp>
          <p:sp>
            <p:nvSpPr>
              <p:cNvPr id="48151" name="AutoShape 149"/>
              <p:cNvSpPr>
                <a:spLocks noChangeArrowheads="1"/>
              </p:cNvSpPr>
              <p:nvPr/>
            </p:nvSpPr>
            <p:spPr bwMode="auto">
              <a:xfrm flipH="1">
                <a:off x="943" y="2251"/>
                <a:ext cx="111" cy="90"/>
              </a:xfrm>
              <a:prstGeom prst="moon">
                <a:avLst>
                  <a:gd name="adj" fmla="val 18444"/>
                </a:avLst>
              </a:prstGeom>
              <a:solidFill>
                <a:srgbClr val="808080"/>
              </a:solidFill>
              <a:ln w="9525">
                <a:noFill/>
                <a:miter lim="800000"/>
                <a:headEnd/>
                <a:tailEnd/>
              </a:ln>
            </p:spPr>
            <p:txBody>
              <a:bodyPr wrap="none" anchor="ctr"/>
              <a:lstStyle/>
              <a:p>
                <a:endParaRPr lang="zh-CN" altLang="en-US"/>
              </a:p>
            </p:txBody>
          </p:sp>
          <p:sp>
            <p:nvSpPr>
              <p:cNvPr id="48152" name="AutoShape 150"/>
              <p:cNvSpPr>
                <a:spLocks noChangeArrowheads="1"/>
              </p:cNvSpPr>
              <p:nvPr/>
            </p:nvSpPr>
            <p:spPr bwMode="auto">
              <a:xfrm flipH="1">
                <a:off x="922" y="2266"/>
                <a:ext cx="70" cy="60"/>
              </a:xfrm>
              <a:prstGeom prst="moon">
                <a:avLst>
                  <a:gd name="adj" fmla="val 18347"/>
                </a:avLst>
              </a:prstGeom>
              <a:solidFill>
                <a:srgbClr val="808080"/>
              </a:solidFill>
              <a:ln w="9525">
                <a:noFill/>
                <a:miter lim="800000"/>
                <a:headEnd/>
                <a:tailEnd/>
              </a:ln>
            </p:spPr>
            <p:txBody>
              <a:bodyPr wrap="none" anchor="ctr"/>
              <a:lstStyle/>
              <a:p>
                <a:endParaRPr lang="zh-CN" altLang="en-US"/>
              </a:p>
            </p:txBody>
          </p:sp>
          <p:sp>
            <p:nvSpPr>
              <p:cNvPr id="48153" name="AutoShape 151"/>
              <p:cNvSpPr>
                <a:spLocks noChangeArrowheads="1"/>
              </p:cNvSpPr>
              <p:nvPr/>
            </p:nvSpPr>
            <p:spPr bwMode="auto">
              <a:xfrm>
                <a:off x="806" y="2266"/>
                <a:ext cx="70" cy="60"/>
              </a:xfrm>
              <a:prstGeom prst="moon">
                <a:avLst>
                  <a:gd name="adj" fmla="val 18347"/>
                </a:avLst>
              </a:prstGeom>
              <a:solidFill>
                <a:srgbClr val="808080"/>
              </a:solidFill>
              <a:ln w="9525">
                <a:noFill/>
                <a:miter lim="800000"/>
                <a:headEnd/>
                <a:tailEnd/>
              </a:ln>
            </p:spPr>
            <p:txBody>
              <a:bodyPr wrap="none" anchor="ctr"/>
              <a:lstStyle/>
              <a:p>
                <a:endParaRPr lang="zh-CN" altLang="en-US"/>
              </a:p>
            </p:txBody>
          </p:sp>
          <p:sp>
            <p:nvSpPr>
              <p:cNvPr id="48154" name="AutoShape 152"/>
              <p:cNvSpPr>
                <a:spLocks noChangeArrowheads="1"/>
              </p:cNvSpPr>
              <p:nvPr/>
            </p:nvSpPr>
            <p:spPr bwMode="auto">
              <a:xfrm flipH="1">
                <a:off x="905" y="2281"/>
                <a:ext cx="35" cy="30"/>
              </a:xfrm>
              <a:prstGeom prst="moon">
                <a:avLst>
                  <a:gd name="adj" fmla="val 41907"/>
                </a:avLst>
              </a:prstGeom>
              <a:solidFill>
                <a:srgbClr val="808080"/>
              </a:solidFill>
              <a:ln w="9525">
                <a:noFill/>
                <a:miter lim="800000"/>
                <a:headEnd/>
                <a:tailEnd/>
              </a:ln>
            </p:spPr>
            <p:txBody>
              <a:bodyPr wrap="none" anchor="ctr"/>
              <a:lstStyle/>
              <a:p>
                <a:endParaRPr lang="zh-CN" altLang="en-US"/>
              </a:p>
            </p:txBody>
          </p:sp>
          <p:sp>
            <p:nvSpPr>
              <p:cNvPr id="48155" name="AutoShape 153"/>
              <p:cNvSpPr>
                <a:spLocks noChangeArrowheads="1"/>
              </p:cNvSpPr>
              <p:nvPr/>
            </p:nvSpPr>
            <p:spPr bwMode="auto">
              <a:xfrm>
                <a:off x="857" y="2281"/>
                <a:ext cx="35" cy="30"/>
              </a:xfrm>
              <a:prstGeom prst="moon">
                <a:avLst>
                  <a:gd name="adj" fmla="val 41907"/>
                </a:avLst>
              </a:prstGeom>
              <a:solidFill>
                <a:srgbClr val="808080"/>
              </a:solidFill>
              <a:ln w="9525">
                <a:noFill/>
                <a:miter lim="800000"/>
                <a:headEnd/>
                <a:tailEnd/>
              </a:ln>
            </p:spPr>
            <p:txBody>
              <a:bodyPr wrap="none" anchor="ctr"/>
              <a:lstStyle/>
              <a:p>
                <a:endParaRPr lang="zh-CN" altLang="en-US"/>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59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2"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right)">
                                      <p:cBhvr>
                                        <p:cTn id="11" dur="1000"/>
                                        <p:tgtEl>
                                          <p:spTgt spid="5"/>
                                        </p:tgtEl>
                                      </p:cBhvr>
                                    </p:animEffect>
                                  </p:childTnLst>
                                </p:cTn>
                              </p:par>
                              <p:par>
                                <p:cTn id="12" presetID="22" presetClass="entr" presetSubtype="8" fill="hold" nodeType="with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wipe(left)">
                                      <p:cBhvr>
                                        <p:cTn id="14" dur="1000"/>
                                        <p:tgtEl>
                                          <p:spTgt spid="4"/>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359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5912" grpId="0" animBg="1"/>
      <p:bldP spid="335915"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9" name="Rectangle 7"/>
          <p:cNvSpPr>
            <a:spLocks noChangeArrowheads="1"/>
          </p:cNvSpPr>
          <p:nvPr/>
        </p:nvSpPr>
        <p:spPr bwMode="auto">
          <a:xfrm>
            <a:off x="457200" y="241299"/>
            <a:ext cx="8305800" cy="658813"/>
          </a:xfrm>
          <a:prstGeom prst="rect">
            <a:avLst/>
          </a:prstGeom>
          <a:noFill/>
          <a:ln w="9525">
            <a:noFill/>
            <a:miter lim="800000"/>
            <a:headEnd/>
            <a:tailEnd/>
          </a:ln>
        </p:spPr>
        <p:txBody>
          <a:bodyPr anchor="b"/>
          <a:lstStyle/>
          <a:p>
            <a:pPr algn="ctr" eaLnBrk="1" hangingPunct="1"/>
            <a:endParaRPr lang="en-US" altLang="zh-CN" sz="2800">
              <a:latin typeface="+mn-lt"/>
            </a:endParaRPr>
          </a:p>
        </p:txBody>
      </p:sp>
      <p:sp>
        <p:nvSpPr>
          <p:cNvPr id="96260" name="Rectangle 8"/>
          <p:cNvSpPr>
            <a:spLocks noGrp="1" noChangeArrowheads="1"/>
          </p:cNvSpPr>
          <p:nvPr>
            <p:ph type="title"/>
          </p:nvPr>
        </p:nvSpPr>
        <p:spPr>
          <a:xfrm>
            <a:off x="355600" y="241299"/>
            <a:ext cx="8450262" cy="633413"/>
          </a:xfrm>
        </p:spPr>
        <p:txBody>
          <a:bodyPr/>
          <a:lstStyle/>
          <a:p>
            <a:pPr eaLnBrk="1" hangingPunct="1"/>
            <a:r>
              <a:rPr lang="en-US" altLang="zh-CN" dirty="0" smtClean="0">
                <a:latin typeface="+mn-lt"/>
              </a:rPr>
              <a:t>RTS (</a:t>
            </a:r>
            <a:r>
              <a:rPr lang="en-US" altLang="zh-CN" dirty="0" smtClean="0">
                <a:solidFill>
                  <a:srgbClr val="FF0000"/>
                </a:solidFill>
                <a:latin typeface="+mn-lt"/>
              </a:rPr>
              <a:t>20 bytes</a:t>
            </a:r>
            <a:r>
              <a:rPr lang="en-US" altLang="zh-CN" dirty="0" smtClean="0">
                <a:latin typeface="+mn-lt"/>
              </a:rPr>
              <a:t>) and C</a:t>
            </a:r>
            <a:r>
              <a:rPr lang="en-US" altLang="zh-CN" dirty="0" smtClean="0"/>
              <a:t>TS (14 bytes)</a:t>
            </a:r>
            <a:endParaRPr lang="zh-CN" altLang="en-US" dirty="0" smtClean="0">
              <a:latin typeface="+mn-lt"/>
            </a:endParaRPr>
          </a:p>
        </p:txBody>
      </p:sp>
      <p:pic>
        <p:nvPicPr>
          <p:cNvPr id="96262" name="Picture 5"/>
          <p:cNvPicPr>
            <a:picLocks noChangeAspect="1" noChangeArrowheads="1"/>
          </p:cNvPicPr>
          <p:nvPr/>
        </p:nvPicPr>
        <p:blipFill>
          <a:blip r:embed="rId3" cstate="print"/>
          <a:srcRect r="1617"/>
          <a:stretch>
            <a:fillRect/>
          </a:stretch>
        </p:blipFill>
        <p:spPr bwMode="auto">
          <a:xfrm>
            <a:off x="1000100" y="3429000"/>
            <a:ext cx="7062787" cy="1846262"/>
          </a:xfrm>
          <a:prstGeom prst="rect">
            <a:avLst/>
          </a:prstGeom>
          <a:noFill/>
          <a:ln w="9525">
            <a:noFill/>
            <a:miter lim="800000"/>
            <a:headEnd/>
            <a:tailEnd/>
          </a:ln>
        </p:spPr>
      </p:pic>
      <p:grpSp>
        <p:nvGrpSpPr>
          <p:cNvPr id="8" name="组合 7"/>
          <p:cNvGrpSpPr/>
          <p:nvPr/>
        </p:nvGrpSpPr>
        <p:grpSpPr>
          <a:xfrm>
            <a:off x="500034" y="1643050"/>
            <a:ext cx="8328025" cy="1457206"/>
            <a:chOff x="392113" y="2467094"/>
            <a:chExt cx="8328025" cy="1457206"/>
          </a:xfrm>
        </p:grpSpPr>
        <p:pic>
          <p:nvPicPr>
            <p:cNvPr id="96258" name="Picture 3"/>
            <p:cNvPicPr>
              <a:picLocks noChangeAspect="1" noChangeArrowheads="1"/>
            </p:cNvPicPr>
            <p:nvPr/>
          </p:nvPicPr>
          <p:blipFill>
            <a:blip r:embed="rId4" cstate="print"/>
            <a:srcRect/>
            <a:stretch>
              <a:fillRect/>
            </a:stretch>
          </p:blipFill>
          <p:spPr bwMode="auto">
            <a:xfrm>
              <a:off x="392113" y="2919413"/>
              <a:ext cx="8328025" cy="1004887"/>
            </a:xfrm>
            <a:prstGeom prst="rect">
              <a:avLst/>
            </a:prstGeom>
            <a:noFill/>
            <a:ln w="9525">
              <a:noFill/>
              <a:miter lim="800000"/>
              <a:headEnd/>
              <a:tailEnd/>
            </a:ln>
          </p:spPr>
        </p:pic>
        <p:sp>
          <p:nvSpPr>
            <p:cNvPr id="7" name="矩形 6"/>
            <p:cNvSpPr/>
            <p:nvPr/>
          </p:nvSpPr>
          <p:spPr>
            <a:xfrm>
              <a:off x="5760046" y="2467094"/>
              <a:ext cx="2386166" cy="338554"/>
            </a:xfrm>
            <a:prstGeom prst="rect">
              <a:avLst/>
            </a:prstGeom>
          </p:spPr>
          <p:txBody>
            <a:bodyPr wrap="none">
              <a:spAutoFit/>
            </a:bodyPr>
            <a:lstStyle/>
            <a:p>
              <a:r>
                <a:rPr lang="en-US" altLang="zh-CN" sz="1600" dirty="0" smtClean="0">
                  <a:solidFill>
                    <a:srgbClr val="FF0000"/>
                  </a:solidFill>
                  <a:latin typeface="+mn-lt"/>
                </a:rPr>
                <a:t>Broadcast MAC Address </a:t>
              </a:r>
              <a:endParaRPr lang="zh-CN" altLang="en-US" sz="1600" dirty="0" smtClean="0">
                <a:solidFill>
                  <a:srgbClr val="FF0000"/>
                </a:solidFill>
                <a:latin typeface="+mn-lt"/>
              </a:endParaRPr>
            </a:p>
          </p:txBody>
        </p:sp>
      </p:grpSp>
      <p:sp>
        <p:nvSpPr>
          <p:cNvPr id="9" name="矩形 8"/>
          <p:cNvSpPr/>
          <p:nvPr/>
        </p:nvSpPr>
        <p:spPr>
          <a:xfrm>
            <a:off x="1142976" y="1571612"/>
            <a:ext cx="1119665" cy="400110"/>
          </a:xfrm>
          <a:prstGeom prst="rect">
            <a:avLst/>
          </a:prstGeom>
        </p:spPr>
        <p:txBody>
          <a:bodyPr wrap="none">
            <a:spAutoFit/>
          </a:bodyPr>
          <a:lstStyle/>
          <a:p>
            <a:r>
              <a:rPr lang="en-US" altLang="zh-CN" dirty="0" smtClean="0">
                <a:solidFill>
                  <a:srgbClr val="FF0000"/>
                </a:solidFill>
              </a:rPr>
              <a:t>duration</a:t>
            </a:r>
            <a:endParaRPr lang="zh-CN" altLang="en-US" dirty="0">
              <a:solidFill>
                <a:srgbClr val="FF0000"/>
              </a:solidFill>
            </a:endParaRPr>
          </a:p>
        </p:txBody>
      </p:sp>
    </p:spTree>
    <p:extLst>
      <p:ext uri="{BB962C8B-B14F-4D97-AF65-F5344CB8AC3E}">
        <p14:creationId xmlns:p14="http://schemas.microsoft.com/office/powerpoint/2010/main" xmlns="" val="3108584361"/>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smtClean="0"/>
              <a:t>CSMA/CA with optional RTS/CTS</a:t>
            </a:r>
            <a:endParaRPr lang="zh-CN" altLang="en-US" dirty="0"/>
          </a:p>
        </p:txBody>
      </p:sp>
      <p:grpSp>
        <p:nvGrpSpPr>
          <p:cNvPr id="3" name="组合 65"/>
          <p:cNvGrpSpPr/>
          <p:nvPr/>
        </p:nvGrpSpPr>
        <p:grpSpPr>
          <a:xfrm>
            <a:off x="764634" y="1000108"/>
            <a:ext cx="7928440" cy="5590346"/>
            <a:chOff x="468313" y="404813"/>
            <a:chExt cx="8240712" cy="6358857"/>
          </a:xfrm>
        </p:grpSpPr>
        <p:sp>
          <p:nvSpPr>
            <p:cNvPr id="5" name="AutoShape 6"/>
            <p:cNvSpPr>
              <a:spLocks noChangeArrowheads="1"/>
            </p:cNvSpPr>
            <p:nvPr/>
          </p:nvSpPr>
          <p:spPr bwMode="auto">
            <a:xfrm>
              <a:off x="6010275" y="908050"/>
              <a:ext cx="576263" cy="215900"/>
            </a:xfrm>
            <a:prstGeom prst="flowChartProcess">
              <a:avLst/>
            </a:prstGeom>
            <a:solidFill>
              <a:srgbClr val="F8F8F8"/>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altLang="zh-CN" sz="1600" b="1" i="1">
                  <a:latin typeface="Times New Roman" pitchFamily="18" charset="0"/>
                </a:rPr>
                <a:t>i </a:t>
              </a:r>
              <a:r>
                <a:rPr lang="en-US" altLang="zh-CN" sz="1600" b="1">
                  <a:latin typeface="Times New Roman" pitchFamily="18" charset="0"/>
                </a:rPr>
                <a:t>=</a:t>
              </a:r>
              <a:r>
                <a:rPr lang="en-US" altLang="zh-CN" sz="1600" b="1" i="1">
                  <a:latin typeface="Times New Roman" pitchFamily="18" charset="0"/>
                </a:rPr>
                <a:t> </a:t>
              </a:r>
              <a:r>
                <a:rPr lang="en-US" altLang="zh-CN" sz="1600" b="1">
                  <a:latin typeface="Times New Roman" pitchFamily="18" charset="0"/>
                </a:rPr>
                <a:t>0</a:t>
              </a:r>
            </a:p>
          </p:txBody>
        </p:sp>
        <p:sp>
          <p:nvSpPr>
            <p:cNvPr id="6" name="AutoShape 8"/>
            <p:cNvSpPr>
              <a:spLocks noChangeArrowheads="1"/>
            </p:cNvSpPr>
            <p:nvPr/>
          </p:nvSpPr>
          <p:spPr bwMode="auto">
            <a:xfrm>
              <a:off x="6192838" y="1693863"/>
              <a:ext cx="215900" cy="215900"/>
            </a:xfrm>
            <a:prstGeom prst="flowChartDecision">
              <a:avLst/>
            </a:prstGeom>
            <a:solidFill>
              <a:srgbClr val="C0C0C0"/>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b="1"/>
            </a:p>
          </p:txBody>
        </p:sp>
        <p:cxnSp>
          <p:nvCxnSpPr>
            <p:cNvPr id="7" name="AutoShape 10"/>
            <p:cNvCxnSpPr>
              <a:cxnSpLocks noChangeShapeType="1"/>
              <a:stCxn id="5" idx="2"/>
              <a:endCxn id="6" idx="0"/>
            </p:cNvCxnSpPr>
            <p:nvPr/>
          </p:nvCxnSpPr>
          <p:spPr bwMode="auto">
            <a:xfrm>
              <a:off x="6299200" y="1123950"/>
              <a:ext cx="1588" cy="569913"/>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8" name="AutoShape 13"/>
            <p:cNvCxnSpPr>
              <a:cxnSpLocks noChangeShapeType="1"/>
              <a:stCxn id="6" idx="1"/>
            </p:cNvCxnSpPr>
            <p:nvPr/>
          </p:nvCxnSpPr>
          <p:spPr bwMode="auto">
            <a:xfrm rot="10800000" flipH="1">
              <a:off x="6192838" y="1412875"/>
              <a:ext cx="106362" cy="388938"/>
            </a:xfrm>
            <a:prstGeom prst="bentConnector4">
              <a:avLst>
                <a:gd name="adj1" fmla="val -632838"/>
                <a:gd name="adj2" fmla="val 99995"/>
              </a:avLst>
            </a:prstGeom>
            <a:noFill/>
            <a:ln w="9525">
              <a:solidFill>
                <a:schemeClr val="tx1"/>
              </a:solidFill>
              <a:miter lim="800000"/>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9" name="AutoShape 14"/>
            <p:cNvSpPr>
              <a:spLocks noChangeArrowheads="1"/>
            </p:cNvSpPr>
            <p:nvPr/>
          </p:nvSpPr>
          <p:spPr bwMode="auto">
            <a:xfrm>
              <a:off x="7307263" y="1412875"/>
              <a:ext cx="1081087" cy="431800"/>
            </a:xfrm>
            <a:prstGeom prst="flowChartDocument">
              <a:avLst/>
            </a:prstGeom>
            <a:solidFill>
              <a:srgbClr val="EAEAEA"/>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zh-CN" altLang="en-US" sz="1600" b="1"/>
                <a:t>信道空闲</a:t>
              </a:r>
              <a:r>
                <a:rPr lang="en-US" altLang="zh-CN" sz="1600" b="1">
                  <a:latin typeface="Times New Roman" pitchFamily="18" charset="0"/>
                </a:rPr>
                <a:t>?</a:t>
              </a:r>
            </a:p>
          </p:txBody>
        </p:sp>
        <p:cxnSp>
          <p:nvCxnSpPr>
            <p:cNvPr id="10" name="AutoShape 16"/>
            <p:cNvCxnSpPr>
              <a:cxnSpLocks noChangeShapeType="1"/>
              <a:stCxn id="6" idx="2"/>
            </p:cNvCxnSpPr>
            <p:nvPr/>
          </p:nvCxnSpPr>
          <p:spPr bwMode="auto">
            <a:xfrm flipH="1">
              <a:off x="6299200" y="1909763"/>
              <a:ext cx="1588" cy="15081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11" name="AutoShape 17"/>
            <p:cNvSpPr>
              <a:spLocks noChangeArrowheads="1"/>
            </p:cNvSpPr>
            <p:nvPr/>
          </p:nvSpPr>
          <p:spPr bwMode="auto">
            <a:xfrm>
              <a:off x="5724525" y="2060575"/>
              <a:ext cx="1150938" cy="360363"/>
            </a:xfrm>
            <a:prstGeom prst="flowChartProcess">
              <a:avLst/>
            </a:prstGeom>
            <a:solidFill>
              <a:srgbClr val="F8F8F8"/>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zh-CN" altLang="en-US" sz="1600" b="1">
                  <a:latin typeface="Times New Roman" pitchFamily="18" charset="0"/>
                </a:rPr>
                <a:t>等待 </a:t>
              </a:r>
              <a:r>
                <a:rPr lang="en-US" altLang="zh-CN" sz="1600" b="1">
                  <a:latin typeface="Times New Roman" pitchFamily="18" charset="0"/>
                </a:rPr>
                <a:t>DIFS</a:t>
              </a:r>
            </a:p>
          </p:txBody>
        </p:sp>
        <p:sp>
          <p:nvSpPr>
            <p:cNvPr id="12" name="AutoShape 18"/>
            <p:cNvSpPr>
              <a:spLocks noChangeArrowheads="1"/>
            </p:cNvSpPr>
            <p:nvPr/>
          </p:nvSpPr>
          <p:spPr bwMode="auto">
            <a:xfrm>
              <a:off x="5722938" y="2636838"/>
              <a:ext cx="1150937" cy="360362"/>
            </a:xfrm>
            <a:prstGeom prst="flowChartProcess">
              <a:avLst/>
            </a:prstGeom>
            <a:solidFill>
              <a:srgbClr val="F8F8F8"/>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zh-CN" altLang="en-US" sz="1600" b="1">
                  <a:latin typeface="Times New Roman" pitchFamily="18" charset="0"/>
                </a:rPr>
                <a:t>发送 </a:t>
              </a:r>
              <a:r>
                <a:rPr lang="en-US" altLang="zh-CN" sz="1600" b="1">
                  <a:latin typeface="Times New Roman" pitchFamily="18" charset="0"/>
                </a:rPr>
                <a:t>RTS</a:t>
              </a:r>
            </a:p>
          </p:txBody>
        </p:sp>
        <p:cxnSp>
          <p:nvCxnSpPr>
            <p:cNvPr id="13" name="AutoShape 19"/>
            <p:cNvCxnSpPr>
              <a:cxnSpLocks noChangeShapeType="1"/>
              <a:endCxn id="12" idx="0"/>
            </p:cNvCxnSpPr>
            <p:nvPr/>
          </p:nvCxnSpPr>
          <p:spPr bwMode="auto">
            <a:xfrm flipH="1">
              <a:off x="6299200" y="2414588"/>
              <a:ext cx="1588" cy="222250"/>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14" name="AutoShape 20"/>
            <p:cNvSpPr>
              <a:spLocks noChangeArrowheads="1"/>
            </p:cNvSpPr>
            <p:nvPr/>
          </p:nvSpPr>
          <p:spPr bwMode="auto">
            <a:xfrm>
              <a:off x="5722938" y="3213100"/>
              <a:ext cx="1150937" cy="360363"/>
            </a:xfrm>
            <a:prstGeom prst="flowChartProcess">
              <a:avLst/>
            </a:prstGeom>
            <a:solidFill>
              <a:srgbClr val="F8F8F8"/>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zh-CN" altLang="en-US" sz="1600" b="1">
                  <a:latin typeface="Times New Roman" pitchFamily="18" charset="0"/>
                </a:rPr>
                <a:t>计时器置位</a:t>
              </a:r>
            </a:p>
          </p:txBody>
        </p:sp>
        <p:cxnSp>
          <p:nvCxnSpPr>
            <p:cNvPr id="15" name="AutoShape 21"/>
            <p:cNvCxnSpPr>
              <a:cxnSpLocks noChangeShapeType="1"/>
            </p:cNvCxnSpPr>
            <p:nvPr/>
          </p:nvCxnSpPr>
          <p:spPr bwMode="auto">
            <a:xfrm flipH="1">
              <a:off x="6299200" y="2990850"/>
              <a:ext cx="1588" cy="222250"/>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16" name="AutoShape 22"/>
            <p:cNvSpPr>
              <a:spLocks noChangeArrowheads="1"/>
            </p:cNvSpPr>
            <p:nvPr/>
          </p:nvSpPr>
          <p:spPr bwMode="auto">
            <a:xfrm>
              <a:off x="6188075" y="3794125"/>
              <a:ext cx="215900" cy="215900"/>
            </a:xfrm>
            <a:prstGeom prst="flowChartDecision">
              <a:avLst/>
            </a:prstGeom>
            <a:solidFill>
              <a:srgbClr val="C0C0C0"/>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b="1"/>
            </a:p>
          </p:txBody>
        </p:sp>
        <p:cxnSp>
          <p:nvCxnSpPr>
            <p:cNvPr id="17" name="AutoShape 23"/>
            <p:cNvCxnSpPr>
              <a:cxnSpLocks noChangeShapeType="1"/>
            </p:cNvCxnSpPr>
            <p:nvPr/>
          </p:nvCxnSpPr>
          <p:spPr bwMode="auto">
            <a:xfrm flipH="1">
              <a:off x="6299200" y="3567113"/>
              <a:ext cx="1588" cy="222250"/>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18" name="AutoShape 24"/>
            <p:cNvCxnSpPr>
              <a:cxnSpLocks noChangeShapeType="1"/>
            </p:cNvCxnSpPr>
            <p:nvPr/>
          </p:nvCxnSpPr>
          <p:spPr bwMode="auto">
            <a:xfrm flipH="1">
              <a:off x="6292850" y="4011613"/>
              <a:ext cx="1588" cy="222250"/>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19" name="AutoShape 25"/>
            <p:cNvSpPr>
              <a:spLocks noChangeArrowheads="1"/>
            </p:cNvSpPr>
            <p:nvPr/>
          </p:nvSpPr>
          <p:spPr bwMode="auto">
            <a:xfrm>
              <a:off x="5722938" y="4221163"/>
              <a:ext cx="1150937" cy="360362"/>
            </a:xfrm>
            <a:prstGeom prst="flowChartProcess">
              <a:avLst/>
            </a:prstGeom>
            <a:solidFill>
              <a:srgbClr val="F8F8F8"/>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zh-CN" altLang="en-US" sz="1600" b="1">
                  <a:latin typeface="Times New Roman" pitchFamily="18" charset="0"/>
                </a:rPr>
                <a:t>等待 </a:t>
              </a:r>
              <a:r>
                <a:rPr lang="en-US" altLang="zh-CN" sz="1600" b="1">
                  <a:latin typeface="Times New Roman" pitchFamily="18" charset="0"/>
                </a:rPr>
                <a:t>SIFS</a:t>
              </a:r>
            </a:p>
          </p:txBody>
        </p:sp>
        <p:cxnSp>
          <p:nvCxnSpPr>
            <p:cNvPr id="20" name="AutoShape 26"/>
            <p:cNvCxnSpPr>
              <a:cxnSpLocks noChangeShapeType="1"/>
            </p:cNvCxnSpPr>
            <p:nvPr/>
          </p:nvCxnSpPr>
          <p:spPr bwMode="auto">
            <a:xfrm flipH="1">
              <a:off x="6299200" y="4575175"/>
              <a:ext cx="1588" cy="222250"/>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21" name="AutoShape 27"/>
            <p:cNvSpPr>
              <a:spLocks noChangeArrowheads="1"/>
            </p:cNvSpPr>
            <p:nvPr/>
          </p:nvSpPr>
          <p:spPr bwMode="auto">
            <a:xfrm>
              <a:off x="5722938" y="4797425"/>
              <a:ext cx="1150937" cy="360363"/>
            </a:xfrm>
            <a:prstGeom prst="flowChartProcess">
              <a:avLst/>
            </a:prstGeom>
            <a:solidFill>
              <a:srgbClr val="F8F8F8"/>
            </a:solidFill>
            <a:ln w="38100" cmpd="dbl">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zh-CN" altLang="en-US" sz="1600" b="1">
                  <a:latin typeface="Times New Roman" pitchFamily="18" charset="0"/>
                </a:rPr>
                <a:t>发送数据帧</a:t>
              </a:r>
            </a:p>
          </p:txBody>
        </p:sp>
        <p:cxnSp>
          <p:nvCxnSpPr>
            <p:cNvPr id="22" name="AutoShape 28"/>
            <p:cNvCxnSpPr>
              <a:cxnSpLocks noChangeShapeType="1"/>
            </p:cNvCxnSpPr>
            <p:nvPr/>
          </p:nvCxnSpPr>
          <p:spPr bwMode="auto">
            <a:xfrm flipH="1">
              <a:off x="6299200" y="5151438"/>
              <a:ext cx="1588" cy="222250"/>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23" name="AutoShape 29"/>
            <p:cNvSpPr>
              <a:spLocks noChangeArrowheads="1"/>
            </p:cNvSpPr>
            <p:nvPr/>
          </p:nvSpPr>
          <p:spPr bwMode="auto">
            <a:xfrm>
              <a:off x="5722938" y="5373688"/>
              <a:ext cx="1150937" cy="360362"/>
            </a:xfrm>
            <a:prstGeom prst="flowChartProcess">
              <a:avLst/>
            </a:prstGeom>
            <a:solidFill>
              <a:srgbClr val="F8F8F8"/>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zh-CN" altLang="en-US" sz="1600" b="1">
                  <a:latin typeface="Times New Roman" pitchFamily="18" charset="0"/>
                </a:rPr>
                <a:t>计时器置位</a:t>
              </a:r>
            </a:p>
          </p:txBody>
        </p:sp>
        <p:sp>
          <p:nvSpPr>
            <p:cNvPr id="24" name="AutoShape 30"/>
            <p:cNvSpPr>
              <a:spLocks noChangeArrowheads="1"/>
            </p:cNvSpPr>
            <p:nvPr/>
          </p:nvSpPr>
          <p:spPr bwMode="auto">
            <a:xfrm>
              <a:off x="6181725" y="5969000"/>
              <a:ext cx="215900" cy="215900"/>
            </a:xfrm>
            <a:prstGeom prst="flowChartDecision">
              <a:avLst/>
            </a:prstGeom>
            <a:solidFill>
              <a:srgbClr val="C0C0C0"/>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b="1"/>
            </a:p>
          </p:txBody>
        </p:sp>
        <p:cxnSp>
          <p:nvCxnSpPr>
            <p:cNvPr id="25" name="AutoShape 31"/>
            <p:cNvCxnSpPr>
              <a:cxnSpLocks noChangeShapeType="1"/>
            </p:cNvCxnSpPr>
            <p:nvPr/>
          </p:nvCxnSpPr>
          <p:spPr bwMode="auto">
            <a:xfrm flipH="1">
              <a:off x="6292850" y="5741988"/>
              <a:ext cx="1588" cy="222250"/>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26" name="AutoShape 32"/>
            <p:cNvCxnSpPr>
              <a:cxnSpLocks noChangeShapeType="1"/>
            </p:cNvCxnSpPr>
            <p:nvPr/>
          </p:nvCxnSpPr>
          <p:spPr bwMode="auto">
            <a:xfrm flipH="1">
              <a:off x="6286500" y="6186488"/>
              <a:ext cx="1588" cy="222250"/>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27" name="Oval 33"/>
            <p:cNvSpPr>
              <a:spLocks noChangeArrowheads="1"/>
            </p:cNvSpPr>
            <p:nvPr/>
          </p:nvSpPr>
          <p:spPr bwMode="auto">
            <a:xfrm>
              <a:off x="6135688" y="6410325"/>
              <a:ext cx="287337" cy="287338"/>
            </a:xfrm>
            <a:prstGeom prst="ellipse">
              <a:avLst/>
            </a:prstGeom>
            <a:solidFill>
              <a:srgbClr val="5F5F5F"/>
            </a:solidFill>
            <a:ln w="57150" cmpd="thinThick">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b="1"/>
            </a:p>
          </p:txBody>
        </p:sp>
        <p:sp>
          <p:nvSpPr>
            <p:cNvPr id="28" name="AutoShape 34"/>
            <p:cNvSpPr>
              <a:spLocks noChangeArrowheads="1"/>
            </p:cNvSpPr>
            <p:nvPr/>
          </p:nvSpPr>
          <p:spPr bwMode="auto">
            <a:xfrm>
              <a:off x="3405188" y="5908675"/>
              <a:ext cx="1150937" cy="360363"/>
            </a:xfrm>
            <a:prstGeom prst="flowChartProcess">
              <a:avLst/>
            </a:prstGeom>
            <a:solidFill>
              <a:srgbClr val="F8F8F8"/>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altLang="zh-CN" sz="1600" b="1" i="1">
                  <a:latin typeface="Times New Roman" pitchFamily="18" charset="0"/>
                </a:rPr>
                <a:t>i </a:t>
              </a:r>
              <a:r>
                <a:rPr lang="en-US" altLang="zh-CN" sz="1600" b="1">
                  <a:latin typeface="Times New Roman" pitchFamily="18" charset="0"/>
                </a:rPr>
                <a:t>= </a:t>
              </a:r>
              <a:r>
                <a:rPr lang="en-US" altLang="zh-CN" sz="1600" b="1" i="1">
                  <a:latin typeface="Times New Roman" pitchFamily="18" charset="0"/>
                </a:rPr>
                <a:t>i</a:t>
              </a:r>
              <a:r>
                <a:rPr lang="en-US" altLang="zh-CN" sz="1600" b="1">
                  <a:latin typeface="Times New Roman" pitchFamily="18" charset="0"/>
                </a:rPr>
                <a:t> + 1</a:t>
              </a:r>
            </a:p>
          </p:txBody>
        </p:sp>
        <p:sp>
          <p:nvSpPr>
            <p:cNvPr id="29" name="AutoShape 35"/>
            <p:cNvSpPr>
              <a:spLocks noChangeArrowheads="1"/>
            </p:cNvSpPr>
            <p:nvPr/>
          </p:nvSpPr>
          <p:spPr bwMode="auto">
            <a:xfrm>
              <a:off x="7307263" y="3357563"/>
              <a:ext cx="1081087" cy="647700"/>
            </a:xfrm>
            <a:prstGeom prst="flowChartDocument">
              <a:avLst/>
            </a:prstGeom>
            <a:solidFill>
              <a:srgbClr val="EAEAEA"/>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zh-CN" altLang="en-US" sz="1600" b="1"/>
                <a:t>超时之前</a:t>
              </a:r>
            </a:p>
            <a:p>
              <a:pPr algn="ctr"/>
              <a:r>
                <a:rPr lang="zh-CN" altLang="en-US" sz="1600" b="1"/>
                <a:t>收到 </a:t>
              </a:r>
              <a:r>
                <a:rPr lang="en-US" altLang="zh-CN" sz="1600" b="1">
                  <a:latin typeface="Times New Roman" pitchFamily="18" charset="0"/>
                </a:rPr>
                <a:t>CTS?</a:t>
              </a:r>
            </a:p>
          </p:txBody>
        </p:sp>
        <p:sp>
          <p:nvSpPr>
            <p:cNvPr id="30" name="AutoShape 36"/>
            <p:cNvSpPr>
              <a:spLocks noChangeArrowheads="1"/>
            </p:cNvSpPr>
            <p:nvPr/>
          </p:nvSpPr>
          <p:spPr bwMode="auto">
            <a:xfrm>
              <a:off x="7307263" y="5589588"/>
              <a:ext cx="1081087" cy="647700"/>
            </a:xfrm>
            <a:prstGeom prst="flowChartDocument">
              <a:avLst/>
            </a:prstGeom>
            <a:solidFill>
              <a:srgbClr val="EAEAEA"/>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zh-CN" altLang="en-US" sz="1600" b="1"/>
                <a:t>超时之前</a:t>
              </a:r>
            </a:p>
            <a:p>
              <a:pPr algn="ctr"/>
              <a:r>
                <a:rPr lang="zh-CN" altLang="en-US" sz="1600" b="1"/>
                <a:t>收到 </a:t>
              </a:r>
              <a:r>
                <a:rPr lang="en-US" altLang="zh-CN" sz="1600" b="1">
                  <a:latin typeface="Times New Roman" pitchFamily="18" charset="0"/>
                </a:rPr>
                <a:t>ACK?</a:t>
              </a:r>
            </a:p>
          </p:txBody>
        </p:sp>
        <p:cxnSp>
          <p:nvCxnSpPr>
            <p:cNvPr id="31" name="AutoShape 37"/>
            <p:cNvCxnSpPr>
              <a:cxnSpLocks noChangeShapeType="1"/>
              <a:stCxn id="24" idx="1"/>
            </p:cNvCxnSpPr>
            <p:nvPr/>
          </p:nvCxnSpPr>
          <p:spPr bwMode="auto">
            <a:xfrm flipH="1">
              <a:off x="4564063" y="6076950"/>
              <a:ext cx="1617662" cy="3175"/>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32" name="AutoShape 40"/>
            <p:cNvCxnSpPr>
              <a:cxnSpLocks noChangeShapeType="1"/>
              <a:stCxn id="16" idx="1"/>
            </p:cNvCxnSpPr>
            <p:nvPr/>
          </p:nvCxnSpPr>
          <p:spPr bwMode="auto">
            <a:xfrm rot="10800000" flipV="1">
              <a:off x="5075238" y="3902075"/>
              <a:ext cx="1112837" cy="2190750"/>
            </a:xfrm>
            <a:prstGeom prst="bentConnector2">
              <a:avLst/>
            </a:prstGeom>
            <a:noFill/>
            <a:ln w="9525">
              <a:solidFill>
                <a:schemeClr val="tx1"/>
              </a:solidFill>
              <a:miter lim="800000"/>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33" name="AutoShape 41"/>
            <p:cNvSpPr>
              <a:spLocks noChangeArrowheads="1"/>
            </p:cNvSpPr>
            <p:nvPr/>
          </p:nvSpPr>
          <p:spPr bwMode="auto">
            <a:xfrm>
              <a:off x="2574925" y="5973763"/>
              <a:ext cx="215900" cy="215900"/>
            </a:xfrm>
            <a:prstGeom prst="flowChartDecision">
              <a:avLst/>
            </a:prstGeom>
            <a:solidFill>
              <a:srgbClr val="C0C0C0"/>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b="1"/>
            </a:p>
          </p:txBody>
        </p:sp>
        <p:cxnSp>
          <p:nvCxnSpPr>
            <p:cNvPr id="34" name="AutoShape 43"/>
            <p:cNvCxnSpPr>
              <a:cxnSpLocks noChangeShapeType="1"/>
            </p:cNvCxnSpPr>
            <p:nvPr/>
          </p:nvCxnSpPr>
          <p:spPr bwMode="auto">
            <a:xfrm flipH="1">
              <a:off x="2679700" y="6191250"/>
              <a:ext cx="1588" cy="222250"/>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35" name="Oval 44"/>
            <p:cNvSpPr>
              <a:spLocks noChangeArrowheads="1"/>
            </p:cNvSpPr>
            <p:nvPr/>
          </p:nvSpPr>
          <p:spPr bwMode="auto">
            <a:xfrm>
              <a:off x="2528888" y="6415088"/>
              <a:ext cx="287337" cy="287337"/>
            </a:xfrm>
            <a:prstGeom prst="ellipse">
              <a:avLst/>
            </a:prstGeom>
            <a:solidFill>
              <a:srgbClr val="5F5F5F"/>
            </a:solidFill>
            <a:ln w="57150" cmpd="thinThick">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b="1"/>
            </a:p>
          </p:txBody>
        </p:sp>
        <p:sp>
          <p:nvSpPr>
            <p:cNvPr id="36" name="AutoShape 45"/>
            <p:cNvSpPr>
              <a:spLocks noChangeArrowheads="1"/>
            </p:cNvSpPr>
            <p:nvPr/>
          </p:nvSpPr>
          <p:spPr bwMode="auto">
            <a:xfrm>
              <a:off x="2047875" y="2781300"/>
              <a:ext cx="1296988" cy="671513"/>
            </a:xfrm>
            <a:prstGeom prst="flowChartProcess">
              <a:avLst/>
            </a:prstGeom>
            <a:solidFill>
              <a:srgbClr val="F8F8F8"/>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zh-CN" altLang="en-US" sz="1600" b="1">
                  <a:latin typeface="Times New Roman" pitchFamily="18" charset="0"/>
                </a:rPr>
                <a:t>计算退避时间</a:t>
              </a:r>
            </a:p>
            <a:p>
              <a:pPr algn="ctr"/>
              <a:r>
                <a:rPr lang="zh-CN" altLang="en-US" sz="1600" b="1">
                  <a:latin typeface="Times New Roman" pitchFamily="18" charset="0"/>
                </a:rPr>
                <a:t>并等待</a:t>
              </a:r>
            </a:p>
          </p:txBody>
        </p:sp>
        <p:sp>
          <p:nvSpPr>
            <p:cNvPr id="37" name="AutoShape 46"/>
            <p:cNvSpPr>
              <a:spLocks noChangeArrowheads="1"/>
            </p:cNvSpPr>
            <p:nvPr/>
          </p:nvSpPr>
          <p:spPr bwMode="auto">
            <a:xfrm>
              <a:off x="468313" y="5589588"/>
              <a:ext cx="1081087" cy="431800"/>
            </a:xfrm>
            <a:prstGeom prst="flowChartDocument">
              <a:avLst/>
            </a:prstGeom>
            <a:solidFill>
              <a:srgbClr val="EAEAEA"/>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en-US" altLang="zh-CN" sz="1600" b="1" i="1">
                  <a:latin typeface="Times New Roman" pitchFamily="18" charset="0"/>
                </a:rPr>
                <a:t>i</a:t>
              </a:r>
              <a:r>
                <a:rPr lang="en-US" altLang="zh-CN" sz="1600" b="1"/>
                <a:t> &lt; </a:t>
              </a:r>
              <a:r>
                <a:rPr lang="zh-CN" altLang="en-US" sz="1600" b="1"/>
                <a:t>上限</a:t>
              </a:r>
              <a:r>
                <a:rPr lang="en-US" altLang="zh-CN" sz="1600" b="1">
                  <a:latin typeface="Times New Roman" pitchFamily="18" charset="0"/>
                </a:rPr>
                <a:t>?</a:t>
              </a:r>
            </a:p>
          </p:txBody>
        </p:sp>
        <p:cxnSp>
          <p:nvCxnSpPr>
            <p:cNvPr id="38" name="AutoShape 47"/>
            <p:cNvCxnSpPr>
              <a:cxnSpLocks noChangeShapeType="1"/>
              <a:stCxn id="28" idx="1"/>
            </p:cNvCxnSpPr>
            <p:nvPr/>
          </p:nvCxnSpPr>
          <p:spPr bwMode="auto">
            <a:xfrm flipH="1" flipV="1">
              <a:off x="2778125" y="6073775"/>
              <a:ext cx="627063" cy="15875"/>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39" name="AutoShape 48"/>
            <p:cNvCxnSpPr>
              <a:cxnSpLocks noChangeShapeType="1"/>
              <a:stCxn id="33" idx="0"/>
              <a:endCxn id="36" idx="2"/>
            </p:cNvCxnSpPr>
            <p:nvPr/>
          </p:nvCxnSpPr>
          <p:spPr bwMode="auto">
            <a:xfrm flipV="1">
              <a:off x="2682875" y="3452813"/>
              <a:ext cx="14288" cy="2520950"/>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40" name="AutoShape 49"/>
            <p:cNvCxnSpPr>
              <a:cxnSpLocks noChangeShapeType="1"/>
              <a:stCxn id="36" idx="0"/>
            </p:cNvCxnSpPr>
            <p:nvPr/>
          </p:nvCxnSpPr>
          <p:spPr bwMode="auto">
            <a:xfrm rot="16200000">
              <a:off x="3732213" y="217488"/>
              <a:ext cx="1528762" cy="3598862"/>
            </a:xfrm>
            <a:prstGeom prst="bentConnector2">
              <a:avLst/>
            </a:prstGeom>
            <a:noFill/>
            <a:ln w="9525">
              <a:solidFill>
                <a:schemeClr val="tx1"/>
              </a:solidFill>
              <a:miter lim="800000"/>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41" name="AutoShape 50"/>
            <p:cNvCxnSpPr>
              <a:cxnSpLocks noChangeShapeType="1"/>
              <a:endCxn id="5" idx="0"/>
            </p:cNvCxnSpPr>
            <p:nvPr/>
          </p:nvCxnSpPr>
          <p:spPr bwMode="auto">
            <a:xfrm flipH="1">
              <a:off x="6299200" y="692150"/>
              <a:ext cx="1588" cy="215900"/>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42" name="Oval 51"/>
            <p:cNvSpPr>
              <a:spLocks noChangeArrowheads="1"/>
            </p:cNvSpPr>
            <p:nvPr/>
          </p:nvSpPr>
          <p:spPr bwMode="auto">
            <a:xfrm>
              <a:off x="6181725" y="482600"/>
              <a:ext cx="223838" cy="223838"/>
            </a:xfrm>
            <a:prstGeom prst="ellipse">
              <a:avLst/>
            </a:prstGeom>
            <a:solidFill>
              <a:srgbClr val="5F5F5F"/>
            </a:solidFill>
            <a:ln w="38100">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b="1"/>
            </a:p>
          </p:txBody>
        </p:sp>
        <p:sp>
          <p:nvSpPr>
            <p:cNvPr id="43" name="Line 52"/>
            <p:cNvSpPr>
              <a:spLocks noChangeShapeType="1"/>
            </p:cNvSpPr>
            <p:nvPr/>
          </p:nvSpPr>
          <p:spPr bwMode="auto">
            <a:xfrm>
              <a:off x="1547813" y="5805488"/>
              <a:ext cx="1144587" cy="284162"/>
            </a:xfrm>
            <a:prstGeom prst="line">
              <a:avLst/>
            </a:prstGeom>
            <a:noFill/>
            <a:ln w="9525">
              <a:solidFill>
                <a:schemeClr val="tx1"/>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b="1"/>
            </a:p>
          </p:txBody>
        </p:sp>
        <p:sp>
          <p:nvSpPr>
            <p:cNvPr id="44" name="Line 53"/>
            <p:cNvSpPr>
              <a:spLocks noChangeShapeType="1"/>
            </p:cNvSpPr>
            <p:nvPr/>
          </p:nvSpPr>
          <p:spPr bwMode="auto">
            <a:xfrm flipV="1">
              <a:off x="6297613" y="1609725"/>
              <a:ext cx="995362" cy="195263"/>
            </a:xfrm>
            <a:prstGeom prst="line">
              <a:avLst/>
            </a:prstGeom>
            <a:noFill/>
            <a:ln w="9525">
              <a:solidFill>
                <a:schemeClr val="tx1"/>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b="1"/>
            </a:p>
          </p:txBody>
        </p:sp>
        <p:sp>
          <p:nvSpPr>
            <p:cNvPr id="45" name="Line 54"/>
            <p:cNvSpPr>
              <a:spLocks noChangeShapeType="1"/>
            </p:cNvSpPr>
            <p:nvPr/>
          </p:nvSpPr>
          <p:spPr bwMode="auto">
            <a:xfrm flipV="1">
              <a:off x="6319838" y="3673475"/>
              <a:ext cx="995362" cy="195263"/>
            </a:xfrm>
            <a:prstGeom prst="line">
              <a:avLst/>
            </a:prstGeom>
            <a:noFill/>
            <a:ln w="9525">
              <a:solidFill>
                <a:schemeClr val="tx1"/>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b="1"/>
            </a:p>
          </p:txBody>
        </p:sp>
        <p:sp>
          <p:nvSpPr>
            <p:cNvPr id="46" name="Line 55"/>
            <p:cNvSpPr>
              <a:spLocks noChangeShapeType="1"/>
            </p:cNvSpPr>
            <p:nvPr/>
          </p:nvSpPr>
          <p:spPr bwMode="auto">
            <a:xfrm flipV="1">
              <a:off x="6297613" y="5876925"/>
              <a:ext cx="995362" cy="195263"/>
            </a:xfrm>
            <a:prstGeom prst="line">
              <a:avLst/>
            </a:prstGeom>
            <a:noFill/>
            <a:ln w="9525">
              <a:solidFill>
                <a:schemeClr val="tx1"/>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b="1"/>
            </a:p>
          </p:txBody>
        </p:sp>
        <p:sp>
          <p:nvSpPr>
            <p:cNvPr id="47" name="Text Box 56"/>
            <p:cNvSpPr txBox="1">
              <a:spLocks noChangeArrowheads="1"/>
            </p:cNvSpPr>
            <p:nvPr/>
          </p:nvSpPr>
          <p:spPr bwMode="auto">
            <a:xfrm>
              <a:off x="6300788" y="1757363"/>
              <a:ext cx="387350" cy="38509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r>
                <a:rPr lang="zh-CN" altLang="en-US" sz="1600" b="1"/>
                <a:t>是</a:t>
              </a:r>
            </a:p>
          </p:txBody>
        </p:sp>
        <p:sp>
          <p:nvSpPr>
            <p:cNvPr id="48" name="Text Box 57"/>
            <p:cNvSpPr txBox="1">
              <a:spLocks noChangeArrowheads="1"/>
            </p:cNvSpPr>
            <p:nvPr/>
          </p:nvSpPr>
          <p:spPr bwMode="auto">
            <a:xfrm>
              <a:off x="6269038" y="6097589"/>
              <a:ext cx="387350" cy="38509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r>
                <a:rPr lang="zh-CN" altLang="en-US" sz="1600" b="1"/>
                <a:t>是</a:t>
              </a:r>
            </a:p>
          </p:txBody>
        </p:sp>
        <p:sp>
          <p:nvSpPr>
            <p:cNvPr id="49" name="Text Box 58"/>
            <p:cNvSpPr txBox="1">
              <a:spLocks noChangeArrowheads="1"/>
            </p:cNvSpPr>
            <p:nvPr/>
          </p:nvSpPr>
          <p:spPr bwMode="auto">
            <a:xfrm>
              <a:off x="6275388" y="3913188"/>
              <a:ext cx="387350" cy="38509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r>
                <a:rPr lang="zh-CN" altLang="en-US" sz="1600" b="1"/>
                <a:t>是</a:t>
              </a:r>
            </a:p>
          </p:txBody>
        </p:sp>
        <p:sp>
          <p:nvSpPr>
            <p:cNvPr id="50" name="Text Box 59"/>
            <p:cNvSpPr txBox="1">
              <a:spLocks noChangeArrowheads="1"/>
            </p:cNvSpPr>
            <p:nvPr/>
          </p:nvSpPr>
          <p:spPr bwMode="auto">
            <a:xfrm>
              <a:off x="2614614" y="5710238"/>
              <a:ext cx="387350" cy="38509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r>
                <a:rPr lang="zh-CN" altLang="en-US" sz="1600" b="1"/>
                <a:t>是</a:t>
              </a:r>
            </a:p>
          </p:txBody>
        </p:sp>
        <p:sp>
          <p:nvSpPr>
            <p:cNvPr id="51" name="Text Box 60"/>
            <p:cNvSpPr txBox="1">
              <a:spLocks noChangeArrowheads="1"/>
            </p:cNvSpPr>
            <p:nvPr/>
          </p:nvSpPr>
          <p:spPr bwMode="auto">
            <a:xfrm>
              <a:off x="5915025" y="1493838"/>
              <a:ext cx="387350" cy="38509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r>
                <a:rPr lang="zh-CN" altLang="en-US" sz="1600" b="1"/>
                <a:t>否</a:t>
              </a:r>
            </a:p>
          </p:txBody>
        </p:sp>
        <p:sp>
          <p:nvSpPr>
            <p:cNvPr id="52" name="Text Box 61"/>
            <p:cNvSpPr txBox="1">
              <a:spLocks noChangeArrowheads="1"/>
            </p:cNvSpPr>
            <p:nvPr/>
          </p:nvSpPr>
          <p:spPr bwMode="auto">
            <a:xfrm>
              <a:off x="5867400" y="3573463"/>
              <a:ext cx="387350" cy="38509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r>
                <a:rPr lang="zh-CN" altLang="en-US" sz="1600" b="1"/>
                <a:t>否</a:t>
              </a:r>
            </a:p>
          </p:txBody>
        </p:sp>
        <p:sp>
          <p:nvSpPr>
            <p:cNvPr id="53" name="Text Box 62"/>
            <p:cNvSpPr txBox="1">
              <a:spLocks noChangeArrowheads="1"/>
            </p:cNvSpPr>
            <p:nvPr/>
          </p:nvSpPr>
          <p:spPr bwMode="auto">
            <a:xfrm>
              <a:off x="5867400" y="5734050"/>
              <a:ext cx="387350" cy="38509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r>
                <a:rPr lang="zh-CN" altLang="en-US" sz="1600" b="1"/>
                <a:t>否</a:t>
              </a:r>
            </a:p>
          </p:txBody>
        </p:sp>
        <p:sp>
          <p:nvSpPr>
            <p:cNvPr id="54" name="Text Box 63"/>
            <p:cNvSpPr txBox="1">
              <a:spLocks noChangeArrowheads="1"/>
            </p:cNvSpPr>
            <p:nvPr/>
          </p:nvSpPr>
          <p:spPr bwMode="auto">
            <a:xfrm>
              <a:off x="2627313" y="6092825"/>
              <a:ext cx="387350" cy="38509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r>
                <a:rPr lang="zh-CN" altLang="en-US" sz="1600" b="1"/>
                <a:t>否</a:t>
              </a:r>
            </a:p>
          </p:txBody>
        </p:sp>
        <p:sp>
          <p:nvSpPr>
            <p:cNvPr id="55" name="Text Box 64"/>
            <p:cNvSpPr txBox="1">
              <a:spLocks noChangeArrowheads="1"/>
            </p:cNvSpPr>
            <p:nvPr/>
          </p:nvSpPr>
          <p:spPr bwMode="auto">
            <a:xfrm>
              <a:off x="3534617" y="486072"/>
              <a:ext cx="1975474" cy="38509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p>
              <a:r>
                <a:rPr lang="zh-CN" altLang="en-US" sz="1600" b="1" dirty="0"/>
                <a:t>退避变量 </a:t>
              </a:r>
              <a:r>
                <a:rPr lang="en-US" altLang="zh-CN" sz="1600" b="1" i="1" dirty="0" err="1">
                  <a:latin typeface="Times New Roman" pitchFamily="18" charset="0"/>
                </a:rPr>
                <a:t>i</a:t>
              </a:r>
              <a:r>
                <a:rPr lang="en-US" altLang="zh-CN" sz="1600" b="1" dirty="0"/>
                <a:t> </a:t>
              </a:r>
              <a:r>
                <a:rPr lang="zh-CN" altLang="en-US" sz="1600" b="1" dirty="0"/>
                <a:t>初始化</a:t>
              </a:r>
            </a:p>
          </p:txBody>
        </p:sp>
        <p:sp>
          <p:nvSpPr>
            <p:cNvPr id="56" name="Line 65"/>
            <p:cNvSpPr>
              <a:spLocks noChangeShapeType="1"/>
            </p:cNvSpPr>
            <p:nvPr/>
          </p:nvSpPr>
          <p:spPr bwMode="auto">
            <a:xfrm>
              <a:off x="5292725" y="815975"/>
              <a:ext cx="704850" cy="203200"/>
            </a:xfrm>
            <a:prstGeom prst="line">
              <a:avLst/>
            </a:prstGeom>
            <a:noFill/>
            <a:ln w="9525">
              <a:solidFill>
                <a:schemeClr val="tx1"/>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b="1"/>
            </a:p>
          </p:txBody>
        </p:sp>
        <p:sp>
          <p:nvSpPr>
            <p:cNvPr id="57" name="Text Box 66"/>
            <p:cNvSpPr txBox="1">
              <a:spLocks noChangeArrowheads="1"/>
            </p:cNvSpPr>
            <p:nvPr/>
          </p:nvSpPr>
          <p:spPr bwMode="auto">
            <a:xfrm>
              <a:off x="6443663" y="404813"/>
              <a:ext cx="1728787" cy="38509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r>
                <a:rPr lang="zh-CN" altLang="en-US" sz="1600" b="1"/>
                <a:t>有数据帧要发送</a:t>
              </a:r>
            </a:p>
          </p:txBody>
        </p:sp>
        <p:sp>
          <p:nvSpPr>
            <p:cNvPr id="58" name="Text Box 67"/>
            <p:cNvSpPr txBox="1">
              <a:spLocks noChangeArrowheads="1"/>
            </p:cNvSpPr>
            <p:nvPr/>
          </p:nvSpPr>
          <p:spPr bwMode="auto">
            <a:xfrm>
              <a:off x="6481763" y="6378575"/>
              <a:ext cx="720725" cy="38509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r>
                <a:rPr lang="zh-CN" altLang="en-US" sz="1600" b="1"/>
                <a:t>成功</a:t>
              </a:r>
            </a:p>
          </p:txBody>
        </p:sp>
        <p:sp>
          <p:nvSpPr>
            <p:cNvPr id="59" name="Text Box 68"/>
            <p:cNvSpPr txBox="1">
              <a:spLocks noChangeArrowheads="1"/>
            </p:cNvSpPr>
            <p:nvPr/>
          </p:nvSpPr>
          <p:spPr bwMode="auto">
            <a:xfrm>
              <a:off x="1935163" y="6372225"/>
              <a:ext cx="720725" cy="38509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r>
                <a:rPr lang="zh-CN" altLang="en-US" sz="1600" b="1"/>
                <a:t>放弃</a:t>
              </a:r>
            </a:p>
          </p:txBody>
        </p:sp>
        <p:sp>
          <p:nvSpPr>
            <p:cNvPr id="60" name="Text Box 69"/>
            <p:cNvSpPr txBox="1">
              <a:spLocks noChangeArrowheads="1"/>
            </p:cNvSpPr>
            <p:nvPr/>
          </p:nvSpPr>
          <p:spPr bwMode="auto">
            <a:xfrm>
              <a:off x="7340600" y="1052513"/>
              <a:ext cx="1368425" cy="38509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r>
                <a:rPr lang="zh-CN" altLang="en-US" sz="1600" b="1"/>
                <a:t>载波监听</a:t>
              </a:r>
            </a:p>
          </p:txBody>
        </p:sp>
        <p:sp>
          <p:nvSpPr>
            <p:cNvPr id="61" name="Text Box 70"/>
            <p:cNvSpPr txBox="1">
              <a:spLocks noChangeArrowheads="1"/>
            </p:cNvSpPr>
            <p:nvPr/>
          </p:nvSpPr>
          <p:spPr bwMode="auto">
            <a:xfrm>
              <a:off x="7308850" y="2420938"/>
              <a:ext cx="1368425" cy="38509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r>
                <a:rPr lang="zh-CN" altLang="en-US" sz="1600" b="1"/>
                <a:t>预约信道</a:t>
              </a:r>
            </a:p>
          </p:txBody>
        </p:sp>
        <p:sp>
          <p:nvSpPr>
            <p:cNvPr id="62" name="Line 71"/>
            <p:cNvSpPr>
              <a:spLocks noChangeShapeType="1"/>
            </p:cNvSpPr>
            <p:nvPr/>
          </p:nvSpPr>
          <p:spPr bwMode="auto">
            <a:xfrm flipV="1">
              <a:off x="6865938" y="2651125"/>
              <a:ext cx="492125" cy="141288"/>
            </a:xfrm>
            <a:prstGeom prst="line">
              <a:avLst/>
            </a:prstGeom>
            <a:noFill/>
            <a:ln w="9525">
              <a:solidFill>
                <a:schemeClr val="tx1"/>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b="1"/>
            </a:p>
          </p:txBody>
        </p:sp>
        <p:sp>
          <p:nvSpPr>
            <p:cNvPr id="63" name="Text Box 72"/>
            <p:cNvSpPr txBox="1">
              <a:spLocks noChangeArrowheads="1"/>
            </p:cNvSpPr>
            <p:nvPr/>
          </p:nvSpPr>
          <p:spPr bwMode="auto">
            <a:xfrm>
              <a:off x="7332663" y="4614863"/>
              <a:ext cx="1368425" cy="38509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r>
                <a:rPr lang="zh-CN" altLang="en-US" sz="1600" b="1"/>
                <a:t>发送数据</a:t>
              </a:r>
            </a:p>
          </p:txBody>
        </p:sp>
        <p:sp>
          <p:nvSpPr>
            <p:cNvPr id="64" name="Line 73"/>
            <p:cNvSpPr>
              <a:spLocks noChangeShapeType="1"/>
            </p:cNvSpPr>
            <p:nvPr/>
          </p:nvSpPr>
          <p:spPr bwMode="auto">
            <a:xfrm flipV="1">
              <a:off x="6910388" y="4829175"/>
              <a:ext cx="492125" cy="141288"/>
            </a:xfrm>
            <a:prstGeom prst="line">
              <a:avLst/>
            </a:prstGeom>
            <a:noFill/>
            <a:ln w="9525">
              <a:solidFill>
                <a:schemeClr val="tx1"/>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b="1"/>
            </a:p>
          </p:txBody>
        </p:sp>
        <p:sp>
          <p:nvSpPr>
            <p:cNvPr id="65" name="Text Box 74"/>
            <p:cNvSpPr txBox="1">
              <a:spLocks noChangeArrowheads="1"/>
            </p:cNvSpPr>
            <p:nvPr/>
          </p:nvSpPr>
          <p:spPr bwMode="auto">
            <a:xfrm>
              <a:off x="1010060" y="692150"/>
              <a:ext cx="2409415" cy="6651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p>
              <a:pPr algn="ctr"/>
              <a:r>
                <a:rPr lang="zh-CN" altLang="en-US" sz="1600" b="1" dirty="0"/>
                <a:t>等待一个退避时间后</a:t>
              </a:r>
            </a:p>
            <a:p>
              <a:pPr algn="ctr"/>
              <a:r>
                <a:rPr lang="zh-CN" altLang="en-US" sz="1600" b="1" dirty="0"/>
                <a:t>才继续监听信道</a:t>
              </a:r>
            </a:p>
          </p:txBody>
        </p:sp>
      </p:grpSp>
    </p:spTree>
    <p:extLst>
      <p:ext uri="{BB962C8B-B14F-4D97-AF65-F5344CB8AC3E}">
        <p14:creationId xmlns:p14="http://schemas.microsoft.com/office/powerpoint/2010/main" xmlns="" val="3103287846"/>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15715" name="Picture 7"/>
          <p:cNvPicPr>
            <a:picLocks noChangeAspect="1" noChangeArrowheads="1"/>
          </p:cNvPicPr>
          <p:nvPr/>
        </p:nvPicPr>
        <p:blipFill>
          <a:blip r:embed="rId3" cstate="print"/>
          <a:srcRect/>
          <a:stretch>
            <a:fillRect/>
          </a:stretch>
        </p:blipFill>
        <p:spPr bwMode="auto">
          <a:xfrm>
            <a:off x="4000496" y="0"/>
            <a:ext cx="3992563" cy="6400800"/>
          </a:xfrm>
          <a:prstGeom prst="rect">
            <a:avLst/>
          </a:prstGeom>
          <a:noFill/>
          <a:ln w="9525">
            <a:noFill/>
            <a:miter lim="800000"/>
            <a:headEnd/>
            <a:tailEnd/>
          </a:ln>
        </p:spPr>
      </p:pic>
      <p:sp>
        <p:nvSpPr>
          <p:cNvPr id="115714" name="Text Box 4"/>
          <p:cNvSpPr txBox="1">
            <a:spLocks noChangeArrowheads="1"/>
          </p:cNvSpPr>
          <p:nvPr/>
        </p:nvSpPr>
        <p:spPr bwMode="auto">
          <a:xfrm>
            <a:off x="714348" y="1928802"/>
            <a:ext cx="3571900" cy="1138773"/>
          </a:xfrm>
          <a:prstGeom prst="rect">
            <a:avLst/>
          </a:prstGeom>
          <a:noFill/>
          <a:ln w="9525">
            <a:noFill/>
            <a:miter lim="800000"/>
            <a:headEnd/>
            <a:tailEnd/>
          </a:ln>
        </p:spPr>
        <p:txBody>
          <a:bodyPr wrap="square">
            <a:spAutoFit/>
          </a:bodyPr>
          <a:lstStyle/>
          <a:p>
            <a:pPr algn="ctr"/>
            <a:r>
              <a:rPr lang="en-US" altLang="zh-CN" sz="2400" b="0" i="0" baseline="0" dirty="0" smtClean="0">
                <a:solidFill>
                  <a:schemeClr val="hlink"/>
                </a:solidFill>
                <a:latin typeface="Tahoma" pitchFamily="34" charset="0"/>
                <a:ea typeface="宋体" charset="-122"/>
              </a:rPr>
              <a:t>Figure </a:t>
            </a:r>
            <a:r>
              <a:rPr lang="en-US" altLang="zh-CN" sz="2200" dirty="0" smtClean="0">
                <a:ea typeface="宋体" charset="-122"/>
              </a:rPr>
              <a:t>Flow diagram for </a:t>
            </a:r>
            <a:r>
              <a:rPr lang="en-US" altLang="zh-CN" sz="2200" b="0" i="0" baseline="0" dirty="0" smtClean="0">
                <a:solidFill>
                  <a:schemeClr val="tx1"/>
                </a:solidFill>
                <a:latin typeface="Tahoma" pitchFamily="34" charset="0"/>
                <a:ea typeface="宋体" charset="-122"/>
              </a:rPr>
              <a:t>CSMA/CA with</a:t>
            </a:r>
            <a:r>
              <a:rPr lang="en-US" altLang="zh-CN" sz="2200" b="0" i="0" dirty="0" smtClean="0">
                <a:solidFill>
                  <a:schemeClr val="tx1"/>
                </a:solidFill>
                <a:latin typeface="Tahoma" pitchFamily="34" charset="0"/>
                <a:ea typeface="宋体" charset="-122"/>
              </a:rPr>
              <a:t> </a:t>
            </a:r>
            <a:r>
              <a:rPr lang="en-US" altLang="zh-CN" sz="2200" b="0" i="0" dirty="0" smtClean="0">
                <a:solidFill>
                  <a:srgbClr val="FF0000"/>
                </a:solidFill>
                <a:latin typeface="Tahoma" pitchFamily="34" charset="0"/>
                <a:ea typeface="宋体" charset="-122"/>
              </a:rPr>
              <a:t>binary</a:t>
            </a:r>
            <a:r>
              <a:rPr lang="en-US" altLang="zh-CN" sz="2200" b="0" i="0" dirty="0" smtClean="0">
                <a:solidFill>
                  <a:schemeClr val="tx1"/>
                </a:solidFill>
                <a:latin typeface="Tahoma" pitchFamily="34" charset="0"/>
                <a:ea typeface="宋体" charset="-122"/>
              </a:rPr>
              <a:t> exponential backoff </a:t>
            </a:r>
            <a:endParaRPr lang="en-US" altLang="zh-CN" sz="2200" b="0" i="0" baseline="0" dirty="0">
              <a:solidFill>
                <a:schemeClr val="tx1"/>
              </a:solidFill>
              <a:latin typeface="Tahoma" pitchFamily="34" charset="0"/>
              <a:ea typeface="宋体" charset="-122"/>
            </a:endParaRPr>
          </a:p>
        </p:txBody>
      </p:sp>
    </p:spTree>
  </p:cSld>
  <p:clrMapOvr>
    <a:masterClrMapping/>
  </p:clrMapOvr>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1"/>
          <p:cNvSpPr>
            <a:spLocks noChangeArrowheads="1"/>
          </p:cNvSpPr>
          <p:nvPr/>
        </p:nvSpPr>
        <p:spPr bwMode="auto">
          <a:xfrm>
            <a:off x="6791325" y="4378474"/>
            <a:ext cx="1143000" cy="352425"/>
          </a:xfrm>
          <a:prstGeom prst="rect">
            <a:avLst/>
          </a:prstGeom>
          <a:solidFill>
            <a:srgbClr val="FFFF99"/>
          </a:solidFill>
          <a:ln w="9525">
            <a:noFill/>
            <a:miter lim="800000"/>
            <a:headEnd/>
            <a:tailEnd/>
          </a:ln>
        </p:spPr>
        <p:txBody>
          <a:bodyPr wrap="none" anchor="ctr"/>
          <a:lstStyle/>
          <a:p>
            <a:endParaRPr lang="zh-CN" altLang="en-US"/>
          </a:p>
        </p:txBody>
      </p:sp>
      <p:sp>
        <p:nvSpPr>
          <p:cNvPr id="49156" name="Freeform 11"/>
          <p:cNvSpPr>
            <a:spLocks/>
          </p:cNvSpPr>
          <p:nvPr/>
        </p:nvSpPr>
        <p:spPr bwMode="auto">
          <a:xfrm flipV="1">
            <a:off x="3467100" y="5108724"/>
            <a:ext cx="2590800" cy="350838"/>
          </a:xfrm>
          <a:custGeom>
            <a:avLst/>
            <a:gdLst>
              <a:gd name="T0" fmla="*/ 0 w 624"/>
              <a:gd name="T1" fmla="*/ 350838 h 240"/>
              <a:gd name="T2" fmla="*/ 0 w 624"/>
              <a:gd name="T3" fmla="*/ 0 h 240"/>
              <a:gd name="T4" fmla="*/ 2590800 w 624"/>
              <a:gd name="T5" fmla="*/ 0 h 240"/>
              <a:gd name="T6" fmla="*/ 2590800 w 624"/>
              <a:gd name="T7" fmla="*/ 350838 h 240"/>
              <a:gd name="T8" fmla="*/ 0 60000 65536"/>
              <a:gd name="T9" fmla="*/ 0 60000 65536"/>
              <a:gd name="T10" fmla="*/ 0 60000 65536"/>
              <a:gd name="T11" fmla="*/ 0 60000 65536"/>
              <a:gd name="T12" fmla="*/ 0 w 624"/>
              <a:gd name="T13" fmla="*/ 0 h 240"/>
              <a:gd name="T14" fmla="*/ 624 w 624"/>
              <a:gd name="T15" fmla="*/ 240 h 240"/>
            </a:gdLst>
            <a:ahLst/>
            <a:cxnLst>
              <a:cxn ang="T8">
                <a:pos x="T0" y="T1"/>
              </a:cxn>
              <a:cxn ang="T9">
                <a:pos x="T2" y="T3"/>
              </a:cxn>
              <a:cxn ang="T10">
                <a:pos x="T4" y="T5"/>
              </a:cxn>
              <a:cxn ang="T11">
                <a:pos x="T6" y="T7"/>
              </a:cxn>
            </a:cxnLst>
            <a:rect l="T12" t="T13" r="T14" b="T15"/>
            <a:pathLst>
              <a:path w="624" h="240">
                <a:moveTo>
                  <a:pt x="0" y="240"/>
                </a:moveTo>
                <a:lnTo>
                  <a:pt x="0" y="0"/>
                </a:lnTo>
                <a:lnTo>
                  <a:pt x="624" y="0"/>
                </a:lnTo>
                <a:lnTo>
                  <a:pt x="624" y="240"/>
                </a:lnTo>
              </a:path>
            </a:pathLst>
          </a:custGeom>
          <a:solidFill>
            <a:srgbClr val="66FF66"/>
          </a:solidFill>
          <a:ln w="9525">
            <a:solidFill>
              <a:schemeClr val="tx1"/>
            </a:solidFill>
            <a:round/>
            <a:headEnd/>
            <a:tailEnd/>
          </a:ln>
        </p:spPr>
        <p:txBody>
          <a:bodyPr/>
          <a:lstStyle/>
          <a:p>
            <a:endParaRPr lang="zh-CN" altLang="en-US"/>
          </a:p>
        </p:txBody>
      </p:sp>
      <p:sp>
        <p:nvSpPr>
          <p:cNvPr id="49157" name="Freeform 12"/>
          <p:cNvSpPr>
            <a:spLocks/>
          </p:cNvSpPr>
          <p:nvPr/>
        </p:nvSpPr>
        <p:spPr bwMode="auto">
          <a:xfrm>
            <a:off x="3467100" y="2079774"/>
            <a:ext cx="1376363" cy="354013"/>
          </a:xfrm>
          <a:custGeom>
            <a:avLst/>
            <a:gdLst>
              <a:gd name="T0" fmla="*/ 0 w 624"/>
              <a:gd name="T1" fmla="*/ 354013 h 240"/>
              <a:gd name="T2" fmla="*/ 0 w 624"/>
              <a:gd name="T3" fmla="*/ 0 h 240"/>
              <a:gd name="T4" fmla="*/ 1376363 w 624"/>
              <a:gd name="T5" fmla="*/ 0 h 240"/>
              <a:gd name="T6" fmla="*/ 1376363 w 624"/>
              <a:gd name="T7" fmla="*/ 354013 h 240"/>
              <a:gd name="T8" fmla="*/ 0 60000 65536"/>
              <a:gd name="T9" fmla="*/ 0 60000 65536"/>
              <a:gd name="T10" fmla="*/ 0 60000 65536"/>
              <a:gd name="T11" fmla="*/ 0 60000 65536"/>
              <a:gd name="T12" fmla="*/ 0 w 624"/>
              <a:gd name="T13" fmla="*/ 0 h 240"/>
              <a:gd name="T14" fmla="*/ 624 w 624"/>
              <a:gd name="T15" fmla="*/ 240 h 240"/>
            </a:gdLst>
            <a:ahLst/>
            <a:cxnLst>
              <a:cxn ang="T8">
                <a:pos x="T0" y="T1"/>
              </a:cxn>
              <a:cxn ang="T9">
                <a:pos x="T2" y="T3"/>
              </a:cxn>
              <a:cxn ang="T10">
                <a:pos x="T4" y="T5"/>
              </a:cxn>
              <a:cxn ang="T11">
                <a:pos x="T6" y="T7"/>
              </a:cxn>
            </a:cxnLst>
            <a:rect l="T12" t="T13" r="T14" b="T15"/>
            <a:pathLst>
              <a:path w="624" h="240">
                <a:moveTo>
                  <a:pt x="0" y="240"/>
                </a:moveTo>
                <a:lnTo>
                  <a:pt x="0" y="0"/>
                </a:lnTo>
                <a:lnTo>
                  <a:pt x="624" y="0"/>
                </a:lnTo>
                <a:lnTo>
                  <a:pt x="624" y="240"/>
                </a:lnTo>
              </a:path>
            </a:pathLst>
          </a:custGeom>
          <a:solidFill>
            <a:srgbClr val="99FF99"/>
          </a:solidFill>
          <a:ln w="9525">
            <a:solidFill>
              <a:schemeClr val="tx1"/>
            </a:solidFill>
            <a:round/>
            <a:headEnd/>
            <a:tailEnd/>
          </a:ln>
        </p:spPr>
        <p:txBody>
          <a:bodyPr/>
          <a:lstStyle/>
          <a:p>
            <a:endParaRPr lang="zh-CN" altLang="en-US"/>
          </a:p>
        </p:txBody>
      </p:sp>
      <p:sp>
        <p:nvSpPr>
          <p:cNvPr id="49158" name="Line 13"/>
          <p:cNvSpPr>
            <a:spLocks noChangeShapeType="1"/>
          </p:cNvSpPr>
          <p:nvPr/>
        </p:nvSpPr>
        <p:spPr bwMode="auto">
          <a:xfrm>
            <a:off x="158750" y="2411562"/>
            <a:ext cx="8734425" cy="0"/>
          </a:xfrm>
          <a:prstGeom prst="line">
            <a:avLst/>
          </a:prstGeom>
          <a:noFill/>
          <a:ln w="28575">
            <a:solidFill>
              <a:srgbClr val="333399"/>
            </a:solidFill>
            <a:round/>
            <a:headEnd/>
            <a:tailEnd type="triangle" w="med" len="lg"/>
          </a:ln>
        </p:spPr>
        <p:txBody>
          <a:bodyPr/>
          <a:lstStyle/>
          <a:p>
            <a:endParaRPr lang="zh-CN" altLang="en-US"/>
          </a:p>
        </p:txBody>
      </p:sp>
      <p:sp>
        <p:nvSpPr>
          <p:cNvPr id="49159" name="Text Box 14"/>
          <p:cNvSpPr txBox="1">
            <a:spLocks noChangeArrowheads="1"/>
          </p:cNvSpPr>
          <p:nvPr/>
        </p:nvSpPr>
        <p:spPr bwMode="auto">
          <a:xfrm>
            <a:off x="8255000" y="2028974"/>
            <a:ext cx="641350" cy="366713"/>
          </a:xfrm>
          <a:prstGeom prst="rect">
            <a:avLst/>
          </a:prstGeom>
          <a:noFill/>
          <a:ln w="9525">
            <a:noFill/>
            <a:miter lim="800000"/>
            <a:headEnd/>
            <a:tailEnd/>
          </a:ln>
        </p:spPr>
        <p:txBody>
          <a:bodyPr wrap="none">
            <a:spAutoFit/>
          </a:bodyPr>
          <a:lstStyle/>
          <a:p>
            <a:r>
              <a:rPr kumimoji="1" lang="zh-CN" altLang="en-US" sz="1800">
                <a:latin typeface="Arial" pitchFamily="34" charset="0"/>
                <a:ea typeface="黑体" pitchFamily="49" charset="-122"/>
              </a:rPr>
              <a:t>时间</a:t>
            </a:r>
          </a:p>
        </p:txBody>
      </p:sp>
      <p:sp>
        <p:nvSpPr>
          <p:cNvPr id="49160" name="Text Box 15"/>
          <p:cNvSpPr txBox="1">
            <a:spLocks noChangeArrowheads="1"/>
          </p:cNvSpPr>
          <p:nvPr/>
        </p:nvSpPr>
        <p:spPr bwMode="auto">
          <a:xfrm>
            <a:off x="485775" y="1844824"/>
            <a:ext cx="704850" cy="366713"/>
          </a:xfrm>
          <a:prstGeom prst="rect">
            <a:avLst/>
          </a:prstGeom>
          <a:noFill/>
          <a:ln w="9525">
            <a:noFill/>
            <a:miter lim="800000"/>
            <a:headEnd/>
            <a:tailEnd/>
          </a:ln>
        </p:spPr>
        <p:txBody>
          <a:bodyPr wrap="none">
            <a:spAutoFit/>
          </a:bodyPr>
          <a:lstStyle/>
          <a:p>
            <a:r>
              <a:rPr kumimoji="1" lang="en-US" altLang="zh-CN" sz="1800">
                <a:latin typeface="Arial" pitchFamily="34" charset="0"/>
                <a:ea typeface="黑体" pitchFamily="49" charset="-122"/>
              </a:rPr>
              <a:t>DIFS</a:t>
            </a:r>
          </a:p>
        </p:txBody>
      </p:sp>
      <p:sp>
        <p:nvSpPr>
          <p:cNvPr id="49161" name="Line 16"/>
          <p:cNvSpPr>
            <a:spLocks noChangeShapeType="1"/>
          </p:cNvSpPr>
          <p:nvPr/>
        </p:nvSpPr>
        <p:spPr bwMode="auto">
          <a:xfrm>
            <a:off x="471488" y="2221062"/>
            <a:ext cx="727075" cy="0"/>
          </a:xfrm>
          <a:prstGeom prst="line">
            <a:avLst/>
          </a:prstGeom>
          <a:noFill/>
          <a:ln w="28575">
            <a:solidFill>
              <a:srgbClr val="333399"/>
            </a:solidFill>
            <a:round/>
            <a:headEnd type="triangle" w="med" len="lg"/>
            <a:tailEnd type="triangle" w="med" len="lg"/>
          </a:ln>
        </p:spPr>
        <p:txBody>
          <a:bodyPr/>
          <a:lstStyle/>
          <a:p>
            <a:endParaRPr lang="zh-CN" altLang="en-US"/>
          </a:p>
        </p:txBody>
      </p:sp>
      <p:sp>
        <p:nvSpPr>
          <p:cNvPr id="49162" name="Freeform 17"/>
          <p:cNvSpPr>
            <a:spLocks/>
          </p:cNvSpPr>
          <p:nvPr/>
        </p:nvSpPr>
        <p:spPr bwMode="auto">
          <a:xfrm>
            <a:off x="1198563" y="2059137"/>
            <a:ext cx="566737" cy="352425"/>
          </a:xfrm>
          <a:custGeom>
            <a:avLst/>
            <a:gdLst>
              <a:gd name="T0" fmla="*/ 0 w 624"/>
              <a:gd name="T1" fmla="*/ 352425 h 240"/>
              <a:gd name="T2" fmla="*/ 0 w 624"/>
              <a:gd name="T3" fmla="*/ 0 h 240"/>
              <a:gd name="T4" fmla="*/ 566737 w 624"/>
              <a:gd name="T5" fmla="*/ 0 h 240"/>
              <a:gd name="T6" fmla="*/ 566737 w 624"/>
              <a:gd name="T7" fmla="*/ 352425 h 240"/>
              <a:gd name="T8" fmla="*/ 0 60000 65536"/>
              <a:gd name="T9" fmla="*/ 0 60000 65536"/>
              <a:gd name="T10" fmla="*/ 0 60000 65536"/>
              <a:gd name="T11" fmla="*/ 0 60000 65536"/>
              <a:gd name="T12" fmla="*/ 0 w 624"/>
              <a:gd name="T13" fmla="*/ 0 h 240"/>
              <a:gd name="T14" fmla="*/ 624 w 624"/>
              <a:gd name="T15" fmla="*/ 240 h 240"/>
            </a:gdLst>
            <a:ahLst/>
            <a:cxnLst>
              <a:cxn ang="T8">
                <a:pos x="T0" y="T1"/>
              </a:cxn>
              <a:cxn ang="T9">
                <a:pos x="T2" y="T3"/>
              </a:cxn>
              <a:cxn ang="T10">
                <a:pos x="T4" y="T5"/>
              </a:cxn>
              <a:cxn ang="T11">
                <a:pos x="T6" y="T7"/>
              </a:cxn>
            </a:cxnLst>
            <a:rect l="T12" t="T13" r="T14" b="T15"/>
            <a:pathLst>
              <a:path w="624" h="240">
                <a:moveTo>
                  <a:pt x="0" y="240"/>
                </a:moveTo>
                <a:lnTo>
                  <a:pt x="0" y="0"/>
                </a:lnTo>
                <a:lnTo>
                  <a:pt x="624" y="0"/>
                </a:lnTo>
                <a:lnTo>
                  <a:pt x="624" y="240"/>
                </a:lnTo>
              </a:path>
            </a:pathLst>
          </a:custGeom>
          <a:solidFill>
            <a:srgbClr val="FFCCFF"/>
          </a:solidFill>
          <a:ln w="9525">
            <a:solidFill>
              <a:schemeClr val="tx1"/>
            </a:solidFill>
            <a:round/>
            <a:headEnd/>
            <a:tailEnd/>
          </a:ln>
        </p:spPr>
        <p:txBody>
          <a:bodyPr/>
          <a:lstStyle/>
          <a:p>
            <a:endParaRPr lang="zh-CN" altLang="en-US"/>
          </a:p>
        </p:txBody>
      </p:sp>
      <p:sp>
        <p:nvSpPr>
          <p:cNvPr id="49163" name="Text Box 18"/>
          <p:cNvSpPr txBox="1">
            <a:spLocks noChangeArrowheads="1"/>
          </p:cNvSpPr>
          <p:nvPr/>
        </p:nvSpPr>
        <p:spPr bwMode="auto">
          <a:xfrm>
            <a:off x="1146175" y="2052787"/>
            <a:ext cx="641350" cy="366712"/>
          </a:xfrm>
          <a:prstGeom prst="rect">
            <a:avLst/>
          </a:prstGeom>
          <a:noFill/>
          <a:ln w="9525">
            <a:noFill/>
            <a:miter lim="800000"/>
            <a:headEnd/>
            <a:tailEnd/>
          </a:ln>
        </p:spPr>
        <p:txBody>
          <a:bodyPr wrap="none">
            <a:spAutoFit/>
          </a:bodyPr>
          <a:lstStyle/>
          <a:p>
            <a:r>
              <a:rPr kumimoji="1" lang="en-US" altLang="zh-CN" sz="1800">
                <a:latin typeface="Arial" pitchFamily="34" charset="0"/>
                <a:ea typeface="黑体" pitchFamily="49" charset="-122"/>
              </a:rPr>
              <a:t>RTS</a:t>
            </a:r>
          </a:p>
        </p:txBody>
      </p:sp>
      <p:sp>
        <p:nvSpPr>
          <p:cNvPr id="49164" name="Text Box 19"/>
          <p:cNvSpPr txBox="1">
            <a:spLocks noChangeArrowheads="1"/>
          </p:cNvSpPr>
          <p:nvPr/>
        </p:nvSpPr>
        <p:spPr bwMode="auto">
          <a:xfrm>
            <a:off x="1719263" y="2413149"/>
            <a:ext cx="692150" cy="366713"/>
          </a:xfrm>
          <a:prstGeom prst="rect">
            <a:avLst/>
          </a:prstGeom>
          <a:noFill/>
          <a:ln w="9525">
            <a:noFill/>
            <a:miter lim="800000"/>
            <a:headEnd/>
            <a:tailEnd/>
          </a:ln>
        </p:spPr>
        <p:txBody>
          <a:bodyPr wrap="none">
            <a:spAutoFit/>
          </a:bodyPr>
          <a:lstStyle/>
          <a:p>
            <a:r>
              <a:rPr kumimoji="1" lang="en-US" altLang="zh-CN" sz="1800">
                <a:latin typeface="Arial" pitchFamily="34" charset="0"/>
                <a:ea typeface="黑体" pitchFamily="49" charset="-122"/>
              </a:rPr>
              <a:t>SIFS</a:t>
            </a:r>
          </a:p>
        </p:txBody>
      </p:sp>
      <p:sp>
        <p:nvSpPr>
          <p:cNvPr id="49165" name="Line 20"/>
          <p:cNvSpPr>
            <a:spLocks noChangeShapeType="1"/>
          </p:cNvSpPr>
          <p:nvPr/>
        </p:nvSpPr>
        <p:spPr bwMode="auto">
          <a:xfrm flipH="1" flipV="1">
            <a:off x="1776413" y="2440137"/>
            <a:ext cx="0" cy="415925"/>
          </a:xfrm>
          <a:prstGeom prst="line">
            <a:avLst/>
          </a:prstGeom>
          <a:noFill/>
          <a:ln w="9525">
            <a:solidFill>
              <a:schemeClr val="tx1"/>
            </a:solidFill>
            <a:round/>
            <a:headEnd/>
            <a:tailEnd/>
          </a:ln>
        </p:spPr>
        <p:txBody>
          <a:bodyPr/>
          <a:lstStyle/>
          <a:p>
            <a:endParaRPr lang="zh-CN" altLang="en-US"/>
          </a:p>
        </p:txBody>
      </p:sp>
      <p:sp>
        <p:nvSpPr>
          <p:cNvPr id="49166" name="Line 21"/>
          <p:cNvSpPr>
            <a:spLocks noChangeShapeType="1"/>
          </p:cNvSpPr>
          <p:nvPr/>
        </p:nvSpPr>
        <p:spPr bwMode="auto">
          <a:xfrm>
            <a:off x="158750" y="4735662"/>
            <a:ext cx="8734425" cy="0"/>
          </a:xfrm>
          <a:prstGeom prst="line">
            <a:avLst/>
          </a:prstGeom>
          <a:noFill/>
          <a:ln w="28575">
            <a:solidFill>
              <a:srgbClr val="333399"/>
            </a:solidFill>
            <a:round/>
            <a:headEnd/>
            <a:tailEnd type="triangle" w="med" len="lg"/>
          </a:ln>
        </p:spPr>
        <p:txBody>
          <a:bodyPr/>
          <a:lstStyle/>
          <a:p>
            <a:endParaRPr lang="zh-CN" altLang="en-US"/>
          </a:p>
        </p:txBody>
      </p:sp>
      <p:sp>
        <p:nvSpPr>
          <p:cNvPr id="49167" name="Text Box 22"/>
          <p:cNvSpPr txBox="1">
            <a:spLocks noChangeArrowheads="1"/>
          </p:cNvSpPr>
          <p:nvPr/>
        </p:nvSpPr>
        <p:spPr bwMode="auto">
          <a:xfrm>
            <a:off x="8253413" y="4357837"/>
            <a:ext cx="641350" cy="366712"/>
          </a:xfrm>
          <a:prstGeom prst="rect">
            <a:avLst/>
          </a:prstGeom>
          <a:noFill/>
          <a:ln w="9525">
            <a:noFill/>
            <a:miter lim="800000"/>
            <a:headEnd/>
            <a:tailEnd/>
          </a:ln>
        </p:spPr>
        <p:txBody>
          <a:bodyPr wrap="none">
            <a:spAutoFit/>
          </a:bodyPr>
          <a:lstStyle/>
          <a:p>
            <a:r>
              <a:rPr kumimoji="1" lang="zh-CN" altLang="en-US" sz="1800">
                <a:latin typeface="Arial" pitchFamily="34" charset="0"/>
                <a:ea typeface="黑体" pitchFamily="49" charset="-122"/>
              </a:rPr>
              <a:t>时间</a:t>
            </a:r>
          </a:p>
        </p:txBody>
      </p:sp>
      <p:sp>
        <p:nvSpPr>
          <p:cNvPr id="49168" name="Freeform 23"/>
          <p:cNvSpPr>
            <a:spLocks/>
          </p:cNvSpPr>
          <p:nvPr/>
        </p:nvSpPr>
        <p:spPr bwMode="auto">
          <a:xfrm>
            <a:off x="1765300" y="4381649"/>
            <a:ext cx="4292600" cy="354013"/>
          </a:xfrm>
          <a:custGeom>
            <a:avLst/>
            <a:gdLst>
              <a:gd name="T0" fmla="*/ 0 w 624"/>
              <a:gd name="T1" fmla="*/ 354013 h 240"/>
              <a:gd name="T2" fmla="*/ 0 w 624"/>
              <a:gd name="T3" fmla="*/ 0 h 240"/>
              <a:gd name="T4" fmla="*/ 4292600 w 624"/>
              <a:gd name="T5" fmla="*/ 0 h 240"/>
              <a:gd name="T6" fmla="*/ 4292600 w 624"/>
              <a:gd name="T7" fmla="*/ 354013 h 240"/>
              <a:gd name="T8" fmla="*/ 0 60000 65536"/>
              <a:gd name="T9" fmla="*/ 0 60000 65536"/>
              <a:gd name="T10" fmla="*/ 0 60000 65536"/>
              <a:gd name="T11" fmla="*/ 0 60000 65536"/>
              <a:gd name="T12" fmla="*/ 0 w 624"/>
              <a:gd name="T13" fmla="*/ 0 h 240"/>
              <a:gd name="T14" fmla="*/ 624 w 624"/>
              <a:gd name="T15" fmla="*/ 240 h 240"/>
            </a:gdLst>
            <a:ahLst/>
            <a:cxnLst>
              <a:cxn ang="T8">
                <a:pos x="T0" y="T1"/>
              </a:cxn>
              <a:cxn ang="T9">
                <a:pos x="T2" y="T3"/>
              </a:cxn>
              <a:cxn ang="T10">
                <a:pos x="T4" y="T5"/>
              </a:cxn>
              <a:cxn ang="T11">
                <a:pos x="T6" y="T7"/>
              </a:cxn>
            </a:cxnLst>
            <a:rect l="T12" t="T13" r="T14" b="T15"/>
            <a:pathLst>
              <a:path w="624" h="240">
                <a:moveTo>
                  <a:pt x="0" y="240"/>
                </a:moveTo>
                <a:lnTo>
                  <a:pt x="0" y="0"/>
                </a:lnTo>
                <a:lnTo>
                  <a:pt x="624" y="0"/>
                </a:lnTo>
                <a:lnTo>
                  <a:pt x="624" y="240"/>
                </a:lnTo>
              </a:path>
            </a:pathLst>
          </a:custGeom>
          <a:solidFill>
            <a:srgbClr val="FFCCFF"/>
          </a:solidFill>
          <a:ln w="9525">
            <a:solidFill>
              <a:schemeClr val="tx1"/>
            </a:solidFill>
            <a:round/>
            <a:headEnd/>
            <a:tailEnd/>
          </a:ln>
        </p:spPr>
        <p:txBody>
          <a:bodyPr/>
          <a:lstStyle/>
          <a:p>
            <a:endParaRPr lang="zh-CN" altLang="en-US"/>
          </a:p>
        </p:txBody>
      </p:sp>
      <p:sp>
        <p:nvSpPr>
          <p:cNvPr id="49169" name="Text Box 24"/>
          <p:cNvSpPr txBox="1">
            <a:spLocks noChangeArrowheads="1"/>
          </p:cNvSpPr>
          <p:nvPr/>
        </p:nvSpPr>
        <p:spPr bwMode="auto">
          <a:xfrm>
            <a:off x="3175000" y="4381649"/>
            <a:ext cx="1253420" cy="369332"/>
          </a:xfrm>
          <a:prstGeom prst="rect">
            <a:avLst/>
          </a:prstGeom>
          <a:noFill/>
          <a:ln w="9525">
            <a:noFill/>
            <a:miter lim="800000"/>
            <a:headEnd/>
            <a:tailEnd/>
          </a:ln>
        </p:spPr>
        <p:txBody>
          <a:bodyPr wrap="none">
            <a:spAutoFit/>
          </a:bodyPr>
          <a:lstStyle/>
          <a:p>
            <a:r>
              <a:rPr kumimoji="1" lang="en-US" altLang="zh-CN" sz="1800" dirty="0" smtClean="0">
                <a:latin typeface="Arial" pitchFamily="34" charset="0"/>
                <a:ea typeface="黑体" pitchFamily="49" charset="-122"/>
              </a:rPr>
              <a:t>NAV(RTS)</a:t>
            </a:r>
            <a:endParaRPr kumimoji="1" lang="zh-CN" altLang="en-US" sz="1800" dirty="0">
              <a:latin typeface="Arial" pitchFamily="34" charset="0"/>
              <a:ea typeface="黑体" pitchFamily="49" charset="-122"/>
            </a:endParaRPr>
          </a:p>
        </p:txBody>
      </p:sp>
      <p:sp>
        <p:nvSpPr>
          <p:cNvPr id="49170" name="Text Box 25"/>
          <p:cNvSpPr txBox="1">
            <a:spLocks noChangeArrowheads="1"/>
          </p:cNvSpPr>
          <p:nvPr/>
        </p:nvSpPr>
        <p:spPr bwMode="auto">
          <a:xfrm>
            <a:off x="6057900" y="3494237"/>
            <a:ext cx="704850" cy="366712"/>
          </a:xfrm>
          <a:prstGeom prst="rect">
            <a:avLst/>
          </a:prstGeom>
          <a:noFill/>
          <a:ln w="9525">
            <a:noFill/>
            <a:miter lim="800000"/>
            <a:headEnd/>
            <a:tailEnd/>
          </a:ln>
        </p:spPr>
        <p:txBody>
          <a:bodyPr wrap="none">
            <a:spAutoFit/>
          </a:bodyPr>
          <a:lstStyle/>
          <a:p>
            <a:r>
              <a:rPr kumimoji="1" lang="en-US" altLang="zh-CN" sz="1800">
                <a:latin typeface="Arial" pitchFamily="34" charset="0"/>
                <a:ea typeface="黑体" pitchFamily="49" charset="-122"/>
              </a:rPr>
              <a:t>DIFS</a:t>
            </a:r>
          </a:p>
        </p:txBody>
      </p:sp>
      <p:sp>
        <p:nvSpPr>
          <p:cNvPr id="49171" name="Line 26"/>
          <p:cNvSpPr>
            <a:spLocks noChangeShapeType="1"/>
          </p:cNvSpPr>
          <p:nvPr/>
        </p:nvSpPr>
        <p:spPr bwMode="auto">
          <a:xfrm flipV="1">
            <a:off x="6057900" y="3841899"/>
            <a:ext cx="727075" cy="0"/>
          </a:xfrm>
          <a:prstGeom prst="line">
            <a:avLst/>
          </a:prstGeom>
          <a:noFill/>
          <a:ln w="28575">
            <a:solidFill>
              <a:srgbClr val="333399"/>
            </a:solidFill>
            <a:round/>
            <a:headEnd type="triangle" w="med" len="lg"/>
            <a:tailEnd type="triangle" w="med" len="lg"/>
          </a:ln>
        </p:spPr>
        <p:txBody>
          <a:bodyPr/>
          <a:lstStyle/>
          <a:p>
            <a:endParaRPr lang="zh-CN" altLang="en-US"/>
          </a:p>
        </p:txBody>
      </p:sp>
      <p:sp>
        <p:nvSpPr>
          <p:cNvPr id="49172" name="Line 27"/>
          <p:cNvSpPr>
            <a:spLocks noChangeShapeType="1"/>
          </p:cNvSpPr>
          <p:nvPr/>
        </p:nvSpPr>
        <p:spPr bwMode="auto">
          <a:xfrm>
            <a:off x="6784975" y="3525987"/>
            <a:ext cx="0" cy="803275"/>
          </a:xfrm>
          <a:prstGeom prst="line">
            <a:avLst/>
          </a:prstGeom>
          <a:noFill/>
          <a:ln w="9525">
            <a:solidFill>
              <a:schemeClr val="tx1"/>
            </a:solidFill>
            <a:round/>
            <a:headEnd/>
            <a:tailEnd/>
          </a:ln>
        </p:spPr>
        <p:txBody>
          <a:bodyPr/>
          <a:lstStyle/>
          <a:p>
            <a:endParaRPr lang="zh-CN" altLang="en-US"/>
          </a:p>
        </p:txBody>
      </p:sp>
      <p:grpSp>
        <p:nvGrpSpPr>
          <p:cNvPr id="49173" name="Group 28"/>
          <p:cNvGrpSpPr>
            <a:grpSpLocks/>
          </p:cNvGrpSpPr>
          <p:nvPr/>
        </p:nvGrpSpPr>
        <p:grpSpPr bwMode="auto">
          <a:xfrm>
            <a:off x="6794500" y="4378474"/>
            <a:ext cx="1149350" cy="360363"/>
            <a:chOff x="3758" y="1810"/>
            <a:chExt cx="590" cy="177"/>
          </a:xfrm>
        </p:grpSpPr>
        <p:sp>
          <p:nvSpPr>
            <p:cNvPr id="49206" name="Freeform 29"/>
            <p:cNvSpPr>
              <a:spLocks/>
            </p:cNvSpPr>
            <p:nvPr/>
          </p:nvSpPr>
          <p:spPr bwMode="auto">
            <a:xfrm>
              <a:off x="3758" y="1812"/>
              <a:ext cx="590" cy="173"/>
            </a:xfrm>
            <a:custGeom>
              <a:avLst/>
              <a:gdLst>
                <a:gd name="T0" fmla="*/ 0 w 682"/>
                <a:gd name="T1" fmla="*/ 173 h 240"/>
                <a:gd name="T2" fmla="*/ 0 w 682"/>
                <a:gd name="T3" fmla="*/ 0 h 240"/>
                <a:gd name="T4" fmla="*/ 590 w 682"/>
                <a:gd name="T5" fmla="*/ 0 h 240"/>
                <a:gd name="T6" fmla="*/ 0 60000 65536"/>
                <a:gd name="T7" fmla="*/ 0 60000 65536"/>
                <a:gd name="T8" fmla="*/ 0 60000 65536"/>
                <a:gd name="T9" fmla="*/ 0 w 682"/>
                <a:gd name="T10" fmla="*/ 0 h 240"/>
                <a:gd name="T11" fmla="*/ 682 w 682"/>
                <a:gd name="T12" fmla="*/ 240 h 240"/>
              </a:gdLst>
              <a:ahLst/>
              <a:cxnLst>
                <a:cxn ang="T6">
                  <a:pos x="T0" y="T1"/>
                </a:cxn>
                <a:cxn ang="T7">
                  <a:pos x="T2" y="T3"/>
                </a:cxn>
                <a:cxn ang="T8">
                  <a:pos x="T4" y="T5"/>
                </a:cxn>
              </a:cxnLst>
              <a:rect l="T9" t="T10" r="T11" b="T12"/>
              <a:pathLst>
                <a:path w="682" h="240">
                  <a:moveTo>
                    <a:pt x="0" y="240"/>
                  </a:moveTo>
                  <a:lnTo>
                    <a:pt x="0" y="0"/>
                  </a:lnTo>
                  <a:lnTo>
                    <a:pt x="682" y="0"/>
                  </a:lnTo>
                </a:path>
              </a:pathLst>
            </a:custGeom>
            <a:noFill/>
            <a:ln w="9525">
              <a:solidFill>
                <a:schemeClr val="tx1"/>
              </a:solidFill>
              <a:round/>
              <a:headEnd/>
              <a:tailEnd/>
            </a:ln>
          </p:spPr>
          <p:txBody>
            <a:bodyPr/>
            <a:lstStyle/>
            <a:p>
              <a:endParaRPr lang="zh-CN" altLang="en-US"/>
            </a:p>
          </p:txBody>
        </p:sp>
        <p:sp>
          <p:nvSpPr>
            <p:cNvPr id="49207" name="Line 30"/>
            <p:cNvSpPr>
              <a:spLocks noChangeShapeType="1"/>
            </p:cNvSpPr>
            <p:nvPr/>
          </p:nvSpPr>
          <p:spPr bwMode="auto">
            <a:xfrm>
              <a:off x="3841" y="1810"/>
              <a:ext cx="0" cy="172"/>
            </a:xfrm>
            <a:prstGeom prst="line">
              <a:avLst/>
            </a:prstGeom>
            <a:noFill/>
            <a:ln w="9525">
              <a:solidFill>
                <a:schemeClr val="tx1"/>
              </a:solidFill>
              <a:round/>
              <a:headEnd/>
              <a:tailEnd/>
            </a:ln>
          </p:spPr>
          <p:txBody>
            <a:bodyPr/>
            <a:lstStyle/>
            <a:p>
              <a:endParaRPr lang="zh-CN" altLang="en-US"/>
            </a:p>
          </p:txBody>
        </p:sp>
        <p:sp>
          <p:nvSpPr>
            <p:cNvPr id="49208" name="Line 31"/>
            <p:cNvSpPr>
              <a:spLocks noChangeShapeType="1"/>
            </p:cNvSpPr>
            <p:nvPr/>
          </p:nvSpPr>
          <p:spPr bwMode="auto">
            <a:xfrm>
              <a:off x="3924" y="1810"/>
              <a:ext cx="0" cy="172"/>
            </a:xfrm>
            <a:prstGeom prst="line">
              <a:avLst/>
            </a:prstGeom>
            <a:noFill/>
            <a:ln w="9525">
              <a:solidFill>
                <a:schemeClr val="tx1"/>
              </a:solidFill>
              <a:round/>
              <a:headEnd/>
              <a:tailEnd/>
            </a:ln>
          </p:spPr>
          <p:txBody>
            <a:bodyPr/>
            <a:lstStyle/>
            <a:p>
              <a:endParaRPr lang="zh-CN" altLang="en-US"/>
            </a:p>
          </p:txBody>
        </p:sp>
        <p:sp>
          <p:nvSpPr>
            <p:cNvPr id="49209" name="Line 32"/>
            <p:cNvSpPr>
              <a:spLocks noChangeShapeType="1"/>
            </p:cNvSpPr>
            <p:nvPr/>
          </p:nvSpPr>
          <p:spPr bwMode="auto">
            <a:xfrm>
              <a:off x="4007" y="1810"/>
              <a:ext cx="0" cy="172"/>
            </a:xfrm>
            <a:prstGeom prst="line">
              <a:avLst/>
            </a:prstGeom>
            <a:noFill/>
            <a:ln w="9525">
              <a:solidFill>
                <a:schemeClr val="tx1"/>
              </a:solidFill>
              <a:round/>
              <a:headEnd/>
              <a:tailEnd/>
            </a:ln>
          </p:spPr>
          <p:txBody>
            <a:bodyPr/>
            <a:lstStyle/>
            <a:p>
              <a:endParaRPr lang="zh-CN" altLang="en-US"/>
            </a:p>
          </p:txBody>
        </p:sp>
        <p:sp>
          <p:nvSpPr>
            <p:cNvPr id="49210" name="Line 33"/>
            <p:cNvSpPr>
              <a:spLocks noChangeShapeType="1"/>
            </p:cNvSpPr>
            <p:nvPr/>
          </p:nvSpPr>
          <p:spPr bwMode="auto">
            <a:xfrm>
              <a:off x="4090" y="1810"/>
              <a:ext cx="0" cy="172"/>
            </a:xfrm>
            <a:prstGeom prst="line">
              <a:avLst/>
            </a:prstGeom>
            <a:noFill/>
            <a:ln w="9525">
              <a:solidFill>
                <a:schemeClr val="tx1"/>
              </a:solidFill>
              <a:round/>
              <a:headEnd/>
              <a:tailEnd/>
            </a:ln>
          </p:spPr>
          <p:txBody>
            <a:bodyPr/>
            <a:lstStyle/>
            <a:p>
              <a:endParaRPr lang="zh-CN" altLang="en-US"/>
            </a:p>
          </p:txBody>
        </p:sp>
        <p:sp>
          <p:nvSpPr>
            <p:cNvPr id="49211" name="Line 34"/>
            <p:cNvSpPr>
              <a:spLocks noChangeShapeType="1"/>
            </p:cNvSpPr>
            <p:nvPr/>
          </p:nvSpPr>
          <p:spPr bwMode="auto">
            <a:xfrm>
              <a:off x="4173" y="1810"/>
              <a:ext cx="0" cy="172"/>
            </a:xfrm>
            <a:prstGeom prst="line">
              <a:avLst/>
            </a:prstGeom>
            <a:noFill/>
            <a:ln w="9525">
              <a:solidFill>
                <a:schemeClr val="tx1"/>
              </a:solidFill>
              <a:round/>
              <a:headEnd/>
              <a:tailEnd/>
            </a:ln>
          </p:spPr>
          <p:txBody>
            <a:bodyPr/>
            <a:lstStyle/>
            <a:p>
              <a:endParaRPr lang="zh-CN" altLang="en-US"/>
            </a:p>
          </p:txBody>
        </p:sp>
        <p:sp>
          <p:nvSpPr>
            <p:cNvPr id="49212" name="Line 35"/>
            <p:cNvSpPr>
              <a:spLocks noChangeShapeType="1"/>
            </p:cNvSpPr>
            <p:nvPr/>
          </p:nvSpPr>
          <p:spPr bwMode="auto">
            <a:xfrm>
              <a:off x="4257" y="1814"/>
              <a:ext cx="0" cy="173"/>
            </a:xfrm>
            <a:prstGeom prst="line">
              <a:avLst/>
            </a:prstGeom>
            <a:noFill/>
            <a:ln w="9525">
              <a:solidFill>
                <a:schemeClr val="tx1"/>
              </a:solidFill>
              <a:round/>
              <a:headEnd/>
              <a:tailEnd/>
            </a:ln>
          </p:spPr>
          <p:txBody>
            <a:bodyPr/>
            <a:lstStyle/>
            <a:p>
              <a:endParaRPr lang="zh-CN" altLang="en-US"/>
            </a:p>
          </p:txBody>
        </p:sp>
        <p:sp>
          <p:nvSpPr>
            <p:cNvPr id="49213" name="Line 36"/>
            <p:cNvSpPr>
              <a:spLocks noChangeShapeType="1"/>
            </p:cNvSpPr>
            <p:nvPr/>
          </p:nvSpPr>
          <p:spPr bwMode="auto">
            <a:xfrm>
              <a:off x="4345" y="1814"/>
              <a:ext cx="0" cy="173"/>
            </a:xfrm>
            <a:prstGeom prst="line">
              <a:avLst/>
            </a:prstGeom>
            <a:noFill/>
            <a:ln w="9525">
              <a:solidFill>
                <a:schemeClr val="tx1"/>
              </a:solidFill>
              <a:round/>
              <a:headEnd/>
              <a:tailEnd/>
            </a:ln>
          </p:spPr>
          <p:txBody>
            <a:bodyPr/>
            <a:lstStyle/>
            <a:p>
              <a:endParaRPr lang="zh-CN" altLang="en-US"/>
            </a:p>
          </p:txBody>
        </p:sp>
      </p:grpSp>
      <p:sp>
        <p:nvSpPr>
          <p:cNvPr id="49174" name="Line 37"/>
          <p:cNvSpPr>
            <a:spLocks noChangeShapeType="1"/>
          </p:cNvSpPr>
          <p:nvPr/>
        </p:nvSpPr>
        <p:spPr bwMode="auto">
          <a:xfrm>
            <a:off x="6784975" y="4194324"/>
            <a:ext cx="1133475" cy="0"/>
          </a:xfrm>
          <a:prstGeom prst="line">
            <a:avLst/>
          </a:prstGeom>
          <a:noFill/>
          <a:ln w="28575">
            <a:solidFill>
              <a:srgbClr val="333399"/>
            </a:solidFill>
            <a:round/>
            <a:headEnd type="triangle" w="med" len="lg"/>
            <a:tailEnd type="triangle" w="med" len="lg"/>
          </a:ln>
        </p:spPr>
        <p:txBody>
          <a:bodyPr/>
          <a:lstStyle/>
          <a:p>
            <a:endParaRPr lang="zh-CN" altLang="en-US"/>
          </a:p>
        </p:txBody>
      </p:sp>
      <p:sp>
        <p:nvSpPr>
          <p:cNvPr id="49175" name="Text Box 38"/>
          <p:cNvSpPr txBox="1">
            <a:spLocks noChangeArrowheads="1"/>
          </p:cNvSpPr>
          <p:nvPr/>
        </p:nvSpPr>
        <p:spPr bwMode="auto">
          <a:xfrm>
            <a:off x="6775450" y="3781574"/>
            <a:ext cx="1098550" cy="366713"/>
          </a:xfrm>
          <a:prstGeom prst="rect">
            <a:avLst/>
          </a:prstGeom>
          <a:noFill/>
          <a:ln w="9525">
            <a:noFill/>
            <a:miter lim="800000"/>
            <a:headEnd/>
            <a:tailEnd/>
          </a:ln>
        </p:spPr>
        <p:txBody>
          <a:bodyPr wrap="none">
            <a:spAutoFit/>
          </a:bodyPr>
          <a:lstStyle/>
          <a:p>
            <a:r>
              <a:rPr kumimoji="1" lang="zh-CN" altLang="en-US" sz="1800">
                <a:latin typeface="Arial" pitchFamily="34" charset="0"/>
                <a:ea typeface="黑体" pitchFamily="49" charset="-122"/>
              </a:rPr>
              <a:t>争用窗口</a:t>
            </a:r>
          </a:p>
        </p:txBody>
      </p:sp>
      <p:sp>
        <p:nvSpPr>
          <p:cNvPr id="49176" name="AutoShape 39"/>
          <p:cNvSpPr>
            <a:spLocks/>
          </p:cNvSpPr>
          <p:nvPr/>
        </p:nvSpPr>
        <p:spPr bwMode="auto">
          <a:xfrm rot="-5400000">
            <a:off x="3806825" y="3410099"/>
            <a:ext cx="209550" cy="4292600"/>
          </a:xfrm>
          <a:prstGeom prst="leftBrace">
            <a:avLst>
              <a:gd name="adj1" fmla="val 170707"/>
              <a:gd name="adj2" fmla="val 50194"/>
            </a:avLst>
          </a:prstGeom>
          <a:noFill/>
          <a:ln w="9525">
            <a:solidFill>
              <a:schemeClr val="tx1"/>
            </a:solidFill>
            <a:round/>
            <a:headEnd/>
            <a:tailEnd/>
          </a:ln>
        </p:spPr>
        <p:txBody>
          <a:bodyPr vert="eaVert" wrap="none" anchor="ctr"/>
          <a:lstStyle/>
          <a:p>
            <a:pPr algn="ctr"/>
            <a:endParaRPr lang="zh-CN" altLang="zh-CN"/>
          </a:p>
        </p:txBody>
      </p:sp>
      <p:sp>
        <p:nvSpPr>
          <p:cNvPr id="49177" name="Text Box 40"/>
          <p:cNvSpPr txBox="1">
            <a:spLocks noChangeArrowheads="1"/>
          </p:cNvSpPr>
          <p:nvPr/>
        </p:nvSpPr>
        <p:spPr bwMode="auto">
          <a:xfrm>
            <a:off x="3346450" y="5646887"/>
            <a:ext cx="1107996" cy="369332"/>
          </a:xfrm>
          <a:prstGeom prst="rect">
            <a:avLst/>
          </a:prstGeom>
          <a:noFill/>
          <a:ln w="9525">
            <a:noFill/>
            <a:miter lim="800000"/>
            <a:headEnd/>
            <a:tailEnd/>
          </a:ln>
        </p:spPr>
        <p:txBody>
          <a:bodyPr wrap="none">
            <a:spAutoFit/>
          </a:bodyPr>
          <a:lstStyle/>
          <a:p>
            <a:r>
              <a:rPr kumimoji="1" lang="zh-CN" altLang="en-US" sz="1800">
                <a:latin typeface="Arial" pitchFamily="34" charset="0"/>
                <a:ea typeface="黑体" pitchFamily="49" charset="-122"/>
              </a:rPr>
              <a:t>推迟接入</a:t>
            </a:r>
          </a:p>
        </p:txBody>
      </p:sp>
      <p:sp>
        <p:nvSpPr>
          <p:cNvPr id="49178" name="Line 41"/>
          <p:cNvSpPr>
            <a:spLocks noChangeShapeType="1"/>
          </p:cNvSpPr>
          <p:nvPr/>
        </p:nvSpPr>
        <p:spPr bwMode="auto">
          <a:xfrm>
            <a:off x="7934325" y="3973662"/>
            <a:ext cx="0" cy="342900"/>
          </a:xfrm>
          <a:prstGeom prst="line">
            <a:avLst/>
          </a:prstGeom>
          <a:noFill/>
          <a:ln w="9525">
            <a:solidFill>
              <a:schemeClr val="tx1"/>
            </a:solidFill>
            <a:round/>
            <a:headEnd/>
            <a:tailEnd/>
          </a:ln>
        </p:spPr>
        <p:txBody>
          <a:bodyPr/>
          <a:lstStyle/>
          <a:p>
            <a:endParaRPr lang="zh-CN" altLang="en-US"/>
          </a:p>
        </p:txBody>
      </p:sp>
      <p:sp>
        <p:nvSpPr>
          <p:cNvPr id="49179" name="Text Box 42"/>
          <p:cNvSpPr txBox="1">
            <a:spLocks noChangeArrowheads="1"/>
          </p:cNvSpPr>
          <p:nvPr/>
        </p:nvSpPr>
        <p:spPr bwMode="auto">
          <a:xfrm>
            <a:off x="66675" y="2382987"/>
            <a:ext cx="641350" cy="366712"/>
          </a:xfrm>
          <a:prstGeom prst="rect">
            <a:avLst/>
          </a:prstGeom>
          <a:noFill/>
          <a:ln w="9525">
            <a:noFill/>
            <a:miter lim="800000"/>
            <a:headEnd/>
            <a:tailEnd/>
          </a:ln>
        </p:spPr>
        <p:txBody>
          <a:bodyPr wrap="none">
            <a:spAutoFit/>
          </a:bodyPr>
          <a:lstStyle/>
          <a:p>
            <a:pPr algn="ctr"/>
            <a:r>
              <a:rPr kumimoji="1" lang="zh-CN" altLang="en-US" sz="1800">
                <a:latin typeface="Arial" pitchFamily="34" charset="0"/>
                <a:ea typeface="黑体" pitchFamily="49" charset="-122"/>
              </a:rPr>
              <a:t>源站</a:t>
            </a:r>
          </a:p>
        </p:txBody>
      </p:sp>
      <p:sp>
        <p:nvSpPr>
          <p:cNvPr id="49180" name="Line 43"/>
          <p:cNvSpPr>
            <a:spLocks noChangeShapeType="1"/>
          </p:cNvSpPr>
          <p:nvPr/>
        </p:nvSpPr>
        <p:spPr bwMode="auto">
          <a:xfrm>
            <a:off x="157163" y="3489474"/>
            <a:ext cx="8732837" cy="0"/>
          </a:xfrm>
          <a:prstGeom prst="line">
            <a:avLst/>
          </a:prstGeom>
          <a:noFill/>
          <a:ln w="28575">
            <a:solidFill>
              <a:srgbClr val="333399"/>
            </a:solidFill>
            <a:round/>
            <a:headEnd/>
            <a:tailEnd type="triangle" w="med" len="lg"/>
          </a:ln>
        </p:spPr>
        <p:txBody>
          <a:bodyPr/>
          <a:lstStyle/>
          <a:p>
            <a:endParaRPr lang="zh-CN" altLang="en-US"/>
          </a:p>
        </p:txBody>
      </p:sp>
      <p:sp>
        <p:nvSpPr>
          <p:cNvPr id="49181" name="Text Box 44"/>
          <p:cNvSpPr txBox="1">
            <a:spLocks noChangeArrowheads="1"/>
          </p:cNvSpPr>
          <p:nvPr/>
        </p:nvSpPr>
        <p:spPr bwMode="auto">
          <a:xfrm>
            <a:off x="8253413" y="3127524"/>
            <a:ext cx="641350" cy="366713"/>
          </a:xfrm>
          <a:prstGeom prst="rect">
            <a:avLst/>
          </a:prstGeom>
          <a:noFill/>
          <a:ln w="9525">
            <a:noFill/>
            <a:miter lim="800000"/>
            <a:headEnd/>
            <a:tailEnd/>
          </a:ln>
        </p:spPr>
        <p:txBody>
          <a:bodyPr wrap="none">
            <a:spAutoFit/>
          </a:bodyPr>
          <a:lstStyle/>
          <a:p>
            <a:r>
              <a:rPr kumimoji="1" lang="zh-CN" altLang="en-US" sz="1800">
                <a:latin typeface="Arial" pitchFamily="34" charset="0"/>
                <a:ea typeface="黑体" pitchFamily="49" charset="-122"/>
              </a:rPr>
              <a:t>时间</a:t>
            </a:r>
          </a:p>
        </p:txBody>
      </p:sp>
      <p:sp>
        <p:nvSpPr>
          <p:cNvPr id="49182" name="Text Box 45"/>
          <p:cNvSpPr txBox="1">
            <a:spLocks noChangeArrowheads="1"/>
          </p:cNvSpPr>
          <p:nvPr/>
        </p:nvSpPr>
        <p:spPr bwMode="auto">
          <a:xfrm>
            <a:off x="38100" y="3437087"/>
            <a:ext cx="869950" cy="366712"/>
          </a:xfrm>
          <a:prstGeom prst="rect">
            <a:avLst/>
          </a:prstGeom>
          <a:noFill/>
          <a:ln w="9525">
            <a:noFill/>
            <a:miter lim="800000"/>
            <a:headEnd/>
            <a:tailEnd/>
          </a:ln>
        </p:spPr>
        <p:txBody>
          <a:bodyPr wrap="none">
            <a:spAutoFit/>
          </a:bodyPr>
          <a:lstStyle/>
          <a:p>
            <a:pPr algn="ctr"/>
            <a:r>
              <a:rPr kumimoji="1" lang="zh-CN" altLang="en-US" sz="1800">
                <a:latin typeface="Arial" pitchFamily="34" charset="0"/>
                <a:ea typeface="黑体" pitchFamily="49" charset="-122"/>
              </a:rPr>
              <a:t>目的站</a:t>
            </a:r>
          </a:p>
        </p:txBody>
      </p:sp>
      <p:sp>
        <p:nvSpPr>
          <p:cNvPr id="49183" name="Freeform 46"/>
          <p:cNvSpPr>
            <a:spLocks/>
          </p:cNvSpPr>
          <p:nvPr/>
        </p:nvSpPr>
        <p:spPr bwMode="auto">
          <a:xfrm>
            <a:off x="5408613" y="3137049"/>
            <a:ext cx="649287" cy="352425"/>
          </a:xfrm>
          <a:custGeom>
            <a:avLst/>
            <a:gdLst>
              <a:gd name="T0" fmla="*/ 0 w 624"/>
              <a:gd name="T1" fmla="*/ 352425 h 240"/>
              <a:gd name="T2" fmla="*/ 0 w 624"/>
              <a:gd name="T3" fmla="*/ 0 h 240"/>
              <a:gd name="T4" fmla="*/ 649287 w 624"/>
              <a:gd name="T5" fmla="*/ 0 h 240"/>
              <a:gd name="T6" fmla="*/ 649287 w 624"/>
              <a:gd name="T7" fmla="*/ 352425 h 240"/>
              <a:gd name="T8" fmla="*/ 0 60000 65536"/>
              <a:gd name="T9" fmla="*/ 0 60000 65536"/>
              <a:gd name="T10" fmla="*/ 0 60000 65536"/>
              <a:gd name="T11" fmla="*/ 0 60000 65536"/>
              <a:gd name="T12" fmla="*/ 0 w 624"/>
              <a:gd name="T13" fmla="*/ 0 h 240"/>
              <a:gd name="T14" fmla="*/ 624 w 624"/>
              <a:gd name="T15" fmla="*/ 240 h 240"/>
            </a:gdLst>
            <a:ahLst/>
            <a:cxnLst>
              <a:cxn ang="T8">
                <a:pos x="T0" y="T1"/>
              </a:cxn>
              <a:cxn ang="T9">
                <a:pos x="T2" y="T3"/>
              </a:cxn>
              <a:cxn ang="T10">
                <a:pos x="T4" y="T5"/>
              </a:cxn>
              <a:cxn ang="T11">
                <a:pos x="T6" y="T7"/>
              </a:cxn>
            </a:cxnLst>
            <a:rect l="T12" t="T13" r="T14" b="T15"/>
            <a:pathLst>
              <a:path w="624" h="240">
                <a:moveTo>
                  <a:pt x="0" y="240"/>
                </a:moveTo>
                <a:lnTo>
                  <a:pt x="0" y="0"/>
                </a:lnTo>
                <a:lnTo>
                  <a:pt x="624" y="0"/>
                </a:lnTo>
                <a:lnTo>
                  <a:pt x="624" y="240"/>
                </a:lnTo>
              </a:path>
            </a:pathLst>
          </a:custGeom>
          <a:solidFill>
            <a:srgbClr val="FFCCFF"/>
          </a:solidFill>
          <a:ln w="9525">
            <a:solidFill>
              <a:schemeClr val="tx1"/>
            </a:solidFill>
            <a:round/>
            <a:headEnd/>
            <a:tailEnd/>
          </a:ln>
        </p:spPr>
        <p:txBody>
          <a:bodyPr/>
          <a:lstStyle/>
          <a:p>
            <a:endParaRPr lang="zh-CN" altLang="en-US"/>
          </a:p>
        </p:txBody>
      </p:sp>
      <p:sp>
        <p:nvSpPr>
          <p:cNvPr id="49184" name="Line 47"/>
          <p:cNvSpPr>
            <a:spLocks noChangeShapeType="1"/>
          </p:cNvSpPr>
          <p:nvPr/>
        </p:nvSpPr>
        <p:spPr bwMode="auto">
          <a:xfrm>
            <a:off x="2343150" y="2716362"/>
            <a:ext cx="0" cy="420687"/>
          </a:xfrm>
          <a:prstGeom prst="line">
            <a:avLst/>
          </a:prstGeom>
          <a:noFill/>
          <a:ln w="9525">
            <a:solidFill>
              <a:schemeClr val="tx1"/>
            </a:solidFill>
            <a:round/>
            <a:headEnd/>
            <a:tailEnd/>
          </a:ln>
        </p:spPr>
        <p:txBody>
          <a:bodyPr/>
          <a:lstStyle/>
          <a:p>
            <a:endParaRPr lang="zh-CN" altLang="en-US"/>
          </a:p>
        </p:txBody>
      </p:sp>
      <p:sp>
        <p:nvSpPr>
          <p:cNvPr id="49185" name="Text Box 48"/>
          <p:cNvSpPr txBox="1">
            <a:spLocks noChangeArrowheads="1"/>
          </p:cNvSpPr>
          <p:nvPr/>
        </p:nvSpPr>
        <p:spPr bwMode="auto">
          <a:xfrm>
            <a:off x="5419725" y="3133874"/>
            <a:ext cx="654050" cy="366713"/>
          </a:xfrm>
          <a:prstGeom prst="rect">
            <a:avLst/>
          </a:prstGeom>
          <a:noFill/>
          <a:ln w="9525">
            <a:noFill/>
            <a:miter lim="800000"/>
            <a:headEnd/>
            <a:tailEnd/>
          </a:ln>
        </p:spPr>
        <p:txBody>
          <a:bodyPr wrap="none">
            <a:spAutoFit/>
          </a:bodyPr>
          <a:lstStyle/>
          <a:p>
            <a:pPr algn="ctr"/>
            <a:r>
              <a:rPr kumimoji="1" lang="en-US" altLang="zh-CN" sz="1800">
                <a:latin typeface="Arial" pitchFamily="34" charset="0"/>
                <a:ea typeface="黑体" pitchFamily="49" charset="-122"/>
              </a:rPr>
              <a:t>ACK</a:t>
            </a:r>
          </a:p>
        </p:txBody>
      </p:sp>
      <p:sp>
        <p:nvSpPr>
          <p:cNvPr id="49186" name="Line 49"/>
          <p:cNvSpPr>
            <a:spLocks noChangeShapeType="1"/>
          </p:cNvSpPr>
          <p:nvPr/>
        </p:nvSpPr>
        <p:spPr bwMode="auto">
          <a:xfrm>
            <a:off x="6054725" y="3535512"/>
            <a:ext cx="3175" cy="796925"/>
          </a:xfrm>
          <a:prstGeom prst="line">
            <a:avLst/>
          </a:prstGeom>
          <a:noFill/>
          <a:ln w="9525">
            <a:solidFill>
              <a:schemeClr val="tx1"/>
            </a:solidFill>
            <a:round/>
            <a:headEnd/>
            <a:tailEnd/>
          </a:ln>
        </p:spPr>
        <p:txBody>
          <a:bodyPr/>
          <a:lstStyle/>
          <a:p>
            <a:endParaRPr lang="zh-CN" altLang="en-US"/>
          </a:p>
        </p:txBody>
      </p:sp>
      <p:sp>
        <p:nvSpPr>
          <p:cNvPr id="49187" name="Line 50"/>
          <p:cNvSpPr>
            <a:spLocks noChangeShapeType="1"/>
          </p:cNvSpPr>
          <p:nvPr/>
        </p:nvSpPr>
        <p:spPr bwMode="auto">
          <a:xfrm>
            <a:off x="1779588" y="2873524"/>
            <a:ext cx="0" cy="1476375"/>
          </a:xfrm>
          <a:prstGeom prst="line">
            <a:avLst/>
          </a:prstGeom>
          <a:noFill/>
          <a:ln w="9525">
            <a:solidFill>
              <a:schemeClr val="tx1"/>
            </a:solidFill>
            <a:prstDash val="dash"/>
            <a:round/>
            <a:headEnd/>
            <a:tailEnd/>
          </a:ln>
        </p:spPr>
        <p:txBody>
          <a:bodyPr/>
          <a:lstStyle/>
          <a:p>
            <a:endParaRPr lang="zh-CN" altLang="en-US"/>
          </a:p>
        </p:txBody>
      </p:sp>
      <p:sp>
        <p:nvSpPr>
          <p:cNvPr id="49188" name="Text Box 51"/>
          <p:cNvSpPr txBox="1">
            <a:spLocks noChangeArrowheads="1"/>
          </p:cNvSpPr>
          <p:nvPr/>
        </p:nvSpPr>
        <p:spPr bwMode="auto">
          <a:xfrm>
            <a:off x="6350" y="4683274"/>
            <a:ext cx="935038" cy="366713"/>
          </a:xfrm>
          <a:prstGeom prst="rect">
            <a:avLst/>
          </a:prstGeom>
          <a:noFill/>
          <a:ln w="9525">
            <a:noFill/>
            <a:miter lim="800000"/>
            <a:headEnd/>
            <a:tailEnd/>
          </a:ln>
        </p:spPr>
        <p:txBody>
          <a:bodyPr wrap="none">
            <a:spAutoFit/>
          </a:bodyPr>
          <a:lstStyle/>
          <a:p>
            <a:pPr algn="ctr"/>
            <a:r>
              <a:rPr kumimoji="1" lang="en-US" altLang="zh-CN" sz="1800">
                <a:latin typeface="Arial" pitchFamily="34" charset="0"/>
                <a:ea typeface="黑体" pitchFamily="49" charset="-122"/>
              </a:rPr>
              <a:t> </a:t>
            </a:r>
            <a:r>
              <a:rPr kumimoji="1" lang="zh-CN" altLang="en-US" sz="1800">
                <a:latin typeface="Arial" pitchFamily="34" charset="0"/>
                <a:ea typeface="黑体" pitchFamily="49" charset="-122"/>
              </a:rPr>
              <a:t>其他站</a:t>
            </a:r>
          </a:p>
        </p:txBody>
      </p:sp>
      <p:sp>
        <p:nvSpPr>
          <p:cNvPr id="49189" name="Line 52"/>
          <p:cNvSpPr>
            <a:spLocks noChangeShapeType="1"/>
          </p:cNvSpPr>
          <p:nvPr/>
        </p:nvSpPr>
        <p:spPr bwMode="auto">
          <a:xfrm flipV="1">
            <a:off x="1795463" y="2783037"/>
            <a:ext cx="547687" cy="1587"/>
          </a:xfrm>
          <a:prstGeom prst="line">
            <a:avLst/>
          </a:prstGeom>
          <a:noFill/>
          <a:ln w="28575">
            <a:solidFill>
              <a:srgbClr val="333399"/>
            </a:solidFill>
            <a:round/>
            <a:headEnd type="triangle" w="med" len="lg"/>
            <a:tailEnd type="triangle" w="med" len="lg"/>
          </a:ln>
        </p:spPr>
        <p:txBody>
          <a:bodyPr/>
          <a:lstStyle/>
          <a:p>
            <a:endParaRPr lang="zh-CN" altLang="en-US"/>
          </a:p>
        </p:txBody>
      </p:sp>
      <p:sp>
        <p:nvSpPr>
          <p:cNvPr id="49190" name="Freeform 53"/>
          <p:cNvSpPr>
            <a:spLocks/>
          </p:cNvSpPr>
          <p:nvPr/>
        </p:nvSpPr>
        <p:spPr bwMode="auto">
          <a:xfrm>
            <a:off x="2339975" y="3137049"/>
            <a:ext cx="560388" cy="352425"/>
          </a:xfrm>
          <a:custGeom>
            <a:avLst/>
            <a:gdLst>
              <a:gd name="T0" fmla="*/ 0 w 624"/>
              <a:gd name="T1" fmla="*/ 352425 h 240"/>
              <a:gd name="T2" fmla="*/ 0 w 624"/>
              <a:gd name="T3" fmla="*/ 0 h 240"/>
              <a:gd name="T4" fmla="*/ 560388 w 624"/>
              <a:gd name="T5" fmla="*/ 0 h 240"/>
              <a:gd name="T6" fmla="*/ 560388 w 624"/>
              <a:gd name="T7" fmla="*/ 352425 h 240"/>
              <a:gd name="T8" fmla="*/ 0 60000 65536"/>
              <a:gd name="T9" fmla="*/ 0 60000 65536"/>
              <a:gd name="T10" fmla="*/ 0 60000 65536"/>
              <a:gd name="T11" fmla="*/ 0 60000 65536"/>
              <a:gd name="T12" fmla="*/ 0 w 624"/>
              <a:gd name="T13" fmla="*/ 0 h 240"/>
              <a:gd name="T14" fmla="*/ 624 w 624"/>
              <a:gd name="T15" fmla="*/ 240 h 240"/>
            </a:gdLst>
            <a:ahLst/>
            <a:cxnLst>
              <a:cxn ang="T8">
                <a:pos x="T0" y="T1"/>
              </a:cxn>
              <a:cxn ang="T9">
                <a:pos x="T2" y="T3"/>
              </a:cxn>
              <a:cxn ang="T10">
                <a:pos x="T4" y="T5"/>
              </a:cxn>
              <a:cxn ang="T11">
                <a:pos x="T6" y="T7"/>
              </a:cxn>
            </a:cxnLst>
            <a:rect l="T12" t="T13" r="T14" b="T15"/>
            <a:pathLst>
              <a:path w="624" h="240">
                <a:moveTo>
                  <a:pt x="0" y="240"/>
                </a:moveTo>
                <a:lnTo>
                  <a:pt x="0" y="0"/>
                </a:lnTo>
                <a:lnTo>
                  <a:pt x="624" y="0"/>
                </a:lnTo>
                <a:lnTo>
                  <a:pt x="624" y="240"/>
                </a:lnTo>
              </a:path>
            </a:pathLst>
          </a:custGeom>
          <a:solidFill>
            <a:srgbClr val="CCECFF"/>
          </a:solidFill>
          <a:ln w="9525">
            <a:solidFill>
              <a:schemeClr val="tx1"/>
            </a:solidFill>
            <a:round/>
            <a:headEnd/>
            <a:tailEnd/>
          </a:ln>
        </p:spPr>
        <p:txBody>
          <a:bodyPr/>
          <a:lstStyle/>
          <a:p>
            <a:endParaRPr lang="zh-CN" altLang="en-US"/>
          </a:p>
        </p:txBody>
      </p:sp>
      <p:sp>
        <p:nvSpPr>
          <p:cNvPr id="49191" name="Text Box 54"/>
          <p:cNvSpPr txBox="1">
            <a:spLocks noChangeArrowheads="1"/>
          </p:cNvSpPr>
          <p:nvPr/>
        </p:nvSpPr>
        <p:spPr bwMode="auto">
          <a:xfrm>
            <a:off x="2293938" y="3133874"/>
            <a:ext cx="641350" cy="366713"/>
          </a:xfrm>
          <a:prstGeom prst="rect">
            <a:avLst/>
          </a:prstGeom>
          <a:noFill/>
          <a:ln w="9525">
            <a:noFill/>
            <a:miter lim="800000"/>
            <a:headEnd/>
            <a:tailEnd/>
          </a:ln>
        </p:spPr>
        <p:txBody>
          <a:bodyPr wrap="none">
            <a:spAutoFit/>
          </a:bodyPr>
          <a:lstStyle/>
          <a:p>
            <a:r>
              <a:rPr kumimoji="1" lang="en-US" altLang="zh-CN" sz="1800">
                <a:latin typeface="Arial" pitchFamily="34" charset="0"/>
                <a:ea typeface="黑体" pitchFamily="49" charset="-122"/>
              </a:rPr>
              <a:t>CTS</a:t>
            </a:r>
          </a:p>
        </p:txBody>
      </p:sp>
      <p:sp>
        <p:nvSpPr>
          <p:cNvPr id="49192" name="Text Box 55"/>
          <p:cNvSpPr txBox="1">
            <a:spLocks noChangeArrowheads="1"/>
          </p:cNvSpPr>
          <p:nvPr/>
        </p:nvSpPr>
        <p:spPr bwMode="auto">
          <a:xfrm>
            <a:off x="2824163" y="2419499"/>
            <a:ext cx="692150" cy="368300"/>
          </a:xfrm>
          <a:prstGeom prst="rect">
            <a:avLst/>
          </a:prstGeom>
          <a:noFill/>
          <a:ln w="9525">
            <a:noFill/>
            <a:miter lim="800000"/>
            <a:headEnd/>
            <a:tailEnd/>
          </a:ln>
        </p:spPr>
        <p:txBody>
          <a:bodyPr wrap="none">
            <a:spAutoFit/>
          </a:bodyPr>
          <a:lstStyle/>
          <a:p>
            <a:r>
              <a:rPr kumimoji="1" lang="en-US" altLang="zh-CN" sz="1800">
                <a:latin typeface="Arial" pitchFamily="34" charset="0"/>
                <a:ea typeface="黑体" pitchFamily="49" charset="-122"/>
              </a:rPr>
              <a:t>SIFS</a:t>
            </a:r>
          </a:p>
        </p:txBody>
      </p:sp>
      <p:sp>
        <p:nvSpPr>
          <p:cNvPr id="49193" name="Line 56"/>
          <p:cNvSpPr>
            <a:spLocks noChangeShapeType="1"/>
          </p:cNvSpPr>
          <p:nvPr/>
        </p:nvSpPr>
        <p:spPr bwMode="auto">
          <a:xfrm flipH="1" flipV="1">
            <a:off x="2900363" y="2722712"/>
            <a:ext cx="0" cy="414337"/>
          </a:xfrm>
          <a:prstGeom prst="line">
            <a:avLst/>
          </a:prstGeom>
          <a:noFill/>
          <a:ln w="9525">
            <a:solidFill>
              <a:schemeClr val="tx1"/>
            </a:solidFill>
            <a:round/>
            <a:headEnd/>
            <a:tailEnd/>
          </a:ln>
        </p:spPr>
        <p:txBody>
          <a:bodyPr/>
          <a:lstStyle/>
          <a:p>
            <a:endParaRPr lang="zh-CN" altLang="en-US"/>
          </a:p>
        </p:txBody>
      </p:sp>
      <p:sp>
        <p:nvSpPr>
          <p:cNvPr id="49194" name="Line 57"/>
          <p:cNvSpPr>
            <a:spLocks noChangeShapeType="1"/>
          </p:cNvSpPr>
          <p:nvPr/>
        </p:nvSpPr>
        <p:spPr bwMode="auto">
          <a:xfrm>
            <a:off x="3467100" y="2433787"/>
            <a:ext cx="0" cy="422275"/>
          </a:xfrm>
          <a:prstGeom prst="line">
            <a:avLst/>
          </a:prstGeom>
          <a:noFill/>
          <a:ln w="9525">
            <a:solidFill>
              <a:schemeClr val="tx1"/>
            </a:solidFill>
            <a:round/>
            <a:headEnd/>
            <a:tailEnd/>
          </a:ln>
        </p:spPr>
        <p:txBody>
          <a:bodyPr/>
          <a:lstStyle/>
          <a:p>
            <a:endParaRPr lang="zh-CN" altLang="en-US"/>
          </a:p>
        </p:txBody>
      </p:sp>
      <p:sp>
        <p:nvSpPr>
          <p:cNvPr id="49195" name="Line 58"/>
          <p:cNvSpPr>
            <a:spLocks noChangeShapeType="1"/>
          </p:cNvSpPr>
          <p:nvPr/>
        </p:nvSpPr>
        <p:spPr bwMode="auto">
          <a:xfrm flipV="1">
            <a:off x="2900363" y="2778274"/>
            <a:ext cx="547687" cy="0"/>
          </a:xfrm>
          <a:prstGeom prst="line">
            <a:avLst/>
          </a:prstGeom>
          <a:noFill/>
          <a:ln w="28575">
            <a:solidFill>
              <a:srgbClr val="333399"/>
            </a:solidFill>
            <a:round/>
            <a:headEnd type="triangle" w="med" len="lg"/>
            <a:tailEnd type="triangle" w="med" len="lg"/>
          </a:ln>
        </p:spPr>
        <p:txBody>
          <a:bodyPr/>
          <a:lstStyle/>
          <a:p>
            <a:endParaRPr lang="zh-CN" altLang="en-US"/>
          </a:p>
        </p:txBody>
      </p:sp>
      <p:sp>
        <p:nvSpPr>
          <p:cNvPr id="49196" name="Text Box 59"/>
          <p:cNvSpPr txBox="1">
            <a:spLocks noChangeArrowheads="1"/>
          </p:cNvSpPr>
          <p:nvPr/>
        </p:nvSpPr>
        <p:spPr bwMode="auto">
          <a:xfrm>
            <a:off x="4803775" y="2413149"/>
            <a:ext cx="692150" cy="366713"/>
          </a:xfrm>
          <a:prstGeom prst="rect">
            <a:avLst/>
          </a:prstGeom>
          <a:noFill/>
          <a:ln w="9525">
            <a:noFill/>
            <a:miter lim="800000"/>
            <a:headEnd/>
            <a:tailEnd/>
          </a:ln>
        </p:spPr>
        <p:txBody>
          <a:bodyPr wrap="none">
            <a:spAutoFit/>
          </a:bodyPr>
          <a:lstStyle/>
          <a:p>
            <a:r>
              <a:rPr kumimoji="1" lang="en-US" altLang="zh-CN" sz="1800">
                <a:latin typeface="Arial" pitchFamily="34" charset="0"/>
                <a:ea typeface="黑体" pitchFamily="49" charset="-122"/>
              </a:rPr>
              <a:t>SIFS</a:t>
            </a:r>
          </a:p>
        </p:txBody>
      </p:sp>
      <p:sp>
        <p:nvSpPr>
          <p:cNvPr id="49197" name="Line 60"/>
          <p:cNvSpPr>
            <a:spLocks noChangeShapeType="1"/>
          </p:cNvSpPr>
          <p:nvPr/>
        </p:nvSpPr>
        <p:spPr bwMode="auto">
          <a:xfrm flipH="1" flipV="1">
            <a:off x="4843463" y="2425849"/>
            <a:ext cx="0" cy="414338"/>
          </a:xfrm>
          <a:prstGeom prst="line">
            <a:avLst/>
          </a:prstGeom>
          <a:noFill/>
          <a:ln w="9525">
            <a:solidFill>
              <a:schemeClr val="tx1"/>
            </a:solidFill>
            <a:round/>
            <a:headEnd/>
            <a:tailEnd/>
          </a:ln>
        </p:spPr>
        <p:txBody>
          <a:bodyPr/>
          <a:lstStyle/>
          <a:p>
            <a:endParaRPr lang="zh-CN" altLang="en-US"/>
          </a:p>
        </p:txBody>
      </p:sp>
      <p:sp>
        <p:nvSpPr>
          <p:cNvPr id="49198" name="Line 61"/>
          <p:cNvSpPr>
            <a:spLocks noChangeShapeType="1"/>
          </p:cNvSpPr>
          <p:nvPr/>
        </p:nvSpPr>
        <p:spPr bwMode="auto">
          <a:xfrm>
            <a:off x="5408613" y="2698899"/>
            <a:ext cx="0" cy="422275"/>
          </a:xfrm>
          <a:prstGeom prst="line">
            <a:avLst/>
          </a:prstGeom>
          <a:noFill/>
          <a:ln w="9525">
            <a:solidFill>
              <a:schemeClr val="tx1"/>
            </a:solidFill>
            <a:round/>
            <a:headEnd/>
            <a:tailEnd/>
          </a:ln>
        </p:spPr>
        <p:txBody>
          <a:bodyPr/>
          <a:lstStyle/>
          <a:p>
            <a:endParaRPr lang="zh-CN" altLang="en-US"/>
          </a:p>
        </p:txBody>
      </p:sp>
      <p:sp>
        <p:nvSpPr>
          <p:cNvPr id="49199" name="Line 62"/>
          <p:cNvSpPr>
            <a:spLocks noChangeShapeType="1"/>
          </p:cNvSpPr>
          <p:nvPr/>
        </p:nvSpPr>
        <p:spPr bwMode="auto">
          <a:xfrm>
            <a:off x="4843463" y="2770337"/>
            <a:ext cx="555625" cy="7937"/>
          </a:xfrm>
          <a:prstGeom prst="line">
            <a:avLst/>
          </a:prstGeom>
          <a:noFill/>
          <a:ln w="28575">
            <a:solidFill>
              <a:srgbClr val="333399"/>
            </a:solidFill>
            <a:round/>
            <a:headEnd type="triangle" w="med" len="lg"/>
            <a:tailEnd type="triangle" w="med" len="lg"/>
          </a:ln>
        </p:spPr>
        <p:txBody>
          <a:bodyPr/>
          <a:lstStyle/>
          <a:p>
            <a:endParaRPr lang="zh-CN" altLang="en-US"/>
          </a:p>
        </p:txBody>
      </p:sp>
      <p:sp>
        <p:nvSpPr>
          <p:cNvPr id="49200" name="Text Box 63"/>
          <p:cNvSpPr txBox="1">
            <a:spLocks noChangeArrowheads="1"/>
          </p:cNvSpPr>
          <p:nvPr/>
        </p:nvSpPr>
        <p:spPr bwMode="auto">
          <a:xfrm>
            <a:off x="3843338" y="2027387"/>
            <a:ext cx="671979" cy="369332"/>
          </a:xfrm>
          <a:prstGeom prst="rect">
            <a:avLst/>
          </a:prstGeom>
          <a:noFill/>
          <a:ln w="9525">
            <a:noFill/>
            <a:miter lim="800000"/>
            <a:headEnd/>
            <a:tailEnd/>
          </a:ln>
        </p:spPr>
        <p:txBody>
          <a:bodyPr wrap="none">
            <a:spAutoFit/>
          </a:bodyPr>
          <a:lstStyle/>
          <a:p>
            <a:pPr algn="ctr"/>
            <a:r>
              <a:rPr kumimoji="1" lang="en-US" altLang="zh-CN" sz="1800" dirty="0" smtClean="0">
                <a:latin typeface="Arial" pitchFamily="34" charset="0"/>
                <a:ea typeface="黑体" pitchFamily="49" charset="-122"/>
              </a:rPr>
              <a:t>Data</a:t>
            </a:r>
          </a:p>
        </p:txBody>
      </p:sp>
      <p:sp>
        <p:nvSpPr>
          <p:cNvPr id="49201" name="Freeform 64"/>
          <p:cNvSpPr>
            <a:spLocks/>
          </p:cNvSpPr>
          <p:nvPr/>
        </p:nvSpPr>
        <p:spPr bwMode="auto">
          <a:xfrm flipV="1">
            <a:off x="2900363" y="4756299"/>
            <a:ext cx="3157537" cy="352425"/>
          </a:xfrm>
          <a:custGeom>
            <a:avLst/>
            <a:gdLst>
              <a:gd name="T0" fmla="*/ 0 w 624"/>
              <a:gd name="T1" fmla="*/ 352425 h 240"/>
              <a:gd name="T2" fmla="*/ 0 w 624"/>
              <a:gd name="T3" fmla="*/ 0 h 240"/>
              <a:gd name="T4" fmla="*/ 3157537 w 624"/>
              <a:gd name="T5" fmla="*/ 0 h 240"/>
              <a:gd name="T6" fmla="*/ 3157537 w 624"/>
              <a:gd name="T7" fmla="*/ 352425 h 240"/>
              <a:gd name="T8" fmla="*/ 0 60000 65536"/>
              <a:gd name="T9" fmla="*/ 0 60000 65536"/>
              <a:gd name="T10" fmla="*/ 0 60000 65536"/>
              <a:gd name="T11" fmla="*/ 0 60000 65536"/>
              <a:gd name="T12" fmla="*/ 0 w 624"/>
              <a:gd name="T13" fmla="*/ 0 h 240"/>
              <a:gd name="T14" fmla="*/ 624 w 624"/>
              <a:gd name="T15" fmla="*/ 240 h 240"/>
            </a:gdLst>
            <a:ahLst/>
            <a:cxnLst>
              <a:cxn ang="T8">
                <a:pos x="T0" y="T1"/>
              </a:cxn>
              <a:cxn ang="T9">
                <a:pos x="T2" y="T3"/>
              </a:cxn>
              <a:cxn ang="T10">
                <a:pos x="T4" y="T5"/>
              </a:cxn>
              <a:cxn ang="T11">
                <a:pos x="T6" y="T7"/>
              </a:cxn>
            </a:cxnLst>
            <a:rect l="T12" t="T13" r="T14" b="T15"/>
            <a:pathLst>
              <a:path w="624" h="240">
                <a:moveTo>
                  <a:pt x="0" y="240"/>
                </a:moveTo>
                <a:lnTo>
                  <a:pt x="0" y="0"/>
                </a:lnTo>
                <a:lnTo>
                  <a:pt x="624" y="0"/>
                </a:lnTo>
                <a:lnTo>
                  <a:pt x="624" y="240"/>
                </a:lnTo>
              </a:path>
            </a:pathLst>
          </a:custGeom>
          <a:solidFill>
            <a:srgbClr val="CCECFF"/>
          </a:solidFill>
          <a:ln w="9525">
            <a:solidFill>
              <a:schemeClr val="tx1"/>
            </a:solidFill>
            <a:round/>
            <a:headEnd/>
            <a:tailEnd/>
          </a:ln>
        </p:spPr>
        <p:txBody>
          <a:bodyPr/>
          <a:lstStyle/>
          <a:p>
            <a:endParaRPr lang="zh-CN" altLang="en-US"/>
          </a:p>
        </p:txBody>
      </p:sp>
      <p:sp>
        <p:nvSpPr>
          <p:cNvPr id="49202" name="Text Box 65"/>
          <p:cNvSpPr txBox="1">
            <a:spLocks noChangeArrowheads="1"/>
          </p:cNvSpPr>
          <p:nvPr/>
        </p:nvSpPr>
        <p:spPr bwMode="auto">
          <a:xfrm>
            <a:off x="3724275" y="4742012"/>
            <a:ext cx="1257588" cy="369332"/>
          </a:xfrm>
          <a:prstGeom prst="rect">
            <a:avLst/>
          </a:prstGeom>
          <a:noFill/>
          <a:ln w="9525">
            <a:noFill/>
            <a:miter lim="800000"/>
            <a:headEnd/>
            <a:tailEnd/>
          </a:ln>
        </p:spPr>
        <p:txBody>
          <a:bodyPr wrap="none">
            <a:spAutoFit/>
          </a:bodyPr>
          <a:lstStyle/>
          <a:p>
            <a:r>
              <a:rPr kumimoji="1" lang="en-US" altLang="zh-CN" sz="1800" dirty="0" smtClean="0">
                <a:latin typeface="Arial" pitchFamily="34" charset="0"/>
                <a:ea typeface="黑体" pitchFamily="49" charset="-122"/>
              </a:rPr>
              <a:t>NAV(CTS)</a:t>
            </a:r>
            <a:endParaRPr kumimoji="1" lang="zh-CN" altLang="en-US" sz="1800" dirty="0">
              <a:latin typeface="Arial" pitchFamily="34" charset="0"/>
              <a:ea typeface="黑体" pitchFamily="49" charset="-122"/>
            </a:endParaRPr>
          </a:p>
        </p:txBody>
      </p:sp>
      <p:sp>
        <p:nvSpPr>
          <p:cNvPr id="49203" name="Text Box 66"/>
          <p:cNvSpPr txBox="1">
            <a:spLocks noChangeArrowheads="1"/>
          </p:cNvSpPr>
          <p:nvPr/>
        </p:nvSpPr>
        <p:spPr bwMode="auto">
          <a:xfrm>
            <a:off x="4027488" y="5084912"/>
            <a:ext cx="1283236" cy="369332"/>
          </a:xfrm>
          <a:prstGeom prst="rect">
            <a:avLst/>
          </a:prstGeom>
          <a:noFill/>
          <a:ln w="9525">
            <a:noFill/>
            <a:miter lim="800000"/>
            <a:headEnd/>
            <a:tailEnd/>
          </a:ln>
        </p:spPr>
        <p:txBody>
          <a:bodyPr wrap="none">
            <a:spAutoFit/>
          </a:bodyPr>
          <a:lstStyle/>
          <a:p>
            <a:r>
              <a:rPr kumimoji="1" lang="en-US" altLang="zh-CN" sz="1800" dirty="0" smtClean="0">
                <a:latin typeface="Arial" pitchFamily="34" charset="0"/>
                <a:ea typeface="黑体" pitchFamily="49" charset="-122"/>
              </a:rPr>
              <a:t>NAV(Data)</a:t>
            </a:r>
            <a:endParaRPr kumimoji="1" lang="zh-CN" altLang="en-US" sz="1800" dirty="0">
              <a:latin typeface="Arial" pitchFamily="34" charset="0"/>
              <a:ea typeface="黑体" pitchFamily="49" charset="-122"/>
            </a:endParaRPr>
          </a:p>
        </p:txBody>
      </p:sp>
      <p:sp>
        <p:nvSpPr>
          <p:cNvPr id="49204" name="Line 67"/>
          <p:cNvSpPr>
            <a:spLocks noChangeShapeType="1"/>
          </p:cNvSpPr>
          <p:nvPr/>
        </p:nvSpPr>
        <p:spPr bwMode="auto">
          <a:xfrm>
            <a:off x="2900363" y="3489474"/>
            <a:ext cx="0" cy="915988"/>
          </a:xfrm>
          <a:prstGeom prst="line">
            <a:avLst/>
          </a:prstGeom>
          <a:noFill/>
          <a:ln w="9525">
            <a:solidFill>
              <a:schemeClr val="tx1"/>
            </a:solidFill>
            <a:prstDash val="dash"/>
            <a:round/>
            <a:headEnd/>
            <a:tailEnd/>
          </a:ln>
        </p:spPr>
        <p:txBody>
          <a:bodyPr/>
          <a:lstStyle/>
          <a:p>
            <a:endParaRPr lang="zh-CN" altLang="en-US"/>
          </a:p>
        </p:txBody>
      </p:sp>
      <p:sp>
        <p:nvSpPr>
          <p:cNvPr id="49205" name="Line 68"/>
          <p:cNvSpPr>
            <a:spLocks noChangeShapeType="1"/>
          </p:cNvSpPr>
          <p:nvPr/>
        </p:nvSpPr>
        <p:spPr bwMode="auto">
          <a:xfrm>
            <a:off x="3467100" y="2925912"/>
            <a:ext cx="0" cy="1479550"/>
          </a:xfrm>
          <a:prstGeom prst="line">
            <a:avLst/>
          </a:prstGeom>
          <a:noFill/>
          <a:ln w="9525">
            <a:solidFill>
              <a:schemeClr val="tx1"/>
            </a:solidFill>
            <a:prstDash val="dash"/>
            <a:round/>
            <a:headEnd/>
            <a:tailEnd/>
          </a:ln>
        </p:spPr>
        <p:txBody>
          <a:bodyPr/>
          <a:lstStyle/>
          <a:p>
            <a:endParaRPr lang="zh-CN" altLang="en-US"/>
          </a:p>
        </p:txBody>
      </p:sp>
      <p:sp>
        <p:nvSpPr>
          <p:cNvPr id="2" name="标题 1"/>
          <p:cNvSpPr>
            <a:spLocks noGrp="1"/>
          </p:cNvSpPr>
          <p:nvPr>
            <p:ph type="title"/>
          </p:nvPr>
        </p:nvSpPr>
        <p:spPr>
          <a:xfrm>
            <a:off x="250825" y="188912"/>
            <a:ext cx="8639175" cy="744687"/>
          </a:xfrm>
        </p:spPr>
        <p:txBody>
          <a:bodyPr/>
          <a:lstStyle/>
          <a:p>
            <a:r>
              <a:rPr lang="en-US" altLang="zh-CN" dirty="0" smtClean="0">
                <a:latin typeface="+mn-lt"/>
              </a:rPr>
              <a:t>RTS</a:t>
            </a:r>
            <a:r>
              <a:rPr lang="zh-CN" altLang="en-US" dirty="0" smtClean="0">
                <a:latin typeface="+mn-lt"/>
              </a:rPr>
              <a:t>和</a:t>
            </a:r>
            <a:r>
              <a:rPr lang="en-US" altLang="zh-CN" dirty="0" smtClean="0">
                <a:latin typeface="+mn-lt"/>
              </a:rPr>
              <a:t>CTS</a:t>
            </a:r>
            <a:r>
              <a:rPr lang="zh-CN" altLang="en-US" dirty="0" smtClean="0">
                <a:latin typeface="+mn-lt"/>
              </a:rPr>
              <a:t>帧</a:t>
            </a:r>
            <a:r>
              <a:rPr lang="zh-CN" altLang="en-US" dirty="0">
                <a:latin typeface="+mn-lt"/>
              </a:rPr>
              <a:t>以及数据帧和</a:t>
            </a:r>
            <a:r>
              <a:rPr lang="en-US" altLang="zh-CN" dirty="0" smtClean="0">
                <a:latin typeface="+mn-lt"/>
              </a:rPr>
              <a:t>ACK</a:t>
            </a:r>
            <a:r>
              <a:rPr lang="zh-CN" altLang="en-US" dirty="0" smtClean="0">
                <a:latin typeface="+mn-lt"/>
              </a:rPr>
              <a:t>帧</a:t>
            </a:r>
            <a:r>
              <a:rPr lang="zh-CN" altLang="en-US" dirty="0">
                <a:latin typeface="+mn-lt"/>
              </a:rPr>
              <a:t>的传输时间关系 </a:t>
            </a:r>
          </a:p>
        </p:txBody>
      </p:sp>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pPr eaLnBrk="1" hangingPunct="1"/>
            <a:r>
              <a:rPr lang="zh-CN" altLang="en-US" dirty="0" smtClean="0"/>
              <a:t>第</a:t>
            </a:r>
            <a:r>
              <a:rPr lang="en-US" altLang="zh-CN" dirty="0" smtClean="0"/>
              <a:t>9</a:t>
            </a:r>
            <a:r>
              <a:rPr lang="zh-CN" altLang="en-US" dirty="0" smtClean="0"/>
              <a:t>章 无线网络和移动网络</a:t>
            </a:r>
          </a:p>
        </p:txBody>
      </p:sp>
      <p:sp>
        <p:nvSpPr>
          <p:cNvPr id="5123" name="Rectangle 3"/>
          <p:cNvSpPr>
            <a:spLocks noGrp="1" noChangeArrowheads="1"/>
          </p:cNvSpPr>
          <p:nvPr>
            <p:ph sz="half" idx="1"/>
          </p:nvPr>
        </p:nvSpPr>
        <p:spPr/>
        <p:txBody>
          <a:bodyPr/>
          <a:lstStyle/>
          <a:p>
            <a:pPr>
              <a:buFont typeface="Wingdings" panose="05000000000000000000" pitchFamily="2" charset="2"/>
              <a:buNone/>
            </a:pPr>
            <a:r>
              <a:rPr lang="en-US" altLang="zh-CN" sz="2400" dirty="0" smtClean="0"/>
              <a:t>9.1 </a:t>
            </a:r>
            <a:r>
              <a:rPr lang="zh-CN" altLang="en-US" sz="2400" dirty="0" smtClean="0"/>
              <a:t>无线局域网 </a:t>
            </a:r>
            <a:r>
              <a:rPr lang="en-US" altLang="zh-CN" sz="2400" dirty="0" smtClean="0"/>
              <a:t>WLAN</a:t>
            </a:r>
            <a:endParaRPr lang="en-US" altLang="zh-CN" sz="2400" dirty="0"/>
          </a:p>
          <a:p>
            <a:r>
              <a:rPr lang="zh-CN" altLang="en-US" sz="2400" dirty="0"/>
              <a:t>无线局域网的组成</a:t>
            </a:r>
          </a:p>
          <a:p>
            <a:r>
              <a:rPr lang="en-US" altLang="zh-CN" sz="2400" dirty="0"/>
              <a:t>802.11 </a:t>
            </a:r>
            <a:r>
              <a:rPr lang="zh-CN" altLang="en-US" sz="2400" dirty="0"/>
              <a:t>标准中的物理层</a:t>
            </a:r>
          </a:p>
          <a:p>
            <a:endParaRPr lang="en-US" altLang="zh-CN" sz="2400" dirty="0" smtClean="0"/>
          </a:p>
          <a:p>
            <a:r>
              <a:rPr lang="en-US" altLang="zh-CN" sz="2400" dirty="0" smtClean="0"/>
              <a:t>802.11 </a:t>
            </a:r>
            <a:r>
              <a:rPr lang="zh-CN" altLang="en-US" sz="2400" dirty="0"/>
              <a:t>标准中的 </a:t>
            </a:r>
            <a:r>
              <a:rPr lang="en-US" altLang="zh-CN" sz="2400" dirty="0"/>
              <a:t>MAC </a:t>
            </a:r>
            <a:r>
              <a:rPr lang="zh-CN" altLang="en-US" sz="2400" dirty="0"/>
              <a:t>层</a:t>
            </a:r>
          </a:p>
          <a:p>
            <a:r>
              <a:rPr lang="en-US" altLang="zh-CN" sz="2400" dirty="0">
                <a:solidFill>
                  <a:srgbClr val="C00000"/>
                </a:solidFill>
              </a:rPr>
              <a:t>802.11 </a:t>
            </a:r>
            <a:r>
              <a:rPr lang="zh-CN" altLang="en-US" sz="2400" dirty="0">
                <a:solidFill>
                  <a:srgbClr val="C00000"/>
                </a:solidFill>
              </a:rPr>
              <a:t>标准中的 </a:t>
            </a:r>
            <a:r>
              <a:rPr lang="en-US" altLang="zh-CN" sz="2400" dirty="0">
                <a:solidFill>
                  <a:srgbClr val="C00000"/>
                </a:solidFill>
              </a:rPr>
              <a:t>MAC </a:t>
            </a:r>
            <a:r>
              <a:rPr lang="zh-CN" altLang="en-US" sz="2400" dirty="0">
                <a:solidFill>
                  <a:srgbClr val="C00000"/>
                </a:solidFill>
              </a:rPr>
              <a:t>帧</a:t>
            </a:r>
          </a:p>
          <a:p>
            <a:pPr>
              <a:buFont typeface="Wingdings" panose="05000000000000000000" pitchFamily="2" charset="2"/>
              <a:buNone/>
            </a:pPr>
            <a:endParaRPr lang="en-US" altLang="zh-CN" sz="2400" dirty="0" smtClean="0"/>
          </a:p>
          <a:p>
            <a:pPr>
              <a:buNone/>
            </a:pPr>
            <a:r>
              <a:rPr lang="en-US" altLang="zh-CN" sz="2400" dirty="0" smtClean="0"/>
              <a:t>9.2 </a:t>
            </a:r>
            <a:r>
              <a:rPr lang="zh-CN" altLang="en-US" sz="2400" dirty="0" smtClean="0"/>
              <a:t>无线个人区域网</a:t>
            </a:r>
            <a:r>
              <a:rPr lang="en-US" altLang="zh-CN" sz="2400" dirty="0" smtClean="0"/>
              <a:t>WPAN</a:t>
            </a:r>
            <a:endParaRPr lang="en-US" altLang="zh-CN" sz="2400" dirty="0"/>
          </a:p>
          <a:p>
            <a:pPr>
              <a:buNone/>
            </a:pPr>
            <a:endParaRPr lang="en-US" altLang="zh-CN" sz="2400" dirty="0" smtClean="0"/>
          </a:p>
          <a:p>
            <a:pPr>
              <a:buNone/>
            </a:pPr>
            <a:r>
              <a:rPr lang="en-US" altLang="zh-CN" sz="2400" dirty="0" smtClean="0"/>
              <a:t>9.3 </a:t>
            </a:r>
            <a:r>
              <a:rPr lang="zh-CN" altLang="en-US" sz="2400" dirty="0"/>
              <a:t>无线城域网 </a:t>
            </a:r>
            <a:r>
              <a:rPr lang="en-US" altLang="zh-CN" sz="2400" dirty="0"/>
              <a:t>WMAN </a:t>
            </a:r>
          </a:p>
        </p:txBody>
      </p:sp>
      <p:sp>
        <p:nvSpPr>
          <p:cNvPr id="2" name="内容占位符 1"/>
          <p:cNvSpPr>
            <a:spLocks noGrp="1"/>
          </p:cNvSpPr>
          <p:nvPr>
            <p:ph sz="half" idx="2"/>
          </p:nvPr>
        </p:nvSpPr>
        <p:spPr/>
        <p:txBody>
          <a:bodyPr/>
          <a:lstStyle/>
          <a:p>
            <a:pPr>
              <a:buNone/>
            </a:pPr>
            <a:r>
              <a:rPr lang="en-US" altLang="zh-CN" sz="2400" dirty="0" smtClean="0"/>
              <a:t>9.4 </a:t>
            </a:r>
            <a:r>
              <a:rPr lang="zh-CN" altLang="en-US" sz="2400" dirty="0" smtClean="0"/>
              <a:t>蜂窝移动通信网</a:t>
            </a:r>
            <a:endParaRPr lang="zh-CN" altLang="en-US" sz="2400" dirty="0"/>
          </a:p>
          <a:p>
            <a:r>
              <a:rPr lang="zh-CN" altLang="en-US" sz="2400" dirty="0" smtClean="0"/>
              <a:t>蜂窝移动通信技术简介</a:t>
            </a:r>
            <a:endParaRPr lang="zh-CN" altLang="en-US" sz="2400" dirty="0"/>
          </a:p>
          <a:p>
            <a:r>
              <a:rPr lang="zh-CN" altLang="en-US" sz="2400" dirty="0" smtClean="0"/>
              <a:t>移动 </a:t>
            </a:r>
            <a:r>
              <a:rPr lang="en-US" altLang="zh-CN" sz="2400" dirty="0" smtClean="0"/>
              <a:t>IP</a:t>
            </a:r>
            <a:endParaRPr lang="en-US" altLang="zh-CN" sz="2400" dirty="0"/>
          </a:p>
          <a:p>
            <a:endParaRPr lang="en-US" altLang="zh-CN" sz="2400" dirty="0" smtClean="0"/>
          </a:p>
          <a:p>
            <a:r>
              <a:rPr lang="zh-CN" altLang="en-US" sz="2400" dirty="0" smtClean="0"/>
              <a:t>蜂窝</a:t>
            </a:r>
            <a:r>
              <a:rPr lang="zh-CN" altLang="en-US" sz="2400" dirty="0"/>
              <a:t>移动通信网中对移动</a:t>
            </a:r>
            <a:r>
              <a:rPr lang="zh-CN" altLang="en-US" sz="2400" dirty="0" smtClean="0"/>
              <a:t>用户的</a:t>
            </a:r>
            <a:r>
              <a:rPr lang="zh-CN" altLang="en-US" sz="2400" dirty="0"/>
              <a:t>路由选择</a:t>
            </a:r>
          </a:p>
          <a:p>
            <a:r>
              <a:rPr lang="en-US" altLang="zh-CN" sz="2400" dirty="0" smtClean="0"/>
              <a:t>GSM </a:t>
            </a:r>
            <a:r>
              <a:rPr lang="zh-CN" altLang="en-US" sz="2400" dirty="0"/>
              <a:t>中的切换</a:t>
            </a:r>
          </a:p>
          <a:p>
            <a:endParaRPr lang="en-US" altLang="zh-CN" sz="2400" dirty="0" smtClean="0"/>
          </a:p>
          <a:p>
            <a:r>
              <a:rPr lang="zh-CN" altLang="en-US" sz="2400" dirty="0" smtClean="0"/>
              <a:t>无线</a:t>
            </a:r>
            <a:r>
              <a:rPr lang="zh-CN" altLang="en-US" sz="2400" dirty="0"/>
              <a:t>网络对高层协议的影响</a:t>
            </a:r>
          </a:p>
          <a:p>
            <a:pPr>
              <a:buFont typeface="Wingdings" panose="05000000000000000000" pitchFamily="2" charset="2"/>
              <a:buNone/>
            </a:pPr>
            <a:endParaRPr lang="en-US" altLang="zh-CN" dirty="0" smtClean="0"/>
          </a:p>
          <a:p>
            <a:pPr>
              <a:buNone/>
            </a:pPr>
            <a:r>
              <a:rPr lang="en-US" altLang="zh-CN" sz="2400" dirty="0" smtClean="0"/>
              <a:t>9.5 </a:t>
            </a:r>
            <a:r>
              <a:rPr lang="zh-CN" altLang="en-US" sz="2400" dirty="0" smtClean="0"/>
              <a:t>两种不同的无线上网</a:t>
            </a:r>
            <a:endParaRPr lang="zh-CN" altLang="en-US" sz="2400" dirty="0"/>
          </a:p>
          <a:p>
            <a:endParaRPr lang="zh-CN" altLang="en-US" dirty="0"/>
          </a:p>
        </p:txBody>
      </p:sp>
    </p:spTree>
    <p:extLst>
      <p:ext uri="{BB962C8B-B14F-4D97-AF65-F5344CB8AC3E}">
        <p14:creationId xmlns:p14="http://schemas.microsoft.com/office/powerpoint/2010/main" xmlns="" val="1666576545"/>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3" name="Rectangle 2"/>
          <p:cNvSpPr>
            <a:spLocks noGrp="1" noChangeArrowheads="1"/>
          </p:cNvSpPr>
          <p:nvPr>
            <p:ph type="title"/>
          </p:nvPr>
        </p:nvSpPr>
        <p:spPr>
          <a:xfrm>
            <a:off x="250825" y="188913"/>
            <a:ext cx="8569325" cy="646112"/>
          </a:xfrm>
        </p:spPr>
        <p:txBody>
          <a:bodyPr/>
          <a:lstStyle/>
          <a:p>
            <a:pPr algn="ctr" eaLnBrk="1" hangingPunct="1"/>
            <a:r>
              <a:rPr lang="en-US" altLang="zh-CN" sz="3200" dirty="0" smtClean="0"/>
              <a:t>802.11 </a:t>
            </a:r>
            <a:r>
              <a:rPr lang="zh-CN" altLang="en-US" sz="3200" dirty="0" smtClean="0"/>
              <a:t>局域网的 </a:t>
            </a:r>
            <a:r>
              <a:rPr lang="en-US" altLang="zh-CN" sz="3200" dirty="0" smtClean="0"/>
              <a:t>MAC </a:t>
            </a:r>
            <a:r>
              <a:rPr lang="zh-CN" altLang="en-US" sz="3200" dirty="0" smtClean="0"/>
              <a:t>帧</a:t>
            </a:r>
          </a:p>
        </p:txBody>
      </p:sp>
      <p:sp>
        <p:nvSpPr>
          <p:cNvPr id="46084" name="Rectangle 3"/>
          <p:cNvSpPr>
            <a:spLocks noGrp="1" noChangeArrowheads="1"/>
          </p:cNvSpPr>
          <p:nvPr>
            <p:ph type="body" idx="1"/>
          </p:nvPr>
        </p:nvSpPr>
        <p:spPr>
          <a:xfrm>
            <a:off x="301384" y="1050926"/>
            <a:ext cx="8483600" cy="1441450"/>
          </a:xfrm>
        </p:spPr>
        <p:txBody>
          <a:bodyPr/>
          <a:lstStyle/>
          <a:p>
            <a:pPr eaLnBrk="1" hangingPunct="1"/>
            <a:r>
              <a:rPr lang="en-US" altLang="zh-CN" dirty="0" smtClean="0"/>
              <a:t>802.11 </a:t>
            </a:r>
            <a:r>
              <a:rPr lang="zh-CN" altLang="en-US" dirty="0" smtClean="0"/>
              <a:t>帧共有三种类型，即</a:t>
            </a:r>
            <a:r>
              <a:rPr lang="zh-CN" altLang="en-US" dirty="0" smtClean="0">
                <a:solidFill>
                  <a:schemeClr val="hlink"/>
                </a:solidFill>
              </a:rPr>
              <a:t>管理帧</a:t>
            </a:r>
            <a:r>
              <a:rPr lang="en-US" altLang="zh-CN" dirty="0" smtClean="0"/>
              <a:t>(00)</a:t>
            </a:r>
            <a:r>
              <a:rPr lang="zh-CN" altLang="en-US" dirty="0" smtClean="0"/>
              <a:t>、</a:t>
            </a:r>
            <a:r>
              <a:rPr lang="zh-CN" altLang="en-US" dirty="0" smtClean="0">
                <a:solidFill>
                  <a:schemeClr val="hlink"/>
                </a:solidFill>
              </a:rPr>
              <a:t>控制帧</a:t>
            </a:r>
            <a:r>
              <a:rPr lang="en-US" altLang="zh-CN" dirty="0" smtClean="0"/>
              <a:t>(01)</a:t>
            </a:r>
            <a:r>
              <a:rPr lang="zh-CN" altLang="en-US" dirty="0" smtClean="0"/>
              <a:t>和</a:t>
            </a:r>
            <a:r>
              <a:rPr lang="zh-CN" altLang="en-US" dirty="0" smtClean="0">
                <a:solidFill>
                  <a:schemeClr val="hlink"/>
                </a:solidFill>
              </a:rPr>
              <a:t>数据帧</a:t>
            </a:r>
            <a:r>
              <a:rPr lang="en-US" altLang="zh-CN" dirty="0" smtClean="0"/>
              <a:t>(10) </a:t>
            </a:r>
            <a:r>
              <a:rPr lang="zh-CN" altLang="en-US" dirty="0" smtClean="0"/>
              <a:t>。</a:t>
            </a:r>
          </a:p>
          <a:p>
            <a:pPr eaLnBrk="1" hangingPunct="1"/>
            <a:endParaRPr lang="en-US" altLang="zh-CN" dirty="0" smtClean="0"/>
          </a:p>
          <a:p>
            <a:pPr eaLnBrk="1" hangingPunct="1"/>
            <a:r>
              <a:rPr lang="zh-CN" altLang="en-US" dirty="0" smtClean="0"/>
              <a:t>下面是数据帧的主要字段。  </a:t>
            </a:r>
          </a:p>
        </p:txBody>
      </p:sp>
      <p:sp>
        <p:nvSpPr>
          <p:cNvPr id="46085" name="Freeform 4"/>
          <p:cNvSpPr>
            <a:spLocks/>
          </p:cNvSpPr>
          <p:nvPr/>
        </p:nvSpPr>
        <p:spPr bwMode="auto">
          <a:xfrm>
            <a:off x="250824" y="4435673"/>
            <a:ext cx="8064500" cy="576263"/>
          </a:xfrm>
          <a:custGeom>
            <a:avLst/>
            <a:gdLst>
              <a:gd name="T0" fmla="*/ 0 w 5080"/>
              <a:gd name="T1" fmla="*/ 576263 h 363"/>
              <a:gd name="T2" fmla="*/ 287338 w 5080"/>
              <a:gd name="T3" fmla="*/ 0 h 363"/>
              <a:gd name="T4" fmla="*/ 1150938 w 5080"/>
              <a:gd name="T5" fmla="*/ 0 h 363"/>
              <a:gd name="T6" fmla="*/ 8064500 w 5080"/>
              <a:gd name="T7" fmla="*/ 576263 h 363"/>
              <a:gd name="T8" fmla="*/ 0 w 5080"/>
              <a:gd name="T9" fmla="*/ 576263 h 3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080" h="363">
                <a:moveTo>
                  <a:pt x="0" y="363"/>
                </a:moveTo>
                <a:lnTo>
                  <a:pt x="181" y="0"/>
                </a:lnTo>
                <a:lnTo>
                  <a:pt x="725" y="0"/>
                </a:lnTo>
                <a:lnTo>
                  <a:pt x="5080" y="363"/>
                </a:lnTo>
                <a:lnTo>
                  <a:pt x="0" y="363"/>
                </a:lnTo>
                <a:close/>
              </a:path>
            </a:pathLst>
          </a:custGeom>
          <a:gradFill rotWithShape="1">
            <a:gsLst>
              <a:gs pos="0">
                <a:srgbClr val="767647"/>
              </a:gs>
              <a:gs pos="100000">
                <a:srgbClr val="FFFF99"/>
              </a:gs>
            </a:gsLst>
            <a:lin ang="540000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46086" name="Text Box 5"/>
          <p:cNvSpPr txBox="1">
            <a:spLocks noChangeArrowheads="1"/>
          </p:cNvSpPr>
          <p:nvPr/>
        </p:nvSpPr>
        <p:spPr bwMode="auto">
          <a:xfrm>
            <a:off x="66674" y="3737173"/>
            <a:ext cx="8461375"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sz="2000">
                <a:solidFill>
                  <a:schemeClr val="tx1"/>
                </a:solidFill>
                <a:latin typeface="Tahoma" panose="020B0604030504040204" pitchFamily="34" charset="0"/>
                <a:ea typeface="宋体" panose="02010600030101010101" pitchFamily="2" charset="-122"/>
              </a:defRPr>
            </a:lvl1pPr>
            <a:lvl2pPr marL="742950" indent="-285750">
              <a:defRPr sz="2000">
                <a:solidFill>
                  <a:schemeClr val="tx1"/>
                </a:solidFill>
                <a:latin typeface="Tahoma" panose="020B0604030504040204" pitchFamily="34" charset="0"/>
                <a:ea typeface="宋体" panose="02010600030101010101" pitchFamily="2" charset="-122"/>
              </a:defRPr>
            </a:lvl2pPr>
            <a:lvl3pPr marL="1143000" indent="-228600">
              <a:defRPr sz="2000">
                <a:solidFill>
                  <a:schemeClr val="tx1"/>
                </a:solidFill>
                <a:latin typeface="Tahoma" panose="020B0604030504040204" pitchFamily="34" charset="0"/>
                <a:ea typeface="宋体" panose="02010600030101010101" pitchFamily="2" charset="-122"/>
              </a:defRPr>
            </a:lvl3pPr>
            <a:lvl4pPr marL="1600200" indent="-228600">
              <a:defRPr sz="2000">
                <a:solidFill>
                  <a:schemeClr val="tx1"/>
                </a:solidFill>
                <a:latin typeface="Tahoma" panose="020B0604030504040204" pitchFamily="34" charset="0"/>
                <a:ea typeface="宋体" panose="02010600030101010101" pitchFamily="2" charset="-122"/>
              </a:defRPr>
            </a:lvl4pPr>
            <a:lvl5pPr marL="2057400" indent="-22860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r>
              <a:rPr lang="zh-CN" altLang="en-US" sz="1600" dirty="0">
                <a:latin typeface="Arial" panose="020B0604020202020204" pitchFamily="34" charset="0"/>
                <a:ea typeface="黑体" panose="02010609060101010101" pitchFamily="49" charset="-122"/>
              </a:rPr>
              <a:t>字节     </a:t>
            </a:r>
            <a:r>
              <a:rPr lang="en-US" altLang="zh-CN" sz="1600" dirty="0">
                <a:latin typeface="Arial" panose="020B0604020202020204" pitchFamily="34" charset="0"/>
                <a:ea typeface="黑体" panose="02010609060101010101" pitchFamily="49" charset="-122"/>
              </a:rPr>
              <a:t>2              2            6              6             6              2            6           0 ~ 2312             4</a:t>
            </a:r>
          </a:p>
        </p:txBody>
      </p:sp>
      <p:sp>
        <p:nvSpPr>
          <p:cNvPr id="46087" name="Rectangle 6"/>
          <p:cNvSpPr>
            <a:spLocks noChangeArrowheads="1"/>
          </p:cNvSpPr>
          <p:nvPr/>
        </p:nvSpPr>
        <p:spPr bwMode="auto">
          <a:xfrm>
            <a:off x="539749" y="4084836"/>
            <a:ext cx="857250" cy="342900"/>
          </a:xfrm>
          <a:prstGeom prst="rect">
            <a:avLst/>
          </a:prstGeom>
          <a:solidFill>
            <a:srgbClr val="FFFF99"/>
          </a:solidFill>
          <a:ln w="9525">
            <a:solidFill>
              <a:schemeClr val="tx2"/>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a:solidFill>
                  <a:schemeClr val="tx1"/>
                </a:solidFill>
                <a:latin typeface="Tahoma" panose="020B0604030504040204" pitchFamily="34" charset="0"/>
                <a:ea typeface="宋体" panose="02010600030101010101" pitchFamily="2" charset="-122"/>
              </a:defRPr>
            </a:lvl1pPr>
            <a:lvl2pPr marL="742950" indent="-285750">
              <a:defRPr sz="2000">
                <a:solidFill>
                  <a:schemeClr val="tx1"/>
                </a:solidFill>
                <a:latin typeface="Tahoma" panose="020B0604030504040204" pitchFamily="34" charset="0"/>
                <a:ea typeface="宋体" panose="02010600030101010101" pitchFamily="2" charset="-122"/>
              </a:defRPr>
            </a:lvl2pPr>
            <a:lvl3pPr marL="1143000" indent="-228600">
              <a:defRPr sz="2000">
                <a:solidFill>
                  <a:schemeClr val="tx1"/>
                </a:solidFill>
                <a:latin typeface="Tahoma" panose="020B0604030504040204" pitchFamily="34" charset="0"/>
                <a:ea typeface="宋体" panose="02010600030101010101" pitchFamily="2" charset="-122"/>
              </a:defRPr>
            </a:lvl3pPr>
            <a:lvl4pPr marL="1600200" indent="-228600">
              <a:defRPr sz="2000">
                <a:solidFill>
                  <a:schemeClr val="tx1"/>
                </a:solidFill>
                <a:latin typeface="Tahoma" panose="020B0604030504040204" pitchFamily="34" charset="0"/>
                <a:ea typeface="宋体" panose="02010600030101010101" pitchFamily="2" charset="-122"/>
              </a:defRPr>
            </a:lvl4pPr>
            <a:lvl5pPr marL="2057400" indent="-22860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46088" name="Rectangle 7"/>
          <p:cNvSpPr>
            <a:spLocks noChangeArrowheads="1"/>
          </p:cNvSpPr>
          <p:nvPr/>
        </p:nvSpPr>
        <p:spPr bwMode="auto">
          <a:xfrm>
            <a:off x="536574" y="4075311"/>
            <a:ext cx="865188" cy="360362"/>
          </a:xfrm>
          <a:prstGeom prst="rect">
            <a:avLst/>
          </a:prstGeom>
          <a:noFill/>
          <a:ln w="9525">
            <a:solidFill>
              <a:schemeClr val="tx2"/>
            </a:solidFill>
            <a:miter lim="800000"/>
            <a:headEnd/>
            <a:tailEnd/>
          </a:ln>
          <a:effectLst/>
          <a:extLst>
            <a:ext uri="{909E8E84-426E-40DD-AFC4-6F175D3DCCD1}">
              <a14:hiddenFill xmlns:a14="http://schemas.microsoft.com/office/drawing/2010/main" xmlns="">
                <a:solidFill>
                  <a:schemeClr val="bg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a:solidFill>
                  <a:schemeClr val="tx1"/>
                </a:solidFill>
                <a:latin typeface="Tahoma" panose="020B0604030504040204" pitchFamily="34" charset="0"/>
                <a:ea typeface="宋体" panose="02010600030101010101" pitchFamily="2" charset="-122"/>
              </a:defRPr>
            </a:lvl1pPr>
            <a:lvl2pPr marL="742950" indent="-285750">
              <a:defRPr sz="2000">
                <a:solidFill>
                  <a:schemeClr val="tx1"/>
                </a:solidFill>
                <a:latin typeface="Tahoma" panose="020B0604030504040204" pitchFamily="34" charset="0"/>
                <a:ea typeface="宋体" panose="02010600030101010101" pitchFamily="2" charset="-122"/>
              </a:defRPr>
            </a:lvl2pPr>
            <a:lvl3pPr marL="1143000" indent="-228600">
              <a:defRPr sz="2000">
                <a:solidFill>
                  <a:schemeClr val="tx1"/>
                </a:solidFill>
                <a:latin typeface="Tahoma" panose="020B0604030504040204" pitchFamily="34" charset="0"/>
                <a:ea typeface="宋体" panose="02010600030101010101" pitchFamily="2" charset="-122"/>
              </a:defRPr>
            </a:lvl3pPr>
            <a:lvl4pPr marL="1600200" indent="-228600">
              <a:defRPr sz="2000">
                <a:solidFill>
                  <a:schemeClr val="tx1"/>
                </a:solidFill>
                <a:latin typeface="Tahoma" panose="020B0604030504040204" pitchFamily="34" charset="0"/>
                <a:ea typeface="宋体" panose="02010600030101010101" pitchFamily="2" charset="-122"/>
              </a:defRPr>
            </a:lvl4pPr>
            <a:lvl5pPr marL="2057400" indent="-22860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algn="ctr" eaLnBrk="1" hangingPunct="1"/>
            <a:r>
              <a:rPr lang="zh-CN" altLang="en-US" sz="1600">
                <a:latin typeface="Arial" panose="020B0604020202020204" pitchFamily="34" charset="0"/>
                <a:ea typeface="黑体" panose="02010609060101010101" pitchFamily="49" charset="-122"/>
              </a:rPr>
              <a:t>帧控制</a:t>
            </a:r>
          </a:p>
        </p:txBody>
      </p:sp>
      <p:sp>
        <p:nvSpPr>
          <p:cNvPr id="46089" name="Rectangle 8"/>
          <p:cNvSpPr>
            <a:spLocks noChangeArrowheads="1"/>
          </p:cNvSpPr>
          <p:nvPr/>
        </p:nvSpPr>
        <p:spPr bwMode="auto">
          <a:xfrm>
            <a:off x="1401762" y="4075311"/>
            <a:ext cx="865187" cy="360362"/>
          </a:xfrm>
          <a:prstGeom prst="rect">
            <a:avLst/>
          </a:prstGeom>
          <a:solidFill>
            <a:srgbClr val="CCECFF"/>
          </a:solidFill>
          <a:ln w="9525">
            <a:solidFill>
              <a:schemeClr val="tx2"/>
            </a:solidFill>
            <a:miter lim="800000"/>
            <a:headEnd/>
            <a:tailEnd/>
          </a:ln>
          <a:effectLst>
            <a:outerShdw dist="35921" dir="2700000" algn="ctr" rotWithShape="0">
              <a:schemeClr val="bg2"/>
            </a:outerShdw>
          </a:effectLst>
        </p:spPr>
        <p:txBody>
          <a:bodyPr wrap="none" anchor="ctr"/>
          <a:lstStyle>
            <a:lvl1pPr>
              <a:defRPr sz="2000">
                <a:solidFill>
                  <a:schemeClr val="tx1"/>
                </a:solidFill>
                <a:latin typeface="Tahoma" panose="020B0604030504040204" pitchFamily="34" charset="0"/>
                <a:ea typeface="宋体" panose="02010600030101010101" pitchFamily="2" charset="-122"/>
              </a:defRPr>
            </a:lvl1pPr>
            <a:lvl2pPr marL="742950" indent="-285750">
              <a:defRPr sz="2000">
                <a:solidFill>
                  <a:schemeClr val="tx1"/>
                </a:solidFill>
                <a:latin typeface="Tahoma" panose="020B0604030504040204" pitchFamily="34" charset="0"/>
                <a:ea typeface="宋体" panose="02010600030101010101" pitchFamily="2" charset="-122"/>
              </a:defRPr>
            </a:lvl2pPr>
            <a:lvl3pPr marL="1143000" indent="-228600">
              <a:defRPr sz="2000">
                <a:solidFill>
                  <a:schemeClr val="tx1"/>
                </a:solidFill>
                <a:latin typeface="Tahoma" panose="020B0604030504040204" pitchFamily="34" charset="0"/>
                <a:ea typeface="宋体" panose="02010600030101010101" pitchFamily="2" charset="-122"/>
              </a:defRPr>
            </a:lvl3pPr>
            <a:lvl4pPr marL="1600200" indent="-228600">
              <a:defRPr sz="2000">
                <a:solidFill>
                  <a:schemeClr val="tx1"/>
                </a:solidFill>
                <a:latin typeface="Tahoma" panose="020B0604030504040204" pitchFamily="34" charset="0"/>
                <a:ea typeface="宋体" panose="02010600030101010101" pitchFamily="2" charset="-122"/>
              </a:defRPr>
            </a:lvl4pPr>
            <a:lvl5pPr marL="2057400" indent="-22860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algn="ctr" eaLnBrk="1" hangingPunct="1"/>
            <a:r>
              <a:rPr lang="zh-CN" altLang="en-US" sz="1600">
                <a:latin typeface="Arial" panose="020B0604020202020204" pitchFamily="34" charset="0"/>
                <a:ea typeface="黑体" panose="02010609060101010101" pitchFamily="49" charset="-122"/>
              </a:rPr>
              <a:t>持续期</a:t>
            </a:r>
          </a:p>
        </p:txBody>
      </p:sp>
      <p:sp>
        <p:nvSpPr>
          <p:cNvPr id="46090" name="Rectangle 9"/>
          <p:cNvSpPr>
            <a:spLocks noChangeArrowheads="1"/>
          </p:cNvSpPr>
          <p:nvPr/>
        </p:nvSpPr>
        <p:spPr bwMode="auto">
          <a:xfrm>
            <a:off x="2266949" y="4075311"/>
            <a:ext cx="865188" cy="360362"/>
          </a:xfrm>
          <a:prstGeom prst="rect">
            <a:avLst/>
          </a:prstGeom>
          <a:solidFill>
            <a:srgbClr val="CCECFF"/>
          </a:solidFill>
          <a:ln w="9525">
            <a:solidFill>
              <a:schemeClr val="tx2"/>
            </a:solidFill>
            <a:miter lim="800000"/>
            <a:headEnd/>
            <a:tailEnd/>
          </a:ln>
          <a:effectLst>
            <a:outerShdw dist="35921" dir="2700000" algn="ctr" rotWithShape="0">
              <a:schemeClr val="bg2"/>
            </a:outerShdw>
          </a:effectLst>
        </p:spPr>
        <p:txBody>
          <a:bodyPr wrap="none" anchor="ctr"/>
          <a:lstStyle>
            <a:lvl1pPr>
              <a:defRPr sz="2000">
                <a:solidFill>
                  <a:schemeClr val="tx1"/>
                </a:solidFill>
                <a:latin typeface="Tahoma" panose="020B0604030504040204" pitchFamily="34" charset="0"/>
                <a:ea typeface="宋体" panose="02010600030101010101" pitchFamily="2" charset="-122"/>
              </a:defRPr>
            </a:lvl1pPr>
            <a:lvl2pPr marL="742950" indent="-285750">
              <a:defRPr sz="2000">
                <a:solidFill>
                  <a:schemeClr val="tx1"/>
                </a:solidFill>
                <a:latin typeface="Tahoma" panose="020B0604030504040204" pitchFamily="34" charset="0"/>
                <a:ea typeface="宋体" panose="02010600030101010101" pitchFamily="2" charset="-122"/>
              </a:defRPr>
            </a:lvl2pPr>
            <a:lvl3pPr marL="1143000" indent="-228600">
              <a:defRPr sz="2000">
                <a:solidFill>
                  <a:schemeClr val="tx1"/>
                </a:solidFill>
                <a:latin typeface="Tahoma" panose="020B0604030504040204" pitchFamily="34" charset="0"/>
                <a:ea typeface="宋体" panose="02010600030101010101" pitchFamily="2" charset="-122"/>
              </a:defRPr>
            </a:lvl3pPr>
            <a:lvl4pPr marL="1600200" indent="-228600">
              <a:defRPr sz="2000">
                <a:solidFill>
                  <a:schemeClr val="tx1"/>
                </a:solidFill>
                <a:latin typeface="Tahoma" panose="020B0604030504040204" pitchFamily="34" charset="0"/>
                <a:ea typeface="宋体" panose="02010600030101010101" pitchFamily="2" charset="-122"/>
              </a:defRPr>
            </a:lvl4pPr>
            <a:lvl5pPr marL="2057400" indent="-22860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algn="ctr" eaLnBrk="1" hangingPunct="1"/>
            <a:r>
              <a:rPr lang="zh-CN" altLang="en-US" sz="1600">
                <a:latin typeface="Arial" panose="020B0604020202020204" pitchFamily="34" charset="0"/>
                <a:ea typeface="黑体" panose="02010609060101010101" pitchFamily="49" charset="-122"/>
              </a:rPr>
              <a:t>地址 </a:t>
            </a:r>
            <a:r>
              <a:rPr lang="en-US" altLang="zh-CN" sz="1600">
                <a:latin typeface="Arial" panose="020B0604020202020204" pitchFamily="34" charset="0"/>
                <a:ea typeface="黑体" panose="02010609060101010101" pitchFamily="49" charset="-122"/>
              </a:rPr>
              <a:t>1</a:t>
            </a:r>
          </a:p>
        </p:txBody>
      </p:sp>
      <p:sp>
        <p:nvSpPr>
          <p:cNvPr id="46091" name="Rectangle 10"/>
          <p:cNvSpPr>
            <a:spLocks noChangeArrowheads="1"/>
          </p:cNvSpPr>
          <p:nvPr/>
        </p:nvSpPr>
        <p:spPr bwMode="auto">
          <a:xfrm>
            <a:off x="3132137" y="4075311"/>
            <a:ext cx="865187" cy="360362"/>
          </a:xfrm>
          <a:prstGeom prst="rect">
            <a:avLst/>
          </a:prstGeom>
          <a:solidFill>
            <a:srgbClr val="CCECFF"/>
          </a:solidFill>
          <a:ln w="9525">
            <a:solidFill>
              <a:schemeClr val="tx2"/>
            </a:solidFill>
            <a:miter lim="800000"/>
            <a:headEnd/>
            <a:tailEnd/>
          </a:ln>
          <a:effectLst>
            <a:outerShdw dist="35921" dir="2700000" algn="ctr" rotWithShape="0">
              <a:schemeClr val="bg2"/>
            </a:outerShdw>
          </a:effectLst>
        </p:spPr>
        <p:txBody>
          <a:bodyPr wrap="none" anchor="ctr"/>
          <a:lstStyle>
            <a:lvl1pPr>
              <a:defRPr sz="2000">
                <a:solidFill>
                  <a:schemeClr val="tx1"/>
                </a:solidFill>
                <a:latin typeface="Tahoma" panose="020B0604030504040204" pitchFamily="34" charset="0"/>
                <a:ea typeface="宋体" panose="02010600030101010101" pitchFamily="2" charset="-122"/>
              </a:defRPr>
            </a:lvl1pPr>
            <a:lvl2pPr marL="742950" indent="-285750">
              <a:defRPr sz="2000">
                <a:solidFill>
                  <a:schemeClr val="tx1"/>
                </a:solidFill>
                <a:latin typeface="Tahoma" panose="020B0604030504040204" pitchFamily="34" charset="0"/>
                <a:ea typeface="宋体" panose="02010600030101010101" pitchFamily="2" charset="-122"/>
              </a:defRPr>
            </a:lvl2pPr>
            <a:lvl3pPr marL="1143000" indent="-228600">
              <a:defRPr sz="2000">
                <a:solidFill>
                  <a:schemeClr val="tx1"/>
                </a:solidFill>
                <a:latin typeface="Tahoma" panose="020B0604030504040204" pitchFamily="34" charset="0"/>
                <a:ea typeface="宋体" panose="02010600030101010101" pitchFamily="2" charset="-122"/>
              </a:defRPr>
            </a:lvl3pPr>
            <a:lvl4pPr marL="1600200" indent="-228600">
              <a:defRPr sz="2000">
                <a:solidFill>
                  <a:schemeClr val="tx1"/>
                </a:solidFill>
                <a:latin typeface="Tahoma" panose="020B0604030504040204" pitchFamily="34" charset="0"/>
                <a:ea typeface="宋体" panose="02010600030101010101" pitchFamily="2" charset="-122"/>
              </a:defRPr>
            </a:lvl4pPr>
            <a:lvl5pPr marL="2057400" indent="-22860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algn="ctr" eaLnBrk="1" hangingPunct="1"/>
            <a:r>
              <a:rPr lang="zh-CN" altLang="en-US" sz="1600">
                <a:latin typeface="Arial" panose="020B0604020202020204" pitchFamily="34" charset="0"/>
                <a:ea typeface="黑体" panose="02010609060101010101" pitchFamily="49" charset="-122"/>
              </a:rPr>
              <a:t>地址 </a:t>
            </a:r>
            <a:r>
              <a:rPr lang="en-US" altLang="zh-CN" sz="1600">
                <a:latin typeface="Arial" panose="020B0604020202020204" pitchFamily="34" charset="0"/>
                <a:ea typeface="黑体" panose="02010609060101010101" pitchFamily="49" charset="-122"/>
              </a:rPr>
              <a:t>2</a:t>
            </a:r>
          </a:p>
        </p:txBody>
      </p:sp>
      <p:sp>
        <p:nvSpPr>
          <p:cNvPr id="46092" name="Rectangle 11"/>
          <p:cNvSpPr>
            <a:spLocks noChangeArrowheads="1"/>
          </p:cNvSpPr>
          <p:nvPr/>
        </p:nvSpPr>
        <p:spPr bwMode="auto">
          <a:xfrm>
            <a:off x="3997324" y="4075311"/>
            <a:ext cx="865188" cy="360362"/>
          </a:xfrm>
          <a:prstGeom prst="rect">
            <a:avLst/>
          </a:prstGeom>
          <a:solidFill>
            <a:srgbClr val="CCECFF"/>
          </a:solidFill>
          <a:ln w="9525">
            <a:solidFill>
              <a:schemeClr val="tx2"/>
            </a:solidFill>
            <a:miter lim="800000"/>
            <a:headEnd/>
            <a:tailEnd/>
          </a:ln>
          <a:effectLst>
            <a:outerShdw dist="35921" dir="2700000" algn="ctr" rotWithShape="0">
              <a:schemeClr val="bg2"/>
            </a:outerShdw>
          </a:effectLst>
        </p:spPr>
        <p:txBody>
          <a:bodyPr wrap="none" anchor="ctr"/>
          <a:lstStyle>
            <a:lvl1pPr>
              <a:defRPr sz="2000">
                <a:solidFill>
                  <a:schemeClr val="tx1"/>
                </a:solidFill>
                <a:latin typeface="Tahoma" panose="020B0604030504040204" pitchFamily="34" charset="0"/>
                <a:ea typeface="宋体" panose="02010600030101010101" pitchFamily="2" charset="-122"/>
              </a:defRPr>
            </a:lvl1pPr>
            <a:lvl2pPr marL="742950" indent="-285750">
              <a:defRPr sz="2000">
                <a:solidFill>
                  <a:schemeClr val="tx1"/>
                </a:solidFill>
                <a:latin typeface="Tahoma" panose="020B0604030504040204" pitchFamily="34" charset="0"/>
                <a:ea typeface="宋体" panose="02010600030101010101" pitchFamily="2" charset="-122"/>
              </a:defRPr>
            </a:lvl2pPr>
            <a:lvl3pPr marL="1143000" indent="-228600">
              <a:defRPr sz="2000">
                <a:solidFill>
                  <a:schemeClr val="tx1"/>
                </a:solidFill>
                <a:latin typeface="Tahoma" panose="020B0604030504040204" pitchFamily="34" charset="0"/>
                <a:ea typeface="宋体" panose="02010600030101010101" pitchFamily="2" charset="-122"/>
              </a:defRPr>
            </a:lvl3pPr>
            <a:lvl4pPr marL="1600200" indent="-228600">
              <a:defRPr sz="2000">
                <a:solidFill>
                  <a:schemeClr val="tx1"/>
                </a:solidFill>
                <a:latin typeface="Tahoma" panose="020B0604030504040204" pitchFamily="34" charset="0"/>
                <a:ea typeface="宋体" panose="02010600030101010101" pitchFamily="2" charset="-122"/>
              </a:defRPr>
            </a:lvl4pPr>
            <a:lvl5pPr marL="2057400" indent="-22860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algn="ctr" eaLnBrk="1" hangingPunct="1"/>
            <a:r>
              <a:rPr lang="zh-CN" altLang="en-US" sz="1600">
                <a:latin typeface="Arial" panose="020B0604020202020204" pitchFamily="34" charset="0"/>
                <a:ea typeface="黑体" panose="02010609060101010101" pitchFamily="49" charset="-122"/>
              </a:rPr>
              <a:t>地址 </a:t>
            </a:r>
            <a:r>
              <a:rPr lang="en-US" altLang="zh-CN" sz="1600">
                <a:latin typeface="Arial" panose="020B0604020202020204" pitchFamily="34" charset="0"/>
                <a:ea typeface="黑体" panose="02010609060101010101" pitchFamily="49" charset="-122"/>
              </a:rPr>
              <a:t>3</a:t>
            </a:r>
          </a:p>
        </p:txBody>
      </p:sp>
      <p:sp>
        <p:nvSpPr>
          <p:cNvPr id="46093" name="Rectangle 12"/>
          <p:cNvSpPr>
            <a:spLocks noChangeArrowheads="1"/>
          </p:cNvSpPr>
          <p:nvPr/>
        </p:nvSpPr>
        <p:spPr bwMode="auto">
          <a:xfrm>
            <a:off x="4862512" y="4075311"/>
            <a:ext cx="865187" cy="360362"/>
          </a:xfrm>
          <a:prstGeom prst="rect">
            <a:avLst/>
          </a:prstGeom>
          <a:solidFill>
            <a:srgbClr val="CCECFF"/>
          </a:solidFill>
          <a:ln w="9525">
            <a:solidFill>
              <a:schemeClr val="tx2"/>
            </a:solidFill>
            <a:miter lim="800000"/>
            <a:headEnd/>
            <a:tailEnd/>
          </a:ln>
          <a:effectLst>
            <a:outerShdw dist="35921" dir="2700000" algn="ctr" rotWithShape="0">
              <a:schemeClr val="bg2"/>
            </a:outerShdw>
          </a:effectLst>
        </p:spPr>
        <p:txBody>
          <a:bodyPr wrap="none" anchor="ctr"/>
          <a:lstStyle>
            <a:lvl1pPr>
              <a:defRPr sz="2000">
                <a:solidFill>
                  <a:schemeClr val="tx1"/>
                </a:solidFill>
                <a:latin typeface="Tahoma" panose="020B0604030504040204" pitchFamily="34" charset="0"/>
                <a:ea typeface="宋体" panose="02010600030101010101" pitchFamily="2" charset="-122"/>
              </a:defRPr>
            </a:lvl1pPr>
            <a:lvl2pPr marL="742950" indent="-285750">
              <a:defRPr sz="2000">
                <a:solidFill>
                  <a:schemeClr val="tx1"/>
                </a:solidFill>
                <a:latin typeface="Tahoma" panose="020B0604030504040204" pitchFamily="34" charset="0"/>
                <a:ea typeface="宋体" panose="02010600030101010101" pitchFamily="2" charset="-122"/>
              </a:defRPr>
            </a:lvl2pPr>
            <a:lvl3pPr marL="1143000" indent="-228600">
              <a:defRPr sz="2000">
                <a:solidFill>
                  <a:schemeClr val="tx1"/>
                </a:solidFill>
                <a:latin typeface="Tahoma" panose="020B0604030504040204" pitchFamily="34" charset="0"/>
                <a:ea typeface="宋体" panose="02010600030101010101" pitchFamily="2" charset="-122"/>
              </a:defRPr>
            </a:lvl3pPr>
            <a:lvl4pPr marL="1600200" indent="-228600">
              <a:defRPr sz="2000">
                <a:solidFill>
                  <a:schemeClr val="tx1"/>
                </a:solidFill>
                <a:latin typeface="Tahoma" panose="020B0604030504040204" pitchFamily="34" charset="0"/>
                <a:ea typeface="宋体" panose="02010600030101010101" pitchFamily="2" charset="-122"/>
              </a:defRPr>
            </a:lvl4pPr>
            <a:lvl5pPr marL="2057400" indent="-22860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algn="ctr" eaLnBrk="1" hangingPunct="1"/>
            <a:r>
              <a:rPr lang="zh-CN" altLang="en-US" sz="1600" dirty="0">
                <a:latin typeface="Arial" panose="020B0604020202020204" pitchFamily="34" charset="0"/>
                <a:ea typeface="黑体" panose="02010609060101010101" pitchFamily="49" charset="-122"/>
              </a:rPr>
              <a:t>序号控制</a:t>
            </a:r>
          </a:p>
        </p:txBody>
      </p:sp>
      <p:sp>
        <p:nvSpPr>
          <p:cNvPr id="46094" name="Rectangle 13"/>
          <p:cNvSpPr>
            <a:spLocks noChangeArrowheads="1"/>
          </p:cNvSpPr>
          <p:nvPr/>
        </p:nvSpPr>
        <p:spPr bwMode="auto">
          <a:xfrm>
            <a:off x="5727699" y="4075311"/>
            <a:ext cx="865188" cy="360362"/>
          </a:xfrm>
          <a:prstGeom prst="rect">
            <a:avLst/>
          </a:prstGeom>
          <a:solidFill>
            <a:srgbClr val="CCECFF"/>
          </a:solidFill>
          <a:ln w="9525">
            <a:solidFill>
              <a:schemeClr val="tx2"/>
            </a:solidFill>
            <a:miter lim="800000"/>
            <a:headEnd/>
            <a:tailEnd/>
          </a:ln>
          <a:effectLst>
            <a:outerShdw dist="35921" dir="2700000" algn="ctr" rotWithShape="0">
              <a:schemeClr val="bg2"/>
            </a:outerShdw>
          </a:effectLst>
        </p:spPr>
        <p:txBody>
          <a:bodyPr wrap="none" anchor="ctr"/>
          <a:lstStyle>
            <a:lvl1pPr>
              <a:defRPr sz="2000">
                <a:solidFill>
                  <a:schemeClr val="tx1"/>
                </a:solidFill>
                <a:latin typeface="Tahoma" panose="020B0604030504040204" pitchFamily="34" charset="0"/>
                <a:ea typeface="宋体" panose="02010600030101010101" pitchFamily="2" charset="-122"/>
              </a:defRPr>
            </a:lvl1pPr>
            <a:lvl2pPr marL="742950" indent="-285750">
              <a:defRPr sz="2000">
                <a:solidFill>
                  <a:schemeClr val="tx1"/>
                </a:solidFill>
                <a:latin typeface="Tahoma" panose="020B0604030504040204" pitchFamily="34" charset="0"/>
                <a:ea typeface="宋体" panose="02010600030101010101" pitchFamily="2" charset="-122"/>
              </a:defRPr>
            </a:lvl2pPr>
            <a:lvl3pPr marL="1143000" indent="-228600">
              <a:defRPr sz="2000">
                <a:solidFill>
                  <a:schemeClr val="tx1"/>
                </a:solidFill>
                <a:latin typeface="Tahoma" panose="020B0604030504040204" pitchFamily="34" charset="0"/>
                <a:ea typeface="宋体" panose="02010600030101010101" pitchFamily="2" charset="-122"/>
              </a:defRPr>
            </a:lvl3pPr>
            <a:lvl4pPr marL="1600200" indent="-228600">
              <a:defRPr sz="2000">
                <a:solidFill>
                  <a:schemeClr val="tx1"/>
                </a:solidFill>
                <a:latin typeface="Tahoma" panose="020B0604030504040204" pitchFamily="34" charset="0"/>
                <a:ea typeface="宋体" panose="02010600030101010101" pitchFamily="2" charset="-122"/>
              </a:defRPr>
            </a:lvl4pPr>
            <a:lvl5pPr marL="2057400" indent="-22860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algn="ctr" eaLnBrk="1" hangingPunct="1"/>
            <a:r>
              <a:rPr lang="zh-CN" altLang="en-US" sz="1600" dirty="0">
                <a:latin typeface="Arial" panose="020B0604020202020204" pitchFamily="34" charset="0"/>
                <a:ea typeface="黑体" panose="02010609060101010101" pitchFamily="49" charset="-122"/>
              </a:rPr>
              <a:t>地址 </a:t>
            </a:r>
            <a:r>
              <a:rPr lang="en-US" altLang="zh-CN" sz="1600" dirty="0">
                <a:latin typeface="Arial" panose="020B0604020202020204" pitchFamily="34" charset="0"/>
                <a:ea typeface="黑体" panose="02010609060101010101" pitchFamily="49" charset="-122"/>
              </a:rPr>
              <a:t>4</a:t>
            </a:r>
          </a:p>
        </p:txBody>
      </p:sp>
      <p:sp>
        <p:nvSpPr>
          <p:cNvPr id="46095" name="Rectangle 14"/>
          <p:cNvSpPr>
            <a:spLocks noChangeArrowheads="1"/>
          </p:cNvSpPr>
          <p:nvPr/>
        </p:nvSpPr>
        <p:spPr bwMode="auto">
          <a:xfrm>
            <a:off x="6592887" y="4075311"/>
            <a:ext cx="1362075" cy="360362"/>
          </a:xfrm>
          <a:prstGeom prst="rect">
            <a:avLst/>
          </a:prstGeom>
          <a:solidFill>
            <a:srgbClr val="CCECFF"/>
          </a:solidFill>
          <a:ln w="9525">
            <a:solidFill>
              <a:schemeClr val="tx2"/>
            </a:solidFill>
            <a:miter lim="800000"/>
            <a:headEnd/>
            <a:tailEnd/>
          </a:ln>
          <a:effectLst>
            <a:outerShdw dist="35921" dir="2700000" algn="ctr" rotWithShape="0">
              <a:schemeClr val="bg2"/>
            </a:outerShdw>
          </a:effectLst>
        </p:spPr>
        <p:txBody>
          <a:bodyPr wrap="none" anchor="ctr"/>
          <a:lstStyle>
            <a:lvl1pPr>
              <a:defRPr sz="2000">
                <a:solidFill>
                  <a:schemeClr val="tx1"/>
                </a:solidFill>
                <a:latin typeface="Tahoma" panose="020B0604030504040204" pitchFamily="34" charset="0"/>
                <a:ea typeface="宋体" panose="02010600030101010101" pitchFamily="2" charset="-122"/>
              </a:defRPr>
            </a:lvl1pPr>
            <a:lvl2pPr marL="742950" indent="-285750">
              <a:defRPr sz="2000">
                <a:solidFill>
                  <a:schemeClr val="tx1"/>
                </a:solidFill>
                <a:latin typeface="Tahoma" panose="020B0604030504040204" pitchFamily="34" charset="0"/>
                <a:ea typeface="宋体" panose="02010600030101010101" pitchFamily="2" charset="-122"/>
              </a:defRPr>
            </a:lvl2pPr>
            <a:lvl3pPr marL="1143000" indent="-228600">
              <a:defRPr sz="2000">
                <a:solidFill>
                  <a:schemeClr val="tx1"/>
                </a:solidFill>
                <a:latin typeface="Tahoma" panose="020B0604030504040204" pitchFamily="34" charset="0"/>
                <a:ea typeface="宋体" panose="02010600030101010101" pitchFamily="2" charset="-122"/>
              </a:defRPr>
            </a:lvl3pPr>
            <a:lvl4pPr marL="1600200" indent="-228600">
              <a:defRPr sz="2000">
                <a:solidFill>
                  <a:schemeClr val="tx1"/>
                </a:solidFill>
                <a:latin typeface="Tahoma" panose="020B0604030504040204" pitchFamily="34" charset="0"/>
                <a:ea typeface="宋体" panose="02010600030101010101" pitchFamily="2" charset="-122"/>
              </a:defRPr>
            </a:lvl4pPr>
            <a:lvl5pPr marL="2057400" indent="-22860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algn="ctr" eaLnBrk="1" hangingPunct="1"/>
            <a:r>
              <a:rPr lang="zh-CN" altLang="en-US" sz="1600" dirty="0">
                <a:latin typeface="Arial" panose="020B0604020202020204" pitchFamily="34" charset="0"/>
                <a:ea typeface="黑体" panose="02010609060101010101" pitchFamily="49" charset="-122"/>
              </a:rPr>
              <a:t>帧主体</a:t>
            </a:r>
          </a:p>
        </p:txBody>
      </p:sp>
      <p:sp>
        <p:nvSpPr>
          <p:cNvPr id="46096" name="Rectangle 15"/>
          <p:cNvSpPr>
            <a:spLocks noChangeArrowheads="1"/>
          </p:cNvSpPr>
          <p:nvPr/>
        </p:nvSpPr>
        <p:spPr bwMode="auto">
          <a:xfrm>
            <a:off x="7953374" y="4075311"/>
            <a:ext cx="865188" cy="360362"/>
          </a:xfrm>
          <a:prstGeom prst="rect">
            <a:avLst/>
          </a:prstGeom>
          <a:solidFill>
            <a:srgbClr val="CCECFF"/>
          </a:solidFill>
          <a:ln w="9525">
            <a:solidFill>
              <a:schemeClr val="tx2"/>
            </a:solidFill>
            <a:miter lim="800000"/>
            <a:headEnd/>
            <a:tailEnd/>
          </a:ln>
          <a:effectLst>
            <a:outerShdw dist="35921" dir="2700000" algn="ctr" rotWithShape="0">
              <a:schemeClr val="bg2"/>
            </a:outerShdw>
          </a:effectLst>
        </p:spPr>
        <p:txBody>
          <a:bodyPr wrap="none" anchor="ctr"/>
          <a:lstStyle>
            <a:lvl1pPr>
              <a:defRPr sz="2000">
                <a:solidFill>
                  <a:schemeClr val="tx1"/>
                </a:solidFill>
                <a:latin typeface="Tahoma" panose="020B0604030504040204" pitchFamily="34" charset="0"/>
                <a:ea typeface="宋体" panose="02010600030101010101" pitchFamily="2" charset="-122"/>
              </a:defRPr>
            </a:lvl1pPr>
            <a:lvl2pPr marL="742950" indent="-285750">
              <a:defRPr sz="2000">
                <a:solidFill>
                  <a:schemeClr val="tx1"/>
                </a:solidFill>
                <a:latin typeface="Tahoma" panose="020B0604030504040204" pitchFamily="34" charset="0"/>
                <a:ea typeface="宋体" panose="02010600030101010101" pitchFamily="2" charset="-122"/>
              </a:defRPr>
            </a:lvl2pPr>
            <a:lvl3pPr marL="1143000" indent="-228600">
              <a:defRPr sz="2000">
                <a:solidFill>
                  <a:schemeClr val="tx1"/>
                </a:solidFill>
                <a:latin typeface="Tahoma" panose="020B0604030504040204" pitchFamily="34" charset="0"/>
                <a:ea typeface="宋体" panose="02010600030101010101" pitchFamily="2" charset="-122"/>
              </a:defRPr>
            </a:lvl3pPr>
            <a:lvl4pPr marL="1600200" indent="-228600">
              <a:defRPr sz="2000">
                <a:solidFill>
                  <a:schemeClr val="tx1"/>
                </a:solidFill>
                <a:latin typeface="Tahoma" panose="020B0604030504040204" pitchFamily="34" charset="0"/>
                <a:ea typeface="宋体" panose="02010600030101010101" pitchFamily="2" charset="-122"/>
              </a:defRPr>
            </a:lvl4pPr>
            <a:lvl5pPr marL="2057400" indent="-22860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algn="ctr" eaLnBrk="1" hangingPunct="1"/>
            <a:r>
              <a:rPr lang="en-US" altLang="zh-CN" sz="1600" dirty="0">
                <a:latin typeface="Arial" panose="020B0604020202020204" pitchFamily="34" charset="0"/>
                <a:ea typeface="黑体" panose="02010609060101010101" pitchFamily="49" charset="-122"/>
              </a:rPr>
              <a:t>FCS</a:t>
            </a:r>
          </a:p>
        </p:txBody>
      </p:sp>
      <p:sp>
        <p:nvSpPr>
          <p:cNvPr id="46097" name="Rectangle 16"/>
          <p:cNvSpPr>
            <a:spLocks noChangeArrowheads="1"/>
          </p:cNvSpPr>
          <p:nvPr/>
        </p:nvSpPr>
        <p:spPr bwMode="auto">
          <a:xfrm>
            <a:off x="249237" y="5011936"/>
            <a:ext cx="865187" cy="576262"/>
          </a:xfrm>
          <a:prstGeom prst="rect">
            <a:avLst/>
          </a:prstGeom>
          <a:solidFill>
            <a:srgbClr val="FFFF99"/>
          </a:solidFill>
          <a:ln w="9525">
            <a:solidFill>
              <a:schemeClr val="tx2"/>
            </a:solidFill>
            <a:miter lim="800000"/>
            <a:headEnd/>
            <a:tailEnd/>
          </a:ln>
          <a:effectLst>
            <a:outerShdw dist="35921" dir="2700000" algn="ctr" rotWithShape="0">
              <a:schemeClr val="bg2"/>
            </a:outerShdw>
          </a:effectLst>
        </p:spPr>
        <p:txBody>
          <a:bodyPr wrap="none" anchor="ctr"/>
          <a:lstStyle>
            <a:lvl1pPr>
              <a:defRPr sz="2000">
                <a:solidFill>
                  <a:schemeClr val="tx1"/>
                </a:solidFill>
                <a:latin typeface="Tahoma" panose="020B0604030504040204" pitchFamily="34" charset="0"/>
                <a:ea typeface="宋体" panose="02010600030101010101" pitchFamily="2" charset="-122"/>
              </a:defRPr>
            </a:lvl1pPr>
            <a:lvl2pPr marL="742950" indent="-285750">
              <a:defRPr sz="2000">
                <a:solidFill>
                  <a:schemeClr val="tx1"/>
                </a:solidFill>
                <a:latin typeface="Tahoma" panose="020B0604030504040204" pitchFamily="34" charset="0"/>
                <a:ea typeface="宋体" panose="02010600030101010101" pitchFamily="2" charset="-122"/>
              </a:defRPr>
            </a:lvl2pPr>
            <a:lvl3pPr marL="1143000" indent="-228600">
              <a:defRPr sz="2000">
                <a:solidFill>
                  <a:schemeClr val="tx1"/>
                </a:solidFill>
                <a:latin typeface="Tahoma" panose="020B0604030504040204" pitchFamily="34" charset="0"/>
                <a:ea typeface="宋体" panose="02010600030101010101" pitchFamily="2" charset="-122"/>
              </a:defRPr>
            </a:lvl3pPr>
            <a:lvl4pPr marL="1600200" indent="-228600">
              <a:defRPr sz="2000">
                <a:solidFill>
                  <a:schemeClr val="tx1"/>
                </a:solidFill>
                <a:latin typeface="Tahoma" panose="020B0604030504040204" pitchFamily="34" charset="0"/>
                <a:ea typeface="宋体" panose="02010600030101010101" pitchFamily="2" charset="-122"/>
              </a:defRPr>
            </a:lvl4pPr>
            <a:lvl5pPr marL="2057400" indent="-22860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algn="ctr" eaLnBrk="1" hangingPunct="1"/>
            <a:r>
              <a:rPr lang="zh-CN" altLang="en-US" sz="1600">
                <a:latin typeface="Arial" panose="020B0604020202020204" pitchFamily="34" charset="0"/>
                <a:ea typeface="黑体" panose="02010609060101010101" pitchFamily="49" charset="-122"/>
              </a:rPr>
              <a:t>协议</a:t>
            </a:r>
          </a:p>
          <a:p>
            <a:pPr algn="ctr" eaLnBrk="1" hangingPunct="1"/>
            <a:r>
              <a:rPr lang="zh-CN" altLang="en-US" sz="1600">
                <a:latin typeface="Arial" panose="020B0604020202020204" pitchFamily="34" charset="0"/>
                <a:ea typeface="黑体" panose="02010609060101010101" pitchFamily="49" charset="-122"/>
              </a:rPr>
              <a:t>版本</a:t>
            </a:r>
          </a:p>
        </p:txBody>
      </p:sp>
      <p:sp>
        <p:nvSpPr>
          <p:cNvPr id="46098" name="Rectangle 17"/>
          <p:cNvSpPr>
            <a:spLocks noChangeArrowheads="1"/>
          </p:cNvSpPr>
          <p:nvPr/>
        </p:nvSpPr>
        <p:spPr bwMode="auto">
          <a:xfrm>
            <a:off x="1114424" y="5011936"/>
            <a:ext cx="865188" cy="576262"/>
          </a:xfrm>
          <a:prstGeom prst="rect">
            <a:avLst/>
          </a:prstGeom>
          <a:solidFill>
            <a:srgbClr val="FFFF99"/>
          </a:solidFill>
          <a:ln w="9525">
            <a:solidFill>
              <a:schemeClr val="tx2"/>
            </a:solidFill>
            <a:miter lim="800000"/>
            <a:headEnd/>
            <a:tailEnd/>
          </a:ln>
          <a:effectLst>
            <a:outerShdw dist="35921" dir="2700000" algn="ctr" rotWithShape="0">
              <a:schemeClr val="bg2"/>
            </a:outerShdw>
          </a:effectLst>
        </p:spPr>
        <p:txBody>
          <a:bodyPr wrap="none" anchor="ctr"/>
          <a:lstStyle>
            <a:lvl1pPr>
              <a:defRPr sz="2000">
                <a:solidFill>
                  <a:schemeClr val="tx1"/>
                </a:solidFill>
                <a:latin typeface="Tahoma" panose="020B0604030504040204" pitchFamily="34" charset="0"/>
                <a:ea typeface="宋体" panose="02010600030101010101" pitchFamily="2" charset="-122"/>
              </a:defRPr>
            </a:lvl1pPr>
            <a:lvl2pPr marL="742950" indent="-285750">
              <a:defRPr sz="2000">
                <a:solidFill>
                  <a:schemeClr val="tx1"/>
                </a:solidFill>
                <a:latin typeface="Tahoma" panose="020B0604030504040204" pitchFamily="34" charset="0"/>
                <a:ea typeface="宋体" panose="02010600030101010101" pitchFamily="2" charset="-122"/>
              </a:defRPr>
            </a:lvl2pPr>
            <a:lvl3pPr marL="1143000" indent="-228600">
              <a:defRPr sz="2000">
                <a:solidFill>
                  <a:schemeClr val="tx1"/>
                </a:solidFill>
                <a:latin typeface="Tahoma" panose="020B0604030504040204" pitchFamily="34" charset="0"/>
                <a:ea typeface="宋体" panose="02010600030101010101" pitchFamily="2" charset="-122"/>
              </a:defRPr>
            </a:lvl3pPr>
            <a:lvl4pPr marL="1600200" indent="-228600">
              <a:defRPr sz="2000">
                <a:solidFill>
                  <a:schemeClr val="tx1"/>
                </a:solidFill>
                <a:latin typeface="Tahoma" panose="020B0604030504040204" pitchFamily="34" charset="0"/>
                <a:ea typeface="宋体" panose="02010600030101010101" pitchFamily="2" charset="-122"/>
              </a:defRPr>
            </a:lvl4pPr>
            <a:lvl5pPr marL="2057400" indent="-22860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algn="ctr" eaLnBrk="1" hangingPunct="1"/>
            <a:r>
              <a:rPr lang="zh-CN" altLang="en-US" sz="1600">
                <a:latin typeface="Arial" panose="020B0604020202020204" pitchFamily="34" charset="0"/>
                <a:ea typeface="黑体" panose="02010609060101010101" pitchFamily="49" charset="-122"/>
              </a:rPr>
              <a:t>类型</a:t>
            </a:r>
          </a:p>
        </p:txBody>
      </p:sp>
      <p:sp>
        <p:nvSpPr>
          <p:cNvPr id="46099" name="Rectangle 18"/>
          <p:cNvSpPr>
            <a:spLocks noChangeArrowheads="1"/>
          </p:cNvSpPr>
          <p:nvPr/>
        </p:nvSpPr>
        <p:spPr bwMode="auto">
          <a:xfrm>
            <a:off x="1979612" y="5011936"/>
            <a:ext cx="1727200" cy="576262"/>
          </a:xfrm>
          <a:prstGeom prst="rect">
            <a:avLst/>
          </a:prstGeom>
          <a:solidFill>
            <a:srgbClr val="FFFF99"/>
          </a:solidFill>
          <a:ln w="9525">
            <a:solidFill>
              <a:schemeClr val="tx2"/>
            </a:solidFill>
            <a:miter lim="800000"/>
            <a:headEnd/>
            <a:tailEnd/>
          </a:ln>
          <a:effectLst>
            <a:outerShdw dist="35921" dir="2700000" algn="ctr" rotWithShape="0">
              <a:schemeClr val="bg2"/>
            </a:outerShdw>
          </a:effectLst>
        </p:spPr>
        <p:txBody>
          <a:bodyPr wrap="none" anchor="ctr"/>
          <a:lstStyle>
            <a:lvl1pPr>
              <a:defRPr sz="2000">
                <a:solidFill>
                  <a:schemeClr val="tx1"/>
                </a:solidFill>
                <a:latin typeface="Tahoma" panose="020B0604030504040204" pitchFamily="34" charset="0"/>
                <a:ea typeface="宋体" panose="02010600030101010101" pitchFamily="2" charset="-122"/>
              </a:defRPr>
            </a:lvl1pPr>
            <a:lvl2pPr marL="742950" indent="-285750">
              <a:defRPr sz="2000">
                <a:solidFill>
                  <a:schemeClr val="tx1"/>
                </a:solidFill>
                <a:latin typeface="Tahoma" panose="020B0604030504040204" pitchFamily="34" charset="0"/>
                <a:ea typeface="宋体" panose="02010600030101010101" pitchFamily="2" charset="-122"/>
              </a:defRPr>
            </a:lvl2pPr>
            <a:lvl3pPr marL="1143000" indent="-228600">
              <a:defRPr sz="2000">
                <a:solidFill>
                  <a:schemeClr val="tx1"/>
                </a:solidFill>
                <a:latin typeface="Tahoma" panose="020B0604030504040204" pitchFamily="34" charset="0"/>
                <a:ea typeface="宋体" panose="02010600030101010101" pitchFamily="2" charset="-122"/>
              </a:defRPr>
            </a:lvl3pPr>
            <a:lvl4pPr marL="1600200" indent="-228600">
              <a:defRPr sz="2000">
                <a:solidFill>
                  <a:schemeClr val="tx1"/>
                </a:solidFill>
                <a:latin typeface="Tahoma" panose="020B0604030504040204" pitchFamily="34" charset="0"/>
                <a:ea typeface="宋体" panose="02010600030101010101" pitchFamily="2" charset="-122"/>
              </a:defRPr>
            </a:lvl4pPr>
            <a:lvl5pPr marL="2057400" indent="-22860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algn="ctr" eaLnBrk="1" hangingPunct="1"/>
            <a:r>
              <a:rPr lang="zh-CN" altLang="en-US" sz="1600">
                <a:latin typeface="Arial" panose="020B0604020202020204" pitchFamily="34" charset="0"/>
                <a:ea typeface="黑体" panose="02010609060101010101" pitchFamily="49" charset="-122"/>
              </a:rPr>
              <a:t>子类型</a:t>
            </a:r>
          </a:p>
        </p:txBody>
      </p:sp>
      <p:sp>
        <p:nvSpPr>
          <p:cNvPr id="46100" name="Rectangle 19"/>
          <p:cNvSpPr>
            <a:spLocks noChangeArrowheads="1"/>
          </p:cNvSpPr>
          <p:nvPr/>
        </p:nvSpPr>
        <p:spPr bwMode="auto">
          <a:xfrm>
            <a:off x="3703637" y="5011936"/>
            <a:ext cx="579437" cy="576262"/>
          </a:xfrm>
          <a:prstGeom prst="rect">
            <a:avLst/>
          </a:prstGeom>
          <a:solidFill>
            <a:srgbClr val="FFFF99"/>
          </a:solidFill>
          <a:ln w="9525">
            <a:solidFill>
              <a:schemeClr val="tx2"/>
            </a:solidFill>
            <a:miter lim="800000"/>
            <a:headEnd/>
            <a:tailEnd/>
          </a:ln>
          <a:effectLst>
            <a:outerShdw dist="35921" dir="2700000" algn="ctr" rotWithShape="0">
              <a:schemeClr val="bg2"/>
            </a:outerShdw>
          </a:effectLst>
        </p:spPr>
        <p:txBody>
          <a:bodyPr wrap="none" anchor="ctr"/>
          <a:lstStyle>
            <a:lvl1pPr>
              <a:defRPr sz="2000">
                <a:solidFill>
                  <a:schemeClr val="tx1"/>
                </a:solidFill>
                <a:latin typeface="Tahoma" panose="020B0604030504040204" pitchFamily="34" charset="0"/>
                <a:ea typeface="宋体" panose="02010600030101010101" pitchFamily="2" charset="-122"/>
              </a:defRPr>
            </a:lvl1pPr>
            <a:lvl2pPr marL="742950" indent="-285750">
              <a:defRPr sz="2000">
                <a:solidFill>
                  <a:schemeClr val="tx1"/>
                </a:solidFill>
                <a:latin typeface="Tahoma" panose="020B0604030504040204" pitchFamily="34" charset="0"/>
                <a:ea typeface="宋体" panose="02010600030101010101" pitchFamily="2" charset="-122"/>
              </a:defRPr>
            </a:lvl2pPr>
            <a:lvl3pPr marL="1143000" indent="-228600">
              <a:defRPr sz="2000">
                <a:solidFill>
                  <a:schemeClr val="tx1"/>
                </a:solidFill>
                <a:latin typeface="Tahoma" panose="020B0604030504040204" pitchFamily="34" charset="0"/>
                <a:ea typeface="宋体" panose="02010600030101010101" pitchFamily="2" charset="-122"/>
              </a:defRPr>
            </a:lvl3pPr>
            <a:lvl4pPr marL="1600200" indent="-228600">
              <a:defRPr sz="2000">
                <a:solidFill>
                  <a:schemeClr val="tx1"/>
                </a:solidFill>
                <a:latin typeface="Tahoma" panose="020B0604030504040204" pitchFamily="34" charset="0"/>
                <a:ea typeface="宋体" panose="02010600030101010101" pitchFamily="2" charset="-122"/>
              </a:defRPr>
            </a:lvl4pPr>
            <a:lvl5pPr marL="2057400" indent="-22860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algn="ctr" eaLnBrk="1" hangingPunct="1"/>
            <a:r>
              <a:rPr lang="zh-CN" altLang="en-US" sz="1600">
                <a:latin typeface="Arial" panose="020B0604020202020204" pitchFamily="34" charset="0"/>
                <a:ea typeface="黑体" panose="02010609060101010101" pitchFamily="49" charset="-122"/>
              </a:rPr>
              <a:t>去往</a:t>
            </a:r>
          </a:p>
          <a:p>
            <a:pPr algn="ctr" eaLnBrk="1" hangingPunct="1"/>
            <a:r>
              <a:rPr lang="en-US" altLang="zh-CN" sz="1600">
                <a:latin typeface="Arial" panose="020B0604020202020204" pitchFamily="34" charset="0"/>
                <a:ea typeface="黑体" panose="02010609060101010101" pitchFamily="49" charset="-122"/>
              </a:rPr>
              <a:t>AP</a:t>
            </a:r>
          </a:p>
        </p:txBody>
      </p:sp>
      <p:sp>
        <p:nvSpPr>
          <p:cNvPr id="46101" name="Rectangle 20"/>
          <p:cNvSpPr>
            <a:spLocks noChangeArrowheads="1"/>
          </p:cNvSpPr>
          <p:nvPr/>
        </p:nvSpPr>
        <p:spPr bwMode="auto">
          <a:xfrm>
            <a:off x="4283074" y="5011936"/>
            <a:ext cx="579438" cy="576262"/>
          </a:xfrm>
          <a:prstGeom prst="rect">
            <a:avLst/>
          </a:prstGeom>
          <a:solidFill>
            <a:srgbClr val="FFFF99"/>
          </a:solidFill>
          <a:ln w="9525">
            <a:solidFill>
              <a:schemeClr val="tx2"/>
            </a:solidFill>
            <a:miter lim="800000"/>
            <a:headEnd/>
            <a:tailEnd/>
          </a:ln>
          <a:effectLst>
            <a:outerShdw dist="35921" dir="2700000" algn="ctr" rotWithShape="0">
              <a:schemeClr val="bg2"/>
            </a:outerShdw>
          </a:effectLst>
        </p:spPr>
        <p:txBody>
          <a:bodyPr wrap="none" anchor="ctr"/>
          <a:lstStyle>
            <a:lvl1pPr>
              <a:defRPr sz="2000">
                <a:solidFill>
                  <a:schemeClr val="tx1"/>
                </a:solidFill>
                <a:latin typeface="Tahoma" panose="020B0604030504040204" pitchFamily="34" charset="0"/>
                <a:ea typeface="宋体" panose="02010600030101010101" pitchFamily="2" charset="-122"/>
              </a:defRPr>
            </a:lvl1pPr>
            <a:lvl2pPr marL="742950" indent="-285750">
              <a:defRPr sz="2000">
                <a:solidFill>
                  <a:schemeClr val="tx1"/>
                </a:solidFill>
                <a:latin typeface="Tahoma" panose="020B0604030504040204" pitchFamily="34" charset="0"/>
                <a:ea typeface="宋体" panose="02010600030101010101" pitchFamily="2" charset="-122"/>
              </a:defRPr>
            </a:lvl2pPr>
            <a:lvl3pPr marL="1143000" indent="-228600">
              <a:defRPr sz="2000">
                <a:solidFill>
                  <a:schemeClr val="tx1"/>
                </a:solidFill>
                <a:latin typeface="Tahoma" panose="020B0604030504040204" pitchFamily="34" charset="0"/>
                <a:ea typeface="宋体" panose="02010600030101010101" pitchFamily="2" charset="-122"/>
              </a:defRPr>
            </a:lvl3pPr>
            <a:lvl4pPr marL="1600200" indent="-228600">
              <a:defRPr sz="2000">
                <a:solidFill>
                  <a:schemeClr val="tx1"/>
                </a:solidFill>
                <a:latin typeface="Tahoma" panose="020B0604030504040204" pitchFamily="34" charset="0"/>
                <a:ea typeface="宋体" panose="02010600030101010101" pitchFamily="2" charset="-122"/>
              </a:defRPr>
            </a:lvl4pPr>
            <a:lvl5pPr marL="2057400" indent="-22860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algn="ctr" eaLnBrk="1" hangingPunct="1"/>
            <a:r>
              <a:rPr lang="zh-CN" altLang="en-US" sz="1600">
                <a:latin typeface="Arial" panose="020B0604020202020204" pitchFamily="34" charset="0"/>
                <a:ea typeface="黑体" panose="02010609060101010101" pitchFamily="49" charset="-122"/>
              </a:rPr>
              <a:t>来自</a:t>
            </a:r>
          </a:p>
          <a:p>
            <a:pPr algn="ctr" eaLnBrk="1" hangingPunct="1"/>
            <a:r>
              <a:rPr lang="en-US" altLang="zh-CN" sz="1600">
                <a:latin typeface="Arial" panose="020B0604020202020204" pitchFamily="34" charset="0"/>
                <a:ea typeface="黑体" panose="02010609060101010101" pitchFamily="49" charset="-122"/>
              </a:rPr>
              <a:t>AP</a:t>
            </a:r>
          </a:p>
        </p:txBody>
      </p:sp>
      <p:sp>
        <p:nvSpPr>
          <p:cNvPr id="46102" name="Rectangle 21"/>
          <p:cNvSpPr>
            <a:spLocks noChangeArrowheads="1"/>
          </p:cNvSpPr>
          <p:nvPr/>
        </p:nvSpPr>
        <p:spPr bwMode="auto">
          <a:xfrm>
            <a:off x="4862512" y="5011936"/>
            <a:ext cx="579437" cy="576262"/>
          </a:xfrm>
          <a:prstGeom prst="rect">
            <a:avLst/>
          </a:prstGeom>
          <a:solidFill>
            <a:srgbClr val="FFFF99"/>
          </a:solidFill>
          <a:ln w="9525">
            <a:solidFill>
              <a:schemeClr val="tx2"/>
            </a:solidFill>
            <a:miter lim="800000"/>
            <a:headEnd/>
            <a:tailEnd/>
          </a:ln>
          <a:effectLst>
            <a:outerShdw dist="35921" dir="2700000" algn="ctr" rotWithShape="0">
              <a:schemeClr val="bg2"/>
            </a:outerShdw>
          </a:effectLst>
        </p:spPr>
        <p:txBody>
          <a:bodyPr wrap="none" anchor="ctr"/>
          <a:lstStyle>
            <a:lvl1pPr>
              <a:defRPr sz="2000">
                <a:solidFill>
                  <a:schemeClr val="tx1"/>
                </a:solidFill>
                <a:latin typeface="Tahoma" panose="020B0604030504040204" pitchFamily="34" charset="0"/>
                <a:ea typeface="宋体" panose="02010600030101010101" pitchFamily="2" charset="-122"/>
              </a:defRPr>
            </a:lvl1pPr>
            <a:lvl2pPr marL="742950" indent="-285750">
              <a:defRPr sz="2000">
                <a:solidFill>
                  <a:schemeClr val="tx1"/>
                </a:solidFill>
                <a:latin typeface="Tahoma" panose="020B0604030504040204" pitchFamily="34" charset="0"/>
                <a:ea typeface="宋体" panose="02010600030101010101" pitchFamily="2" charset="-122"/>
              </a:defRPr>
            </a:lvl2pPr>
            <a:lvl3pPr marL="1143000" indent="-228600">
              <a:defRPr sz="2000">
                <a:solidFill>
                  <a:schemeClr val="tx1"/>
                </a:solidFill>
                <a:latin typeface="Tahoma" panose="020B0604030504040204" pitchFamily="34" charset="0"/>
                <a:ea typeface="宋体" panose="02010600030101010101" pitchFamily="2" charset="-122"/>
              </a:defRPr>
            </a:lvl3pPr>
            <a:lvl4pPr marL="1600200" indent="-228600">
              <a:defRPr sz="2000">
                <a:solidFill>
                  <a:schemeClr val="tx1"/>
                </a:solidFill>
                <a:latin typeface="Tahoma" panose="020B0604030504040204" pitchFamily="34" charset="0"/>
                <a:ea typeface="宋体" panose="02010600030101010101" pitchFamily="2" charset="-122"/>
              </a:defRPr>
            </a:lvl4pPr>
            <a:lvl5pPr marL="2057400" indent="-22860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algn="ctr" eaLnBrk="1" hangingPunct="1"/>
            <a:r>
              <a:rPr lang="zh-CN" altLang="en-US" sz="1600" dirty="0">
                <a:latin typeface="Arial" panose="020B0604020202020204" pitchFamily="34" charset="0"/>
                <a:ea typeface="黑体" panose="02010609060101010101" pitchFamily="49" charset="-122"/>
              </a:rPr>
              <a:t>更多</a:t>
            </a:r>
          </a:p>
          <a:p>
            <a:pPr algn="ctr" eaLnBrk="1" hangingPunct="1"/>
            <a:r>
              <a:rPr lang="zh-CN" altLang="en-US" sz="1600" dirty="0">
                <a:latin typeface="Arial" panose="020B0604020202020204" pitchFamily="34" charset="0"/>
                <a:ea typeface="黑体" panose="02010609060101010101" pitchFamily="49" charset="-122"/>
              </a:rPr>
              <a:t>分片</a:t>
            </a:r>
          </a:p>
        </p:txBody>
      </p:sp>
      <p:sp>
        <p:nvSpPr>
          <p:cNvPr id="46103" name="Rectangle 22"/>
          <p:cNvSpPr>
            <a:spLocks noChangeArrowheads="1"/>
          </p:cNvSpPr>
          <p:nvPr/>
        </p:nvSpPr>
        <p:spPr bwMode="auto">
          <a:xfrm>
            <a:off x="5441949" y="5011936"/>
            <a:ext cx="579438" cy="576262"/>
          </a:xfrm>
          <a:prstGeom prst="rect">
            <a:avLst/>
          </a:prstGeom>
          <a:solidFill>
            <a:srgbClr val="FFFF99"/>
          </a:solidFill>
          <a:ln w="9525">
            <a:solidFill>
              <a:schemeClr val="tx2"/>
            </a:solidFill>
            <a:miter lim="800000"/>
            <a:headEnd/>
            <a:tailEnd/>
          </a:ln>
          <a:effectLst>
            <a:outerShdw dist="35921" dir="2700000" algn="ctr" rotWithShape="0">
              <a:schemeClr val="bg2"/>
            </a:outerShdw>
          </a:effectLst>
        </p:spPr>
        <p:txBody>
          <a:bodyPr wrap="none" anchor="ctr"/>
          <a:lstStyle>
            <a:lvl1pPr>
              <a:defRPr sz="2000">
                <a:solidFill>
                  <a:schemeClr val="tx1"/>
                </a:solidFill>
                <a:latin typeface="Tahoma" panose="020B0604030504040204" pitchFamily="34" charset="0"/>
                <a:ea typeface="宋体" panose="02010600030101010101" pitchFamily="2" charset="-122"/>
              </a:defRPr>
            </a:lvl1pPr>
            <a:lvl2pPr marL="742950" indent="-285750">
              <a:defRPr sz="2000">
                <a:solidFill>
                  <a:schemeClr val="tx1"/>
                </a:solidFill>
                <a:latin typeface="Tahoma" panose="020B0604030504040204" pitchFamily="34" charset="0"/>
                <a:ea typeface="宋体" panose="02010600030101010101" pitchFamily="2" charset="-122"/>
              </a:defRPr>
            </a:lvl2pPr>
            <a:lvl3pPr marL="1143000" indent="-228600">
              <a:defRPr sz="2000">
                <a:solidFill>
                  <a:schemeClr val="tx1"/>
                </a:solidFill>
                <a:latin typeface="Tahoma" panose="020B0604030504040204" pitchFamily="34" charset="0"/>
                <a:ea typeface="宋体" panose="02010600030101010101" pitchFamily="2" charset="-122"/>
              </a:defRPr>
            </a:lvl3pPr>
            <a:lvl4pPr marL="1600200" indent="-228600">
              <a:defRPr sz="2000">
                <a:solidFill>
                  <a:schemeClr val="tx1"/>
                </a:solidFill>
                <a:latin typeface="Tahoma" panose="020B0604030504040204" pitchFamily="34" charset="0"/>
                <a:ea typeface="宋体" panose="02010600030101010101" pitchFamily="2" charset="-122"/>
              </a:defRPr>
            </a:lvl4pPr>
            <a:lvl5pPr marL="2057400" indent="-22860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algn="ctr" eaLnBrk="1" hangingPunct="1"/>
            <a:r>
              <a:rPr lang="zh-CN" altLang="en-US" sz="1600" dirty="0">
                <a:latin typeface="Arial" panose="020B0604020202020204" pitchFamily="34" charset="0"/>
                <a:ea typeface="黑体" panose="02010609060101010101" pitchFamily="49" charset="-122"/>
              </a:rPr>
              <a:t>重试</a:t>
            </a:r>
          </a:p>
        </p:txBody>
      </p:sp>
      <p:sp>
        <p:nvSpPr>
          <p:cNvPr id="46104" name="Rectangle 23"/>
          <p:cNvSpPr>
            <a:spLocks noChangeArrowheads="1"/>
          </p:cNvSpPr>
          <p:nvPr/>
        </p:nvSpPr>
        <p:spPr bwMode="auto">
          <a:xfrm>
            <a:off x="6021387" y="5011936"/>
            <a:ext cx="579437" cy="576262"/>
          </a:xfrm>
          <a:prstGeom prst="rect">
            <a:avLst/>
          </a:prstGeom>
          <a:solidFill>
            <a:srgbClr val="FFFF99"/>
          </a:solidFill>
          <a:ln w="9525">
            <a:solidFill>
              <a:schemeClr val="tx2"/>
            </a:solidFill>
            <a:miter lim="800000"/>
            <a:headEnd/>
            <a:tailEnd/>
          </a:ln>
          <a:effectLst>
            <a:outerShdw dist="35921" dir="2700000" algn="ctr" rotWithShape="0">
              <a:schemeClr val="bg2"/>
            </a:outerShdw>
          </a:effectLst>
        </p:spPr>
        <p:txBody>
          <a:bodyPr wrap="none" anchor="ctr"/>
          <a:lstStyle>
            <a:lvl1pPr>
              <a:defRPr sz="2000">
                <a:solidFill>
                  <a:schemeClr val="tx1"/>
                </a:solidFill>
                <a:latin typeface="Tahoma" panose="020B0604030504040204" pitchFamily="34" charset="0"/>
                <a:ea typeface="宋体" panose="02010600030101010101" pitchFamily="2" charset="-122"/>
              </a:defRPr>
            </a:lvl1pPr>
            <a:lvl2pPr marL="742950" indent="-285750">
              <a:defRPr sz="2000">
                <a:solidFill>
                  <a:schemeClr val="tx1"/>
                </a:solidFill>
                <a:latin typeface="Tahoma" panose="020B0604030504040204" pitchFamily="34" charset="0"/>
                <a:ea typeface="宋体" panose="02010600030101010101" pitchFamily="2" charset="-122"/>
              </a:defRPr>
            </a:lvl2pPr>
            <a:lvl3pPr marL="1143000" indent="-228600">
              <a:defRPr sz="2000">
                <a:solidFill>
                  <a:schemeClr val="tx1"/>
                </a:solidFill>
                <a:latin typeface="Tahoma" panose="020B0604030504040204" pitchFamily="34" charset="0"/>
                <a:ea typeface="宋体" panose="02010600030101010101" pitchFamily="2" charset="-122"/>
              </a:defRPr>
            </a:lvl3pPr>
            <a:lvl4pPr marL="1600200" indent="-228600">
              <a:defRPr sz="2000">
                <a:solidFill>
                  <a:schemeClr val="tx1"/>
                </a:solidFill>
                <a:latin typeface="Tahoma" panose="020B0604030504040204" pitchFamily="34" charset="0"/>
                <a:ea typeface="宋体" panose="02010600030101010101" pitchFamily="2" charset="-122"/>
              </a:defRPr>
            </a:lvl4pPr>
            <a:lvl5pPr marL="2057400" indent="-22860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algn="ctr" eaLnBrk="1" hangingPunct="1"/>
            <a:r>
              <a:rPr lang="zh-CN" altLang="en-US" sz="1600" dirty="0">
                <a:latin typeface="Arial" panose="020B0604020202020204" pitchFamily="34" charset="0"/>
                <a:ea typeface="黑体" panose="02010609060101010101" pitchFamily="49" charset="-122"/>
              </a:rPr>
              <a:t>功率</a:t>
            </a:r>
          </a:p>
          <a:p>
            <a:pPr algn="ctr" eaLnBrk="1" hangingPunct="1"/>
            <a:r>
              <a:rPr lang="zh-CN" altLang="en-US" sz="1600" dirty="0">
                <a:latin typeface="Arial" panose="020B0604020202020204" pitchFamily="34" charset="0"/>
                <a:ea typeface="黑体" panose="02010609060101010101" pitchFamily="49" charset="-122"/>
              </a:rPr>
              <a:t>管理</a:t>
            </a:r>
          </a:p>
        </p:txBody>
      </p:sp>
      <p:sp>
        <p:nvSpPr>
          <p:cNvPr id="46105" name="Rectangle 24"/>
          <p:cNvSpPr>
            <a:spLocks noChangeArrowheads="1"/>
          </p:cNvSpPr>
          <p:nvPr/>
        </p:nvSpPr>
        <p:spPr bwMode="auto">
          <a:xfrm>
            <a:off x="6600824" y="5011936"/>
            <a:ext cx="579438" cy="576262"/>
          </a:xfrm>
          <a:prstGeom prst="rect">
            <a:avLst/>
          </a:prstGeom>
          <a:solidFill>
            <a:srgbClr val="FFFF99"/>
          </a:solidFill>
          <a:ln w="9525">
            <a:solidFill>
              <a:schemeClr val="tx2"/>
            </a:solidFill>
            <a:miter lim="800000"/>
            <a:headEnd/>
            <a:tailEnd/>
          </a:ln>
          <a:effectLst>
            <a:outerShdw dist="35921" dir="2700000" algn="ctr" rotWithShape="0">
              <a:schemeClr val="bg2"/>
            </a:outerShdw>
          </a:effectLst>
        </p:spPr>
        <p:txBody>
          <a:bodyPr wrap="none" anchor="ctr"/>
          <a:lstStyle>
            <a:lvl1pPr>
              <a:defRPr sz="2000">
                <a:solidFill>
                  <a:schemeClr val="tx1"/>
                </a:solidFill>
                <a:latin typeface="Tahoma" panose="020B0604030504040204" pitchFamily="34" charset="0"/>
                <a:ea typeface="宋体" panose="02010600030101010101" pitchFamily="2" charset="-122"/>
              </a:defRPr>
            </a:lvl1pPr>
            <a:lvl2pPr marL="742950" indent="-285750">
              <a:defRPr sz="2000">
                <a:solidFill>
                  <a:schemeClr val="tx1"/>
                </a:solidFill>
                <a:latin typeface="Tahoma" panose="020B0604030504040204" pitchFamily="34" charset="0"/>
                <a:ea typeface="宋体" panose="02010600030101010101" pitchFamily="2" charset="-122"/>
              </a:defRPr>
            </a:lvl2pPr>
            <a:lvl3pPr marL="1143000" indent="-228600">
              <a:defRPr sz="2000">
                <a:solidFill>
                  <a:schemeClr val="tx1"/>
                </a:solidFill>
                <a:latin typeface="Tahoma" panose="020B0604030504040204" pitchFamily="34" charset="0"/>
                <a:ea typeface="宋体" panose="02010600030101010101" pitchFamily="2" charset="-122"/>
              </a:defRPr>
            </a:lvl3pPr>
            <a:lvl4pPr marL="1600200" indent="-228600">
              <a:defRPr sz="2000">
                <a:solidFill>
                  <a:schemeClr val="tx1"/>
                </a:solidFill>
                <a:latin typeface="Tahoma" panose="020B0604030504040204" pitchFamily="34" charset="0"/>
                <a:ea typeface="宋体" panose="02010600030101010101" pitchFamily="2" charset="-122"/>
              </a:defRPr>
            </a:lvl4pPr>
            <a:lvl5pPr marL="2057400" indent="-22860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algn="ctr" eaLnBrk="1" hangingPunct="1"/>
            <a:r>
              <a:rPr lang="zh-CN" altLang="en-US" sz="1600" dirty="0">
                <a:latin typeface="Arial" panose="020B0604020202020204" pitchFamily="34" charset="0"/>
                <a:ea typeface="黑体" panose="02010609060101010101" pitchFamily="49" charset="-122"/>
              </a:rPr>
              <a:t>更多</a:t>
            </a:r>
          </a:p>
          <a:p>
            <a:pPr algn="ctr" eaLnBrk="1" hangingPunct="1"/>
            <a:r>
              <a:rPr lang="zh-CN" altLang="en-US" sz="1600" dirty="0">
                <a:latin typeface="Arial" panose="020B0604020202020204" pitchFamily="34" charset="0"/>
                <a:ea typeface="黑体" panose="02010609060101010101" pitchFamily="49" charset="-122"/>
              </a:rPr>
              <a:t>数据</a:t>
            </a:r>
          </a:p>
        </p:txBody>
      </p:sp>
      <p:sp>
        <p:nvSpPr>
          <p:cNvPr id="46106" name="Rectangle 25"/>
          <p:cNvSpPr>
            <a:spLocks noChangeArrowheads="1"/>
          </p:cNvSpPr>
          <p:nvPr/>
        </p:nvSpPr>
        <p:spPr bwMode="auto">
          <a:xfrm>
            <a:off x="7180262" y="5011936"/>
            <a:ext cx="579437" cy="576262"/>
          </a:xfrm>
          <a:prstGeom prst="rect">
            <a:avLst/>
          </a:prstGeom>
          <a:solidFill>
            <a:srgbClr val="FFFF99"/>
          </a:solidFill>
          <a:ln w="9525">
            <a:solidFill>
              <a:schemeClr val="tx2"/>
            </a:solidFill>
            <a:miter lim="800000"/>
            <a:headEnd/>
            <a:tailEnd/>
          </a:ln>
          <a:effectLst>
            <a:outerShdw dist="35921" dir="2700000" algn="ctr" rotWithShape="0">
              <a:schemeClr val="bg2"/>
            </a:outerShdw>
          </a:effectLst>
        </p:spPr>
        <p:txBody>
          <a:bodyPr wrap="none" anchor="ctr"/>
          <a:lstStyle>
            <a:lvl1pPr>
              <a:defRPr sz="2000">
                <a:solidFill>
                  <a:schemeClr val="tx1"/>
                </a:solidFill>
                <a:latin typeface="Tahoma" panose="020B0604030504040204" pitchFamily="34" charset="0"/>
                <a:ea typeface="宋体" panose="02010600030101010101" pitchFamily="2" charset="-122"/>
              </a:defRPr>
            </a:lvl1pPr>
            <a:lvl2pPr marL="742950" indent="-285750">
              <a:defRPr sz="2000">
                <a:solidFill>
                  <a:schemeClr val="tx1"/>
                </a:solidFill>
                <a:latin typeface="Tahoma" panose="020B0604030504040204" pitchFamily="34" charset="0"/>
                <a:ea typeface="宋体" panose="02010600030101010101" pitchFamily="2" charset="-122"/>
              </a:defRPr>
            </a:lvl2pPr>
            <a:lvl3pPr marL="1143000" indent="-228600">
              <a:defRPr sz="2000">
                <a:solidFill>
                  <a:schemeClr val="tx1"/>
                </a:solidFill>
                <a:latin typeface="Tahoma" panose="020B0604030504040204" pitchFamily="34" charset="0"/>
                <a:ea typeface="宋体" panose="02010600030101010101" pitchFamily="2" charset="-122"/>
              </a:defRPr>
            </a:lvl3pPr>
            <a:lvl4pPr marL="1600200" indent="-228600">
              <a:defRPr sz="2000">
                <a:solidFill>
                  <a:schemeClr val="tx1"/>
                </a:solidFill>
                <a:latin typeface="Tahoma" panose="020B0604030504040204" pitchFamily="34" charset="0"/>
                <a:ea typeface="宋体" panose="02010600030101010101" pitchFamily="2" charset="-122"/>
              </a:defRPr>
            </a:lvl4pPr>
            <a:lvl5pPr marL="2057400" indent="-22860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algn="ctr" eaLnBrk="1" hangingPunct="1"/>
            <a:r>
              <a:rPr lang="en-US" altLang="zh-CN" sz="1600" dirty="0">
                <a:latin typeface="Arial" panose="020B0604020202020204" pitchFamily="34" charset="0"/>
                <a:ea typeface="黑体" panose="02010609060101010101" pitchFamily="49" charset="-122"/>
              </a:rPr>
              <a:t>WEP</a:t>
            </a:r>
          </a:p>
        </p:txBody>
      </p:sp>
      <p:sp>
        <p:nvSpPr>
          <p:cNvPr id="46107" name="Rectangle 26"/>
          <p:cNvSpPr>
            <a:spLocks noChangeArrowheads="1"/>
          </p:cNvSpPr>
          <p:nvPr/>
        </p:nvSpPr>
        <p:spPr bwMode="auto">
          <a:xfrm>
            <a:off x="7759699" y="5011936"/>
            <a:ext cx="579438" cy="576262"/>
          </a:xfrm>
          <a:prstGeom prst="rect">
            <a:avLst/>
          </a:prstGeom>
          <a:solidFill>
            <a:srgbClr val="FFFF99"/>
          </a:solidFill>
          <a:ln w="9525">
            <a:solidFill>
              <a:schemeClr val="tx2"/>
            </a:solidFill>
            <a:miter lim="800000"/>
            <a:headEnd/>
            <a:tailEnd/>
          </a:ln>
          <a:effectLst>
            <a:outerShdw dist="35921" dir="2700000" algn="ctr" rotWithShape="0">
              <a:schemeClr val="bg2"/>
            </a:outerShdw>
          </a:effectLst>
        </p:spPr>
        <p:txBody>
          <a:bodyPr wrap="none" anchor="ctr"/>
          <a:lstStyle>
            <a:lvl1pPr>
              <a:defRPr sz="2000">
                <a:solidFill>
                  <a:schemeClr val="tx1"/>
                </a:solidFill>
                <a:latin typeface="Tahoma" panose="020B0604030504040204" pitchFamily="34" charset="0"/>
                <a:ea typeface="宋体" panose="02010600030101010101" pitchFamily="2" charset="-122"/>
              </a:defRPr>
            </a:lvl1pPr>
            <a:lvl2pPr marL="742950" indent="-285750">
              <a:defRPr sz="2000">
                <a:solidFill>
                  <a:schemeClr val="tx1"/>
                </a:solidFill>
                <a:latin typeface="Tahoma" panose="020B0604030504040204" pitchFamily="34" charset="0"/>
                <a:ea typeface="宋体" panose="02010600030101010101" pitchFamily="2" charset="-122"/>
              </a:defRPr>
            </a:lvl2pPr>
            <a:lvl3pPr marL="1143000" indent="-228600">
              <a:defRPr sz="2000">
                <a:solidFill>
                  <a:schemeClr val="tx1"/>
                </a:solidFill>
                <a:latin typeface="Tahoma" panose="020B0604030504040204" pitchFamily="34" charset="0"/>
                <a:ea typeface="宋体" panose="02010600030101010101" pitchFamily="2" charset="-122"/>
              </a:defRPr>
            </a:lvl3pPr>
            <a:lvl4pPr marL="1600200" indent="-228600">
              <a:defRPr sz="2000">
                <a:solidFill>
                  <a:schemeClr val="tx1"/>
                </a:solidFill>
                <a:latin typeface="Tahoma" panose="020B0604030504040204" pitchFamily="34" charset="0"/>
                <a:ea typeface="宋体" panose="02010600030101010101" pitchFamily="2" charset="-122"/>
              </a:defRPr>
            </a:lvl4pPr>
            <a:lvl5pPr marL="2057400" indent="-22860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algn="ctr" eaLnBrk="1" hangingPunct="1"/>
            <a:r>
              <a:rPr lang="zh-CN" altLang="en-US" sz="1600" dirty="0">
                <a:latin typeface="Arial" panose="020B0604020202020204" pitchFamily="34" charset="0"/>
                <a:ea typeface="黑体" panose="02010609060101010101" pitchFamily="49" charset="-122"/>
              </a:rPr>
              <a:t>顺序</a:t>
            </a:r>
          </a:p>
        </p:txBody>
      </p:sp>
      <p:sp>
        <p:nvSpPr>
          <p:cNvPr id="46108" name="Text Box 27"/>
          <p:cNvSpPr txBox="1">
            <a:spLocks noChangeArrowheads="1"/>
          </p:cNvSpPr>
          <p:nvPr/>
        </p:nvSpPr>
        <p:spPr bwMode="auto">
          <a:xfrm>
            <a:off x="-47626" y="4673798"/>
            <a:ext cx="8386763" cy="3385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lvl1pPr>
              <a:defRPr sz="2000">
                <a:solidFill>
                  <a:schemeClr val="tx1"/>
                </a:solidFill>
                <a:latin typeface="Tahoma" panose="020B0604030504040204" pitchFamily="34" charset="0"/>
                <a:ea typeface="宋体" panose="02010600030101010101" pitchFamily="2" charset="-122"/>
              </a:defRPr>
            </a:lvl1pPr>
            <a:lvl2pPr marL="742950" indent="-285750">
              <a:defRPr sz="2000">
                <a:solidFill>
                  <a:schemeClr val="tx1"/>
                </a:solidFill>
                <a:latin typeface="Tahoma" panose="020B0604030504040204" pitchFamily="34" charset="0"/>
                <a:ea typeface="宋体" panose="02010600030101010101" pitchFamily="2" charset="-122"/>
              </a:defRPr>
            </a:lvl2pPr>
            <a:lvl3pPr marL="1143000" indent="-228600">
              <a:defRPr sz="2000">
                <a:solidFill>
                  <a:schemeClr val="tx1"/>
                </a:solidFill>
                <a:latin typeface="Tahoma" panose="020B0604030504040204" pitchFamily="34" charset="0"/>
                <a:ea typeface="宋体" panose="02010600030101010101" pitchFamily="2" charset="-122"/>
              </a:defRPr>
            </a:lvl3pPr>
            <a:lvl4pPr marL="1600200" indent="-228600">
              <a:defRPr sz="2000">
                <a:solidFill>
                  <a:schemeClr val="tx1"/>
                </a:solidFill>
                <a:latin typeface="Tahoma" panose="020B0604030504040204" pitchFamily="34" charset="0"/>
                <a:ea typeface="宋体" panose="02010600030101010101" pitchFamily="2" charset="-122"/>
              </a:defRPr>
            </a:lvl4pPr>
            <a:lvl5pPr marL="2057400" indent="-22860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r>
              <a:rPr lang="zh-CN" altLang="en-US" sz="1600" dirty="0">
                <a:latin typeface="Arial" panose="020B0604020202020204" pitchFamily="34" charset="0"/>
                <a:ea typeface="黑体" panose="02010609060101010101" pitchFamily="49" charset="-122"/>
              </a:rPr>
              <a:t>位   </a:t>
            </a:r>
            <a:r>
              <a:rPr lang="zh-CN" altLang="en-US" sz="1600" dirty="0" smtClean="0">
                <a:latin typeface="Arial" panose="020B0604020202020204" pitchFamily="34" charset="0"/>
                <a:ea typeface="黑体" panose="02010609060101010101" pitchFamily="49" charset="-122"/>
              </a:rPr>
              <a:t>    </a:t>
            </a:r>
            <a:r>
              <a:rPr lang="en-US" altLang="zh-CN" sz="1600" dirty="0">
                <a:latin typeface="Arial" panose="020B0604020202020204" pitchFamily="34" charset="0"/>
                <a:ea typeface="黑体" panose="02010609060101010101" pitchFamily="49" charset="-122"/>
              </a:rPr>
              <a:t>2          </a:t>
            </a:r>
            <a:r>
              <a:rPr lang="en-US" altLang="zh-CN" sz="1600" dirty="0" smtClean="0">
                <a:latin typeface="Arial" panose="020B0604020202020204" pitchFamily="34" charset="0"/>
                <a:ea typeface="黑体" panose="02010609060101010101" pitchFamily="49" charset="-122"/>
              </a:rPr>
              <a:t> </a:t>
            </a:r>
            <a:r>
              <a:rPr lang="en-US" altLang="zh-CN" sz="1600" dirty="0">
                <a:latin typeface="Arial" panose="020B0604020202020204" pitchFamily="34" charset="0"/>
                <a:ea typeface="黑体" panose="02010609060101010101" pitchFamily="49" charset="-122"/>
              </a:rPr>
              <a:t>2         </a:t>
            </a:r>
            <a:r>
              <a:rPr lang="en-US" altLang="zh-CN" sz="1600" dirty="0" smtClean="0">
                <a:latin typeface="Arial" panose="020B0604020202020204" pitchFamily="34" charset="0"/>
                <a:ea typeface="黑体" panose="02010609060101010101" pitchFamily="49" charset="-122"/>
              </a:rPr>
              <a:t>           </a:t>
            </a:r>
            <a:r>
              <a:rPr lang="en-US" altLang="zh-CN" sz="1600" dirty="0">
                <a:latin typeface="Arial" panose="020B0604020202020204" pitchFamily="34" charset="0"/>
                <a:ea typeface="黑体" panose="02010609060101010101" pitchFamily="49" charset="-122"/>
              </a:rPr>
              <a:t>4         </a:t>
            </a:r>
            <a:r>
              <a:rPr lang="en-US" altLang="zh-CN" sz="1600" dirty="0" smtClean="0">
                <a:latin typeface="Arial" panose="020B0604020202020204" pitchFamily="34" charset="0"/>
                <a:ea typeface="黑体" panose="02010609060101010101" pitchFamily="49" charset="-122"/>
              </a:rPr>
              <a:t>           </a:t>
            </a:r>
            <a:r>
              <a:rPr lang="en-US" altLang="zh-CN" sz="1600" dirty="0">
                <a:latin typeface="Arial" panose="020B0604020202020204" pitchFamily="34" charset="0"/>
                <a:ea typeface="黑体" panose="02010609060101010101" pitchFamily="49" charset="-122"/>
              </a:rPr>
              <a:t>1      </a:t>
            </a:r>
            <a:r>
              <a:rPr lang="en-US" altLang="zh-CN" sz="1600" dirty="0" smtClean="0">
                <a:latin typeface="Arial" panose="020B0604020202020204" pitchFamily="34" charset="0"/>
                <a:ea typeface="黑体" panose="02010609060101010101" pitchFamily="49" charset="-122"/>
              </a:rPr>
              <a:t>  </a:t>
            </a:r>
            <a:r>
              <a:rPr lang="en-US" altLang="zh-CN" sz="1600" dirty="0">
                <a:latin typeface="Arial" panose="020B0604020202020204" pitchFamily="34" charset="0"/>
                <a:ea typeface="黑体" panose="02010609060101010101" pitchFamily="49" charset="-122"/>
              </a:rPr>
              <a:t>1      </a:t>
            </a:r>
            <a:r>
              <a:rPr lang="en-US" altLang="zh-CN" sz="1600" dirty="0" smtClean="0">
                <a:latin typeface="Arial" panose="020B0604020202020204" pitchFamily="34" charset="0"/>
                <a:ea typeface="黑体" panose="02010609060101010101" pitchFamily="49" charset="-122"/>
              </a:rPr>
              <a:t>  </a:t>
            </a:r>
            <a:r>
              <a:rPr lang="en-US" altLang="zh-CN" sz="1600" dirty="0">
                <a:latin typeface="Arial" panose="020B0604020202020204" pitchFamily="34" charset="0"/>
                <a:ea typeface="黑体" panose="02010609060101010101" pitchFamily="49" charset="-122"/>
              </a:rPr>
              <a:t>1       </a:t>
            </a:r>
            <a:r>
              <a:rPr lang="en-US" altLang="zh-CN" sz="1600" dirty="0" smtClean="0">
                <a:latin typeface="Arial" panose="020B0604020202020204" pitchFamily="34" charset="0"/>
                <a:ea typeface="黑体" panose="02010609060101010101" pitchFamily="49" charset="-122"/>
              </a:rPr>
              <a:t>  1        </a:t>
            </a:r>
            <a:r>
              <a:rPr lang="en-US" altLang="zh-CN" sz="1600" dirty="0">
                <a:latin typeface="Arial" panose="020B0604020202020204" pitchFamily="34" charset="0"/>
                <a:ea typeface="黑体" panose="02010609060101010101" pitchFamily="49" charset="-122"/>
              </a:rPr>
              <a:t>1        </a:t>
            </a:r>
            <a:r>
              <a:rPr lang="en-US" altLang="zh-CN" sz="1600" dirty="0" smtClean="0">
                <a:latin typeface="Arial" panose="020B0604020202020204" pitchFamily="34" charset="0"/>
                <a:ea typeface="黑体" panose="02010609060101010101" pitchFamily="49" charset="-122"/>
              </a:rPr>
              <a:t>1        1        </a:t>
            </a:r>
            <a:r>
              <a:rPr lang="en-US" altLang="zh-CN" sz="1600" dirty="0">
                <a:latin typeface="Arial" panose="020B0604020202020204" pitchFamily="34" charset="0"/>
                <a:ea typeface="黑体" panose="02010609060101010101" pitchFamily="49" charset="-122"/>
              </a:rPr>
              <a:t>1</a:t>
            </a:r>
          </a:p>
        </p:txBody>
      </p:sp>
      <p:sp>
        <p:nvSpPr>
          <p:cNvPr id="46109" name="AutoShape 28"/>
          <p:cNvSpPr>
            <a:spLocks/>
          </p:cNvSpPr>
          <p:nvPr/>
        </p:nvSpPr>
        <p:spPr bwMode="auto">
          <a:xfrm rot="-5400000">
            <a:off x="3437731" y="621704"/>
            <a:ext cx="254000" cy="6053137"/>
          </a:xfrm>
          <a:prstGeom prst="rightBrace">
            <a:avLst>
              <a:gd name="adj1" fmla="val 198594"/>
              <a:gd name="adj2" fmla="val 50000"/>
            </a:avLst>
          </a:prstGeom>
          <a:noFill/>
          <a:ln w="9525">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a:solidFill>
                  <a:schemeClr val="tx1"/>
                </a:solidFill>
                <a:latin typeface="Tahoma" panose="020B0604030504040204" pitchFamily="34" charset="0"/>
                <a:ea typeface="宋体" panose="02010600030101010101" pitchFamily="2" charset="-122"/>
              </a:defRPr>
            </a:lvl1pPr>
            <a:lvl2pPr marL="742950" indent="-285750">
              <a:defRPr sz="2000">
                <a:solidFill>
                  <a:schemeClr val="tx1"/>
                </a:solidFill>
                <a:latin typeface="Tahoma" panose="020B0604030504040204" pitchFamily="34" charset="0"/>
                <a:ea typeface="宋体" panose="02010600030101010101" pitchFamily="2" charset="-122"/>
              </a:defRPr>
            </a:lvl2pPr>
            <a:lvl3pPr marL="1143000" indent="-228600">
              <a:defRPr sz="2000">
                <a:solidFill>
                  <a:schemeClr val="tx1"/>
                </a:solidFill>
                <a:latin typeface="Tahoma" panose="020B0604030504040204" pitchFamily="34" charset="0"/>
                <a:ea typeface="宋体" panose="02010600030101010101" pitchFamily="2" charset="-122"/>
              </a:defRPr>
            </a:lvl3pPr>
            <a:lvl4pPr marL="1600200" indent="-228600">
              <a:defRPr sz="2000">
                <a:solidFill>
                  <a:schemeClr val="tx1"/>
                </a:solidFill>
                <a:latin typeface="Tahoma" panose="020B0604030504040204" pitchFamily="34" charset="0"/>
                <a:ea typeface="宋体" panose="02010600030101010101" pitchFamily="2" charset="-122"/>
              </a:defRPr>
            </a:lvl4pPr>
            <a:lvl5pPr marL="2057400" indent="-22860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46110" name="Text Box 29"/>
          <p:cNvSpPr txBox="1">
            <a:spLocks noChangeArrowheads="1"/>
          </p:cNvSpPr>
          <p:nvPr/>
        </p:nvSpPr>
        <p:spPr bwMode="auto">
          <a:xfrm>
            <a:off x="2786050" y="3071810"/>
            <a:ext cx="155575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sz="2000">
                <a:solidFill>
                  <a:schemeClr val="tx1"/>
                </a:solidFill>
                <a:latin typeface="Tahoma" panose="020B0604030504040204" pitchFamily="34" charset="0"/>
                <a:ea typeface="宋体" panose="02010600030101010101" pitchFamily="2" charset="-122"/>
              </a:defRPr>
            </a:lvl1pPr>
            <a:lvl2pPr marL="742950" indent="-285750">
              <a:defRPr sz="2000">
                <a:solidFill>
                  <a:schemeClr val="tx1"/>
                </a:solidFill>
                <a:latin typeface="Tahoma" panose="020B0604030504040204" pitchFamily="34" charset="0"/>
                <a:ea typeface="宋体" panose="02010600030101010101" pitchFamily="2" charset="-122"/>
              </a:defRPr>
            </a:lvl2pPr>
            <a:lvl3pPr marL="1143000" indent="-228600">
              <a:defRPr sz="2000">
                <a:solidFill>
                  <a:schemeClr val="tx1"/>
                </a:solidFill>
                <a:latin typeface="Tahoma" panose="020B0604030504040204" pitchFamily="34" charset="0"/>
                <a:ea typeface="宋体" panose="02010600030101010101" pitchFamily="2" charset="-122"/>
              </a:defRPr>
            </a:lvl3pPr>
            <a:lvl4pPr marL="1600200" indent="-228600">
              <a:defRPr sz="2000">
                <a:solidFill>
                  <a:schemeClr val="tx1"/>
                </a:solidFill>
                <a:latin typeface="Tahoma" panose="020B0604030504040204" pitchFamily="34" charset="0"/>
                <a:ea typeface="宋体" panose="02010600030101010101" pitchFamily="2" charset="-122"/>
              </a:defRPr>
            </a:lvl4pPr>
            <a:lvl5pPr marL="2057400" indent="-22860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r>
              <a:rPr lang="en-US" altLang="zh-CN" sz="2400" dirty="0">
                <a:latin typeface="+mn-lt"/>
                <a:ea typeface="黑体" panose="02010609060101010101" pitchFamily="49" charset="-122"/>
              </a:rPr>
              <a:t>MAC </a:t>
            </a:r>
            <a:r>
              <a:rPr lang="zh-CN" altLang="en-US" sz="2400" dirty="0">
                <a:latin typeface="+mn-lt"/>
                <a:ea typeface="黑体" panose="02010609060101010101" pitchFamily="49" charset="-122"/>
              </a:rPr>
              <a:t>首部</a:t>
            </a:r>
          </a:p>
        </p:txBody>
      </p:sp>
      <p:sp>
        <p:nvSpPr>
          <p:cNvPr id="46111" name="Text Box 30"/>
          <p:cNvSpPr txBox="1">
            <a:spLocks noChangeArrowheads="1"/>
          </p:cNvSpPr>
          <p:nvPr/>
        </p:nvSpPr>
        <p:spPr bwMode="auto">
          <a:xfrm>
            <a:off x="7858148" y="2857496"/>
            <a:ext cx="800219" cy="83099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sz="2000">
                <a:solidFill>
                  <a:schemeClr val="tx1"/>
                </a:solidFill>
                <a:latin typeface="Tahoma" panose="020B0604030504040204" pitchFamily="34" charset="0"/>
                <a:ea typeface="宋体" panose="02010600030101010101" pitchFamily="2" charset="-122"/>
              </a:defRPr>
            </a:lvl1pPr>
            <a:lvl2pPr marL="742950" indent="-285750">
              <a:defRPr sz="2000">
                <a:solidFill>
                  <a:schemeClr val="tx1"/>
                </a:solidFill>
                <a:latin typeface="Tahoma" panose="020B0604030504040204" pitchFamily="34" charset="0"/>
                <a:ea typeface="宋体" panose="02010600030101010101" pitchFamily="2" charset="-122"/>
              </a:defRPr>
            </a:lvl2pPr>
            <a:lvl3pPr marL="1143000" indent="-228600">
              <a:defRPr sz="2000">
                <a:solidFill>
                  <a:schemeClr val="tx1"/>
                </a:solidFill>
                <a:latin typeface="Tahoma" panose="020B0604030504040204" pitchFamily="34" charset="0"/>
                <a:ea typeface="宋体" panose="02010600030101010101" pitchFamily="2" charset="-122"/>
              </a:defRPr>
            </a:lvl3pPr>
            <a:lvl4pPr marL="1600200" indent="-228600">
              <a:defRPr sz="2000">
                <a:solidFill>
                  <a:schemeClr val="tx1"/>
                </a:solidFill>
                <a:latin typeface="Tahoma" panose="020B0604030504040204" pitchFamily="34" charset="0"/>
                <a:ea typeface="宋体" panose="02010600030101010101" pitchFamily="2" charset="-122"/>
              </a:defRPr>
            </a:lvl4pPr>
            <a:lvl5pPr marL="2057400" indent="-22860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r>
              <a:rPr lang="en-US" altLang="zh-CN" sz="2400" dirty="0">
                <a:latin typeface="+mn-lt"/>
                <a:ea typeface="黑体" panose="02010609060101010101" pitchFamily="49" charset="-122"/>
              </a:rPr>
              <a:t>MAC</a:t>
            </a:r>
          </a:p>
          <a:p>
            <a:pPr eaLnBrk="1" hangingPunct="1"/>
            <a:r>
              <a:rPr lang="zh-CN" altLang="en-US" sz="2400" dirty="0">
                <a:latin typeface="+mn-lt"/>
                <a:ea typeface="黑体" panose="02010609060101010101" pitchFamily="49" charset="-122"/>
              </a:rPr>
              <a:t>尾部</a:t>
            </a:r>
          </a:p>
        </p:txBody>
      </p:sp>
    </p:spTree>
    <p:extLst>
      <p:ext uri="{BB962C8B-B14F-4D97-AF65-F5344CB8AC3E}">
        <p14:creationId xmlns:p14="http://schemas.microsoft.com/office/powerpoint/2010/main" xmlns="" val="1079356708"/>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6594" name="Rectangle 2"/>
          <p:cNvSpPr>
            <a:spLocks noGrp="1" noChangeArrowheads="1"/>
          </p:cNvSpPr>
          <p:nvPr>
            <p:ph type="title"/>
          </p:nvPr>
        </p:nvSpPr>
        <p:spPr/>
        <p:txBody>
          <a:bodyPr/>
          <a:lstStyle/>
          <a:p>
            <a:r>
              <a:rPr lang="en-US" altLang="zh-CN" dirty="0" smtClean="0"/>
              <a:t>802.11</a:t>
            </a:r>
            <a:r>
              <a:rPr lang="zh-CN" altLang="en-US" dirty="0" smtClean="0"/>
              <a:t>局域网</a:t>
            </a:r>
            <a:r>
              <a:rPr lang="zh-CN" altLang="en-US" dirty="0"/>
              <a:t>的 </a:t>
            </a:r>
            <a:r>
              <a:rPr lang="en-US" altLang="zh-CN" dirty="0"/>
              <a:t>MAC </a:t>
            </a:r>
            <a:r>
              <a:rPr lang="zh-CN" altLang="en-US" dirty="0"/>
              <a:t>帧</a:t>
            </a:r>
          </a:p>
        </p:txBody>
      </p:sp>
      <p:sp>
        <p:nvSpPr>
          <p:cNvPr id="366595" name="Rectangle 3"/>
          <p:cNvSpPr>
            <a:spLocks noGrp="1" noChangeArrowheads="1"/>
          </p:cNvSpPr>
          <p:nvPr>
            <p:ph idx="1"/>
          </p:nvPr>
        </p:nvSpPr>
        <p:spPr/>
        <p:txBody>
          <a:bodyPr/>
          <a:lstStyle/>
          <a:p>
            <a:r>
              <a:rPr lang="en-US" altLang="zh-CN" dirty="0"/>
              <a:t>802.11 </a:t>
            </a:r>
            <a:r>
              <a:rPr lang="zh-CN" altLang="en-US" dirty="0"/>
              <a:t>帧共有三种</a:t>
            </a:r>
            <a:r>
              <a:rPr lang="zh-CN" altLang="en-US" dirty="0" smtClean="0"/>
              <a:t>类型：</a:t>
            </a:r>
            <a:r>
              <a:rPr lang="zh-CN" altLang="en-US" dirty="0" smtClean="0">
                <a:solidFill>
                  <a:schemeClr val="hlink"/>
                </a:solidFill>
              </a:rPr>
              <a:t>管理</a:t>
            </a:r>
            <a:r>
              <a:rPr lang="zh-CN" altLang="en-US" dirty="0" smtClean="0">
                <a:solidFill>
                  <a:srgbClr val="FF0000"/>
                </a:solidFill>
              </a:rPr>
              <a:t>帧 </a:t>
            </a:r>
            <a:r>
              <a:rPr lang="en-US" altLang="zh-CN" dirty="0" smtClean="0"/>
              <a:t>(00)</a:t>
            </a:r>
            <a:r>
              <a:rPr lang="zh-CN" altLang="en-US" dirty="0" smtClean="0">
                <a:solidFill>
                  <a:srgbClr val="FF0000"/>
                </a:solidFill>
              </a:rPr>
              <a:t>、控制帧 </a:t>
            </a:r>
            <a:r>
              <a:rPr lang="en-US" altLang="zh-CN" dirty="0" smtClean="0"/>
              <a:t>(01) </a:t>
            </a:r>
            <a:r>
              <a:rPr lang="zh-CN" altLang="en-US" dirty="0" smtClean="0"/>
              <a:t>和</a:t>
            </a:r>
            <a:r>
              <a:rPr lang="zh-CN" altLang="en-US" dirty="0" smtClean="0">
                <a:solidFill>
                  <a:schemeClr val="hlink"/>
                </a:solidFill>
              </a:rPr>
              <a:t>数据帧 </a:t>
            </a:r>
            <a:r>
              <a:rPr lang="en-US" altLang="zh-CN" dirty="0" smtClean="0"/>
              <a:t>(10) </a:t>
            </a:r>
            <a:r>
              <a:rPr lang="zh-CN" altLang="en-US" dirty="0" smtClean="0">
                <a:solidFill>
                  <a:srgbClr val="FF0000"/>
                </a:solidFill>
              </a:rPr>
              <a:t>。</a:t>
            </a:r>
            <a:endParaRPr lang="zh-CN" altLang="en-US" dirty="0">
              <a:solidFill>
                <a:srgbClr val="FF0000"/>
              </a:solidFill>
            </a:endParaRPr>
          </a:p>
        </p:txBody>
      </p:sp>
      <p:grpSp>
        <p:nvGrpSpPr>
          <p:cNvPr id="3" name="组合 4"/>
          <p:cNvGrpSpPr/>
          <p:nvPr/>
        </p:nvGrpSpPr>
        <p:grpSpPr>
          <a:xfrm>
            <a:off x="1050223" y="2492897"/>
            <a:ext cx="6907272" cy="1367423"/>
            <a:chOff x="1137742" y="2660421"/>
            <a:chExt cx="7482878" cy="1367423"/>
          </a:xfrm>
        </p:grpSpPr>
        <p:sp>
          <p:nvSpPr>
            <p:cNvPr id="2" name="矩形 1"/>
            <p:cNvSpPr/>
            <p:nvPr/>
          </p:nvSpPr>
          <p:spPr>
            <a:xfrm>
              <a:off x="1905304" y="3627734"/>
              <a:ext cx="6530298" cy="400110"/>
            </a:xfrm>
            <a:prstGeom prst="rect">
              <a:avLst/>
            </a:prstGeom>
            <a:noFill/>
            <a:ln>
              <a:noFill/>
            </a:ln>
          </p:spPr>
          <p:txBody>
            <a:bodyPr wrap="square">
              <a:spAutoFit/>
            </a:bodyPr>
            <a:lstStyle/>
            <a:p>
              <a:pPr algn="ctr"/>
              <a:r>
                <a:rPr lang="en-US" altLang="zh-CN" sz="2000" dirty="0">
                  <a:latin typeface="+mn-lt"/>
                  <a:ea typeface="+mn-ea"/>
                </a:rPr>
                <a:t>RTS</a:t>
              </a:r>
              <a:r>
                <a:rPr lang="zh-CN" altLang="en-US" sz="2000" dirty="0" smtClean="0">
                  <a:latin typeface="+mn-lt"/>
                  <a:ea typeface="+mn-ea"/>
                </a:rPr>
                <a:t>帧格式</a:t>
              </a:r>
              <a:r>
                <a:rPr lang="en-US" altLang="zh-CN" sz="2000" dirty="0" smtClean="0">
                  <a:latin typeface="+mn-lt"/>
                  <a:ea typeface="+mn-ea"/>
                </a:rPr>
                <a:t>(</a:t>
              </a:r>
              <a:r>
                <a:rPr lang="zh-CN" altLang="en-US" sz="2000" dirty="0" smtClean="0">
                  <a:latin typeface="+mn-lt"/>
                  <a:ea typeface="+mn-ea"/>
                </a:rPr>
                <a:t>帧控制字段</a:t>
              </a:r>
              <a:r>
                <a:rPr lang="zh-CN" altLang="en-US" sz="2000" dirty="0">
                  <a:latin typeface="+mn-lt"/>
                  <a:ea typeface="+mn-ea"/>
                </a:rPr>
                <a:t>中的子类型为</a:t>
              </a:r>
              <a:r>
                <a:rPr lang="en-US" altLang="zh-CN" sz="2000" dirty="0" smtClean="0">
                  <a:solidFill>
                    <a:srgbClr val="FF0000"/>
                  </a:solidFill>
                  <a:latin typeface="+mn-lt"/>
                  <a:ea typeface="+mn-ea"/>
                </a:rPr>
                <a:t>1011</a:t>
              </a:r>
              <a:r>
                <a:rPr lang="en-US" altLang="zh-CN" sz="2000" dirty="0" smtClean="0">
                  <a:latin typeface="+mn-lt"/>
                  <a:ea typeface="+mn-ea"/>
                </a:rPr>
                <a:t>)</a:t>
              </a:r>
              <a:endParaRPr lang="zh-CN" altLang="en-US" sz="2000" dirty="0">
                <a:latin typeface="+mn-lt"/>
                <a:ea typeface="+mn-ea"/>
              </a:endParaRPr>
            </a:p>
          </p:txBody>
        </p:sp>
        <p:grpSp>
          <p:nvGrpSpPr>
            <p:cNvPr id="4" name="组合 2"/>
            <p:cNvGrpSpPr/>
            <p:nvPr/>
          </p:nvGrpSpPr>
          <p:grpSpPr>
            <a:xfrm>
              <a:off x="1137742" y="2660421"/>
              <a:ext cx="7482878" cy="830930"/>
              <a:chOff x="2095672" y="3278876"/>
              <a:chExt cx="4781378" cy="582494"/>
            </a:xfrm>
          </p:grpSpPr>
          <p:sp>
            <p:nvSpPr>
              <p:cNvPr id="33" name="Rectangle 56"/>
              <p:cNvSpPr>
                <a:spLocks noChangeArrowheads="1"/>
              </p:cNvSpPr>
              <p:nvPr/>
            </p:nvSpPr>
            <p:spPr bwMode="auto">
              <a:xfrm>
                <a:off x="2554288" y="3510533"/>
                <a:ext cx="857250" cy="342900"/>
              </a:xfrm>
              <a:prstGeom prst="rect">
                <a:avLst/>
              </a:prstGeom>
              <a:solidFill>
                <a:srgbClr val="DDDDDD"/>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sz="2800" b="1">
                  <a:solidFill>
                    <a:srgbClr val="000099"/>
                  </a:solidFill>
                  <a:latin typeface="+mn-lt"/>
                  <a:ea typeface="+mn-ea"/>
                </a:endParaRPr>
              </a:p>
            </p:txBody>
          </p:sp>
          <p:sp>
            <p:nvSpPr>
              <p:cNvPr id="34" name="Rectangle 17"/>
              <p:cNvSpPr>
                <a:spLocks noChangeArrowheads="1"/>
              </p:cNvSpPr>
              <p:nvPr/>
            </p:nvSpPr>
            <p:spPr bwMode="auto">
              <a:xfrm>
                <a:off x="2551113" y="3501008"/>
                <a:ext cx="865187" cy="360362"/>
              </a:xfrm>
              <a:prstGeom prst="rect">
                <a:avLst/>
              </a:prstGeom>
              <a:solidFill>
                <a:srgbClr val="FFFF66"/>
              </a:solidFill>
              <a:ln w="9525">
                <a:solidFill>
                  <a:schemeClr val="tx1"/>
                </a:solidFill>
                <a:miter lim="800000"/>
                <a:headEnd/>
                <a:tailEnd/>
              </a:ln>
              <a:effectLst>
                <a:outerShdw dist="35560" dir="2700000" algn="tl" rotWithShape="0">
                  <a:schemeClr val="bg2"/>
                </a:outerShdw>
              </a:effectLst>
            </p:spPr>
            <p:txBody>
              <a:bodyPr wrap="none" anchor="ctr"/>
              <a:lstStyle/>
              <a:p>
                <a:pPr algn="ctr"/>
                <a:r>
                  <a:rPr lang="zh-CN" altLang="en-US" sz="1800" b="1">
                    <a:solidFill>
                      <a:srgbClr val="000099"/>
                    </a:solidFill>
                    <a:latin typeface="+mn-lt"/>
                    <a:ea typeface="+mn-ea"/>
                  </a:rPr>
                  <a:t>帧控制</a:t>
                </a:r>
              </a:p>
            </p:txBody>
          </p:sp>
          <p:sp>
            <p:nvSpPr>
              <p:cNvPr id="35" name="Rectangle 18"/>
              <p:cNvSpPr>
                <a:spLocks noChangeArrowheads="1"/>
              </p:cNvSpPr>
              <p:nvPr/>
            </p:nvSpPr>
            <p:spPr bwMode="auto">
              <a:xfrm>
                <a:off x="3416300" y="3501008"/>
                <a:ext cx="865188" cy="360362"/>
              </a:xfrm>
              <a:prstGeom prst="rect">
                <a:avLst/>
              </a:prstGeom>
              <a:solidFill>
                <a:schemeClr val="bg1"/>
              </a:solidFill>
              <a:ln w="9525">
                <a:solidFill>
                  <a:schemeClr val="tx1"/>
                </a:solidFill>
                <a:miter lim="800000"/>
                <a:headEnd/>
                <a:tailEnd/>
              </a:ln>
              <a:effectLst>
                <a:outerShdw dist="35921" dir="2700000" algn="ctr" rotWithShape="0">
                  <a:schemeClr val="bg2"/>
                </a:outerShdw>
              </a:effectLst>
            </p:spPr>
            <p:txBody>
              <a:bodyPr wrap="none" anchor="ctr"/>
              <a:lstStyle/>
              <a:p>
                <a:pPr algn="ctr"/>
                <a:r>
                  <a:rPr lang="zh-CN" altLang="en-US" sz="1800" b="1">
                    <a:solidFill>
                      <a:srgbClr val="000099"/>
                    </a:solidFill>
                    <a:latin typeface="+mn-lt"/>
                    <a:ea typeface="+mn-ea"/>
                  </a:rPr>
                  <a:t>持续期</a:t>
                </a:r>
              </a:p>
            </p:txBody>
          </p:sp>
          <p:sp>
            <p:nvSpPr>
              <p:cNvPr id="36" name="Rectangle 19"/>
              <p:cNvSpPr>
                <a:spLocks noChangeArrowheads="1"/>
              </p:cNvSpPr>
              <p:nvPr/>
            </p:nvSpPr>
            <p:spPr bwMode="auto">
              <a:xfrm>
                <a:off x="4281488" y="3501008"/>
                <a:ext cx="865187" cy="360362"/>
              </a:xfrm>
              <a:prstGeom prst="rect">
                <a:avLst/>
              </a:prstGeom>
              <a:solidFill>
                <a:schemeClr val="bg1"/>
              </a:solidFill>
              <a:ln w="9525">
                <a:solidFill>
                  <a:schemeClr val="tx1"/>
                </a:solidFill>
                <a:miter lim="800000"/>
                <a:headEnd/>
                <a:tailEnd/>
              </a:ln>
              <a:effectLst>
                <a:outerShdw dist="35921" dir="2700000" algn="ctr" rotWithShape="0">
                  <a:schemeClr val="bg2"/>
                </a:outerShdw>
              </a:effectLst>
            </p:spPr>
            <p:txBody>
              <a:bodyPr wrap="none" anchor="ctr"/>
              <a:lstStyle/>
              <a:p>
                <a:pPr algn="ctr"/>
                <a:r>
                  <a:rPr lang="zh-CN" altLang="en-US" sz="1800" b="1">
                    <a:solidFill>
                      <a:srgbClr val="000099"/>
                    </a:solidFill>
                    <a:latin typeface="+mn-lt"/>
                    <a:ea typeface="+mn-ea"/>
                  </a:rPr>
                  <a:t>接收地址</a:t>
                </a:r>
                <a:endParaRPr lang="en-US" altLang="zh-CN" sz="1800" b="1">
                  <a:solidFill>
                    <a:srgbClr val="000099"/>
                  </a:solidFill>
                  <a:latin typeface="+mn-lt"/>
                  <a:ea typeface="+mn-ea"/>
                </a:endParaRPr>
              </a:p>
            </p:txBody>
          </p:sp>
          <p:sp>
            <p:nvSpPr>
              <p:cNvPr id="37" name="Rectangle 20"/>
              <p:cNvSpPr>
                <a:spLocks noChangeArrowheads="1"/>
              </p:cNvSpPr>
              <p:nvPr/>
            </p:nvSpPr>
            <p:spPr bwMode="auto">
              <a:xfrm>
                <a:off x="5146675" y="3501008"/>
                <a:ext cx="865188" cy="360362"/>
              </a:xfrm>
              <a:prstGeom prst="rect">
                <a:avLst/>
              </a:prstGeom>
              <a:solidFill>
                <a:schemeClr val="bg1"/>
              </a:solidFill>
              <a:ln w="9525">
                <a:solidFill>
                  <a:schemeClr val="tx1"/>
                </a:solidFill>
                <a:miter lim="800000"/>
                <a:headEnd/>
                <a:tailEnd/>
              </a:ln>
              <a:effectLst>
                <a:outerShdw dist="35921" dir="2700000" algn="ctr" rotWithShape="0">
                  <a:schemeClr val="bg2"/>
                </a:outerShdw>
              </a:effectLst>
            </p:spPr>
            <p:txBody>
              <a:bodyPr wrap="none" anchor="ctr"/>
              <a:lstStyle/>
              <a:p>
                <a:pPr algn="ctr"/>
                <a:r>
                  <a:rPr lang="zh-CN" altLang="en-US" sz="1800" b="1">
                    <a:solidFill>
                      <a:srgbClr val="000099"/>
                    </a:solidFill>
                    <a:latin typeface="+mn-lt"/>
                    <a:ea typeface="+mn-ea"/>
                  </a:rPr>
                  <a:t>发送地址</a:t>
                </a:r>
                <a:endParaRPr lang="en-US" altLang="zh-CN" sz="1800" b="1">
                  <a:solidFill>
                    <a:srgbClr val="000099"/>
                  </a:solidFill>
                  <a:latin typeface="+mn-lt"/>
                  <a:ea typeface="+mn-ea"/>
                </a:endParaRPr>
              </a:p>
            </p:txBody>
          </p:sp>
          <p:sp>
            <p:nvSpPr>
              <p:cNvPr id="38" name="Rectangle 21"/>
              <p:cNvSpPr>
                <a:spLocks noChangeArrowheads="1"/>
              </p:cNvSpPr>
              <p:nvPr/>
            </p:nvSpPr>
            <p:spPr bwMode="auto">
              <a:xfrm>
                <a:off x="6011863" y="3501008"/>
                <a:ext cx="865187" cy="360362"/>
              </a:xfrm>
              <a:prstGeom prst="rect">
                <a:avLst/>
              </a:prstGeom>
              <a:solidFill>
                <a:schemeClr val="bg1"/>
              </a:solidFill>
              <a:ln w="9525">
                <a:solidFill>
                  <a:schemeClr val="tx1"/>
                </a:solidFill>
                <a:miter lim="800000"/>
                <a:headEnd/>
                <a:tailEnd/>
              </a:ln>
              <a:effectLst>
                <a:outerShdw dist="35921" dir="2700000" algn="ctr" rotWithShape="0">
                  <a:schemeClr val="bg2"/>
                </a:outerShdw>
              </a:effectLst>
            </p:spPr>
            <p:txBody>
              <a:bodyPr wrap="none" anchor="ctr"/>
              <a:lstStyle/>
              <a:p>
                <a:pPr algn="ctr">
                  <a:defRPr/>
                </a:pPr>
                <a:r>
                  <a:rPr lang="en-US" altLang="zh-CN" sz="1800" b="1" dirty="0">
                    <a:solidFill>
                      <a:srgbClr val="000099"/>
                    </a:solidFill>
                    <a:latin typeface="+mn-lt"/>
                    <a:ea typeface="+mn-ea"/>
                  </a:rPr>
                  <a:t>FCS</a:t>
                </a:r>
              </a:p>
            </p:txBody>
          </p:sp>
          <p:sp>
            <p:nvSpPr>
              <p:cNvPr id="39" name="Text Box 14"/>
              <p:cNvSpPr txBox="1">
                <a:spLocks noChangeArrowheads="1"/>
              </p:cNvSpPr>
              <p:nvPr/>
            </p:nvSpPr>
            <p:spPr bwMode="auto">
              <a:xfrm>
                <a:off x="2095672" y="3278876"/>
                <a:ext cx="4781378" cy="25890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1800" b="1" dirty="0">
                    <a:solidFill>
                      <a:srgbClr val="000099"/>
                    </a:solidFill>
                    <a:latin typeface="+mn-lt"/>
                    <a:ea typeface="+mn-ea"/>
                  </a:rPr>
                  <a:t>字节        </a:t>
                </a:r>
                <a:r>
                  <a:rPr lang="zh-CN" altLang="en-US" sz="1800" b="1" dirty="0" smtClean="0">
                    <a:solidFill>
                      <a:srgbClr val="000099"/>
                    </a:solidFill>
                    <a:latin typeface="+mn-lt"/>
                    <a:ea typeface="+mn-ea"/>
                  </a:rPr>
                  <a:t>     </a:t>
                </a:r>
                <a:r>
                  <a:rPr lang="en-US" altLang="zh-CN" sz="1800" b="1" dirty="0" smtClean="0">
                    <a:solidFill>
                      <a:srgbClr val="000099"/>
                    </a:solidFill>
                    <a:latin typeface="+mn-lt"/>
                    <a:ea typeface="+mn-ea"/>
                  </a:rPr>
                  <a:t>2               </a:t>
                </a:r>
                <a:r>
                  <a:rPr lang="en-US" altLang="zh-CN" sz="1800" b="1" dirty="0">
                    <a:solidFill>
                      <a:srgbClr val="000099"/>
                    </a:solidFill>
                    <a:latin typeface="+mn-lt"/>
                    <a:ea typeface="+mn-ea"/>
                  </a:rPr>
                  <a:t>2            </a:t>
                </a:r>
                <a:r>
                  <a:rPr lang="en-US" altLang="zh-CN" sz="1800" b="1" dirty="0" smtClean="0">
                    <a:solidFill>
                      <a:srgbClr val="000099"/>
                    </a:solidFill>
                    <a:latin typeface="+mn-lt"/>
                    <a:ea typeface="+mn-ea"/>
                  </a:rPr>
                  <a:t>  </a:t>
                </a:r>
                <a:r>
                  <a:rPr lang="en-US" altLang="zh-CN" sz="1800" b="1" dirty="0">
                    <a:solidFill>
                      <a:srgbClr val="000099"/>
                    </a:solidFill>
                    <a:latin typeface="+mn-lt"/>
                    <a:ea typeface="+mn-ea"/>
                  </a:rPr>
                  <a:t>6          </a:t>
                </a:r>
                <a:r>
                  <a:rPr lang="en-US" altLang="zh-CN" sz="1800" b="1" dirty="0" smtClean="0">
                    <a:solidFill>
                      <a:srgbClr val="000099"/>
                    </a:solidFill>
                    <a:latin typeface="+mn-lt"/>
                    <a:ea typeface="+mn-ea"/>
                  </a:rPr>
                  <a:t>        6             4</a:t>
                </a:r>
                <a:endParaRPr lang="en-US" altLang="zh-CN" sz="1800" b="1" dirty="0">
                  <a:solidFill>
                    <a:srgbClr val="000099"/>
                  </a:solidFill>
                  <a:latin typeface="+mn-lt"/>
                  <a:ea typeface="+mn-ea"/>
                </a:endParaRPr>
              </a:p>
            </p:txBody>
          </p:sp>
        </p:grpSp>
      </p:grpSp>
      <p:grpSp>
        <p:nvGrpSpPr>
          <p:cNvPr id="5" name="组合 5"/>
          <p:cNvGrpSpPr/>
          <p:nvPr/>
        </p:nvGrpSpPr>
        <p:grpSpPr>
          <a:xfrm>
            <a:off x="1111554" y="4212510"/>
            <a:ext cx="7675288" cy="1540095"/>
            <a:chOff x="1204183" y="4212510"/>
            <a:chExt cx="8314895" cy="1360974"/>
          </a:xfrm>
        </p:grpSpPr>
        <p:sp>
          <p:nvSpPr>
            <p:cNvPr id="41" name="Rectangle 56"/>
            <p:cNvSpPr>
              <a:spLocks noChangeArrowheads="1"/>
            </p:cNvSpPr>
            <p:nvPr/>
          </p:nvSpPr>
          <p:spPr bwMode="auto">
            <a:xfrm>
              <a:off x="1905305" y="4587443"/>
              <a:ext cx="1328441" cy="433079"/>
            </a:xfrm>
            <a:prstGeom prst="rect">
              <a:avLst/>
            </a:prstGeom>
            <a:solidFill>
              <a:srgbClr val="DDDDDD"/>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sz="2800" b="1">
                <a:solidFill>
                  <a:srgbClr val="000099"/>
                </a:solidFill>
                <a:latin typeface="+mn-lt"/>
                <a:ea typeface="+mn-ea"/>
              </a:endParaRPr>
            </a:p>
          </p:txBody>
        </p:sp>
        <p:sp>
          <p:nvSpPr>
            <p:cNvPr id="42" name="Rectangle 17"/>
            <p:cNvSpPr>
              <a:spLocks noChangeArrowheads="1"/>
            </p:cNvSpPr>
            <p:nvPr/>
          </p:nvSpPr>
          <p:spPr bwMode="auto">
            <a:xfrm>
              <a:off x="1900385" y="4575413"/>
              <a:ext cx="1340741" cy="455135"/>
            </a:xfrm>
            <a:prstGeom prst="rect">
              <a:avLst/>
            </a:prstGeom>
            <a:solidFill>
              <a:srgbClr val="FFFF66"/>
            </a:solidFill>
            <a:ln w="9525">
              <a:solidFill>
                <a:schemeClr val="tx1"/>
              </a:solidFill>
              <a:miter lim="800000"/>
              <a:headEnd/>
              <a:tailEnd/>
            </a:ln>
            <a:effectLst>
              <a:outerShdw dist="35560" dir="2700000" algn="tl" rotWithShape="0">
                <a:schemeClr val="bg2"/>
              </a:outerShdw>
            </a:effectLst>
          </p:spPr>
          <p:txBody>
            <a:bodyPr wrap="none" anchor="ctr"/>
            <a:lstStyle/>
            <a:p>
              <a:pPr algn="ctr"/>
              <a:r>
                <a:rPr lang="zh-CN" altLang="en-US" sz="1800" b="1">
                  <a:solidFill>
                    <a:srgbClr val="000099"/>
                  </a:solidFill>
                  <a:latin typeface="+mn-lt"/>
                  <a:ea typeface="+mn-ea"/>
                </a:rPr>
                <a:t>帧控制</a:t>
              </a:r>
            </a:p>
          </p:txBody>
        </p:sp>
        <p:sp>
          <p:nvSpPr>
            <p:cNvPr id="43" name="Rectangle 18"/>
            <p:cNvSpPr>
              <a:spLocks noChangeArrowheads="1"/>
            </p:cNvSpPr>
            <p:nvPr/>
          </p:nvSpPr>
          <p:spPr bwMode="auto">
            <a:xfrm>
              <a:off x="3241126" y="4575413"/>
              <a:ext cx="1340742" cy="455135"/>
            </a:xfrm>
            <a:prstGeom prst="rect">
              <a:avLst/>
            </a:prstGeom>
            <a:solidFill>
              <a:schemeClr val="bg1"/>
            </a:solidFill>
            <a:ln w="9525">
              <a:solidFill>
                <a:schemeClr val="tx1"/>
              </a:solidFill>
              <a:miter lim="800000"/>
              <a:headEnd/>
              <a:tailEnd/>
            </a:ln>
            <a:effectLst>
              <a:outerShdw dist="35921" dir="2700000" algn="ctr" rotWithShape="0">
                <a:schemeClr val="bg2"/>
              </a:outerShdw>
            </a:effectLst>
          </p:spPr>
          <p:txBody>
            <a:bodyPr wrap="none" anchor="ctr"/>
            <a:lstStyle/>
            <a:p>
              <a:pPr algn="ctr"/>
              <a:r>
                <a:rPr lang="zh-CN" altLang="en-US" sz="1800" b="1" dirty="0">
                  <a:solidFill>
                    <a:srgbClr val="000099"/>
                  </a:solidFill>
                  <a:latin typeface="+mn-lt"/>
                  <a:ea typeface="+mn-ea"/>
                </a:rPr>
                <a:t>持续期</a:t>
              </a:r>
            </a:p>
          </p:txBody>
        </p:sp>
        <p:sp>
          <p:nvSpPr>
            <p:cNvPr id="44" name="Rectangle 19"/>
            <p:cNvSpPr>
              <a:spLocks noChangeArrowheads="1"/>
            </p:cNvSpPr>
            <p:nvPr/>
          </p:nvSpPr>
          <p:spPr bwMode="auto">
            <a:xfrm>
              <a:off x="4581868" y="4575413"/>
              <a:ext cx="1340741" cy="455135"/>
            </a:xfrm>
            <a:prstGeom prst="rect">
              <a:avLst/>
            </a:prstGeom>
            <a:solidFill>
              <a:schemeClr val="bg1"/>
            </a:solidFill>
            <a:ln w="9525">
              <a:solidFill>
                <a:schemeClr val="tx1"/>
              </a:solidFill>
              <a:miter lim="800000"/>
              <a:headEnd/>
              <a:tailEnd/>
            </a:ln>
            <a:effectLst>
              <a:outerShdw dist="35921" dir="2700000" algn="ctr" rotWithShape="0">
                <a:schemeClr val="bg2"/>
              </a:outerShdw>
            </a:effectLst>
          </p:spPr>
          <p:txBody>
            <a:bodyPr wrap="none" anchor="ctr"/>
            <a:lstStyle/>
            <a:p>
              <a:pPr algn="ctr"/>
              <a:r>
                <a:rPr lang="zh-CN" altLang="en-US" sz="1800" b="1">
                  <a:solidFill>
                    <a:srgbClr val="000099"/>
                  </a:solidFill>
                  <a:latin typeface="+mn-lt"/>
                  <a:ea typeface="+mn-ea"/>
                </a:rPr>
                <a:t>接收地址</a:t>
              </a:r>
              <a:endParaRPr lang="en-US" altLang="zh-CN" sz="1800" b="1">
                <a:solidFill>
                  <a:srgbClr val="000099"/>
                </a:solidFill>
                <a:latin typeface="+mn-lt"/>
                <a:ea typeface="+mn-ea"/>
              </a:endParaRPr>
            </a:p>
          </p:txBody>
        </p:sp>
        <p:sp>
          <p:nvSpPr>
            <p:cNvPr id="45" name="Rectangle 21"/>
            <p:cNvSpPr>
              <a:spLocks noChangeArrowheads="1"/>
            </p:cNvSpPr>
            <p:nvPr/>
          </p:nvSpPr>
          <p:spPr bwMode="auto">
            <a:xfrm>
              <a:off x="5888168" y="4575413"/>
              <a:ext cx="1340742" cy="455135"/>
            </a:xfrm>
            <a:prstGeom prst="rect">
              <a:avLst/>
            </a:prstGeom>
            <a:solidFill>
              <a:schemeClr val="bg1"/>
            </a:solidFill>
            <a:ln w="9525">
              <a:solidFill>
                <a:schemeClr val="tx1"/>
              </a:solidFill>
              <a:miter lim="800000"/>
              <a:headEnd/>
              <a:tailEnd/>
            </a:ln>
            <a:effectLst>
              <a:outerShdw dist="35921" dir="2700000" algn="ctr" rotWithShape="0">
                <a:schemeClr val="bg2"/>
              </a:outerShdw>
            </a:effectLst>
          </p:spPr>
          <p:txBody>
            <a:bodyPr wrap="none" anchor="ctr"/>
            <a:lstStyle/>
            <a:p>
              <a:pPr algn="ctr">
                <a:defRPr/>
              </a:pPr>
              <a:r>
                <a:rPr lang="en-US" altLang="zh-CN" sz="1800" b="1" dirty="0">
                  <a:solidFill>
                    <a:srgbClr val="000099"/>
                  </a:solidFill>
                  <a:latin typeface="+mn-lt"/>
                  <a:ea typeface="+mn-ea"/>
                </a:rPr>
                <a:t>FCS</a:t>
              </a:r>
            </a:p>
          </p:txBody>
        </p:sp>
        <p:sp>
          <p:nvSpPr>
            <p:cNvPr id="46" name="Text Box 14"/>
            <p:cNvSpPr txBox="1">
              <a:spLocks noChangeArrowheads="1"/>
            </p:cNvSpPr>
            <p:nvPr/>
          </p:nvSpPr>
          <p:spPr bwMode="auto">
            <a:xfrm>
              <a:off x="1204183" y="4212510"/>
              <a:ext cx="5718926" cy="3263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1800" b="1" dirty="0">
                  <a:solidFill>
                    <a:srgbClr val="000099"/>
                  </a:solidFill>
                  <a:latin typeface="+mn-lt"/>
                  <a:ea typeface="+mn-ea"/>
                </a:rPr>
                <a:t>字节       </a:t>
              </a:r>
              <a:r>
                <a:rPr lang="zh-CN" altLang="en-US" sz="1800" b="1" dirty="0" smtClean="0">
                  <a:solidFill>
                    <a:srgbClr val="000099"/>
                  </a:solidFill>
                  <a:latin typeface="+mn-lt"/>
                  <a:ea typeface="+mn-ea"/>
                </a:rPr>
                <a:t>     </a:t>
              </a:r>
              <a:r>
                <a:rPr lang="en-US" altLang="zh-CN" sz="1800" b="1" dirty="0">
                  <a:solidFill>
                    <a:srgbClr val="000099"/>
                  </a:solidFill>
                  <a:latin typeface="+mn-lt"/>
                  <a:ea typeface="+mn-ea"/>
                </a:rPr>
                <a:t>2         </a:t>
              </a:r>
              <a:r>
                <a:rPr lang="en-US" altLang="zh-CN" sz="1800" b="1" dirty="0" smtClean="0">
                  <a:solidFill>
                    <a:srgbClr val="000099"/>
                  </a:solidFill>
                  <a:latin typeface="+mn-lt"/>
                  <a:ea typeface="+mn-ea"/>
                </a:rPr>
                <a:t>    </a:t>
              </a:r>
              <a:r>
                <a:rPr lang="en-US" altLang="zh-CN" sz="1800" b="1" dirty="0">
                  <a:solidFill>
                    <a:srgbClr val="000099"/>
                  </a:solidFill>
                  <a:latin typeface="+mn-lt"/>
                  <a:ea typeface="+mn-ea"/>
                </a:rPr>
                <a:t>2  </a:t>
              </a:r>
              <a:r>
                <a:rPr lang="en-US" altLang="zh-CN" sz="1800" b="1" dirty="0" smtClean="0">
                  <a:solidFill>
                    <a:srgbClr val="000099"/>
                  </a:solidFill>
                  <a:latin typeface="+mn-lt"/>
                  <a:ea typeface="+mn-ea"/>
                </a:rPr>
                <a:t>               </a:t>
              </a:r>
              <a:r>
                <a:rPr lang="en-US" altLang="zh-CN" sz="1800" b="1" dirty="0">
                  <a:solidFill>
                    <a:srgbClr val="000099"/>
                  </a:solidFill>
                  <a:latin typeface="+mn-lt"/>
                  <a:ea typeface="+mn-ea"/>
                </a:rPr>
                <a:t>6             </a:t>
              </a:r>
              <a:r>
                <a:rPr lang="en-US" altLang="zh-CN" sz="1800" b="1" dirty="0" smtClean="0">
                  <a:solidFill>
                    <a:srgbClr val="000099"/>
                  </a:solidFill>
                  <a:latin typeface="+mn-lt"/>
                  <a:ea typeface="+mn-ea"/>
                </a:rPr>
                <a:t>    </a:t>
              </a:r>
              <a:r>
                <a:rPr lang="en-US" altLang="zh-CN" sz="1800" b="1" dirty="0">
                  <a:solidFill>
                    <a:srgbClr val="000099"/>
                  </a:solidFill>
                  <a:latin typeface="+mn-lt"/>
                  <a:ea typeface="+mn-ea"/>
                </a:rPr>
                <a:t>4</a:t>
              </a:r>
            </a:p>
          </p:txBody>
        </p:sp>
        <p:sp>
          <p:nvSpPr>
            <p:cNvPr id="47" name="Text Box 58"/>
            <p:cNvSpPr txBox="1">
              <a:spLocks noChangeArrowheads="1"/>
            </p:cNvSpPr>
            <p:nvPr/>
          </p:nvSpPr>
          <p:spPr bwMode="auto">
            <a:xfrm>
              <a:off x="1547788" y="5219909"/>
              <a:ext cx="7971290" cy="3535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sz="2000" dirty="0" smtClean="0">
                  <a:latin typeface="+mn-lt"/>
                  <a:ea typeface="+mn-ea"/>
                </a:rPr>
                <a:t>CTS </a:t>
              </a:r>
              <a:r>
                <a:rPr lang="zh-CN" altLang="en-US" sz="2000" dirty="0">
                  <a:latin typeface="+mn-lt"/>
                  <a:ea typeface="+mn-ea"/>
                </a:rPr>
                <a:t>和 </a:t>
              </a:r>
              <a:r>
                <a:rPr lang="en-US" altLang="zh-CN" sz="2000" dirty="0">
                  <a:latin typeface="+mn-lt"/>
                  <a:ea typeface="+mn-ea"/>
                </a:rPr>
                <a:t>ACK </a:t>
              </a:r>
              <a:r>
                <a:rPr lang="zh-CN" altLang="en-US" sz="2000" dirty="0" smtClean="0">
                  <a:latin typeface="+mn-lt"/>
                  <a:ea typeface="+mn-ea"/>
                </a:rPr>
                <a:t>帧格式</a:t>
              </a:r>
              <a:r>
                <a:rPr lang="en-US" altLang="zh-CN" sz="2000" dirty="0" smtClean="0">
                  <a:latin typeface="+mn-lt"/>
                  <a:ea typeface="+mn-ea"/>
                </a:rPr>
                <a:t>(</a:t>
              </a:r>
              <a:r>
                <a:rPr lang="zh-CN" altLang="en-US" sz="2000" dirty="0" smtClean="0">
                  <a:latin typeface="+mn-lt"/>
                  <a:ea typeface="+mn-ea"/>
                </a:rPr>
                <a:t>帧控制字段</a:t>
              </a:r>
              <a:r>
                <a:rPr lang="zh-CN" altLang="en-US" sz="2000" dirty="0">
                  <a:latin typeface="+mn-lt"/>
                  <a:ea typeface="+mn-ea"/>
                </a:rPr>
                <a:t>中的子类型分别为</a:t>
              </a:r>
              <a:r>
                <a:rPr lang="en-US" altLang="zh-CN" dirty="0" smtClean="0">
                  <a:solidFill>
                    <a:srgbClr val="FF0000"/>
                  </a:solidFill>
                  <a:latin typeface="+mn-lt"/>
                  <a:ea typeface="+mn-ea"/>
                </a:rPr>
                <a:t>1100</a:t>
              </a:r>
              <a:r>
                <a:rPr lang="zh-CN" altLang="en-US" dirty="0" smtClean="0">
                  <a:solidFill>
                    <a:srgbClr val="FF0000"/>
                  </a:solidFill>
                  <a:latin typeface="+mn-lt"/>
                  <a:ea typeface="+mn-ea"/>
                </a:rPr>
                <a:t>和</a:t>
              </a:r>
              <a:r>
                <a:rPr lang="en-US" altLang="zh-CN" dirty="0" smtClean="0">
                  <a:solidFill>
                    <a:srgbClr val="FF0000"/>
                  </a:solidFill>
                  <a:latin typeface="+mn-lt"/>
                  <a:ea typeface="+mn-ea"/>
                </a:rPr>
                <a:t>1101</a:t>
              </a:r>
              <a:r>
                <a:rPr lang="en-US" altLang="zh-CN" dirty="0" smtClean="0">
                  <a:latin typeface="+mn-lt"/>
                  <a:ea typeface="+mn-ea"/>
                </a:rPr>
                <a:t>)</a:t>
              </a:r>
              <a:endParaRPr lang="zh-CN" altLang="en-US" dirty="0">
                <a:latin typeface="+mn-lt"/>
                <a:ea typeface="+mn-ea"/>
              </a:endParaRPr>
            </a:p>
          </p:txBody>
        </p:sp>
      </p:grpSp>
    </p:spTree>
    <p:extLst>
      <p:ext uri="{BB962C8B-B14F-4D97-AF65-F5344CB8AC3E}">
        <p14:creationId xmlns:p14="http://schemas.microsoft.com/office/powerpoint/2010/main" xmlns="" val="378508258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5102" name="Text Box 14"/>
          <p:cNvSpPr txBox="1">
            <a:spLocks noChangeArrowheads="1"/>
          </p:cNvSpPr>
          <p:nvPr/>
        </p:nvSpPr>
        <p:spPr bwMode="auto">
          <a:xfrm>
            <a:off x="285720" y="260648"/>
            <a:ext cx="8572559" cy="1815882"/>
          </a:xfrm>
          <a:prstGeom prst="rect">
            <a:avLst/>
          </a:prstGeom>
          <a:solidFill>
            <a:srgbClr val="66FF66"/>
          </a:solidFill>
          <a:ln>
            <a:solidFill>
              <a:srgbClr val="000099"/>
            </a:solidFill>
          </a:ln>
          <a:extLst/>
        </p:spPr>
        <p:txBody>
          <a:bodyPr wrap="square">
            <a:spAutoFit/>
          </a:bodyPr>
          <a:lstStyle>
            <a:defPPr>
              <a:defRPr lang="zh-CN"/>
            </a:defPPr>
            <a:lvl1pPr algn="ctr">
              <a:defRPr sz="2800" b="1">
                <a:solidFill>
                  <a:schemeClr val="tx2"/>
                </a:solidFill>
                <a:latin typeface="+mn-lt"/>
                <a:ea typeface="+mn-ea"/>
              </a:defRPr>
            </a:lvl1pPr>
          </a:lstStyle>
          <a:p>
            <a:pPr algn="l"/>
            <a:r>
              <a:rPr lang="zh-CN" altLang="en-US" dirty="0">
                <a:latin typeface="Arial" pitchFamily="34" charset="0"/>
                <a:cs typeface="Arial" pitchFamily="34" charset="0"/>
              </a:rPr>
              <a:t>一个基本服务集可以是孤立的，也可通过接入点 </a:t>
            </a:r>
            <a:r>
              <a:rPr lang="en-US" altLang="zh-CN" dirty="0">
                <a:latin typeface="Arial" pitchFamily="34" charset="0"/>
                <a:cs typeface="Arial" pitchFamily="34" charset="0"/>
              </a:rPr>
              <a:t>AP</a:t>
            </a:r>
          </a:p>
          <a:p>
            <a:pPr algn="l"/>
            <a:r>
              <a:rPr lang="zh-CN" altLang="en-US" dirty="0">
                <a:latin typeface="Arial" pitchFamily="34" charset="0"/>
                <a:cs typeface="Arial" pitchFamily="34" charset="0"/>
              </a:rPr>
              <a:t>连接到一个</a:t>
            </a:r>
            <a:r>
              <a:rPr lang="zh-CN" altLang="en-US" dirty="0">
                <a:solidFill>
                  <a:srgbClr val="C00000"/>
                </a:solidFill>
                <a:latin typeface="Arial" pitchFamily="34" charset="0"/>
                <a:cs typeface="Arial" pitchFamily="34" charset="0"/>
              </a:rPr>
              <a:t>主干分配系统 </a:t>
            </a:r>
            <a:r>
              <a:rPr lang="en-US" altLang="zh-CN" dirty="0">
                <a:solidFill>
                  <a:srgbClr val="C00000"/>
                </a:solidFill>
                <a:latin typeface="Arial" pitchFamily="34" charset="0"/>
                <a:cs typeface="Arial" pitchFamily="34" charset="0"/>
              </a:rPr>
              <a:t>DS </a:t>
            </a:r>
            <a:r>
              <a:rPr lang="en-US" altLang="zh-CN" dirty="0" smtClean="0">
                <a:latin typeface="Arial" pitchFamily="34" charset="0"/>
                <a:cs typeface="Arial" pitchFamily="34" charset="0"/>
              </a:rPr>
              <a:t>(Distribution System)</a:t>
            </a:r>
            <a:r>
              <a:rPr lang="zh-CN" altLang="en-US" dirty="0" smtClean="0">
                <a:latin typeface="Arial" pitchFamily="34" charset="0"/>
                <a:cs typeface="Arial" pitchFamily="34" charset="0"/>
              </a:rPr>
              <a:t>，</a:t>
            </a:r>
            <a:endParaRPr lang="zh-CN" altLang="en-US" dirty="0">
              <a:latin typeface="Arial" pitchFamily="34" charset="0"/>
              <a:cs typeface="Arial" pitchFamily="34" charset="0"/>
            </a:endParaRPr>
          </a:p>
          <a:p>
            <a:pPr algn="l"/>
            <a:r>
              <a:rPr lang="zh-CN" altLang="en-US" dirty="0">
                <a:latin typeface="Arial" pitchFamily="34" charset="0"/>
                <a:cs typeface="Arial" pitchFamily="34" charset="0"/>
              </a:rPr>
              <a:t>然后再接入到另一个基本服务集，</a:t>
            </a:r>
            <a:r>
              <a:rPr lang="zh-CN" altLang="en-US" dirty="0" smtClean="0">
                <a:latin typeface="Arial" pitchFamily="34" charset="0"/>
                <a:cs typeface="Arial" pitchFamily="34" charset="0"/>
              </a:rPr>
              <a:t>构成</a:t>
            </a:r>
            <a:r>
              <a:rPr lang="zh-CN" altLang="en-US" dirty="0" smtClean="0">
                <a:solidFill>
                  <a:srgbClr val="C00000"/>
                </a:solidFill>
                <a:latin typeface="Arial" pitchFamily="34" charset="0"/>
                <a:cs typeface="Arial" pitchFamily="34" charset="0"/>
              </a:rPr>
              <a:t>扩展</a:t>
            </a:r>
            <a:r>
              <a:rPr lang="zh-CN" altLang="en-US" dirty="0">
                <a:solidFill>
                  <a:srgbClr val="C00000"/>
                </a:solidFill>
                <a:latin typeface="Arial" pitchFamily="34" charset="0"/>
                <a:cs typeface="Arial" pitchFamily="34" charset="0"/>
              </a:rPr>
              <a:t>的服务</a:t>
            </a:r>
            <a:r>
              <a:rPr lang="zh-CN" altLang="en-US" dirty="0" smtClean="0">
                <a:solidFill>
                  <a:srgbClr val="C00000"/>
                </a:solidFill>
                <a:latin typeface="Arial" pitchFamily="34" charset="0"/>
                <a:cs typeface="Arial" pitchFamily="34" charset="0"/>
              </a:rPr>
              <a:t>集 </a:t>
            </a:r>
            <a:r>
              <a:rPr lang="en-US" altLang="zh-CN" dirty="0" smtClean="0">
                <a:solidFill>
                  <a:srgbClr val="C00000"/>
                </a:solidFill>
                <a:latin typeface="Arial" pitchFamily="34" charset="0"/>
                <a:cs typeface="Arial" pitchFamily="34" charset="0"/>
              </a:rPr>
              <a:t>ESS </a:t>
            </a:r>
            <a:r>
              <a:rPr lang="en-US" altLang="zh-CN" dirty="0" smtClean="0">
                <a:latin typeface="Arial" pitchFamily="34" charset="0"/>
                <a:cs typeface="Arial" pitchFamily="34" charset="0"/>
              </a:rPr>
              <a:t>(Extended </a:t>
            </a:r>
            <a:r>
              <a:rPr lang="en-US" altLang="zh-CN" dirty="0">
                <a:latin typeface="Arial" pitchFamily="34" charset="0"/>
                <a:cs typeface="Arial" pitchFamily="34" charset="0"/>
              </a:rPr>
              <a:t>Service </a:t>
            </a:r>
            <a:r>
              <a:rPr lang="en-US" altLang="zh-CN" dirty="0" smtClean="0">
                <a:latin typeface="Arial" pitchFamily="34" charset="0"/>
                <a:cs typeface="Arial" pitchFamily="34" charset="0"/>
              </a:rPr>
              <a:t>Set)</a:t>
            </a:r>
            <a:r>
              <a:rPr lang="zh-CN" altLang="en-US" dirty="0" smtClean="0">
                <a:latin typeface="Arial" pitchFamily="34" charset="0"/>
                <a:cs typeface="Arial" pitchFamily="34" charset="0"/>
              </a:rPr>
              <a:t>。</a:t>
            </a:r>
            <a:endParaRPr lang="zh-CN" altLang="en-US" dirty="0">
              <a:latin typeface="Arial" pitchFamily="34" charset="0"/>
              <a:cs typeface="Arial" pitchFamily="34" charset="0"/>
            </a:endParaRPr>
          </a:p>
        </p:txBody>
      </p:sp>
      <p:grpSp>
        <p:nvGrpSpPr>
          <p:cNvPr id="2" name="组合 17"/>
          <p:cNvGrpSpPr/>
          <p:nvPr/>
        </p:nvGrpSpPr>
        <p:grpSpPr>
          <a:xfrm>
            <a:off x="317988" y="2299484"/>
            <a:ext cx="8773899" cy="4009836"/>
            <a:chOff x="344487" y="1484784"/>
            <a:chExt cx="9505057" cy="4009836"/>
          </a:xfrm>
        </p:grpSpPr>
        <p:sp>
          <p:nvSpPr>
            <p:cNvPr id="19" name="AutoShape 519"/>
            <p:cNvSpPr>
              <a:spLocks noChangeArrowheads="1"/>
            </p:cNvSpPr>
            <p:nvPr/>
          </p:nvSpPr>
          <p:spPr bwMode="auto">
            <a:xfrm>
              <a:off x="344487" y="2403046"/>
              <a:ext cx="9321717" cy="3091574"/>
            </a:xfrm>
            <a:prstGeom prst="roundRect">
              <a:avLst>
                <a:gd name="adj" fmla="val 13253"/>
              </a:avLst>
            </a:prstGeom>
            <a:solidFill>
              <a:srgbClr val="FFFF66"/>
            </a:solidFill>
            <a:ln w="9525">
              <a:solidFill>
                <a:schemeClr val="tx1"/>
              </a:solidFill>
              <a:prstDash val="dash"/>
              <a:round/>
              <a:headEnd/>
              <a:tailEnd/>
            </a:ln>
          </p:spPr>
          <p:txBody>
            <a:bodyPr wrap="none" anchor="ctr"/>
            <a:lstStyle/>
            <a:p>
              <a:endParaRPr lang="zh-CN" altLang="en-US" sz="3200" b="1">
                <a:solidFill>
                  <a:srgbClr val="000099"/>
                </a:solidFill>
                <a:latin typeface="+mn-lt"/>
                <a:ea typeface="+mn-ea"/>
              </a:endParaRPr>
            </a:p>
          </p:txBody>
        </p:sp>
        <p:sp>
          <p:nvSpPr>
            <p:cNvPr id="20" name="Oval 19"/>
            <p:cNvSpPr>
              <a:spLocks noChangeArrowheads="1"/>
            </p:cNvSpPr>
            <p:nvPr/>
          </p:nvSpPr>
          <p:spPr bwMode="auto">
            <a:xfrm>
              <a:off x="582272" y="2921003"/>
              <a:ext cx="4685842" cy="2325636"/>
            </a:xfrm>
            <a:prstGeom prst="ellipse">
              <a:avLst/>
            </a:prstGeom>
            <a:solidFill>
              <a:srgbClr val="66FFFF"/>
            </a:solidFill>
            <a:ln w="9525">
              <a:solidFill>
                <a:schemeClr val="tx1"/>
              </a:solidFill>
              <a:prstDash val="dash"/>
              <a:round/>
              <a:headEnd/>
              <a:tailEnd/>
            </a:ln>
          </p:spPr>
          <p:txBody>
            <a:bodyPr wrap="none" anchor="ctr"/>
            <a:lstStyle/>
            <a:p>
              <a:endParaRPr lang="zh-CN" altLang="en-US" sz="3200" b="1">
                <a:solidFill>
                  <a:srgbClr val="000099"/>
                </a:solidFill>
                <a:latin typeface="+mn-lt"/>
                <a:ea typeface="+mn-ea"/>
              </a:endParaRPr>
            </a:p>
          </p:txBody>
        </p:sp>
        <p:pic>
          <p:nvPicPr>
            <p:cNvPr id="21" name="Picture 222" descr="D-Link%20DI-713P%20Wireless%20Broadband%20router"/>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3074704" y="2605955"/>
              <a:ext cx="792718" cy="74286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2" name="Oval 21"/>
            <p:cNvSpPr>
              <a:spLocks noChangeArrowheads="1"/>
            </p:cNvSpPr>
            <p:nvPr/>
          </p:nvSpPr>
          <p:spPr bwMode="auto">
            <a:xfrm>
              <a:off x="5127036" y="2943364"/>
              <a:ext cx="4362468" cy="2303275"/>
            </a:xfrm>
            <a:prstGeom prst="ellipse">
              <a:avLst/>
            </a:prstGeom>
            <a:solidFill>
              <a:srgbClr val="FF99FF"/>
            </a:solidFill>
            <a:ln w="9525">
              <a:solidFill>
                <a:schemeClr val="tx1"/>
              </a:solidFill>
              <a:prstDash val="dash"/>
              <a:round/>
              <a:headEnd/>
              <a:tailEnd/>
            </a:ln>
          </p:spPr>
          <p:txBody>
            <a:bodyPr wrap="none" anchor="ctr"/>
            <a:lstStyle/>
            <a:p>
              <a:endParaRPr lang="zh-CN" altLang="en-US" sz="3200" b="1">
                <a:solidFill>
                  <a:srgbClr val="000099"/>
                </a:solidFill>
                <a:latin typeface="+mn-lt"/>
                <a:ea typeface="+mn-ea"/>
              </a:endParaRPr>
            </a:p>
          </p:txBody>
        </p:sp>
        <p:grpSp>
          <p:nvGrpSpPr>
            <p:cNvPr id="3" name="Group 425"/>
            <p:cNvGrpSpPr>
              <a:grpSpLocks/>
            </p:cNvGrpSpPr>
            <p:nvPr/>
          </p:nvGrpSpPr>
          <p:grpSpPr bwMode="auto">
            <a:xfrm>
              <a:off x="941756" y="3721205"/>
              <a:ext cx="710422" cy="589759"/>
              <a:chOff x="762" y="2391"/>
              <a:chExt cx="423" cy="312"/>
            </a:xfrm>
          </p:grpSpPr>
          <p:grpSp>
            <p:nvGrpSpPr>
              <p:cNvPr id="4" name="Group 316"/>
              <p:cNvGrpSpPr>
                <a:grpSpLocks/>
              </p:cNvGrpSpPr>
              <p:nvPr/>
            </p:nvGrpSpPr>
            <p:grpSpPr bwMode="auto">
              <a:xfrm>
                <a:off x="867" y="2432"/>
                <a:ext cx="318" cy="271"/>
                <a:chOff x="657" y="1570"/>
                <a:chExt cx="318" cy="311"/>
              </a:xfrm>
            </p:grpSpPr>
            <p:sp>
              <p:nvSpPr>
                <p:cNvPr id="159" name="Line 313"/>
                <p:cNvSpPr>
                  <a:spLocks noChangeShapeType="1"/>
                </p:cNvSpPr>
                <p:nvPr/>
              </p:nvSpPr>
              <p:spPr bwMode="auto">
                <a:xfrm flipH="1">
                  <a:off x="703" y="1570"/>
                  <a:ext cx="0" cy="78"/>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sz="3200" b="1">
                    <a:solidFill>
                      <a:srgbClr val="000099"/>
                    </a:solidFill>
                    <a:latin typeface="+mn-lt"/>
                    <a:ea typeface="+mn-ea"/>
                  </a:endParaRPr>
                </a:p>
              </p:txBody>
            </p:sp>
            <p:pic>
              <p:nvPicPr>
                <p:cNvPr id="160" name="Picture 315" descr="laptop copy"/>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657" y="1615"/>
                  <a:ext cx="318" cy="26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grpSp>
            <p:nvGrpSpPr>
              <p:cNvPr id="5" name="Group 424"/>
              <p:cNvGrpSpPr>
                <a:grpSpLocks/>
              </p:cNvGrpSpPr>
              <p:nvPr/>
            </p:nvGrpSpPr>
            <p:grpSpPr bwMode="auto">
              <a:xfrm>
                <a:off x="762" y="2391"/>
                <a:ext cx="306" cy="90"/>
                <a:chOff x="748" y="2251"/>
                <a:chExt cx="306" cy="90"/>
              </a:xfrm>
            </p:grpSpPr>
            <p:sp>
              <p:nvSpPr>
                <p:cNvPr id="153" name="AutoShape 317"/>
                <p:cNvSpPr>
                  <a:spLocks noChangeArrowheads="1"/>
                </p:cNvSpPr>
                <p:nvPr/>
              </p:nvSpPr>
              <p:spPr bwMode="auto">
                <a:xfrm>
                  <a:off x="748" y="2251"/>
                  <a:ext cx="111" cy="90"/>
                </a:xfrm>
                <a:prstGeom prst="moon">
                  <a:avLst>
                    <a:gd name="adj" fmla="val 18444"/>
                  </a:avLst>
                </a:prstGeom>
                <a:solidFill>
                  <a:srgbClr val="80808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sz="3200" b="1">
                    <a:solidFill>
                      <a:srgbClr val="000099"/>
                    </a:solidFill>
                    <a:latin typeface="+mn-lt"/>
                    <a:ea typeface="+mn-ea"/>
                  </a:endParaRPr>
                </a:p>
              </p:txBody>
            </p:sp>
            <p:sp>
              <p:nvSpPr>
                <p:cNvPr id="154" name="AutoShape 318"/>
                <p:cNvSpPr>
                  <a:spLocks noChangeArrowheads="1"/>
                </p:cNvSpPr>
                <p:nvPr/>
              </p:nvSpPr>
              <p:spPr bwMode="auto">
                <a:xfrm flipH="1">
                  <a:off x="943" y="2251"/>
                  <a:ext cx="111" cy="90"/>
                </a:xfrm>
                <a:prstGeom prst="moon">
                  <a:avLst>
                    <a:gd name="adj" fmla="val 18444"/>
                  </a:avLst>
                </a:prstGeom>
                <a:solidFill>
                  <a:srgbClr val="80808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sz="3200" b="1">
                    <a:solidFill>
                      <a:srgbClr val="000099"/>
                    </a:solidFill>
                    <a:latin typeface="+mn-lt"/>
                    <a:ea typeface="+mn-ea"/>
                  </a:endParaRPr>
                </a:p>
              </p:txBody>
            </p:sp>
            <p:sp>
              <p:nvSpPr>
                <p:cNvPr id="155" name="AutoShape 319"/>
                <p:cNvSpPr>
                  <a:spLocks noChangeArrowheads="1"/>
                </p:cNvSpPr>
                <p:nvPr/>
              </p:nvSpPr>
              <p:spPr bwMode="auto">
                <a:xfrm flipH="1">
                  <a:off x="922" y="2266"/>
                  <a:ext cx="70" cy="60"/>
                </a:xfrm>
                <a:prstGeom prst="moon">
                  <a:avLst>
                    <a:gd name="adj" fmla="val 18347"/>
                  </a:avLst>
                </a:prstGeom>
                <a:solidFill>
                  <a:srgbClr val="80808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sz="3200" b="1">
                    <a:solidFill>
                      <a:srgbClr val="000099"/>
                    </a:solidFill>
                    <a:latin typeface="+mn-lt"/>
                    <a:ea typeface="+mn-ea"/>
                  </a:endParaRPr>
                </a:p>
              </p:txBody>
            </p:sp>
            <p:sp>
              <p:nvSpPr>
                <p:cNvPr id="156" name="AutoShape 320"/>
                <p:cNvSpPr>
                  <a:spLocks noChangeArrowheads="1"/>
                </p:cNvSpPr>
                <p:nvPr/>
              </p:nvSpPr>
              <p:spPr bwMode="auto">
                <a:xfrm>
                  <a:off x="806" y="2266"/>
                  <a:ext cx="70" cy="60"/>
                </a:xfrm>
                <a:prstGeom prst="moon">
                  <a:avLst>
                    <a:gd name="adj" fmla="val 18347"/>
                  </a:avLst>
                </a:prstGeom>
                <a:solidFill>
                  <a:srgbClr val="80808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sz="3200" b="1">
                    <a:solidFill>
                      <a:srgbClr val="000099"/>
                    </a:solidFill>
                    <a:latin typeface="+mn-lt"/>
                    <a:ea typeface="+mn-ea"/>
                  </a:endParaRPr>
                </a:p>
              </p:txBody>
            </p:sp>
            <p:sp>
              <p:nvSpPr>
                <p:cNvPr id="157" name="AutoShape 321"/>
                <p:cNvSpPr>
                  <a:spLocks noChangeArrowheads="1"/>
                </p:cNvSpPr>
                <p:nvPr/>
              </p:nvSpPr>
              <p:spPr bwMode="auto">
                <a:xfrm flipH="1">
                  <a:off x="905" y="2281"/>
                  <a:ext cx="35" cy="30"/>
                </a:xfrm>
                <a:prstGeom prst="moon">
                  <a:avLst>
                    <a:gd name="adj" fmla="val 41907"/>
                  </a:avLst>
                </a:prstGeom>
                <a:solidFill>
                  <a:srgbClr val="80808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sz="3200" b="1">
                    <a:solidFill>
                      <a:srgbClr val="000099"/>
                    </a:solidFill>
                    <a:latin typeface="+mn-lt"/>
                    <a:ea typeface="+mn-ea"/>
                  </a:endParaRPr>
                </a:p>
              </p:txBody>
            </p:sp>
            <p:sp>
              <p:nvSpPr>
                <p:cNvPr id="158" name="AutoShape 322"/>
                <p:cNvSpPr>
                  <a:spLocks noChangeArrowheads="1"/>
                </p:cNvSpPr>
                <p:nvPr/>
              </p:nvSpPr>
              <p:spPr bwMode="auto">
                <a:xfrm>
                  <a:off x="857" y="2281"/>
                  <a:ext cx="35" cy="30"/>
                </a:xfrm>
                <a:prstGeom prst="moon">
                  <a:avLst>
                    <a:gd name="adj" fmla="val 41907"/>
                  </a:avLst>
                </a:prstGeom>
                <a:solidFill>
                  <a:srgbClr val="80808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sz="3200" b="1">
                    <a:solidFill>
                      <a:srgbClr val="000099"/>
                    </a:solidFill>
                    <a:latin typeface="+mn-lt"/>
                    <a:ea typeface="+mn-ea"/>
                  </a:endParaRPr>
                </a:p>
              </p:txBody>
            </p:sp>
          </p:grpSp>
        </p:grpSp>
        <p:sp>
          <p:nvSpPr>
            <p:cNvPr id="24" name="Text Box 45"/>
            <p:cNvSpPr txBox="1">
              <a:spLocks noChangeArrowheads="1"/>
            </p:cNvSpPr>
            <p:nvPr/>
          </p:nvSpPr>
          <p:spPr bwMode="auto">
            <a:xfrm>
              <a:off x="7282725" y="3230770"/>
              <a:ext cx="1598008" cy="61555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lnSpc>
                  <a:spcPct val="85000"/>
                </a:lnSpc>
              </a:pPr>
              <a:r>
                <a:rPr lang="zh-CN" altLang="en-US" sz="2000" b="1" dirty="0">
                  <a:solidFill>
                    <a:srgbClr val="000099"/>
                  </a:solidFill>
                  <a:latin typeface="+mn-lt"/>
                  <a:ea typeface="+mn-ea"/>
                </a:rPr>
                <a:t>基本服务集</a:t>
              </a:r>
            </a:p>
            <a:p>
              <a:pPr eaLnBrk="1" hangingPunct="1">
                <a:lnSpc>
                  <a:spcPct val="85000"/>
                </a:lnSpc>
              </a:pPr>
              <a:r>
                <a:rPr lang="zh-CN" altLang="en-US" sz="2000" b="1" dirty="0">
                  <a:solidFill>
                    <a:srgbClr val="000099"/>
                  </a:solidFill>
                  <a:latin typeface="+mn-lt"/>
                  <a:ea typeface="+mn-ea"/>
                </a:rPr>
                <a:t>       </a:t>
              </a:r>
              <a:r>
                <a:rPr lang="en-US" altLang="zh-CN" sz="2000" b="1" dirty="0">
                  <a:solidFill>
                    <a:srgbClr val="000099"/>
                  </a:solidFill>
                  <a:latin typeface="+mn-lt"/>
                  <a:ea typeface="+mn-ea"/>
                </a:rPr>
                <a:t>BSS</a:t>
              </a:r>
            </a:p>
          </p:txBody>
        </p:sp>
        <p:sp>
          <p:nvSpPr>
            <p:cNvPr id="25" name="Text Box 46"/>
            <p:cNvSpPr txBox="1">
              <a:spLocks noChangeArrowheads="1"/>
            </p:cNvSpPr>
            <p:nvPr/>
          </p:nvSpPr>
          <p:spPr bwMode="auto">
            <a:xfrm>
              <a:off x="582272" y="2408739"/>
              <a:ext cx="1877599" cy="70788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ctr" eaLnBrk="1" hangingPunct="1"/>
              <a:r>
                <a:rPr lang="zh-CN" altLang="en-US" sz="2000" b="1" dirty="0">
                  <a:solidFill>
                    <a:srgbClr val="000099"/>
                  </a:solidFill>
                  <a:latin typeface="+mn-lt"/>
                  <a:ea typeface="+mn-ea"/>
                </a:rPr>
                <a:t>扩展的服务集</a:t>
              </a:r>
            </a:p>
            <a:p>
              <a:pPr algn="ctr" eaLnBrk="1" hangingPunct="1"/>
              <a:r>
                <a:rPr lang="en-US" altLang="zh-CN" sz="2000" b="1" dirty="0">
                  <a:solidFill>
                    <a:srgbClr val="000099"/>
                  </a:solidFill>
                  <a:latin typeface="+mn-lt"/>
                  <a:ea typeface="+mn-ea"/>
                </a:rPr>
                <a:t>ESS</a:t>
              </a:r>
            </a:p>
          </p:txBody>
        </p:sp>
        <p:sp>
          <p:nvSpPr>
            <p:cNvPr id="26" name="Text Box 175"/>
            <p:cNvSpPr txBox="1">
              <a:spLocks noChangeArrowheads="1"/>
            </p:cNvSpPr>
            <p:nvPr/>
          </p:nvSpPr>
          <p:spPr bwMode="auto">
            <a:xfrm>
              <a:off x="776535" y="3834620"/>
              <a:ext cx="391079" cy="400110"/>
            </a:xfrm>
            <a:prstGeom prst="rect">
              <a:avLst/>
            </a:prstGeom>
            <a:noFill/>
            <a:ln w="9525">
              <a:noFill/>
              <a:miter lim="800000"/>
              <a:headEnd/>
              <a:tailEnd/>
            </a:ln>
            <a:extLst>
              <a:ext uri="{909E8E84-426E-40DD-AFC4-6F175D3DCCD1}">
                <a14:hiddenFill xmlns:a14="http://schemas.microsoft.com/office/drawing/2010/main" xmlns="">
                  <a:solidFill>
                    <a:srgbClr val="FFFFFF"/>
                  </a:solidFill>
                </a14:hiddenFill>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sz="2000" b="1" dirty="0">
                  <a:solidFill>
                    <a:srgbClr val="FF0000"/>
                  </a:solidFill>
                  <a:latin typeface="+mn-lt"/>
                  <a:ea typeface="+mn-ea"/>
                </a:rPr>
                <a:t>A</a:t>
              </a:r>
            </a:p>
          </p:txBody>
        </p:sp>
        <p:sp>
          <p:nvSpPr>
            <p:cNvPr id="27" name="Text Box 176"/>
            <p:cNvSpPr txBox="1">
              <a:spLocks noChangeArrowheads="1"/>
            </p:cNvSpPr>
            <p:nvPr/>
          </p:nvSpPr>
          <p:spPr bwMode="auto">
            <a:xfrm>
              <a:off x="8450741" y="4091695"/>
              <a:ext cx="391079"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sz="2000" b="1">
                  <a:solidFill>
                    <a:srgbClr val="FF0000"/>
                  </a:solidFill>
                  <a:latin typeface="+mn-lt"/>
                  <a:ea typeface="+mn-ea"/>
                </a:rPr>
                <a:t>B</a:t>
              </a:r>
            </a:p>
          </p:txBody>
        </p:sp>
        <p:sp>
          <p:nvSpPr>
            <p:cNvPr id="28" name="Line 177"/>
            <p:cNvSpPr>
              <a:spLocks noChangeShapeType="1"/>
            </p:cNvSpPr>
            <p:nvPr/>
          </p:nvSpPr>
          <p:spPr bwMode="auto">
            <a:xfrm>
              <a:off x="1398576" y="4150292"/>
              <a:ext cx="5330691" cy="599211"/>
            </a:xfrm>
            <a:prstGeom prst="line">
              <a:avLst/>
            </a:prstGeom>
            <a:noFill/>
            <a:ln w="76200">
              <a:solidFill>
                <a:srgbClr val="0000FF"/>
              </a:solidFill>
              <a:prstDash val="sysDot"/>
              <a:round/>
              <a:headEnd/>
              <a:tailEnd type="triangle" w="sm" len="med"/>
            </a:ln>
            <a:extLst>
              <a:ext uri="{909E8E84-426E-40DD-AFC4-6F175D3DCCD1}">
                <a14:hiddenFill xmlns:a14="http://schemas.microsoft.com/office/drawing/2010/main" xmlns="">
                  <a:noFill/>
                </a14:hiddenFill>
              </a:ext>
            </a:extLst>
          </p:spPr>
          <p:txBody>
            <a:bodyPr/>
            <a:lstStyle/>
            <a:p>
              <a:endParaRPr lang="zh-CN" altLang="en-US" sz="3200" b="1">
                <a:solidFill>
                  <a:srgbClr val="000099"/>
                </a:solidFill>
                <a:latin typeface="+mn-lt"/>
                <a:ea typeface="+mn-ea"/>
              </a:endParaRPr>
            </a:p>
          </p:txBody>
        </p:sp>
        <p:sp>
          <p:nvSpPr>
            <p:cNvPr id="29" name="AutoShape 180"/>
            <p:cNvSpPr>
              <a:spLocks noChangeArrowheads="1"/>
            </p:cNvSpPr>
            <p:nvPr/>
          </p:nvSpPr>
          <p:spPr bwMode="auto">
            <a:xfrm>
              <a:off x="4676934" y="4893162"/>
              <a:ext cx="713783" cy="457442"/>
            </a:xfrm>
            <a:prstGeom prst="wedgeRoundRectCallout">
              <a:avLst>
                <a:gd name="adj1" fmla="val 131898"/>
                <a:gd name="adj2" fmla="val -108287"/>
                <a:gd name="adj3" fmla="val 16667"/>
              </a:avLst>
            </a:prstGeom>
            <a:solidFill>
              <a:srgbClr val="00FF99"/>
            </a:solidFill>
            <a:ln w="9525">
              <a:solidFill>
                <a:schemeClr val="tx1"/>
              </a:solidFill>
              <a:miter lim="800000"/>
              <a:headEnd/>
              <a:tailEnd/>
            </a:ln>
            <a:effectLst>
              <a:outerShdw dist="28398" dir="3806097" algn="ctr" rotWithShape="0">
                <a:schemeClr val="bg2"/>
              </a:outerShdw>
            </a:effectLst>
          </p:spPr>
          <p:txBody>
            <a:bodyPr/>
            <a:lstStyle/>
            <a:p>
              <a:pPr algn="ctr">
                <a:defRPr/>
              </a:pPr>
              <a:endParaRPr lang="zh-CN" altLang="zh-CN" sz="2000" b="1">
                <a:solidFill>
                  <a:srgbClr val="000099"/>
                </a:solidFill>
                <a:latin typeface="+mn-lt"/>
                <a:ea typeface="+mn-ea"/>
              </a:endParaRPr>
            </a:p>
          </p:txBody>
        </p:sp>
        <p:sp>
          <p:nvSpPr>
            <p:cNvPr id="30" name="Text Box 178"/>
            <p:cNvSpPr txBox="1">
              <a:spLocks noChangeArrowheads="1"/>
            </p:cNvSpPr>
            <p:nvPr/>
          </p:nvSpPr>
          <p:spPr bwMode="auto">
            <a:xfrm>
              <a:off x="4664968" y="4908816"/>
              <a:ext cx="759236"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zh-CN" altLang="en-US" sz="2000" b="1" dirty="0">
                  <a:solidFill>
                    <a:srgbClr val="000099"/>
                  </a:solidFill>
                  <a:latin typeface="+mn-lt"/>
                  <a:ea typeface="+mn-ea"/>
                </a:rPr>
                <a:t>漫游</a:t>
              </a:r>
            </a:p>
          </p:txBody>
        </p:sp>
        <p:sp>
          <p:nvSpPr>
            <p:cNvPr id="31" name="Line 187"/>
            <p:cNvSpPr>
              <a:spLocks noChangeShapeType="1"/>
            </p:cNvSpPr>
            <p:nvPr/>
          </p:nvSpPr>
          <p:spPr bwMode="auto">
            <a:xfrm flipV="1">
              <a:off x="2844614" y="2029356"/>
              <a:ext cx="5789192" cy="0"/>
            </a:xfrm>
            <a:prstGeom prst="line">
              <a:avLst/>
            </a:prstGeom>
            <a:noFill/>
            <a:ln w="3810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zh-CN" altLang="en-US" sz="3200" b="1">
                <a:solidFill>
                  <a:srgbClr val="000099"/>
                </a:solidFill>
                <a:latin typeface="+mn-lt"/>
                <a:ea typeface="+mn-ea"/>
              </a:endParaRPr>
            </a:p>
          </p:txBody>
        </p:sp>
        <p:sp>
          <p:nvSpPr>
            <p:cNvPr id="32" name="Text Box 50"/>
            <p:cNvSpPr txBox="1">
              <a:spLocks noChangeArrowheads="1"/>
            </p:cNvSpPr>
            <p:nvPr/>
          </p:nvSpPr>
          <p:spPr bwMode="auto">
            <a:xfrm>
              <a:off x="3607101" y="2520893"/>
              <a:ext cx="1611900"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zh-CN" altLang="en-US" sz="2000" b="1" dirty="0" smtClean="0">
                  <a:solidFill>
                    <a:srgbClr val="FF0000"/>
                  </a:solidFill>
                  <a:latin typeface="+mn-lt"/>
                  <a:ea typeface="+mn-ea"/>
                </a:rPr>
                <a:t>接入点 </a:t>
              </a:r>
              <a:r>
                <a:rPr lang="en-US" altLang="zh-CN" sz="2000" b="1" dirty="0" smtClean="0">
                  <a:solidFill>
                    <a:srgbClr val="FF0000"/>
                  </a:solidFill>
                  <a:latin typeface="+mn-lt"/>
                  <a:ea typeface="+mn-ea"/>
                </a:rPr>
                <a:t>AP</a:t>
              </a:r>
              <a:r>
                <a:rPr lang="en-US" altLang="zh-CN" sz="2000" b="1" baseline="-25000" dirty="0" smtClean="0">
                  <a:solidFill>
                    <a:srgbClr val="FF0000"/>
                  </a:solidFill>
                  <a:latin typeface="+mn-lt"/>
                  <a:ea typeface="+mn-ea"/>
                </a:rPr>
                <a:t>1</a:t>
              </a:r>
              <a:endParaRPr lang="en-US" altLang="zh-CN" sz="2000" b="1" baseline="-25000" dirty="0">
                <a:solidFill>
                  <a:srgbClr val="FF0000"/>
                </a:solidFill>
                <a:latin typeface="+mn-lt"/>
                <a:ea typeface="+mn-ea"/>
              </a:endParaRPr>
            </a:p>
          </p:txBody>
        </p:sp>
        <p:sp>
          <p:nvSpPr>
            <p:cNvPr id="33" name="Freeform 288"/>
            <p:cNvSpPr>
              <a:spLocks/>
            </p:cNvSpPr>
            <p:nvPr/>
          </p:nvSpPr>
          <p:spPr bwMode="auto">
            <a:xfrm>
              <a:off x="2846294" y="2348880"/>
              <a:ext cx="214974" cy="357257"/>
            </a:xfrm>
            <a:custGeom>
              <a:avLst/>
              <a:gdLst>
                <a:gd name="T0" fmla="*/ 0 w 336"/>
                <a:gd name="T1" fmla="*/ 0 h 358"/>
                <a:gd name="T2" fmla="*/ 171148 w 336"/>
                <a:gd name="T3" fmla="*/ 194437 h 358"/>
                <a:gd name="T4" fmla="*/ 115510 w 336"/>
                <a:gd name="T5" fmla="*/ 183542 h 358"/>
                <a:gd name="T6" fmla="*/ 203200 w 336"/>
                <a:gd name="T7" fmla="*/ 300037 h 358"/>
                <a:gd name="T8" fmla="*/ 32052 w 336"/>
                <a:gd name="T9" fmla="*/ 139123 h 358"/>
                <a:gd name="T10" fmla="*/ 103414 w 336"/>
                <a:gd name="T11" fmla="*/ 155885 h 358"/>
                <a:gd name="T12" fmla="*/ 0 w 336"/>
                <a:gd name="T13" fmla="*/ 0 h 358"/>
                <a:gd name="T14" fmla="*/ 0 60000 65536"/>
                <a:gd name="T15" fmla="*/ 0 60000 65536"/>
                <a:gd name="T16" fmla="*/ 0 60000 65536"/>
                <a:gd name="T17" fmla="*/ 0 60000 65536"/>
                <a:gd name="T18" fmla="*/ 0 60000 65536"/>
                <a:gd name="T19" fmla="*/ 0 60000 65536"/>
                <a:gd name="T20" fmla="*/ 0 60000 65536"/>
                <a:gd name="T21" fmla="*/ 0 w 336"/>
                <a:gd name="T22" fmla="*/ 0 h 358"/>
                <a:gd name="T23" fmla="*/ 336 w 336"/>
                <a:gd name="T24" fmla="*/ 358 h 35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358">
                  <a:moveTo>
                    <a:pt x="0" y="0"/>
                  </a:moveTo>
                  <a:lnTo>
                    <a:pt x="283" y="232"/>
                  </a:lnTo>
                  <a:lnTo>
                    <a:pt x="191" y="219"/>
                  </a:lnTo>
                  <a:lnTo>
                    <a:pt x="336" y="358"/>
                  </a:lnTo>
                  <a:lnTo>
                    <a:pt x="53" y="166"/>
                  </a:lnTo>
                  <a:lnTo>
                    <a:pt x="171" y="186"/>
                  </a:lnTo>
                  <a:lnTo>
                    <a:pt x="0" y="0"/>
                  </a:lnTo>
                  <a:close/>
                </a:path>
              </a:pathLst>
            </a:custGeom>
            <a:solidFill>
              <a:schemeClr val="bg1"/>
            </a:solidFill>
            <a:ln w="9525">
              <a:solidFill>
                <a:schemeClr val="tx1"/>
              </a:solidFill>
              <a:round/>
              <a:headEnd/>
              <a:tailEnd/>
            </a:ln>
          </p:spPr>
          <p:txBody>
            <a:bodyPr/>
            <a:lstStyle/>
            <a:p>
              <a:endParaRPr lang="zh-CN" altLang="en-US" sz="3200" b="1">
                <a:solidFill>
                  <a:srgbClr val="000099"/>
                </a:solidFill>
                <a:latin typeface="+mn-lt"/>
                <a:ea typeface="+mn-ea"/>
              </a:endParaRPr>
            </a:p>
          </p:txBody>
        </p:sp>
        <p:sp>
          <p:nvSpPr>
            <p:cNvPr id="34" name="Freeform 291"/>
            <p:cNvSpPr>
              <a:spLocks/>
            </p:cNvSpPr>
            <p:nvPr/>
          </p:nvSpPr>
          <p:spPr bwMode="auto">
            <a:xfrm>
              <a:off x="3607101" y="2777967"/>
              <a:ext cx="214974" cy="357259"/>
            </a:xfrm>
            <a:custGeom>
              <a:avLst/>
              <a:gdLst>
                <a:gd name="T0" fmla="*/ 203200 w 336"/>
                <a:gd name="T1" fmla="*/ 300038 h 358"/>
                <a:gd name="T2" fmla="*/ 31448 w 336"/>
                <a:gd name="T3" fmla="*/ 105600 h 358"/>
                <a:gd name="T4" fmla="*/ 87690 w 336"/>
                <a:gd name="T5" fmla="*/ 116495 h 358"/>
                <a:gd name="T6" fmla="*/ 0 w 336"/>
                <a:gd name="T7" fmla="*/ 0 h 358"/>
                <a:gd name="T8" fmla="*/ 171148 w 336"/>
                <a:gd name="T9" fmla="*/ 160914 h 358"/>
                <a:gd name="T10" fmla="*/ 99181 w 336"/>
                <a:gd name="T11" fmla="*/ 144152 h 358"/>
                <a:gd name="T12" fmla="*/ 203200 w 336"/>
                <a:gd name="T13" fmla="*/ 300038 h 358"/>
                <a:gd name="T14" fmla="*/ 0 60000 65536"/>
                <a:gd name="T15" fmla="*/ 0 60000 65536"/>
                <a:gd name="T16" fmla="*/ 0 60000 65536"/>
                <a:gd name="T17" fmla="*/ 0 60000 65536"/>
                <a:gd name="T18" fmla="*/ 0 60000 65536"/>
                <a:gd name="T19" fmla="*/ 0 60000 65536"/>
                <a:gd name="T20" fmla="*/ 0 60000 65536"/>
                <a:gd name="T21" fmla="*/ 0 w 336"/>
                <a:gd name="T22" fmla="*/ 0 h 358"/>
                <a:gd name="T23" fmla="*/ 336 w 336"/>
                <a:gd name="T24" fmla="*/ 358 h 35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358">
                  <a:moveTo>
                    <a:pt x="336" y="358"/>
                  </a:moveTo>
                  <a:lnTo>
                    <a:pt x="52" y="126"/>
                  </a:lnTo>
                  <a:lnTo>
                    <a:pt x="145" y="139"/>
                  </a:lnTo>
                  <a:lnTo>
                    <a:pt x="0" y="0"/>
                  </a:lnTo>
                  <a:lnTo>
                    <a:pt x="283" y="192"/>
                  </a:lnTo>
                  <a:lnTo>
                    <a:pt x="164" y="172"/>
                  </a:lnTo>
                  <a:lnTo>
                    <a:pt x="336" y="358"/>
                  </a:lnTo>
                  <a:close/>
                </a:path>
              </a:pathLst>
            </a:custGeom>
            <a:solidFill>
              <a:schemeClr val="bg1"/>
            </a:solidFill>
            <a:ln w="9525">
              <a:solidFill>
                <a:schemeClr val="tx1"/>
              </a:solidFill>
              <a:round/>
              <a:headEnd/>
              <a:tailEnd/>
            </a:ln>
          </p:spPr>
          <p:txBody>
            <a:bodyPr/>
            <a:lstStyle/>
            <a:p>
              <a:endParaRPr lang="zh-CN" altLang="en-US" sz="3200" b="1">
                <a:solidFill>
                  <a:srgbClr val="000099"/>
                </a:solidFill>
                <a:latin typeface="+mn-lt"/>
                <a:ea typeface="+mn-ea"/>
              </a:endParaRPr>
            </a:p>
          </p:txBody>
        </p:sp>
        <p:sp>
          <p:nvSpPr>
            <p:cNvPr id="35" name="Freeform 293"/>
            <p:cNvSpPr>
              <a:spLocks/>
            </p:cNvSpPr>
            <p:nvPr/>
          </p:nvSpPr>
          <p:spPr bwMode="auto">
            <a:xfrm>
              <a:off x="2846294" y="2764736"/>
              <a:ext cx="214974" cy="357257"/>
            </a:xfrm>
            <a:custGeom>
              <a:avLst/>
              <a:gdLst>
                <a:gd name="T0" fmla="*/ 0 w 336"/>
                <a:gd name="T1" fmla="*/ 300037 h 358"/>
                <a:gd name="T2" fmla="*/ 171148 w 336"/>
                <a:gd name="T3" fmla="*/ 105600 h 358"/>
                <a:gd name="T4" fmla="*/ 115510 w 336"/>
                <a:gd name="T5" fmla="*/ 116495 h 358"/>
                <a:gd name="T6" fmla="*/ 203200 w 336"/>
                <a:gd name="T7" fmla="*/ 0 h 358"/>
                <a:gd name="T8" fmla="*/ 31448 w 336"/>
                <a:gd name="T9" fmla="*/ 160914 h 358"/>
                <a:gd name="T10" fmla="*/ 103414 w 336"/>
                <a:gd name="T11" fmla="*/ 144152 h 358"/>
                <a:gd name="T12" fmla="*/ 0 w 336"/>
                <a:gd name="T13" fmla="*/ 300037 h 358"/>
                <a:gd name="T14" fmla="*/ 0 60000 65536"/>
                <a:gd name="T15" fmla="*/ 0 60000 65536"/>
                <a:gd name="T16" fmla="*/ 0 60000 65536"/>
                <a:gd name="T17" fmla="*/ 0 60000 65536"/>
                <a:gd name="T18" fmla="*/ 0 60000 65536"/>
                <a:gd name="T19" fmla="*/ 0 60000 65536"/>
                <a:gd name="T20" fmla="*/ 0 60000 65536"/>
                <a:gd name="T21" fmla="*/ 0 w 336"/>
                <a:gd name="T22" fmla="*/ 0 h 358"/>
                <a:gd name="T23" fmla="*/ 336 w 336"/>
                <a:gd name="T24" fmla="*/ 358 h 35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358">
                  <a:moveTo>
                    <a:pt x="0" y="358"/>
                  </a:moveTo>
                  <a:lnTo>
                    <a:pt x="283" y="126"/>
                  </a:lnTo>
                  <a:lnTo>
                    <a:pt x="191" y="139"/>
                  </a:lnTo>
                  <a:lnTo>
                    <a:pt x="336" y="0"/>
                  </a:lnTo>
                  <a:lnTo>
                    <a:pt x="52" y="192"/>
                  </a:lnTo>
                  <a:lnTo>
                    <a:pt x="171" y="172"/>
                  </a:lnTo>
                  <a:lnTo>
                    <a:pt x="0" y="358"/>
                  </a:lnTo>
                  <a:close/>
                </a:path>
              </a:pathLst>
            </a:custGeom>
            <a:solidFill>
              <a:schemeClr val="bg1"/>
            </a:solidFill>
            <a:ln w="9525">
              <a:solidFill>
                <a:schemeClr val="tx1"/>
              </a:solidFill>
              <a:round/>
              <a:headEnd/>
              <a:tailEnd/>
            </a:ln>
          </p:spPr>
          <p:txBody>
            <a:bodyPr/>
            <a:lstStyle/>
            <a:p>
              <a:endParaRPr lang="zh-CN" altLang="en-US" sz="3200" b="1">
                <a:solidFill>
                  <a:srgbClr val="000099"/>
                </a:solidFill>
                <a:latin typeface="+mn-lt"/>
                <a:ea typeface="+mn-ea"/>
              </a:endParaRPr>
            </a:p>
          </p:txBody>
        </p:sp>
        <p:sp>
          <p:nvSpPr>
            <p:cNvPr id="36" name="Freeform 294"/>
            <p:cNvSpPr>
              <a:spLocks/>
            </p:cNvSpPr>
            <p:nvPr/>
          </p:nvSpPr>
          <p:spPr bwMode="auto">
            <a:xfrm>
              <a:off x="3607101" y="2348880"/>
              <a:ext cx="214974" cy="357257"/>
            </a:xfrm>
            <a:custGeom>
              <a:avLst/>
              <a:gdLst>
                <a:gd name="T0" fmla="*/ 203200 w 336"/>
                <a:gd name="T1" fmla="*/ 0 h 358"/>
                <a:gd name="T2" fmla="*/ 32052 w 336"/>
                <a:gd name="T3" fmla="*/ 194437 h 358"/>
                <a:gd name="T4" fmla="*/ 87690 w 336"/>
                <a:gd name="T5" fmla="*/ 183542 h 358"/>
                <a:gd name="T6" fmla="*/ 0 w 336"/>
                <a:gd name="T7" fmla="*/ 300037 h 358"/>
                <a:gd name="T8" fmla="*/ 171148 w 336"/>
                <a:gd name="T9" fmla="*/ 139123 h 358"/>
                <a:gd name="T10" fmla="*/ 99786 w 336"/>
                <a:gd name="T11" fmla="*/ 155885 h 358"/>
                <a:gd name="T12" fmla="*/ 203200 w 336"/>
                <a:gd name="T13" fmla="*/ 0 h 358"/>
                <a:gd name="T14" fmla="*/ 0 60000 65536"/>
                <a:gd name="T15" fmla="*/ 0 60000 65536"/>
                <a:gd name="T16" fmla="*/ 0 60000 65536"/>
                <a:gd name="T17" fmla="*/ 0 60000 65536"/>
                <a:gd name="T18" fmla="*/ 0 60000 65536"/>
                <a:gd name="T19" fmla="*/ 0 60000 65536"/>
                <a:gd name="T20" fmla="*/ 0 60000 65536"/>
                <a:gd name="T21" fmla="*/ 0 w 336"/>
                <a:gd name="T22" fmla="*/ 0 h 358"/>
                <a:gd name="T23" fmla="*/ 336 w 336"/>
                <a:gd name="T24" fmla="*/ 358 h 35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358">
                  <a:moveTo>
                    <a:pt x="336" y="0"/>
                  </a:moveTo>
                  <a:lnTo>
                    <a:pt x="53" y="232"/>
                  </a:lnTo>
                  <a:lnTo>
                    <a:pt x="145" y="219"/>
                  </a:lnTo>
                  <a:lnTo>
                    <a:pt x="0" y="358"/>
                  </a:lnTo>
                  <a:lnTo>
                    <a:pt x="283" y="166"/>
                  </a:lnTo>
                  <a:lnTo>
                    <a:pt x="165" y="186"/>
                  </a:lnTo>
                  <a:lnTo>
                    <a:pt x="336" y="0"/>
                  </a:lnTo>
                  <a:close/>
                </a:path>
              </a:pathLst>
            </a:custGeom>
            <a:solidFill>
              <a:schemeClr val="bg1"/>
            </a:solidFill>
            <a:ln w="9525">
              <a:solidFill>
                <a:schemeClr val="tx1"/>
              </a:solidFill>
              <a:round/>
              <a:headEnd/>
              <a:tailEnd/>
            </a:ln>
          </p:spPr>
          <p:txBody>
            <a:bodyPr/>
            <a:lstStyle/>
            <a:p>
              <a:endParaRPr lang="zh-CN" altLang="en-US" sz="3200" b="1">
                <a:solidFill>
                  <a:srgbClr val="000099"/>
                </a:solidFill>
                <a:latin typeface="+mn-lt"/>
                <a:ea typeface="+mn-ea"/>
              </a:endParaRPr>
            </a:p>
          </p:txBody>
        </p:sp>
        <p:graphicFrame>
          <p:nvGraphicFramePr>
            <p:cNvPr id="37" name="Object 295"/>
            <p:cNvGraphicFramePr>
              <a:graphicFrameLocks noChangeAspect="1"/>
            </p:cNvGraphicFramePr>
            <p:nvPr>
              <p:extLst>
                <p:ext uri="{D42A27DB-BD31-4B8C-83A1-F6EECF244321}">
                  <p14:modId xmlns:p14="http://schemas.microsoft.com/office/powerpoint/2010/main" xmlns="" val="758930405"/>
                </p:ext>
              </p:extLst>
            </p:nvPr>
          </p:nvGraphicFramePr>
          <p:xfrm>
            <a:off x="8405396" y="1484784"/>
            <a:ext cx="1444148" cy="847341"/>
          </p:xfrm>
          <a:graphic>
            <a:graphicData uri="http://schemas.openxmlformats.org/presentationml/2006/ole">
              <p:oleObj spid="_x0000_s262154" name="VISIO" r:id="rId6" imgW="1687068" imgH="964692" progId="">
                <p:embed/>
              </p:oleObj>
            </a:graphicData>
          </a:graphic>
        </p:graphicFrame>
        <p:pic>
          <p:nvPicPr>
            <p:cNvPr id="38" name="Picture 297" descr="D-Link%20DI-713P%20Wireless%20Broadband%20router"/>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6349704" y="2692906"/>
              <a:ext cx="792718" cy="742869"/>
            </a:xfrm>
            <a:prstGeom prst="rect">
              <a:avLst/>
            </a:prstGeom>
            <a:noFill/>
            <a:ln>
              <a:noFill/>
            </a:ln>
          </p:spPr>
        </p:pic>
        <p:sp>
          <p:nvSpPr>
            <p:cNvPr id="39" name="Text Box 300"/>
            <p:cNvSpPr txBox="1">
              <a:spLocks noChangeArrowheads="1"/>
            </p:cNvSpPr>
            <p:nvPr/>
          </p:nvSpPr>
          <p:spPr bwMode="auto">
            <a:xfrm>
              <a:off x="6873704" y="2542292"/>
              <a:ext cx="1611900"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zh-CN" altLang="en-US" sz="2000" b="1" dirty="0" smtClean="0">
                  <a:solidFill>
                    <a:srgbClr val="FF0000"/>
                  </a:solidFill>
                  <a:latin typeface="+mn-lt"/>
                  <a:ea typeface="+mn-ea"/>
                </a:rPr>
                <a:t>接入点 </a:t>
              </a:r>
              <a:r>
                <a:rPr lang="en-US" altLang="zh-CN" sz="2000" b="1" dirty="0" smtClean="0">
                  <a:solidFill>
                    <a:srgbClr val="FF0000"/>
                  </a:solidFill>
                  <a:latin typeface="+mn-lt"/>
                  <a:ea typeface="+mn-ea"/>
                </a:rPr>
                <a:t>AP</a:t>
              </a:r>
              <a:r>
                <a:rPr lang="en-US" altLang="zh-CN" sz="2000" b="1" baseline="-25000" dirty="0" smtClean="0">
                  <a:solidFill>
                    <a:srgbClr val="FF0000"/>
                  </a:solidFill>
                  <a:latin typeface="+mn-lt"/>
                  <a:ea typeface="+mn-ea"/>
                </a:rPr>
                <a:t>2</a:t>
              </a:r>
              <a:endParaRPr lang="en-US" altLang="zh-CN" sz="2000" b="1" baseline="-25000" dirty="0">
                <a:solidFill>
                  <a:srgbClr val="FF0000"/>
                </a:solidFill>
                <a:latin typeface="+mn-lt"/>
                <a:ea typeface="+mn-ea"/>
              </a:endParaRPr>
            </a:p>
          </p:txBody>
        </p:sp>
        <p:sp>
          <p:nvSpPr>
            <p:cNvPr id="40" name="Line 49"/>
            <p:cNvSpPr>
              <a:spLocks noChangeShapeType="1"/>
            </p:cNvSpPr>
            <p:nvPr/>
          </p:nvSpPr>
          <p:spPr bwMode="auto">
            <a:xfrm flipV="1">
              <a:off x="6578114" y="2029356"/>
              <a:ext cx="0" cy="1034984"/>
            </a:xfrm>
            <a:prstGeom prst="line">
              <a:avLst/>
            </a:prstGeom>
            <a:noFill/>
            <a:ln w="3810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zh-CN" altLang="en-US" sz="3200" b="1">
                <a:solidFill>
                  <a:srgbClr val="000099"/>
                </a:solidFill>
                <a:latin typeface="+mn-lt"/>
                <a:ea typeface="+mn-ea"/>
              </a:endParaRPr>
            </a:p>
          </p:txBody>
        </p:sp>
        <p:sp>
          <p:nvSpPr>
            <p:cNvPr id="41" name="Text Box 190"/>
            <p:cNvSpPr txBox="1">
              <a:spLocks noChangeArrowheads="1"/>
            </p:cNvSpPr>
            <p:nvPr/>
          </p:nvSpPr>
          <p:spPr bwMode="auto">
            <a:xfrm>
              <a:off x="8553400" y="1671191"/>
              <a:ext cx="1205539"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zh-CN" altLang="en-US" b="1" dirty="0">
                  <a:solidFill>
                    <a:srgbClr val="000099"/>
                  </a:solidFill>
                  <a:latin typeface="+mn-lt"/>
                  <a:ea typeface="+mn-ea"/>
                </a:rPr>
                <a:t>互联网</a:t>
              </a:r>
            </a:p>
          </p:txBody>
        </p:sp>
        <p:sp>
          <p:nvSpPr>
            <p:cNvPr id="42" name="Freeform 301"/>
            <p:cNvSpPr>
              <a:spLocks/>
            </p:cNvSpPr>
            <p:nvPr/>
          </p:nvSpPr>
          <p:spPr bwMode="auto">
            <a:xfrm>
              <a:off x="6121294" y="2433941"/>
              <a:ext cx="214974" cy="357259"/>
            </a:xfrm>
            <a:custGeom>
              <a:avLst/>
              <a:gdLst>
                <a:gd name="T0" fmla="*/ 0 w 336"/>
                <a:gd name="T1" fmla="*/ 0 h 358"/>
                <a:gd name="T2" fmla="*/ 171148 w 336"/>
                <a:gd name="T3" fmla="*/ 194438 h 358"/>
                <a:gd name="T4" fmla="*/ 115510 w 336"/>
                <a:gd name="T5" fmla="*/ 183543 h 358"/>
                <a:gd name="T6" fmla="*/ 203200 w 336"/>
                <a:gd name="T7" fmla="*/ 300038 h 358"/>
                <a:gd name="T8" fmla="*/ 32052 w 336"/>
                <a:gd name="T9" fmla="*/ 139124 h 358"/>
                <a:gd name="T10" fmla="*/ 103414 w 336"/>
                <a:gd name="T11" fmla="*/ 155886 h 358"/>
                <a:gd name="T12" fmla="*/ 0 w 336"/>
                <a:gd name="T13" fmla="*/ 0 h 358"/>
                <a:gd name="T14" fmla="*/ 0 60000 65536"/>
                <a:gd name="T15" fmla="*/ 0 60000 65536"/>
                <a:gd name="T16" fmla="*/ 0 60000 65536"/>
                <a:gd name="T17" fmla="*/ 0 60000 65536"/>
                <a:gd name="T18" fmla="*/ 0 60000 65536"/>
                <a:gd name="T19" fmla="*/ 0 60000 65536"/>
                <a:gd name="T20" fmla="*/ 0 60000 65536"/>
                <a:gd name="T21" fmla="*/ 0 w 336"/>
                <a:gd name="T22" fmla="*/ 0 h 358"/>
                <a:gd name="T23" fmla="*/ 336 w 336"/>
                <a:gd name="T24" fmla="*/ 358 h 35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358">
                  <a:moveTo>
                    <a:pt x="0" y="0"/>
                  </a:moveTo>
                  <a:lnTo>
                    <a:pt x="283" y="232"/>
                  </a:lnTo>
                  <a:lnTo>
                    <a:pt x="191" y="219"/>
                  </a:lnTo>
                  <a:lnTo>
                    <a:pt x="336" y="358"/>
                  </a:lnTo>
                  <a:lnTo>
                    <a:pt x="53" y="166"/>
                  </a:lnTo>
                  <a:lnTo>
                    <a:pt x="171" y="186"/>
                  </a:lnTo>
                  <a:lnTo>
                    <a:pt x="0" y="0"/>
                  </a:lnTo>
                  <a:close/>
                </a:path>
              </a:pathLst>
            </a:custGeom>
            <a:solidFill>
              <a:schemeClr val="bg1"/>
            </a:solidFill>
            <a:ln w="9525">
              <a:solidFill>
                <a:schemeClr val="tx1"/>
              </a:solidFill>
              <a:round/>
              <a:headEnd/>
              <a:tailEnd/>
            </a:ln>
          </p:spPr>
          <p:txBody>
            <a:bodyPr/>
            <a:lstStyle/>
            <a:p>
              <a:endParaRPr lang="zh-CN" altLang="en-US" sz="3200" b="1">
                <a:solidFill>
                  <a:srgbClr val="000099"/>
                </a:solidFill>
                <a:latin typeface="+mn-lt"/>
                <a:ea typeface="+mn-ea"/>
              </a:endParaRPr>
            </a:p>
          </p:txBody>
        </p:sp>
        <p:sp>
          <p:nvSpPr>
            <p:cNvPr id="43" name="Freeform 302"/>
            <p:cNvSpPr>
              <a:spLocks/>
            </p:cNvSpPr>
            <p:nvPr/>
          </p:nvSpPr>
          <p:spPr bwMode="auto">
            <a:xfrm>
              <a:off x="6819960" y="2777967"/>
              <a:ext cx="214974" cy="357259"/>
            </a:xfrm>
            <a:custGeom>
              <a:avLst/>
              <a:gdLst>
                <a:gd name="T0" fmla="*/ 203200 w 336"/>
                <a:gd name="T1" fmla="*/ 300038 h 358"/>
                <a:gd name="T2" fmla="*/ 31448 w 336"/>
                <a:gd name="T3" fmla="*/ 105600 h 358"/>
                <a:gd name="T4" fmla="*/ 87690 w 336"/>
                <a:gd name="T5" fmla="*/ 116495 h 358"/>
                <a:gd name="T6" fmla="*/ 0 w 336"/>
                <a:gd name="T7" fmla="*/ 0 h 358"/>
                <a:gd name="T8" fmla="*/ 171148 w 336"/>
                <a:gd name="T9" fmla="*/ 160914 h 358"/>
                <a:gd name="T10" fmla="*/ 99181 w 336"/>
                <a:gd name="T11" fmla="*/ 144152 h 358"/>
                <a:gd name="T12" fmla="*/ 203200 w 336"/>
                <a:gd name="T13" fmla="*/ 300038 h 358"/>
                <a:gd name="T14" fmla="*/ 0 60000 65536"/>
                <a:gd name="T15" fmla="*/ 0 60000 65536"/>
                <a:gd name="T16" fmla="*/ 0 60000 65536"/>
                <a:gd name="T17" fmla="*/ 0 60000 65536"/>
                <a:gd name="T18" fmla="*/ 0 60000 65536"/>
                <a:gd name="T19" fmla="*/ 0 60000 65536"/>
                <a:gd name="T20" fmla="*/ 0 60000 65536"/>
                <a:gd name="T21" fmla="*/ 0 w 336"/>
                <a:gd name="T22" fmla="*/ 0 h 358"/>
                <a:gd name="T23" fmla="*/ 336 w 336"/>
                <a:gd name="T24" fmla="*/ 358 h 35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358">
                  <a:moveTo>
                    <a:pt x="336" y="358"/>
                  </a:moveTo>
                  <a:lnTo>
                    <a:pt x="52" y="126"/>
                  </a:lnTo>
                  <a:lnTo>
                    <a:pt x="145" y="139"/>
                  </a:lnTo>
                  <a:lnTo>
                    <a:pt x="0" y="0"/>
                  </a:lnTo>
                  <a:lnTo>
                    <a:pt x="283" y="192"/>
                  </a:lnTo>
                  <a:lnTo>
                    <a:pt x="164" y="172"/>
                  </a:lnTo>
                  <a:lnTo>
                    <a:pt x="336" y="358"/>
                  </a:lnTo>
                  <a:close/>
                </a:path>
              </a:pathLst>
            </a:custGeom>
            <a:solidFill>
              <a:schemeClr val="bg1"/>
            </a:solidFill>
            <a:ln w="9525">
              <a:solidFill>
                <a:schemeClr val="tx1"/>
              </a:solidFill>
              <a:round/>
              <a:headEnd/>
              <a:tailEnd/>
            </a:ln>
          </p:spPr>
          <p:txBody>
            <a:bodyPr/>
            <a:lstStyle/>
            <a:p>
              <a:endParaRPr lang="zh-CN" altLang="en-US" sz="3200" b="1">
                <a:solidFill>
                  <a:srgbClr val="000099"/>
                </a:solidFill>
                <a:latin typeface="+mn-lt"/>
                <a:ea typeface="+mn-ea"/>
              </a:endParaRPr>
            </a:p>
          </p:txBody>
        </p:sp>
        <p:sp>
          <p:nvSpPr>
            <p:cNvPr id="44" name="Freeform 303"/>
            <p:cNvSpPr>
              <a:spLocks/>
            </p:cNvSpPr>
            <p:nvPr/>
          </p:nvSpPr>
          <p:spPr bwMode="auto">
            <a:xfrm>
              <a:off x="6121294" y="2849797"/>
              <a:ext cx="214974" cy="357259"/>
            </a:xfrm>
            <a:custGeom>
              <a:avLst/>
              <a:gdLst>
                <a:gd name="T0" fmla="*/ 0 w 336"/>
                <a:gd name="T1" fmla="*/ 300038 h 358"/>
                <a:gd name="T2" fmla="*/ 171148 w 336"/>
                <a:gd name="T3" fmla="*/ 105600 h 358"/>
                <a:gd name="T4" fmla="*/ 115510 w 336"/>
                <a:gd name="T5" fmla="*/ 116495 h 358"/>
                <a:gd name="T6" fmla="*/ 203200 w 336"/>
                <a:gd name="T7" fmla="*/ 0 h 358"/>
                <a:gd name="T8" fmla="*/ 31448 w 336"/>
                <a:gd name="T9" fmla="*/ 160914 h 358"/>
                <a:gd name="T10" fmla="*/ 103414 w 336"/>
                <a:gd name="T11" fmla="*/ 144152 h 358"/>
                <a:gd name="T12" fmla="*/ 0 w 336"/>
                <a:gd name="T13" fmla="*/ 300038 h 358"/>
                <a:gd name="T14" fmla="*/ 0 60000 65536"/>
                <a:gd name="T15" fmla="*/ 0 60000 65536"/>
                <a:gd name="T16" fmla="*/ 0 60000 65536"/>
                <a:gd name="T17" fmla="*/ 0 60000 65536"/>
                <a:gd name="T18" fmla="*/ 0 60000 65536"/>
                <a:gd name="T19" fmla="*/ 0 60000 65536"/>
                <a:gd name="T20" fmla="*/ 0 60000 65536"/>
                <a:gd name="T21" fmla="*/ 0 w 336"/>
                <a:gd name="T22" fmla="*/ 0 h 358"/>
                <a:gd name="T23" fmla="*/ 336 w 336"/>
                <a:gd name="T24" fmla="*/ 358 h 35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358">
                  <a:moveTo>
                    <a:pt x="0" y="358"/>
                  </a:moveTo>
                  <a:lnTo>
                    <a:pt x="283" y="126"/>
                  </a:lnTo>
                  <a:lnTo>
                    <a:pt x="191" y="139"/>
                  </a:lnTo>
                  <a:lnTo>
                    <a:pt x="336" y="0"/>
                  </a:lnTo>
                  <a:lnTo>
                    <a:pt x="52" y="192"/>
                  </a:lnTo>
                  <a:lnTo>
                    <a:pt x="171" y="172"/>
                  </a:lnTo>
                  <a:lnTo>
                    <a:pt x="0" y="358"/>
                  </a:lnTo>
                  <a:close/>
                </a:path>
              </a:pathLst>
            </a:custGeom>
            <a:solidFill>
              <a:schemeClr val="bg1"/>
            </a:solidFill>
            <a:ln w="9525">
              <a:solidFill>
                <a:schemeClr val="tx1"/>
              </a:solidFill>
              <a:round/>
              <a:headEnd/>
              <a:tailEnd/>
            </a:ln>
          </p:spPr>
          <p:txBody>
            <a:bodyPr/>
            <a:lstStyle/>
            <a:p>
              <a:endParaRPr lang="zh-CN" altLang="en-US" sz="3200" b="1">
                <a:solidFill>
                  <a:srgbClr val="000099"/>
                </a:solidFill>
                <a:latin typeface="+mn-lt"/>
                <a:ea typeface="+mn-ea"/>
              </a:endParaRPr>
            </a:p>
          </p:txBody>
        </p:sp>
        <p:sp>
          <p:nvSpPr>
            <p:cNvPr id="45" name="Freeform 304"/>
            <p:cNvSpPr>
              <a:spLocks/>
            </p:cNvSpPr>
            <p:nvPr/>
          </p:nvSpPr>
          <p:spPr bwMode="auto">
            <a:xfrm>
              <a:off x="6819960" y="2348880"/>
              <a:ext cx="214974" cy="357257"/>
            </a:xfrm>
            <a:custGeom>
              <a:avLst/>
              <a:gdLst>
                <a:gd name="T0" fmla="*/ 203200 w 336"/>
                <a:gd name="T1" fmla="*/ 0 h 358"/>
                <a:gd name="T2" fmla="*/ 32052 w 336"/>
                <a:gd name="T3" fmla="*/ 194437 h 358"/>
                <a:gd name="T4" fmla="*/ 87690 w 336"/>
                <a:gd name="T5" fmla="*/ 183542 h 358"/>
                <a:gd name="T6" fmla="*/ 0 w 336"/>
                <a:gd name="T7" fmla="*/ 300037 h 358"/>
                <a:gd name="T8" fmla="*/ 171148 w 336"/>
                <a:gd name="T9" fmla="*/ 139123 h 358"/>
                <a:gd name="T10" fmla="*/ 99786 w 336"/>
                <a:gd name="T11" fmla="*/ 155885 h 358"/>
                <a:gd name="T12" fmla="*/ 203200 w 336"/>
                <a:gd name="T13" fmla="*/ 0 h 358"/>
                <a:gd name="T14" fmla="*/ 0 60000 65536"/>
                <a:gd name="T15" fmla="*/ 0 60000 65536"/>
                <a:gd name="T16" fmla="*/ 0 60000 65536"/>
                <a:gd name="T17" fmla="*/ 0 60000 65536"/>
                <a:gd name="T18" fmla="*/ 0 60000 65536"/>
                <a:gd name="T19" fmla="*/ 0 60000 65536"/>
                <a:gd name="T20" fmla="*/ 0 60000 65536"/>
                <a:gd name="T21" fmla="*/ 0 w 336"/>
                <a:gd name="T22" fmla="*/ 0 h 358"/>
                <a:gd name="T23" fmla="*/ 336 w 336"/>
                <a:gd name="T24" fmla="*/ 358 h 35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358">
                  <a:moveTo>
                    <a:pt x="336" y="0"/>
                  </a:moveTo>
                  <a:lnTo>
                    <a:pt x="53" y="232"/>
                  </a:lnTo>
                  <a:lnTo>
                    <a:pt x="145" y="219"/>
                  </a:lnTo>
                  <a:lnTo>
                    <a:pt x="0" y="358"/>
                  </a:lnTo>
                  <a:lnTo>
                    <a:pt x="283" y="166"/>
                  </a:lnTo>
                  <a:lnTo>
                    <a:pt x="165" y="186"/>
                  </a:lnTo>
                  <a:lnTo>
                    <a:pt x="336" y="0"/>
                  </a:lnTo>
                  <a:close/>
                </a:path>
              </a:pathLst>
            </a:custGeom>
            <a:solidFill>
              <a:schemeClr val="bg1"/>
            </a:solidFill>
            <a:ln w="9525">
              <a:solidFill>
                <a:schemeClr val="tx1"/>
              </a:solidFill>
              <a:round/>
              <a:headEnd/>
              <a:tailEnd/>
            </a:ln>
          </p:spPr>
          <p:txBody>
            <a:bodyPr/>
            <a:lstStyle/>
            <a:p>
              <a:endParaRPr lang="zh-CN" altLang="en-US" sz="3200" b="1">
                <a:solidFill>
                  <a:srgbClr val="000099"/>
                </a:solidFill>
                <a:latin typeface="+mn-lt"/>
                <a:ea typeface="+mn-ea"/>
              </a:endParaRPr>
            </a:p>
          </p:txBody>
        </p:sp>
        <p:sp>
          <p:nvSpPr>
            <p:cNvPr id="46" name="Text Box 305"/>
            <p:cNvSpPr txBox="1">
              <a:spLocks noChangeArrowheads="1"/>
            </p:cNvSpPr>
            <p:nvPr/>
          </p:nvSpPr>
          <p:spPr bwMode="auto">
            <a:xfrm>
              <a:off x="4651742" y="1628622"/>
              <a:ext cx="1785559"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zh-CN" altLang="en-US" sz="2000" b="1" dirty="0">
                  <a:solidFill>
                    <a:srgbClr val="000099"/>
                  </a:solidFill>
                  <a:latin typeface="+mn-lt"/>
                  <a:ea typeface="+mn-ea"/>
                </a:rPr>
                <a:t>分配系统 </a:t>
              </a:r>
              <a:r>
                <a:rPr lang="en-US" altLang="zh-CN" sz="2000" b="1" dirty="0">
                  <a:solidFill>
                    <a:srgbClr val="000099"/>
                  </a:solidFill>
                  <a:latin typeface="+mn-lt"/>
                  <a:ea typeface="+mn-ea"/>
                </a:rPr>
                <a:t>DS</a:t>
              </a:r>
            </a:p>
          </p:txBody>
        </p:sp>
        <p:pic>
          <p:nvPicPr>
            <p:cNvPr id="47" name="Picture 306"/>
            <p:cNvPicPr>
              <a:picLocks noChangeArrowheads="1"/>
            </p:cNvPicPr>
            <p:nvPr/>
          </p:nvPicPr>
          <p:blipFill>
            <a:blip r:embed="rId7" cstate="print">
              <a:extLst>
                <a:ext uri="{28A0092B-C50C-407E-A947-70E740481C1C}">
                  <a14:useLocalDpi xmlns:a14="http://schemas.microsoft.com/office/drawing/2010/main" xmlns="" val="0"/>
                </a:ext>
              </a:extLst>
            </a:blip>
            <a:srcRect/>
            <a:stretch>
              <a:fillRect/>
            </a:stretch>
          </p:blipFill>
          <p:spPr bwMode="auto">
            <a:xfrm>
              <a:off x="7491755" y="1870574"/>
              <a:ext cx="634846" cy="32512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699">
                  <a:solidFill>
                    <a:srgbClr val="000000"/>
                  </a:solidFill>
                  <a:miter lim="800000"/>
                  <a:headEnd/>
                  <a:tailEnd/>
                </a14:hiddenLine>
              </a:ext>
            </a:extLst>
          </p:spPr>
        </p:pic>
        <p:sp>
          <p:nvSpPr>
            <p:cNvPr id="48" name="Line 403"/>
            <p:cNvSpPr>
              <a:spLocks noChangeShapeType="1"/>
            </p:cNvSpPr>
            <p:nvPr/>
          </p:nvSpPr>
          <p:spPr bwMode="auto">
            <a:xfrm flipV="1">
              <a:off x="1474153" y="3292116"/>
              <a:ext cx="1751705" cy="686163"/>
            </a:xfrm>
            <a:prstGeom prst="line">
              <a:avLst/>
            </a:prstGeom>
            <a:noFill/>
            <a:ln w="38100" cap="rnd">
              <a:solidFill>
                <a:schemeClr val="tx1"/>
              </a:solidFill>
              <a:prstDash val="sysDot"/>
              <a:round/>
              <a:headEnd type="triangle" w="sm" len="med"/>
              <a:tailEnd type="triangle" w="sm" len="med"/>
            </a:ln>
            <a:extLst>
              <a:ext uri="{909E8E84-426E-40DD-AFC4-6F175D3DCCD1}">
                <a14:hiddenFill xmlns:a14="http://schemas.microsoft.com/office/drawing/2010/main" xmlns="">
                  <a:noFill/>
                </a14:hiddenFill>
              </a:ext>
            </a:extLst>
          </p:spPr>
          <p:txBody>
            <a:bodyPr/>
            <a:lstStyle/>
            <a:p>
              <a:endParaRPr lang="zh-CN" altLang="en-US" sz="3200" b="1">
                <a:solidFill>
                  <a:srgbClr val="000099"/>
                </a:solidFill>
                <a:latin typeface="+mn-lt"/>
                <a:ea typeface="+mn-ea"/>
              </a:endParaRPr>
            </a:p>
          </p:txBody>
        </p:sp>
        <p:sp>
          <p:nvSpPr>
            <p:cNvPr id="49" name="Line 404"/>
            <p:cNvSpPr>
              <a:spLocks noChangeShapeType="1"/>
            </p:cNvSpPr>
            <p:nvPr/>
          </p:nvSpPr>
          <p:spPr bwMode="auto">
            <a:xfrm flipV="1">
              <a:off x="2463371" y="3292116"/>
              <a:ext cx="915320" cy="1372325"/>
            </a:xfrm>
            <a:prstGeom prst="line">
              <a:avLst/>
            </a:prstGeom>
            <a:noFill/>
            <a:ln w="38100" cap="rnd">
              <a:solidFill>
                <a:schemeClr val="tx1"/>
              </a:solidFill>
              <a:prstDash val="sysDot"/>
              <a:round/>
              <a:headEnd type="triangle" w="sm" len="med"/>
              <a:tailEnd type="triangle" w="sm" len="med"/>
            </a:ln>
            <a:extLst>
              <a:ext uri="{909E8E84-426E-40DD-AFC4-6F175D3DCCD1}">
                <a14:hiddenFill xmlns:a14="http://schemas.microsoft.com/office/drawing/2010/main" xmlns="">
                  <a:noFill/>
                </a14:hiddenFill>
              </a:ext>
            </a:extLst>
          </p:spPr>
          <p:txBody>
            <a:bodyPr/>
            <a:lstStyle/>
            <a:p>
              <a:endParaRPr lang="zh-CN" altLang="en-US" sz="3200" b="1">
                <a:solidFill>
                  <a:srgbClr val="000099"/>
                </a:solidFill>
                <a:latin typeface="+mn-lt"/>
                <a:ea typeface="+mn-ea"/>
              </a:endParaRPr>
            </a:p>
          </p:txBody>
        </p:sp>
        <p:sp>
          <p:nvSpPr>
            <p:cNvPr id="50" name="Line 405"/>
            <p:cNvSpPr>
              <a:spLocks noChangeShapeType="1"/>
            </p:cNvSpPr>
            <p:nvPr/>
          </p:nvSpPr>
          <p:spPr bwMode="auto">
            <a:xfrm flipV="1">
              <a:off x="5740050" y="3207056"/>
              <a:ext cx="685231" cy="429087"/>
            </a:xfrm>
            <a:prstGeom prst="line">
              <a:avLst/>
            </a:prstGeom>
            <a:noFill/>
            <a:ln w="38100" cap="rnd">
              <a:solidFill>
                <a:schemeClr val="tx1"/>
              </a:solidFill>
              <a:prstDash val="sysDot"/>
              <a:round/>
              <a:headEnd type="triangle" w="sm" len="med"/>
              <a:tailEnd type="triangle" w="sm" len="med"/>
            </a:ln>
            <a:extLst>
              <a:ext uri="{909E8E84-426E-40DD-AFC4-6F175D3DCCD1}">
                <a14:hiddenFill xmlns:a14="http://schemas.microsoft.com/office/drawing/2010/main" xmlns="">
                  <a:noFill/>
                </a14:hiddenFill>
              </a:ext>
            </a:extLst>
          </p:spPr>
          <p:txBody>
            <a:bodyPr/>
            <a:lstStyle/>
            <a:p>
              <a:endParaRPr lang="zh-CN" altLang="en-US" sz="3200" b="1">
                <a:solidFill>
                  <a:srgbClr val="000099"/>
                </a:solidFill>
                <a:latin typeface="+mn-lt"/>
                <a:ea typeface="+mn-ea"/>
              </a:endParaRPr>
            </a:p>
          </p:txBody>
        </p:sp>
        <p:sp>
          <p:nvSpPr>
            <p:cNvPr id="51" name="Line 406"/>
            <p:cNvSpPr>
              <a:spLocks noChangeShapeType="1"/>
            </p:cNvSpPr>
            <p:nvPr/>
          </p:nvSpPr>
          <p:spPr bwMode="auto">
            <a:xfrm>
              <a:off x="3607101" y="3207056"/>
              <a:ext cx="1142051" cy="429087"/>
            </a:xfrm>
            <a:prstGeom prst="line">
              <a:avLst/>
            </a:prstGeom>
            <a:noFill/>
            <a:ln w="38100" cap="rnd">
              <a:solidFill>
                <a:schemeClr val="tx1"/>
              </a:solidFill>
              <a:prstDash val="sysDot"/>
              <a:round/>
              <a:headEnd type="triangle" w="sm" len="med"/>
              <a:tailEnd type="triangle" w="sm" len="med"/>
            </a:ln>
            <a:extLst>
              <a:ext uri="{909E8E84-426E-40DD-AFC4-6F175D3DCCD1}">
                <a14:hiddenFill xmlns:a14="http://schemas.microsoft.com/office/drawing/2010/main" xmlns="">
                  <a:noFill/>
                </a14:hiddenFill>
              </a:ext>
            </a:extLst>
          </p:spPr>
          <p:txBody>
            <a:bodyPr/>
            <a:lstStyle/>
            <a:p>
              <a:endParaRPr lang="zh-CN" altLang="en-US" sz="3200" b="1">
                <a:solidFill>
                  <a:srgbClr val="000099"/>
                </a:solidFill>
                <a:latin typeface="+mn-lt"/>
                <a:ea typeface="+mn-ea"/>
              </a:endParaRPr>
            </a:p>
          </p:txBody>
        </p:sp>
        <p:sp>
          <p:nvSpPr>
            <p:cNvPr id="52" name="Line 407"/>
            <p:cNvSpPr>
              <a:spLocks noChangeShapeType="1"/>
            </p:cNvSpPr>
            <p:nvPr/>
          </p:nvSpPr>
          <p:spPr bwMode="auto">
            <a:xfrm flipV="1">
              <a:off x="3454268" y="3292116"/>
              <a:ext cx="77256" cy="1544338"/>
            </a:xfrm>
            <a:prstGeom prst="line">
              <a:avLst/>
            </a:prstGeom>
            <a:noFill/>
            <a:ln w="38100" cap="rnd">
              <a:solidFill>
                <a:schemeClr val="tx1"/>
              </a:solidFill>
              <a:prstDash val="sysDot"/>
              <a:round/>
              <a:headEnd type="triangle" w="sm" len="med"/>
              <a:tailEnd type="triangle" w="sm" len="med"/>
            </a:ln>
            <a:extLst>
              <a:ext uri="{909E8E84-426E-40DD-AFC4-6F175D3DCCD1}">
                <a14:hiddenFill xmlns:a14="http://schemas.microsoft.com/office/drawing/2010/main" xmlns="">
                  <a:noFill/>
                </a14:hiddenFill>
              </a:ext>
            </a:extLst>
          </p:spPr>
          <p:txBody>
            <a:bodyPr/>
            <a:lstStyle/>
            <a:p>
              <a:endParaRPr lang="zh-CN" altLang="en-US" sz="3200" b="1">
                <a:solidFill>
                  <a:srgbClr val="000099"/>
                </a:solidFill>
                <a:latin typeface="+mn-lt"/>
                <a:ea typeface="+mn-ea"/>
              </a:endParaRPr>
            </a:p>
          </p:txBody>
        </p:sp>
        <p:sp>
          <p:nvSpPr>
            <p:cNvPr id="53" name="Line 408"/>
            <p:cNvSpPr>
              <a:spLocks noChangeShapeType="1"/>
            </p:cNvSpPr>
            <p:nvPr/>
          </p:nvSpPr>
          <p:spPr bwMode="auto">
            <a:xfrm flipV="1">
              <a:off x="6272447" y="3292116"/>
              <a:ext cx="305667" cy="1200312"/>
            </a:xfrm>
            <a:prstGeom prst="line">
              <a:avLst/>
            </a:prstGeom>
            <a:noFill/>
            <a:ln w="38100" cap="rnd">
              <a:solidFill>
                <a:schemeClr val="tx1"/>
              </a:solidFill>
              <a:prstDash val="sysDot"/>
              <a:round/>
              <a:headEnd type="triangle" w="sm" len="med"/>
              <a:tailEnd type="triangle" w="sm" len="med"/>
            </a:ln>
            <a:extLst>
              <a:ext uri="{909E8E84-426E-40DD-AFC4-6F175D3DCCD1}">
                <a14:hiddenFill xmlns:a14="http://schemas.microsoft.com/office/drawing/2010/main" xmlns="">
                  <a:noFill/>
                </a14:hiddenFill>
              </a:ext>
            </a:extLst>
          </p:spPr>
          <p:txBody>
            <a:bodyPr/>
            <a:lstStyle/>
            <a:p>
              <a:endParaRPr lang="zh-CN" altLang="en-US" sz="3200" b="1">
                <a:solidFill>
                  <a:srgbClr val="000099"/>
                </a:solidFill>
                <a:latin typeface="+mn-lt"/>
                <a:ea typeface="+mn-ea"/>
              </a:endParaRPr>
            </a:p>
          </p:txBody>
        </p:sp>
        <p:sp>
          <p:nvSpPr>
            <p:cNvPr id="54" name="Line 409"/>
            <p:cNvSpPr>
              <a:spLocks noChangeShapeType="1"/>
            </p:cNvSpPr>
            <p:nvPr/>
          </p:nvSpPr>
          <p:spPr bwMode="auto">
            <a:xfrm flipH="1" flipV="1">
              <a:off x="6883781" y="3292116"/>
              <a:ext cx="1294884" cy="1028298"/>
            </a:xfrm>
            <a:prstGeom prst="line">
              <a:avLst/>
            </a:prstGeom>
            <a:noFill/>
            <a:ln w="38100" cap="rnd">
              <a:solidFill>
                <a:schemeClr val="tx1"/>
              </a:solidFill>
              <a:prstDash val="sysDot"/>
              <a:round/>
              <a:headEnd type="triangle" w="sm" len="med"/>
              <a:tailEnd type="triangle" w="sm" len="med"/>
            </a:ln>
            <a:extLst>
              <a:ext uri="{909E8E84-426E-40DD-AFC4-6F175D3DCCD1}">
                <a14:hiddenFill xmlns:a14="http://schemas.microsoft.com/office/drawing/2010/main" xmlns="">
                  <a:noFill/>
                </a14:hiddenFill>
              </a:ext>
            </a:extLst>
          </p:spPr>
          <p:txBody>
            <a:bodyPr/>
            <a:lstStyle/>
            <a:p>
              <a:endParaRPr lang="zh-CN" altLang="en-US" sz="3200" b="1">
                <a:solidFill>
                  <a:srgbClr val="000099"/>
                </a:solidFill>
                <a:latin typeface="+mn-lt"/>
                <a:ea typeface="+mn-ea"/>
              </a:endParaRPr>
            </a:p>
          </p:txBody>
        </p:sp>
        <p:sp>
          <p:nvSpPr>
            <p:cNvPr id="55" name="Line 410"/>
            <p:cNvSpPr>
              <a:spLocks noChangeShapeType="1"/>
            </p:cNvSpPr>
            <p:nvPr/>
          </p:nvSpPr>
          <p:spPr bwMode="auto">
            <a:xfrm flipH="1" flipV="1">
              <a:off x="6729268" y="3292116"/>
              <a:ext cx="686910" cy="1115250"/>
            </a:xfrm>
            <a:prstGeom prst="line">
              <a:avLst/>
            </a:prstGeom>
            <a:noFill/>
            <a:ln w="38100" cap="rnd">
              <a:solidFill>
                <a:schemeClr val="tx1"/>
              </a:solidFill>
              <a:prstDash val="sysDot"/>
              <a:round/>
              <a:headEnd type="triangle" w="sm" len="med"/>
              <a:tailEnd type="triangle" w="sm" len="med"/>
            </a:ln>
            <a:extLst>
              <a:ext uri="{909E8E84-426E-40DD-AFC4-6F175D3DCCD1}">
                <a14:hiddenFill xmlns:a14="http://schemas.microsoft.com/office/drawing/2010/main" xmlns="">
                  <a:noFill/>
                </a14:hiddenFill>
              </a:ext>
            </a:extLst>
          </p:spPr>
          <p:txBody>
            <a:bodyPr/>
            <a:lstStyle/>
            <a:p>
              <a:endParaRPr lang="zh-CN" altLang="en-US" sz="3200" b="1">
                <a:solidFill>
                  <a:srgbClr val="000099"/>
                </a:solidFill>
                <a:latin typeface="+mn-lt"/>
                <a:ea typeface="+mn-ea"/>
              </a:endParaRPr>
            </a:p>
          </p:txBody>
        </p:sp>
        <p:sp>
          <p:nvSpPr>
            <p:cNvPr id="56" name="Line 422"/>
            <p:cNvSpPr>
              <a:spLocks noChangeShapeType="1"/>
            </p:cNvSpPr>
            <p:nvPr/>
          </p:nvSpPr>
          <p:spPr bwMode="auto">
            <a:xfrm flipH="1" flipV="1">
              <a:off x="6653690" y="3292116"/>
              <a:ext cx="152834" cy="1285373"/>
            </a:xfrm>
            <a:prstGeom prst="line">
              <a:avLst/>
            </a:prstGeom>
            <a:noFill/>
            <a:ln w="38100" cap="rnd">
              <a:solidFill>
                <a:schemeClr val="tx1"/>
              </a:solidFill>
              <a:prstDash val="sysDot"/>
              <a:round/>
              <a:headEnd type="triangle" w="sm" len="med"/>
              <a:tailEnd type="triangle" w="sm" len="med"/>
            </a:ln>
            <a:extLst>
              <a:ext uri="{909E8E84-426E-40DD-AFC4-6F175D3DCCD1}">
                <a14:hiddenFill xmlns:a14="http://schemas.microsoft.com/office/drawing/2010/main" xmlns="">
                  <a:noFill/>
                </a14:hiddenFill>
              </a:ext>
            </a:extLst>
          </p:spPr>
          <p:txBody>
            <a:bodyPr/>
            <a:lstStyle/>
            <a:p>
              <a:endParaRPr lang="zh-CN" altLang="en-US" sz="3200" b="1">
                <a:solidFill>
                  <a:srgbClr val="000099"/>
                </a:solidFill>
                <a:latin typeface="+mn-lt"/>
                <a:ea typeface="+mn-ea"/>
              </a:endParaRPr>
            </a:p>
          </p:txBody>
        </p:sp>
        <p:sp>
          <p:nvSpPr>
            <p:cNvPr id="57" name="Text Box 423"/>
            <p:cNvSpPr txBox="1">
              <a:spLocks noChangeArrowheads="1"/>
            </p:cNvSpPr>
            <p:nvPr/>
          </p:nvSpPr>
          <p:spPr bwMode="auto">
            <a:xfrm>
              <a:off x="7105473" y="4577489"/>
              <a:ext cx="467489"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sz="2000" b="1" dirty="0">
                  <a:solidFill>
                    <a:srgbClr val="FF0000"/>
                  </a:solidFill>
                  <a:latin typeface="+mn-lt"/>
                  <a:ea typeface="+mn-ea"/>
                </a:rPr>
                <a:t>A</a:t>
              </a:r>
              <a:r>
                <a:rPr lang="en-US" altLang="zh-CN" sz="2000" b="1" dirty="0">
                  <a:solidFill>
                    <a:srgbClr val="FF0000"/>
                  </a:solidFill>
                  <a:latin typeface="+mn-lt"/>
                  <a:ea typeface="+mn-ea"/>
                  <a:cs typeface="Times New Roman" pitchFamily="18" charset="0"/>
                </a:rPr>
                <a:t>'</a:t>
              </a:r>
            </a:p>
          </p:txBody>
        </p:sp>
        <p:grpSp>
          <p:nvGrpSpPr>
            <p:cNvPr id="6" name="Group 426"/>
            <p:cNvGrpSpPr>
              <a:grpSpLocks/>
            </p:cNvGrpSpPr>
            <p:nvPr/>
          </p:nvGrpSpPr>
          <p:grpSpPr bwMode="auto">
            <a:xfrm>
              <a:off x="1930973" y="4331756"/>
              <a:ext cx="710423" cy="589759"/>
              <a:chOff x="762" y="2391"/>
              <a:chExt cx="423" cy="312"/>
            </a:xfrm>
          </p:grpSpPr>
          <p:grpSp>
            <p:nvGrpSpPr>
              <p:cNvPr id="7" name="Group 427"/>
              <p:cNvGrpSpPr>
                <a:grpSpLocks/>
              </p:cNvGrpSpPr>
              <p:nvPr/>
            </p:nvGrpSpPr>
            <p:grpSpPr bwMode="auto">
              <a:xfrm>
                <a:off x="867" y="2432"/>
                <a:ext cx="318" cy="271"/>
                <a:chOff x="657" y="1570"/>
                <a:chExt cx="318" cy="311"/>
              </a:xfrm>
            </p:grpSpPr>
            <p:sp>
              <p:nvSpPr>
                <p:cNvPr id="149" name="Line 428"/>
                <p:cNvSpPr>
                  <a:spLocks noChangeShapeType="1"/>
                </p:cNvSpPr>
                <p:nvPr/>
              </p:nvSpPr>
              <p:spPr bwMode="auto">
                <a:xfrm flipH="1">
                  <a:off x="703" y="1570"/>
                  <a:ext cx="0" cy="78"/>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sz="3200" b="1">
                    <a:solidFill>
                      <a:srgbClr val="000099"/>
                    </a:solidFill>
                    <a:latin typeface="+mn-lt"/>
                    <a:ea typeface="+mn-ea"/>
                  </a:endParaRPr>
                </a:p>
              </p:txBody>
            </p:sp>
            <p:pic>
              <p:nvPicPr>
                <p:cNvPr id="150" name="Picture 429" descr="laptop copy"/>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657" y="1615"/>
                  <a:ext cx="318" cy="26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grpSp>
            <p:nvGrpSpPr>
              <p:cNvPr id="8" name="Group 430"/>
              <p:cNvGrpSpPr>
                <a:grpSpLocks/>
              </p:cNvGrpSpPr>
              <p:nvPr/>
            </p:nvGrpSpPr>
            <p:grpSpPr bwMode="auto">
              <a:xfrm>
                <a:off x="762" y="2391"/>
                <a:ext cx="306" cy="90"/>
                <a:chOff x="748" y="2251"/>
                <a:chExt cx="306" cy="90"/>
              </a:xfrm>
            </p:grpSpPr>
            <p:sp>
              <p:nvSpPr>
                <p:cNvPr id="143" name="AutoShape 431"/>
                <p:cNvSpPr>
                  <a:spLocks noChangeArrowheads="1"/>
                </p:cNvSpPr>
                <p:nvPr/>
              </p:nvSpPr>
              <p:spPr bwMode="auto">
                <a:xfrm>
                  <a:off x="748" y="2251"/>
                  <a:ext cx="111" cy="90"/>
                </a:xfrm>
                <a:prstGeom prst="moon">
                  <a:avLst>
                    <a:gd name="adj" fmla="val 18444"/>
                  </a:avLst>
                </a:prstGeom>
                <a:solidFill>
                  <a:srgbClr val="80808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sz="3200" b="1">
                    <a:solidFill>
                      <a:srgbClr val="000099"/>
                    </a:solidFill>
                    <a:latin typeface="+mn-lt"/>
                    <a:ea typeface="+mn-ea"/>
                  </a:endParaRPr>
                </a:p>
              </p:txBody>
            </p:sp>
            <p:sp>
              <p:nvSpPr>
                <p:cNvPr id="144" name="AutoShape 432"/>
                <p:cNvSpPr>
                  <a:spLocks noChangeArrowheads="1"/>
                </p:cNvSpPr>
                <p:nvPr/>
              </p:nvSpPr>
              <p:spPr bwMode="auto">
                <a:xfrm flipH="1">
                  <a:off x="943" y="2251"/>
                  <a:ext cx="111" cy="90"/>
                </a:xfrm>
                <a:prstGeom prst="moon">
                  <a:avLst>
                    <a:gd name="adj" fmla="val 18444"/>
                  </a:avLst>
                </a:prstGeom>
                <a:solidFill>
                  <a:srgbClr val="80808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sz="3200" b="1">
                    <a:solidFill>
                      <a:srgbClr val="000099"/>
                    </a:solidFill>
                    <a:latin typeface="+mn-lt"/>
                    <a:ea typeface="+mn-ea"/>
                  </a:endParaRPr>
                </a:p>
              </p:txBody>
            </p:sp>
            <p:sp>
              <p:nvSpPr>
                <p:cNvPr id="145" name="AutoShape 433"/>
                <p:cNvSpPr>
                  <a:spLocks noChangeArrowheads="1"/>
                </p:cNvSpPr>
                <p:nvPr/>
              </p:nvSpPr>
              <p:spPr bwMode="auto">
                <a:xfrm flipH="1">
                  <a:off x="922" y="2266"/>
                  <a:ext cx="70" cy="60"/>
                </a:xfrm>
                <a:prstGeom prst="moon">
                  <a:avLst>
                    <a:gd name="adj" fmla="val 18347"/>
                  </a:avLst>
                </a:prstGeom>
                <a:solidFill>
                  <a:srgbClr val="80808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sz="3200" b="1">
                    <a:solidFill>
                      <a:srgbClr val="000099"/>
                    </a:solidFill>
                    <a:latin typeface="+mn-lt"/>
                    <a:ea typeface="+mn-ea"/>
                  </a:endParaRPr>
                </a:p>
              </p:txBody>
            </p:sp>
            <p:sp>
              <p:nvSpPr>
                <p:cNvPr id="146" name="AutoShape 434"/>
                <p:cNvSpPr>
                  <a:spLocks noChangeArrowheads="1"/>
                </p:cNvSpPr>
                <p:nvPr/>
              </p:nvSpPr>
              <p:spPr bwMode="auto">
                <a:xfrm>
                  <a:off x="806" y="2266"/>
                  <a:ext cx="70" cy="60"/>
                </a:xfrm>
                <a:prstGeom prst="moon">
                  <a:avLst>
                    <a:gd name="adj" fmla="val 18347"/>
                  </a:avLst>
                </a:prstGeom>
                <a:solidFill>
                  <a:srgbClr val="80808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sz="3200" b="1">
                    <a:solidFill>
                      <a:srgbClr val="000099"/>
                    </a:solidFill>
                    <a:latin typeface="+mn-lt"/>
                    <a:ea typeface="+mn-ea"/>
                  </a:endParaRPr>
                </a:p>
              </p:txBody>
            </p:sp>
            <p:sp>
              <p:nvSpPr>
                <p:cNvPr id="147" name="AutoShape 435"/>
                <p:cNvSpPr>
                  <a:spLocks noChangeArrowheads="1"/>
                </p:cNvSpPr>
                <p:nvPr/>
              </p:nvSpPr>
              <p:spPr bwMode="auto">
                <a:xfrm flipH="1">
                  <a:off x="905" y="2281"/>
                  <a:ext cx="35" cy="30"/>
                </a:xfrm>
                <a:prstGeom prst="moon">
                  <a:avLst>
                    <a:gd name="adj" fmla="val 41907"/>
                  </a:avLst>
                </a:prstGeom>
                <a:solidFill>
                  <a:srgbClr val="80808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sz="3200" b="1">
                    <a:solidFill>
                      <a:srgbClr val="000099"/>
                    </a:solidFill>
                    <a:latin typeface="+mn-lt"/>
                    <a:ea typeface="+mn-ea"/>
                  </a:endParaRPr>
                </a:p>
              </p:txBody>
            </p:sp>
            <p:sp>
              <p:nvSpPr>
                <p:cNvPr id="148" name="AutoShape 436"/>
                <p:cNvSpPr>
                  <a:spLocks noChangeArrowheads="1"/>
                </p:cNvSpPr>
                <p:nvPr/>
              </p:nvSpPr>
              <p:spPr bwMode="auto">
                <a:xfrm>
                  <a:off x="857" y="2281"/>
                  <a:ext cx="35" cy="30"/>
                </a:xfrm>
                <a:prstGeom prst="moon">
                  <a:avLst>
                    <a:gd name="adj" fmla="val 41907"/>
                  </a:avLst>
                </a:prstGeom>
                <a:solidFill>
                  <a:srgbClr val="80808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sz="3200" b="1">
                    <a:solidFill>
                      <a:srgbClr val="000099"/>
                    </a:solidFill>
                    <a:latin typeface="+mn-lt"/>
                    <a:ea typeface="+mn-ea"/>
                  </a:endParaRPr>
                </a:p>
              </p:txBody>
            </p:sp>
          </p:grpSp>
        </p:grpSp>
        <p:grpSp>
          <p:nvGrpSpPr>
            <p:cNvPr id="9" name="Group 437"/>
            <p:cNvGrpSpPr>
              <a:grpSpLocks/>
            </p:cNvGrpSpPr>
            <p:nvPr/>
          </p:nvGrpSpPr>
          <p:grpSpPr bwMode="auto">
            <a:xfrm>
              <a:off x="5283229" y="3207056"/>
              <a:ext cx="710423" cy="589759"/>
              <a:chOff x="762" y="2391"/>
              <a:chExt cx="423" cy="312"/>
            </a:xfrm>
          </p:grpSpPr>
          <p:grpSp>
            <p:nvGrpSpPr>
              <p:cNvPr id="10" name="Group 438"/>
              <p:cNvGrpSpPr>
                <a:grpSpLocks/>
              </p:cNvGrpSpPr>
              <p:nvPr/>
            </p:nvGrpSpPr>
            <p:grpSpPr bwMode="auto">
              <a:xfrm>
                <a:off x="867" y="2432"/>
                <a:ext cx="318" cy="271"/>
                <a:chOff x="657" y="1570"/>
                <a:chExt cx="318" cy="311"/>
              </a:xfrm>
            </p:grpSpPr>
            <p:sp>
              <p:nvSpPr>
                <p:cNvPr id="139" name="Line 439"/>
                <p:cNvSpPr>
                  <a:spLocks noChangeShapeType="1"/>
                </p:cNvSpPr>
                <p:nvPr/>
              </p:nvSpPr>
              <p:spPr bwMode="auto">
                <a:xfrm flipH="1">
                  <a:off x="703" y="1570"/>
                  <a:ext cx="0" cy="78"/>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sz="3200" b="1">
                    <a:solidFill>
                      <a:srgbClr val="000099"/>
                    </a:solidFill>
                    <a:latin typeface="+mn-lt"/>
                    <a:ea typeface="+mn-ea"/>
                  </a:endParaRPr>
                </a:p>
              </p:txBody>
            </p:sp>
            <p:pic>
              <p:nvPicPr>
                <p:cNvPr id="140" name="Picture 440" descr="laptop copy"/>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657" y="1615"/>
                  <a:ext cx="318" cy="26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grpSp>
            <p:nvGrpSpPr>
              <p:cNvPr id="11" name="Group 441"/>
              <p:cNvGrpSpPr>
                <a:grpSpLocks/>
              </p:cNvGrpSpPr>
              <p:nvPr/>
            </p:nvGrpSpPr>
            <p:grpSpPr bwMode="auto">
              <a:xfrm>
                <a:off x="762" y="2391"/>
                <a:ext cx="306" cy="90"/>
                <a:chOff x="748" y="2251"/>
                <a:chExt cx="306" cy="90"/>
              </a:xfrm>
            </p:grpSpPr>
            <p:sp>
              <p:nvSpPr>
                <p:cNvPr id="133" name="AutoShape 442"/>
                <p:cNvSpPr>
                  <a:spLocks noChangeArrowheads="1"/>
                </p:cNvSpPr>
                <p:nvPr/>
              </p:nvSpPr>
              <p:spPr bwMode="auto">
                <a:xfrm>
                  <a:off x="748" y="2251"/>
                  <a:ext cx="111" cy="90"/>
                </a:xfrm>
                <a:prstGeom prst="moon">
                  <a:avLst>
                    <a:gd name="adj" fmla="val 18444"/>
                  </a:avLst>
                </a:prstGeom>
                <a:solidFill>
                  <a:srgbClr val="80808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sz="3200" b="1">
                    <a:solidFill>
                      <a:srgbClr val="000099"/>
                    </a:solidFill>
                    <a:latin typeface="+mn-lt"/>
                    <a:ea typeface="+mn-ea"/>
                  </a:endParaRPr>
                </a:p>
              </p:txBody>
            </p:sp>
            <p:sp>
              <p:nvSpPr>
                <p:cNvPr id="134" name="AutoShape 443"/>
                <p:cNvSpPr>
                  <a:spLocks noChangeArrowheads="1"/>
                </p:cNvSpPr>
                <p:nvPr/>
              </p:nvSpPr>
              <p:spPr bwMode="auto">
                <a:xfrm flipH="1">
                  <a:off x="943" y="2251"/>
                  <a:ext cx="111" cy="90"/>
                </a:xfrm>
                <a:prstGeom prst="moon">
                  <a:avLst>
                    <a:gd name="adj" fmla="val 18444"/>
                  </a:avLst>
                </a:prstGeom>
                <a:solidFill>
                  <a:srgbClr val="80808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sz="3200" b="1">
                    <a:solidFill>
                      <a:srgbClr val="000099"/>
                    </a:solidFill>
                    <a:latin typeface="+mn-lt"/>
                    <a:ea typeface="+mn-ea"/>
                  </a:endParaRPr>
                </a:p>
              </p:txBody>
            </p:sp>
            <p:sp>
              <p:nvSpPr>
                <p:cNvPr id="135" name="AutoShape 444"/>
                <p:cNvSpPr>
                  <a:spLocks noChangeArrowheads="1"/>
                </p:cNvSpPr>
                <p:nvPr/>
              </p:nvSpPr>
              <p:spPr bwMode="auto">
                <a:xfrm flipH="1">
                  <a:off x="922" y="2266"/>
                  <a:ext cx="70" cy="60"/>
                </a:xfrm>
                <a:prstGeom prst="moon">
                  <a:avLst>
                    <a:gd name="adj" fmla="val 18347"/>
                  </a:avLst>
                </a:prstGeom>
                <a:solidFill>
                  <a:srgbClr val="80808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sz="3200" b="1">
                    <a:solidFill>
                      <a:srgbClr val="000099"/>
                    </a:solidFill>
                    <a:latin typeface="+mn-lt"/>
                    <a:ea typeface="+mn-ea"/>
                  </a:endParaRPr>
                </a:p>
              </p:txBody>
            </p:sp>
            <p:sp>
              <p:nvSpPr>
                <p:cNvPr id="136" name="AutoShape 445"/>
                <p:cNvSpPr>
                  <a:spLocks noChangeArrowheads="1"/>
                </p:cNvSpPr>
                <p:nvPr/>
              </p:nvSpPr>
              <p:spPr bwMode="auto">
                <a:xfrm>
                  <a:off x="806" y="2266"/>
                  <a:ext cx="70" cy="60"/>
                </a:xfrm>
                <a:prstGeom prst="moon">
                  <a:avLst>
                    <a:gd name="adj" fmla="val 18347"/>
                  </a:avLst>
                </a:prstGeom>
                <a:solidFill>
                  <a:srgbClr val="80808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sz="3200" b="1">
                    <a:solidFill>
                      <a:srgbClr val="000099"/>
                    </a:solidFill>
                    <a:latin typeface="+mn-lt"/>
                    <a:ea typeface="+mn-ea"/>
                  </a:endParaRPr>
                </a:p>
              </p:txBody>
            </p:sp>
            <p:sp>
              <p:nvSpPr>
                <p:cNvPr id="137" name="AutoShape 446"/>
                <p:cNvSpPr>
                  <a:spLocks noChangeArrowheads="1"/>
                </p:cNvSpPr>
                <p:nvPr/>
              </p:nvSpPr>
              <p:spPr bwMode="auto">
                <a:xfrm flipH="1">
                  <a:off x="905" y="2281"/>
                  <a:ext cx="35" cy="30"/>
                </a:xfrm>
                <a:prstGeom prst="moon">
                  <a:avLst>
                    <a:gd name="adj" fmla="val 41907"/>
                  </a:avLst>
                </a:prstGeom>
                <a:solidFill>
                  <a:srgbClr val="80808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sz="3200" b="1">
                    <a:solidFill>
                      <a:srgbClr val="000099"/>
                    </a:solidFill>
                    <a:latin typeface="+mn-lt"/>
                    <a:ea typeface="+mn-ea"/>
                  </a:endParaRPr>
                </a:p>
              </p:txBody>
            </p:sp>
            <p:sp>
              <p:nvSpPr>
                <p:cNvPr id="138" name="AutoShape 447"/>
                <p:cNvSpPr>
                  <a:spLocks noChangeArrowheads="1"/>
                </p:cNvSpPr>
                <p:nvPr/>
              </p:nvSpPr>
              <p:spPr bwMode="auto">
                <a:xfrm>
                  <a:off x="857" y="2281"/>
                  <a:ext cx="35" cy="30"/>
                </a:xfrm>
                <a:prstGeom prst="moon">
                  <a:avLst>
                    <a:gd name="adj" fmla="val 41907"/>
                  </a:avLst>
                </a:prstGeom>
                <a:solidFill>
                  <a:srgbClr val="80808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sz="3200" b="1">
                    <a:solidFill>
                      <a:srgbClr val="000099"/>
                    </a:solidFill>
                    <a:latin typeface="+mn-lt"/>
                    <a:ea typeface="+mn-ea"/>
                  </a:endParaRPr>
                </a:p>
              </p:txBody>
            </p:sp>
          </p:grpSp>
        </p:grpSp>
        <p:grpSp>
          <p:nvGrpSpPr>
            <p:cNvPr id="12" name="Group 448"/>
            <p:cNvGrpSpPr>
              <a:grpSpLocks/>
            </p:cNvGrpSpPr>
            <p:nvPr/>
          </p:nvGrpSpPr>
          <p:grpSpPr bwMode="auto">
            <a:xfrm>
              <a:off x="2921871" y="4407367"/>
              <a:ext cx="710423" cy="589759"/>
              <a:chOff x="762" y="2391"/>
              <a:chExt cx="423" cy="312"/>
            </a:xfrm>
          </p:grpSpPr>
          <p:grpSp>
            <p:nvGrpSpPr>
              <p:cNvPr id="13" name="Group 449"/>
              <p:cNvGrpSpPr>
                <a:grpSpLocks/>
              </p:cNvGrpSpPr>
              <p:nvPr/>
            </p:nvGrpSpPr>
            <p:grpSpPr bwMode="auto">
              <a:xfrm>
                <a:off x="867" y="2432"/>
                <a:ext cx="318" cy="271"/>
                <a:chOff x="657" y="1570"/>
                <a:chExt cx="318" cy="311"/>
              </a:xfrm>
            </p:grpSpPr>
            <p:sp>
              <p:nvSpPr>
                <p:cNvPr id="129" name="Line 450"/>
                <p:cNvSpPr>
                  <a:spLocks noChangeShapeType="1"/>
                </p:cNvSpPr>
                <p:nvPr/>
              </p:nvSpPr>
              <p:spPr bwMode="auto">
                <a:xfrm flipH="1">
                  <a:off x="703" y="1570"/>
                  <a:ext cx="0" cy="78"/>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sz="3200" b="1">
                    <a:solidFill>
                      <a:srgbClr val="000099"/>
                    </a:solidFill>
                    <a:latin typeface="+mn-lt"/>
                    <a:ea typeface="+mn-ea"/>
                  </a:endParaRPr>
                </a:p>
              </p:txBody>
            </p:sp>
            <p:pic>
              <p:nvPicPr>
                <p:cNvPr id="130" name="Picture 451" descr="laptop copy"/>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657" y="1615"/>
                  <a:ext cx="318" cy="26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grpSp>
            <p:nvGrpSpPr>
              <p:cNvPr id="14" name="Group 452"/>
              <p:cNvGrpSpPr>
                <a:grpSpLocks/>
              </p:cNvGrpSpPr>
              <p:nvPr/>
            </p:nvGrpSpPr>
            <p:grpSpPr bwMode="auto">
              <a:xfrm>
                <a:off x="762" y="2391"/>
                <a:ext cx="306" cy="90"/>
                <a:chOff x="748" y="2251"/>
                <a:chExt cx="306" cy="90"/>
              </a:xfrm>
            </p:grpSpPr>
            <p:sp>
              <p:nvSpPr>
                <p:cNvPr id="123" name="AutoShape 453"/>
                <p:cNvSpPr>
                  <a:spLocks noChangeArrowheads="1"/>
                </p:cNvSpPr>
                <p:nvPr/>
              </p:nvSpPr>
              <p:spPr bwMode="auto">
                <a:xfrm>
                  <a:off x="748" y="2251"/>
                  <a:ext cx="111" cy="90"/>
                </a:xfrm>
                <a:prstGeom prst="moon">
                  <a:avLst>
                    <a:gd name="adj" fmla="val 18444"/>
                  </a:avLst>
                </a:prstGeom>
                <a:solidFill>
                  <a:srgbClr val="80808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sz="3200" b="1">
                    <a:solidFill>
                      <a:srgbClr val="000099"/>
                    </a:solidFill>
                    <a:latin typeface="+mn-lt"/>
                    <a:ea typeface="+mn-ea"/>
                  </a:endParaRPr>
                </a:p>
              </p:txBody>
            </p:sp>
            <p:sp>
              <p:nvSpPr>
                <p:cNvPr id="124" name="AutoShape 454"/>
                <p:cNvSpPr>
                  <a:spLocks noChangeArrowheads="1"/>
                </p:cNvSpPr>
                <p:nvPr/>
              </p:nvSpPr>
              <p:spPr bwMode="auto">
                <a:xfrm flipH="1">
                  <a:off x="943" y="2251"/>
                  <a:ext cx="111" cy="90"/>
                </a:xfrm>
                <a:prstGeom prst="moon">
                  <a:avLst>
                    <a:gd name="adj" fmla="val 18444"/>
                  </a:avLst>
                </a:prstGeom>
                <a:solidFill>
                  <a:srgbClr val="80808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sz="3200" b="1">
                    <a:solidFill>
                      <a:srgbClr val="000099"/>
                    </a:solidFill>
                    <a:latin typeface="+mn-lt"/>
                    <a:ea typeface="+mn-ea"/>
                  </a:endParaRPr>
                </a:p>
              </p:txBody>
            </p:sp>
            <p:sp>
              <p:nvSpPr>
                <p:cNvPr id="125" name="AutoShape 455"/>
                <p:cNvSpPr>
                  <a:spLocks noChangeArrowheads="1"/>
                </p:cNvSpPr>
                <p:nvPr/>
              </p:nvSpPr>
              <p:spPr bwMode="auto">
                <a:xfrm flipH="1">
                  <a:off x="922" y="2266"/>
                  <a:ext cx="70" cy="60"/>
                </a:xfrm>
                <a:prstGeom prst="moon">
                  <a:avLst>
                    <a:gd name="adj" fmla="val 18347"/>
                  </a:avLst>
                </a:prstGeom>
                <a:solidFill>
                  <a:srgbClr val="80808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sz="3200" b="1">
                    <a:solidFill>
                      <a:srgbClr val="000099"/>
                    </a:solidFill>
                    <a:latin typeface="+mn-lt"/>
                    <a:ea typeface="+mn-ea"/>
                  </a:endParaRPr>
                </a:p>
              </p:txBody>
            </p:sp>
            <p:sp>
              <p:nvSpPr>
                <p:cNvPr id="126" name="AutoShape 456"/>
                <p:cNvSpPr>
                  <a:spLocks noChangeArrowheads="1"/>
                </p:cNvSpPr>
                <p:nvPr/>
              </p:nvSpPr>
              <p:spPr bwMode="auto">
                <a:xfrm>
                  <a:off x="806" y="2266"/>
                  <a:ext cx="70" cy="60"/>
                </a:xfrm>
                <a:prstGeom prst="moon">
                  <a:avLst>
                    <a:gd name="adj" fmla="val 18347"/>
                  </a:avLst>
                </a:prstGeom>
                <a:solidFill>
                  <a:srgbClr val="80808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sz="3200" b="1">
                    <a:solidFill>
                      <a:srgbClr val="000099"/>
                    </a:solidFill>
                    <a:latin typeface="+mn-lt"/>
                    <a:ea typeface="+mn-ea"/>
                  </a:endParaRPr>
                </a:p>
              </p:txBody>
            </p:sp>
            <p:sp>
              <p:nvSpPr>
                <p:cNvPr id="127" name="AutoShape 457"/>
                <p:cNvSpPr>
                  <a:spLocks noChangeArrowheads="1"/>
                </p:cNvSpPr>
                <p:nvPr/>
              </p:nvSpPr>
              <p:spPr bwMode="auto">
                <a:xfrm flipH="1">
                  <a:off x="905" y="2281"/>
                  <a:ext cx="35" cy="30"/>
                </a:xfrm>
                <a:prstGeom prst="moon">
                  <a:avLst>
                    <a:gd name="adj" fmla="val 41907"/>
                  </a:avLst>
                </a:prstGeom>
                <a:solidFill>
                  <a:srgbClr val="80808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sz="3200" b="1">
                    <a:solidFill>
                      <a:srgbClr val="000099"/>
                    </a:solidFill>
                    <a:latin typeface="+mn-lt"/>
                    <a:ea typeface="+mn-ea"/>
                  </a:endParaRPr>
                </a:p>
              </p:txBody>
            </p:sp>
            <p:sp>
              <p:nvSpPr>
                <p:cNvPr id="128" name="AutoShape 458"/>
                <p:cNvSpPr>
                  <a:spLocks noChangeArrowheads="1"/>
                </p:cNvSpPr>
                <p:nvPr/>
              </p:nvSpPr>
              <p:spPr bwMode="auto">
                <a:xfrm>
                  <a:off x="857" y="2281"/>
                  <a:ext cx="35" cy="30"/>
                </a:xfrm>
                <a:prstGeom prst="moon">
                  <a:avLst>
                    <a:gd name="adj" fmla="val 41907"/>
                  </a:avLst>
                </a:prstGeom>
                <a:solidFill>
                  <a:srgbClr val="80808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sz="3200" b="1">
                    <a:solidFill>
                      <a:srgbClr val="000099"/>
                    </a:solidFill>
                    <a:latin typeface="+mn-lt"/>
                    <a:ea typeface="+mn-ea"/>
                  </a:endParaRPr>
                </a:p>
              </p:txBody>
            </p:sp>
          </p:grpSp>
        </p:grpSp>
        <p:grpSp>
          <p:nvGrpSpPr>
            <p:cNvPr id="15" name="Group 459"/>
            <p:cNvGrpSpPr>
              <a:grpSpLocks/>
            </p:cNvGrpSpPr>
            <p:nvPr/>
          </p:nvGrpSpPr>
          <p:grpSpPr bwMode="auto">
            <a:xfrm>
              <a:off x="4520742" y="3292116"/>
              <a:ext cx="710423" cy="589759"/>
              <a:chOff x="762" y="2391"/>
              <a:chExt cx="423" cy="312"/>
            </a:xfrm>
          </p:grpSpPr>
          <p:grpSp>
            <p:nvGrpSpPr>
              <p:cNvPr id="16" name="Group 460"/>
              <p:cNvGrpSpPr>
                <a:grpSpLocks/>
              </p:cNvGrpSpPr>
              <p:nvPr/>
            </p:nvGrpSpPr>
            <p:grpSpPr bwMode="auto">
              <a:xfrm>
                <a:off x="867" y="2432"/>
                <a:ext cx="318" cy="271"/>
                <a:chOff x="657" y="1570"/>
                <a:chExt cx="318" cy="311"/>
              </a:xfrm>
            </p:grpSpPr>
            <p:sp>
              <p:nvSpPr>
                <p:cNvPr id="119" name="Line 461"/>
                <p:cNvSpPr>
                  <a:spLocks noChangeShapeType="1"/>
                </p:cNvSpPr>
                <p:nvPr/>
              </p:nvSpPr>
              <p:spPr bwMode="auto">
                <a:xfrm flipH="1">
                  <a:off x="703" y="1570"/>
                  <a:ext cx="0" cy="78"/>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sz="3200" b="1">
                    <a:solidFill>
                      <a:srgbClr val="000099"/>
                    </a:solidFill>
                    <a:latin typeface="+mn-lt"/>
                    <a:ea typeface="+mn-ea"/>
                  </a:endParaRPr>
                </a:p>
              </p:txBody>
            </p:sp>
            <p:pic>
              <p:nvPicPr>
                <p:cNvPr id="120" name="Picture 462" descr="laptop copy"/>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657" y="1615"/>
                  <a:ext cx="318" cy="26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grpSp>
            <p:nvGrpSpPr>
              <p:cNvPr id="17" name="Group 463"/>
              <p:cNvGrpSpPr>
                <a:grpSpLocks/>
              </p:cNvGrpSpPr>
              <p:nvPr/>
            </p:nvGrpSpPr>
            <p:grpSpPr bwMode="auto">
              <a:xfrm>
                <a:off x="762" y="2391"/>
                <a:ext cx="306" cy="90"/>
                <a:chOff x="748" y="2251"/>
                <a:chExt cx="306" cy="90"/>
              </a:xfrm>
            </p:grpSpPr>
            <p:sp>
              <p:nvSpPr>
                <p:cNvPr id="113" name="AutoShape 464"/>
                <p:cNvSpPr>
                  <a:spLocks noChangeArrowheads="1"/>
                </p:cNvSpPr>
                <p:nvPr/>
              </p:nvSpPr>
              <p:spPr bwMode="auto">
                <a:xfrm>
                  <a:off x="748" y="2251"/>
                  <a:ext cx="111" cy="90"/>
                </a:xfrm>
                <a:prstGeom prst="moon">
                  <a:avLst>
                    <a:gd name="adj" fmla="val 18444"/>
                  </a:avLst>
                </a:prstGeom>
                <a:solidFill>
                  <a:srgbClr val="80808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sz="3200" b="1">
                    <a:solidFill>
                      <a:srgbClr val="000099"/>
                    </a:solidFill>
                    <a:latin typeface="+mn-lt"/>
                    <a:ea typeface="+mn-ea"/>
                  </a:endParaRPr>
                </a:p>
              </p:txBody>
            </p:sp>
            <p:sp>
              <p:nvSpPr>
                <p:cNvPr id="114" name="AutoShape 465"/>
                <p:cNvSpPr>
                  <a:spLocks noChangeArrowheads="1"/>
                </p:cNvSpPr>
                <p:nvPr/>
              </p:nvSpPr>
              <p:spPr bwMode="auto">
                <a:xfrm flipH="1">
                  <a:off x="943" y="2251"/>
                  <a:ext cx="111" cy="90"/>
                </a:xfrm>
                <a:prstGeom prst="moon">
                  <a:avLst>
                    <a:gd name="adj" fmla="val 18444"/>
                  </a:avLst>
                </a:prstGeom>
                <a:solidFill>
                  <a:srgbClr val="80808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sz="3200" b="1">
                    <a:solidFill>
                      <a:srgbClr val="000099"/>
                    </a:solidFill>
                    <a:latin typeface="+mn-lt"/>
                    <a:ea typeface="+mn-ea"/>
                  </a:endParaRPr>
                </a:p>
              </p:txBody>
            </p:sp>
            <p:sp>
              <p:nvSpPr>
                <p:cNvPr id="115" name="AutoShape 466"/>
                <p:cNvSpPr>
                  <a:spLocks noChangeArrowheads="1"/>
                </p:cNvSpPr>
                <p:nvPr/>
              </p:nvSpPr>
              <p:spPr bwMode="auto">
                <a:xfrm flipH="1">
                  <a:off x="922" y="2266"/>
                  <a:ext cx="70" cy="60"/>
                </a:xfrm>
                <a:prstGeom prst="moon">
                  <a:avLst>
                    <a:gd name="adj" fmla="val 18347"/>
                  </a:avLst>
                </a:prstGeom>
                <a:solidFill>
                  <a:srgbClr val="80808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sz="3200" b="1">
                    <a:solidFill>
                      <a:srgbClr val="000099"/>
                    </a:solidFill>
                    <a:latin typeface="+mn-lt"/>
                    <a:ea typeface="+mn-ea"/>
                  </a:endParaRPr>
                </a:p>
              </p:txBody>
            </p:sp>
            <p:sp>
              <p:nvSpPr>
                <p:cNvPr id="116" name="AutoShape 467"/>
                <p:cNvSpPr>
                  <a:spLocks noChangeArrowheads="1"/>
                </p:cNvSpPr>
                <p:nvPr/>
              </p:nvSpPr>
              <p:spPr bwMode="auto">
                <a:xfrm>
                  <a:off x="806" y="2266"/>
                  <a:ext cx="70" cy="60"/>
                </a:xfrm>
                <a:prstGeom prst="moon">
                  <a:avLst>
                    <a:gd name="adj" fmla="val 18347"/>
                  </a:avLst>
                </a:prstGeom>
                <a:solidFill>
                  <a:srgbClr val="80808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sz="3200" b="1">
                    <a:solidFill>
                      <a:srgbClr val="000099"/>
                    </a:solidFill>
                    <a:latin typeface="+mn-lt"/>
                    <a:ea typeface="+mn-ea"/>
                  </a:endParaRPr>
                </a:p>
              </p:txBody>
            </p:sp>
            <p:sp>
              <p:nvSpPr>
                <p:cNvPr id="117" name="AutoShape 468"/>
                <p:cNvSpPr>
                  <a:spLocks noChangeArrowheads="1"/>
                </p:cNvSpPr>
                <p:nvPr/>
              </p:nvSpPr>
              <p:spPr bwMode="auto">
                <a:xfrm flipH="1">
                  <a:off x="905" y="2281"/>
                  <a:ext cx="35" cy="30"/>
                </a:xfrm>
                <a:prstGeom prst="moon">
                  <a:avLst>
                    <a:gd name="adj" fmla="val 41907"/>
                  </a:avLst>
                </a:prstGeom>
                <a:solidFill>
                  <a:srgbClr val="80808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sz="3200" b="1">
                    <a:solidFill>
                      <a:srgbClr val="000099"/>
                    </a:solidFill>
                    <a:latin typeface="+mn-lt"/>
                    <a:ea typeface="+mn-ea"/>
                  </a:endParaRPr>
                </a:p>
              </p:txBody>
            </p:sp>
            <p:sp>
              <p:nvSpPr>
                <p:cNvPr id="118" name="AutoShape 469"/>
                <p:cNvSpPr>
                  <a:spLocks noChangeArrowheads="1"/>
                </p:cNvSpPr>
                <p:nvPr/>
              </p:nvSpPr>
              <p:spPr bwMode="auto">
                <a:xfrm>
                  <a:off x="857" y="2281"/>
                  <a:ext cx="35" cy="30"/>
                </a:xfrm>
                <a:prstGeom prst="moon">
                  <a:avLst>
                    <a:gd name="adj" fmla="val 41907"/>
                  </a:avLst>
                </a:prstGeom>
                <a:solidFill>
                  <a:srgbClr val="80808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sz="3200" b="1">
                    <a:solidFill>
                      <a:srgbClr val="000099"/>
                    </a:solidFill>
                    <a:latin typeface="+mn-lt"/>
                    <a:ea typeface="+mn-ea"/>
                  </a:endParaRPr>
                </a:p>
              </p:txBody>
            </p:sp>
          </p:grpSp>
        </p:grpSp>
        <p:grpSp>
          <p:nvGrpSpPr>
            <p:cNvPr id="18" name="Group 470"/>
            <p:cNvGrpSpPr>
              <a:grpSpLocks/>
            </p:cNvGrpSpPr>
            <p:nvPr/>
          </p:nvGrpSpPr>
          <p:grpSpPr bwMode="auto">
            <a:xfrm>
              <a:off x="6653690" y="4492429"/>
              <a:ext cx="710423" cy="589759"/>
              <a:chOff x="762" y="2391"/>
              <a:chExt cx="423" cy="312"/>
            </a:xfrm>
          </p:grpSpPr>
          <p:grpSp>
            <p:nvGrpSpPr>
              <p:cNvPr id="23" name="Group 471"/>
              <p:cNvGrpSpPr>
                <a:grpSpLocks/>
              </p:cNvGrpSpPr>
              <p:nvPr/>
            </p:nvGrpSpPr>
            <p:grpSpPr bwMode="auto">
              <a:xfrm>
                <a:off x="867" y="2432"/>
                <a:ext cx="318" cy="271"/>
                <a:chOff x="657" y="1570"/>
                <a:chExt cx="318" cy="311"/>
              </a:xfrm>
            </p:grpSpPr>
            <p:sp>
              <p:nvSpPr>
                <p:cNvPr id="109" name="Line 472"/>
                <p:cNvSpPr>
                  <a:spLocks noChangeShapeType="1"/>
                </p:cNvSpPr>
                <p:nvPr/>
              </p:nvSpPr>
              <p:spPr bwMode="auto">
                <a:xfrm flipH="1">
                  <a:off x="703" y="1570"/>
                  <a:ext cx="0" cy="78"/>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sz="3200" b="1">
                    <a:solidFill>
                      <a:srgbClr val="000099"/>
                    </a:solidFill>
                    <a:latin typeface="+mn-lt"/>
                    <a:ea typeface="+mn-ea"/>
                  </a:endParaRPr>
                </a:p>
              </p:txBody>
            </p:sp>
            <p:pic>
              <p:nvPicPr>
                <p:cNvPr id="110" name="Picture 473" descr="laptop copy"/>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657" y="1615"/>
                  <a:ext cx="318" cy="26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grpSp>
            <p:nvGrpSpPr>
              <p:cNvPr id="58" name="Group 474"/>
              <p:cNvGrpSpPr>
                <a:grpSpLocks/>
              </p:cNvGrpSpPr>
              <p:nvPr/>
            </p:nvGrpSpPr>
            <p:grpSpPr bwMode="auto">
              <a:xfrm>
                <a:off x="762" y="2391"/>
                <a:ext cx="306" cy="90"/>
                <a:chOff x="748" y="2251"/>
                <a:chExt cx="306" cy="90"/>
              </a:xfrm>
            </p:grpSpPr>
            <p:sp>
              <p:nvSpPr>
                <p:cNvPr id="103" name="AutoShape 475"/>
                <p:cNvSpPr>
                  <a:spLocks noChangeArrowheads="1"/>
                </p:cNvSpPr>
                <p:nvPr/>
              </p:nvSpPr>
              <p:spPr bwMode="auto">
                <a:xfrm>
                  <a:off x="748" y="2251"/>
                  <a:ext cx="111" cy="90"/>
                </a:xfrm>
                <a:prstGeom prst="moon">
                  <a:avLst>
                    <a:gd name="adj" fmla="val 18444"/>
                  </a:avLst>
                </a:prstGeom>
                <a:solidFill>
                  <a:srgbClr val="80808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sz="3200" b="1">
                    <a:solidFill>
                      <a:srgbClr val="000099"/>
                    </a:solidFill>
                    <a:latin typeface="+mn-lt"/>
                    <a:ea typeface="+mn-ea"/>
                  </a:endParaRPr>
                </a:p>
              </p:txBody>
            </p:sp>
            <p:sp>
              <p:nvSpPr>
                <p:cNvPr id="104" name="AutoShape 476"/>
                <p:cNvSpPr>
                  <a:spLocks noChangeArrowheads="1"/>
                </p:cNvSpPr>
                <p:nvPr/>
              </p:nvSpPr>
              <p:spPr bwMode="auto">
                <a:xfrm flipH="1">
                  <a:off x="943" y="2251"/>
                  <a:ext cx="111" cy="90"/>
                </a:xfrm>
                <a:prstGeom prst="moon">
                  <a:avLst>
                    <a:gd name="adj" fmla="val 18444"/>
                  </a:avLst>
                </a:prstGeom>
                <a:solidFill>
                  <a:srgbClr val="80808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sz="3200" b="1">
                    <a:solidFill>
                      <a:srgbClr val="000099"/>
                    </a:solidFill>
                    <a:latin typeface="+mn-lt"/>
                    <a:ea typeface="+mn-ea"/>
                  </a:endParaRPr>
                </a:p>
              </p:txBody>
            </p:sp>
            <p:sp>
              <p:nvSpPr>
                <p:cNvPr id="105" name="AutoShape 477"/>
                <p:cNvSpPr>
                  <a:spLocks noChangeArrowheads="1"/>
                </p:cNvSpPr>
                <p:nvPr/>
              </p:nvSpPr>
              <p:spPr bwMode="auto">
                <a:xfrm flipH="1">
                  <a:off x="922" y="2266"/>
                  <a:ext cx="70" cy="60"/>
                </a:xfrm>
                <a:prstGeom prst="moon">
                  <a:avLst>
                    <a:gd name="adj" fmla="val 18347"/>
                  </a:avLst>
                </a:prstGeom>
                <a:solidFill>
                  <a:srgbClr val="80808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sz="3200" b="1">
                    <a:solidFill>
                      <a:srgbClr val="000099"/>
                    </a:solidFill>
                    <a:latin typeface="+mn-lt"/>
                    <a:ea typeface="+mn-ea"/>
                  </a:endParaRPr>
                </a:p>
              </p:txBody>
            </p:sp>
            <p:sp>
              <p:nvSpPr>
                <p:cNvPr id="106" name="AutoShape 478"/>
                <p:cNvSpPr>
                  <a:spLocks noChangeArrowheads="1"/>
                </p:cNvSpPr>
                <p:nvPr/>
              </p:nvSpPr>
              <p:spPr bwMode="auto">
                <a:xfrm>
                  <a:off x="806" y="2266"/>
                  <a:ext cx="70" cy="60"/>
                </a:xfrm>
                <a:prstGeom prst="moon">
                  <a:avLst>
                    <a:gd name="adj" fmla="val 18347"/>
                  </a:avLst>
                </a:prstGeom>
                <a:solidFill>
                  <a:srgbClr val="80808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sz="3200" b="1">
                    <a:solidFill>
                      <a:srgbClr val="000099"/>
                    </a:solidFill>
                    <a:latin typeface="+mn-lt"/>
                    <a:ea typeface="+mn-ea"/>
                  </a:endParaRPr>
                </a:p>
              </p:txBody>
            </p:sp>
            <p:sp>
              <p:nvSpPr>
                <p:cNvPr id="107" name="AutoShape 479"/>
                <p:cNvSpPr>
                  <a:spLocks noChangeArrowheads="1"/>
                </p:cNvSpPr>
                <p:nvPr/>
              </p:nvSpPr>
              <p:spPr bwMode="auto">
                <a:xfrm flipH="1">
                  <a:off x="905" y="2281"/>
                  <a:ext cx="35" cy="30"/>
                </a:xfrm>
                <a:prstGeom prst="moon">
                  <a:avLst>
                    <a:gd name="adj" fmla="val 41907"/>
                  </a:avLst>
                </a:prstGeom>
                <a:solidFill>
                  <a:srgbClr val="80808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sz="3200" b="1">
                    <a:solidFill>
                      <a:srgbClr val="000099"/>
                    </a:solidFill>
                    <a:latin typeface="+mn-lt"/>
                    <a:ea typeface="+mn-ea"/>
                  </a:endParaRPr>
                </a:p>
              </p:txBody>
            </p:sp>
            <p:sp>
              <p:nvSpPr>
                <p:cNvPr id="108" name="AutoShape 480"/>
                <p:cNvSpPr>
                  <a:spLocks noChangeArrowheads="1"/>
                </p:cNvSpPr>
                <p:nvPr/>
              </p:nvSpPr>
              <p:spPr bwMode="auto">
                <a:xfrm>
                  <a:off x="857" y="2281"/>
                  <a:ext cx="35" cy="30"/>
                </a:xfrm>
                <a:prstGeom prst="moon">
                  <a:avLst>
                    <a:gd name="adj" fmla="val 41907"/>
                  </a:avLst>
                </a:prstGeom>
                <a:solidFill>
                  <a:srgbClr val="80808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sz="3200" b="1">
                    <a:solidFill>
                      <a:srgbClr val="000099"/>
                    </a:solidFill>
                    <a:latin typeface="+mn-lt"/>
                    <a:ea typeface="+mn-ea"/>
                  </a:endParaRPr>
                </a:p>
              </p:txBody>
            </p:sp>
          </p:grpSp>
        </p:grpSp>
        <p:grpSp>
          <p:nvGrpSpPr>
            <p:cNvPr id="59" name="Group 481"/>
            <p:cNvGrpSpPr>
              <a:grpSpLocks/>
            </p:cNvGrpSpPr>
            <p:nvPr/>
          </p:nvGrpSpPr>
          <p:grpSpPr bwMode="auto">
            <a:xfrm>
              <a:off x="5740050" y="3978279"/>
              <a:ext cx="710423" cy="589759"/>
              <a:chOff x="762" y="2391"/>
              <a:chExt cx="423" cy="312"/>
            </a:xfrm>
          </p:grpSpPr>
          <p:grpSp>
            <p:nvGrpSpPr>
              <p:cNvPr id="60" name="Group 482"/>
              <p:cNvGrpSpPr>
                <a:grpSpLocks/>
              </p:cNvGrpSpPr>
              <p:nvPr/>
            </p:nvGrpSpPr>
            <p:grpSpPr bwMode="auto">
              <a:xfrm>
                <a:off x="867" y="2432"/>
                <a:ext cx="318" cy="271"/>
                <a:chOff x="657" y="1570"/>
                <a:chExt cx="318" cy="311"/>
              </a:xfrm>
            </p:grpSpPr>
            <p:sp>
              <p:nvSpPr>
                <p:cNvPr id="99" name="Line 483"/>
                <p:cNvSpPr>
                  <a:spLocks noChangeShapeType="1"/>
                </p:cNvSpPr>
                <p:nvPr/>
              </p:nvSpPr>
              <p:spPr bwMode="auto">
                <a:xfrm flipH="1">
                  <a:off x="703" y="1570"/>
                  <a:ext cx="0" cy="78"/>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sz="3200" b="1">
                    <a:solidFill>
                      <a:srgbClr val="000099"/>
                    </a:solidFill>
                    <a:latin typeface="+mn-lt"/>
                    <a:ea typeface="+mn-ea"/>
                  </a:endParaRPr>
                </a:p>
              </p:txBody>
            </p:sp>
            <p:pic>
              <p:nvPicPr>
                <p:cNvPr id="100" name="Picture 484" descr="laptop copy"/>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657" y="1615"/>
                  <a:ext cx="318" cy="26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grpSp>
            <p:nvGrpSpPr>
              <p:cNvPr id="61" name="Group 485"/>
              <p:cNvGrpSpPr>
                <a:grpSpLocks/>
              </p:cNvGrpSpPr>
              <p:nvPr/>
            </p:nvGrpSpPr>
            <p:grpSpPr bwMode="auto">
              <a:xfrm>
                <a:off x="762" y="2391"/>
                <a:ext cx="306" cy="90"/>
                <a:chOff x="748" y="2251"/>
                <a:chExt cx="306" cy="90"/>
              </a:xfrm>
            </p:grpSpPr>
            <p:sp>
              <p:nvSpPr>
                <p:cNvPr id="93" name="AutoShape 486"/>
                <p:cNvSpPr>
                  <a:spLocks noChangeArrowheads="1"/>
                </p:cNvSpPr>
                <p:nvPr/>
              </p:nvSpPr>
              <p:spPr bwMode="auto">
                <a:xfrm>
                  <a:off x="748" y="2251"/>
                  <a:ext cx="111" cy="90"/>
                </a:xfrm>
                <a:prstGeom prst="moon">
                  <a:avLst>
                    <a:gd name="adj" fmla="val 18444"/>
                  </a:avLst>
                </a:prstGeom>
                <a:solidFill>
                  <a:srgbClr val="80808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sz="3200" b="1">
                    <a:solidFill>
                      <a:srgbClr val="000099"/>
                    </a:solidFill>
                    <a:latin typeface="+mn-lt"/>
                    <a:ea typeface="+mn-ea"/>
                  </a:endParaRPr>
                </a:p>
              </p:txBody>
            </p:sp>
            <p:sp>
              <p:nvSpPr>
                <p:cNvPr id="94" name="AutoShape 487"/>
                <p:cNvSpPr>
                  <a:spLocks noChangeArrowheads="1"/>
                </p:cNvSpPr>
                <p:nvPr/>
              </p:nvSpPr>
              <p:spPr bwMode="auto">
                <a:xfrm flipH="1">
                  <a:off x="943" y="2251"/>
                  <a:ext cx="111" cy="90"/>
                </a:xfrm>
                <a:prstGeom prst="moon">
                  <a:avLst>
                    <a:gd name="adj" fmla="val 18444"/>
                  </a:avLst>
                </a:prstGeom>
                <a:solidFill>
                  <a:srgbClr val="80808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sz="3200" b="1">
                    <a:solidFill>
                      <a:srgbClr val="000099"/>
                    </a:solidFill>
                    <a:latin typeface="+mn-lt"/>
                    <a:ea typeface="+mn-ea"/>
                  </a:endParaRPr>
                </a:p>
              </p:txBody>
            </p:sp>
            <p:sp>
              <p:nvSpPr>
                <p:cNvPr id="95" name="AutoShape 488"/>
                <p:cNvSpPr>
                  <a:spLocks noChangeArrowheads="1"/>
                </p:cNvSpPr>
                <p:nvPr/>
              </p:nvSpPr>
              <p:spPr bwMode="auto">
                <a:xfrm flipH="1">
                  <a:off x="922" y="2266"/>
                  <a:ext cx="70" cy="60"/>
                </a:xfrm>
                <a:prstGeom prst="moon">
                  <a:avLst>
                    <a:gd name="adj" fmla="val 18347"/>
                  </a:avLst>
                </a:prstGeom>
                <a:solidFill>
                  <a:srgbClr val="80808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sz="3200" b="1">
                    <a:solidFill>
                      <a:srgbClr val="000099"/>
                    </a:solidFill>
                    <a:latin typeface="+mn-lt"/>
                    <a:ea typeface="+mn-ea"/>
                  </a:endParaRPr>
                </a:p>
              </p:txBody>
            </p:sp>
            <p:sp>
              <p:nvSpPr>
                <p:cNvPr id="96" name="AutoShape 489"/>
                <p:cNvSpPr>
                  <a:spLocks noChangeArrowheads="1"/>
                </p:cNvSpPr>
                <p:nvPr/>
              </p:nvSpPr>
              <p:spPr bwMode="auto">
                <a:xfrm>
                  <a:off x="806" y="2266"/>
                  <a:ext cx="70" cy="60"/>
                </a:xfrm>
                <a:prstGeom prst="moon">
                  <a:avLst>
                    <a:gd name="adj" fmla="val 18347"/>
                  </a:avLst>
                </a:prstGeom>
                <a:solidFill>
                  <a:srgbClr val="80808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sz="3200" b="1">
                    <a:solidFill>
                      <a:srgbClr val="000099"/>
                    </a:solidFill>
                    <a:latin typeface="+mn-lt"/>
                    <a:ea typeface="+mn-ea"/>
                  </a:endParaRPr>
                </a:p>
              </p:txBody>
            </p:sp>
            <p:sp>
              <p:nvSpPr>
                <p:cNvPr id="97" name="AutoShape 490"/>
                <p:cNvSpPr>
                  <a:spLocks noChangeArrowheads="1"/>
                </p:cNvSpPr>
                <p:nvPr/>
              </p:nvSpPr>
              <p:spPr bwMode="auto">
                <a:xfrm flipH="1">
                  <a:off x="905" y="2281"/>
                  <a:ext cx="35" cy="30"/>
                </a:xfrm>
                <a:prstGeom prst="moon">
                  <a:avLst>
                    <a:gd name="adj" fmla="val 41907"/>
                  </a:avLst>
                </a:prstGeom>
                <a:solidFill>
                  <a:srgbClr val="80808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sz="3200" b="1">
                    <a:solidFill>
                      <a:srgbClr val="000099"/>
                    </a:solidFill>
                    <a:latin typeface="+mn-lt"/>
                    <a:ea typeface="+mn-ea"/>
                  </a:endParaRPr>
                </a:p>
              </p:txBody>
            </p:sp>
            <p:sp>
              <p:nvSpPr>
                <p:cNvPr id="98" name="AutoShape 491"/>
                <p:cNvSpPr>
                  <a:spLocks noChangeArrowheads="1"/>
                </p:cNvSpPr>
                <p:nvPr/>
              </p:nvSpPr>
              <p:spPr bwMode="auto">
                <a:xfrm>
                  <a:off x="857" y="2281"/>
                  <a:ext cx="35" cy="30"/>
                </a:xfrm>
                <a:prstGeom prst="moon">
                  <a:avLst>
                    <a:gd name="adj" fmla="val 41907"/>
                  </a:avLst>
                </a:prstGeom>
                <a:solidFill>
                  <a:srgbClr val="80808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sz="3200" b="1">
                    <a:solidFill>
                      <a:srgbClr val="000099"/>
                    </a:solidFill>
                    <a:latin typeface="+mn-lt"/>
                    <a:ea typeface="+mn-ea"/>
                  </a:endParaRPr>
                </a:p>
              </p:txBody>
            </p:sp>
          </p:grpSp>
        </p:grpSp>
        <p:grpSp>
          <p:nvGrpSpPr>
            <p:cNvPr id="62" name="Group 492"/>
            <p:cNvGrpSpPr>
              <a:grpSpLocks/>
            </p:cNvGrpSpPr>
            <p:nvPr/>
          </p:nvGrpSpPr>
          <p:grpSpPr bwMode="auto">
            <a:xfrm>
              <a:off x="7263345" y="4150292"/>
              <a:ext cx="710422" cy="589759"/>
              <a:chOff x="762" y="2391"/>
              <a:chExt cx="423" cy="312"/>
            </a:xfrm>
          </p:grpSpPr>
          <p:grpSp>
            <p:nvGrpSpPr>
              <p:cNvPr id="63" name="Group 493"/>
              <p:cNvGrpSpPr>
                <a:grpSpLocks/>
              </p:cNvGrpSpPr>
              <p:nvPr/>
            </p:nvGrpSpPr>
            <p:grpSpPr bwMode="auto">
              <a:xfrm>
                <a:off x="867" y="2432"/>
                <a:ext cx="318" cy="271"/>
                <a:chOff x="657" y="1570"/>
                <a:chExt cx="318" cy="311"/>
              </a:xfrm>
            </p:grpSpPr>
            <p:sp>
              <p:nvSpPr>
                <p:cNvPr id="89" name="Line 494"/>
                <p:cNvSpPr>
                  <a:spLocks noChangeShapeType="1"/>
                </p:cNvSpPr>
                <p:nvPr/>
              </p:nvSpPr>
              <p:spPr bwMode="auto">
                <a:xfrm flipH="1">
                  <a:off x="703" y="1570"/>
                  <a:ext cx="0" cy="78"/>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sz="3200" b="1">
                    <a:solidFill>
                      <a:srgbClr val="000099"/>
                    </a:solidFill>
                    <a:latin typeface="+mn-lt"/>
                    <a:ea typeface="+mn-ea"/>
                  </a:endParaRPr>
                </a:p>
              </p:txBody>
            </p:sp>
            <p:pic>
              <p:nvPicPr>
                <p:cNvPr id="90" name="Picture 495" descr="laptop copy"/>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657" y="1615"/>
                  <a:ext cx="318" cy="26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grpSp>
            <p:nvGrpSpPr>
              <p:cNvPr id="64" name="Group 496"/>
              <p:cNvGrpSpPr>
                <a:grpSpLocks/>
              </p:cNvGrpSpPr>
              <p:nvPr/>
            </p:nvGrpSpPr>
            <p:grpSpPr bwMode="auto">
              <a:xfrm>
                <a:off x="762" y="2391"/>
                <a:ext cx="306" cy="90"/>
                <a:chOff x="748" y="2251"/>
                <a:chExt cx="306" cy="90"/>
              </a:xfrm>
            </p:grpSpPr>
            <p:sp>
              <p:nvSpPr>
                <p:cNvPr id="83" name="AutoShape 497"/>
                <p:cNvSpPr>
                  <a:spLocks noChangeArrowheads="1"/>
                </p:cNvSpPr>
                <p:nvPr/>
              </p:nvSpPr>
              <p:spPr bwMode="auto">
                <a:xfrm>
                  <a:off x="748" y="2251"/>
                  <a:ext cx="111" cy="90"/>
                </a:xfrm>
                <a:prstGeom prst="moon">
                  <a:avLst>
                    <a:gd name="adj" fmla="val 18444"/>
                  </a:avLst>
                </a:prstGeom>
                <a:solidFill>
                  <a:srgbClr val="80808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sz="3200" b="1">
                    <a:solidFill>
                      <a:srgbClr val="000099"/>
                    </a:solidFill>
                    <a:latin typeface="+mn-lt"/>
                    <a:ea typeface="+mn-ea"/>
                  </a:endParaRPr>
                </a:p>
              </p:txBody>
            </p:sp>
            <p:sp>
              <p:nvSpPr>
                <p:cNvPr id="84" name="AutoShape 498"/>
                <p:cNvSpPr>
                  <a:spLocks noChangeArrowheads="1"/>
                </p:cNvSpPr>
                <p:nvPr/>
              </p:nvSpPr>
              <p:spPr bwMode="auto">
                <a:xfrm flipH="1">
                  <a:off x="943" y="2251"/>
                  <a:ext cx="111" cy="90"/>
                </a:xfrm>
                <a:prstGeom prst="moon">
                  <a:avLst>
                    <a:gd name="adj" fmla="val 18444"/>
                  </a:avLst>
                </a:prstGeom>
                <a:solidFill>
                  <a:srgbClr val="80808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sz="3200" b="1">
                    <a:solidFill>
                      <a:srgbClr val="000099"/>
                    </a:solidFill>
                    <a:latin typeface="+mn-lt"/>
                    <a:ea typeface="+mn-ea"/>
                  </a:endParaRPr>
                </a:p>
              </p:txBody>
            </p:sp>
            <p:sp>
              <p:nvSpPr>
                <p:cNvPr id="85" name="AutoShape 499"/>
                <p:cNvSpPr>
                  <a:spLocks noChangeArrowheads="1"/>
                </p:cNvSpPr>
                <p:nvPr/>
              </p:nvSpPr>
              <p:spPr bwMode="auto">
                <a:xfrm flipH="1">
                  <a:off x="922" y="2266"/>
                  <a:ext cx="70" cy="60"/>
                </a:xfrm>
                <a:prstGeom prst="moon">
                  <a:avLst>
                    <a:gd name="adj" fmla="val 18347"/>
                  </a:avLst>
                </a:prstGeom>
                <a:solidFill>
                  <a:srgbClr val="80808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sz="3200" b="1">
                    <a:solidFill>
                      <a:srgbClr val="000099"/>
                    </a:solidFill>
                    <a:latin typeface="+mn-lt"/>
                    <a:ea typeface="+mn-ea"/>
                  </a:endParaRPr>
                </a:p>
              </p:txBody>
            </p:sp>
            <p:sp>
              <p:nvSpPr>
                <p:cNvPr id="86" name="AutoShape 500"/>
                <p:cNvSpPr>
                  <a:spLocks noChangeArrowheads="1"/>
                </p:cNvSpPr>
                <p:nvPr/>
              </p:nvSpPr>
              <p:spPr bwMode="auto">
                <a:xfrm>
                  <a:off x="806" y="2266"/>
                  <a:ext cx="70" cy="60"/>
                </a:xfrm>
                <a:prstGeom prst="moon">
                  <a:avLst>
                    <a:gd name="adj" fmla="val 18347"/>
                  </a:avLst>
                </a:prstGeom>
                <a:solidFill>
                  <a:srgbClr val="80808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sz="3200" b="1">
                    <a:solidFill>
                      <a:srgbClr val="000099"/>
                    </a:solidFill>
                    <a:latin typeface="+mn-lt"/>
                    <a:ea typeface="+mn-ea"/>
                  </a:endParaRPr>
                </a:p>
              </p:txBody>
            </p:sp>
            <p:sp>
              <p:nvSpPr>
                <p:cNvPr id="87" name="AutoShape 501"/>
                <p:cNvSpPr>
                  <a:spLocks noChangeArrowheads="1"/>
                </p:cNvSpPr>
                <p:nvPr/>
              </p:nvSpPr>
              <p:spPr bwMode="auto">
                <a:xfrm flipH="1">
                  <a:off x="905" y="2281"/>
                  <a:ext cx="35" cy="30"/>
                </a:xfrm>
                <a:prstGeom prst="moon">
                  <a:avLst>
                    <a:gd name="adj" fmla="val 41907"/>
                  </a:avLst>
                </a:prstGeom>
                <a:solidFill>
                  <a:srgbClr val="80808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sz="3200" b="1">
                    <a:solidFill>
                      <a:srgbClr val="000099"/>
                    </a:solidFill>
                    <a:latin typeface="+mn-lt"/>
                    <a:ea typeface="+mn-ea"/>
                  </a:endParaRPr>
                </a:p>
              </p:txBody>
            </p:sp>
            <p:sp>
              <p:nvSpPr>
                <p:cNvPr id="88" name="AutoShape 502"/>
                <p:cNvSpPr>
                  <a:spLocks noChangeArrowheads="1"/>
                </p:cNvSpPr>
                <p:nvPr/>
              </p:nvSpPr>
              <p:spPr bwMode="auto">
                <a:xfrm>
                  <a:off x="857" y="2281"/>
                  <a:ext cx="35" cy="30"/>
                </a:xfrm>
                <a:prstGeom prst="moon">
                  <a:avLst>
                    <a:gd name="adj" fmla="val 41907"/>
                  </a:avLst>
                </a:prstGeom>
                <a:solidFill>
                  <a:srgbClr val="80808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sz="3200" b="1">
                    <a:solidFill>
                      <a:srgbClr val="000099"/>
                    </a:solidFill>
                    <a:latin typeface="+mn-lt"/>
                    <a:ea typeface="+mn-ea"/>
                  </a:endParaRPr>
                </a:p>
              </p:txBody>
            </p:sp>
          </p:grpSp>
        </p:grpSp>
        <p:grpSp>
          <p:nvGrpSpPr>
            <p:cNvPr id="65" name="Group 503"/>
            <p:cNvGrpSpPr>
              <a:grpSpLocks/>
            </p:cNvGrpSpPr>
            <p:nvPr/>
          </p:nvGrpSpPr>
          <p:grpSpPr bwMode="auto">
            <a:xfrm>
              <a:off x="8000639" y="3987730"/>
              <a:ext cx="710423" cy="589759"/>
              <a:chOff x="762" y="2391"/>
              <a:chExt cx="423" cy="312"/>
            </a:xfrm>
          </p:grpSpPr>
          <p:grpSp>
            <p:nvGrpSpPr>
              <p:cNvPr id="71" name="Group 504"/>
              <p:cNvGrpSpPr>
                <a:grpSpLocks/>
              </p:cNvGrpSpPr>
              <p:nvPr/>
            </p:nvGrpSpPr>
            <p:grpSpPr bwMode="auto">
              <a:xfrm>
                <a:off x="867" y="2432"/>
                <a:ext cx="318" cy="271"/>
                <a:chOff x="657" y="1570"/>
                <a:chExt cx="318" cy="311"/>
              </a:xfrm>
            </p:grpSpPr>
            <p:sp>
              <p:nvSpPr>
                <p:cNvPr id="79" name="Line 505"/>
                <p:cNvSpPr>
                  <a:spLocks noChangeShapeType="1"/>
                </p:cNvSpPr>
                <p:nvPr/>
              </p:nvSpPr>
              <p:spPr bwMode="auto">
                <a:xfrm flipH="1">
                  <a:off x="703" y="1570"/>
                  <a:ext cx="0" cy="78"/>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sz="3200" b="1">
                    <a:solidFill>
                      <a:srgbClr val="000099"/>
                    </a:solidFill>
                    <a:latin typeface="+mn-lt"/>
                    <a:ea typeface="+mn-ea"/>
                  </a:endParaRPr>
                </a:p>
              </p:txBody>
            </p:sp>
            <p:pic>
              <p:nvPicPr>
                <p:cNvPr id="80" name="Picture 506" descr="laptop copy"/>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657" y="1615"/>
                  <a:ext cx="318" cy="26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grpSp>
            <p:nvGrpSpPr>
              <p:cNvPr id="72" name="Group 507"/>
              <p:cNvGrpSpPr>
                <a:grpSpLocks/>
              </p:cNvGrpSpPr>
              <p:nvPr/>
            </p:nvGrpSpPr>
            <p:grpSpPr bwMode="auto">
              <a:xfrm>
                <a:off x="762" y="2391"/>
                <a:ext cx="306" cy="90"/>
                <a:chOff x="748" y="2251"/>
                <a:chExt cx="306" cy="90"/>
              </a:xfrm>
            </p:grpSpPr>
            <p:sp>
              <p:nvSpPr>
                <p:cNvPr id="73" name="AutoShape 508"/>
                <p:cNvSpPr>
                  <a:spLocks noChangeArrowheads="1"/>
                </p:cNvSpPr>
                <p:nvPr/>
              </p:nvSpPr>
              <p:spPr bwMode="auto">
                <a:xfrm>
                  <a:off x="748" y="2251"/>
                  <a:ext cx="111" cy="90"/>
                </a:xfrm>
                <a:prstGeom prst="moon">
                  <a:avLst>
                    <a:gd name="adj" fmla="val 18444"/>
                  </a:avLst>
                </a:prstGeom>
                <a:solidFill>
                  <a:srgbClr val="80808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sz="3200" b="1">
                    <a:solidFill>
                      <a:srgbClr val="000099"/>
                    </a:solidFill>
                    <a:latin typeface="+mn-lt"/>
                    <a:ea typeface="+mn-ea"/>
                  </a:endParaRPr>
                </a:p>
              </p:txBody>
            </p:sp>
            <p:sp>
              <p:nvSpPr>
                <p:cNvPr id="74" name="AutoShape 509"/>
                <p:cNvSpPr>
                  <a:spLocks noChangeArrowheads="1"/>
                </p:cNvSpPr>
                <p:nvPr/>
              </p:nvSpPr>
              <p:spPr bwMode="auto">
                <a:xfrm flipH="1">
                  <a:off x="943" y="2251"/>
                  <a:ext cx="111" cy="90"/>
                </a:xfrm>
                <a:prstGeom prst="moon">
                  <a:avLst>
                    <a:gd name="adj" fmla="val 18444"/>
                  </a:avLst>
                </a:prstGeom>
                <a:solidFill>
                  <a:srgbClr val="80808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sz="3200" b="1">
                    <a:solidFill>
                      <a:srgbClr val="000099"/>
                    </a:solidFill>
                    <a:latin typeface="+mn-lt"/>
                    <a:ea typeface="+mn-ea"/>
                  </a:endParaRPr>
                </a:p>
              </p:txBody>
            </p:sp>
            <p:sp>
              <p:nvSpPr>
                <p:cNvPr id="75" name="AutoShape 510"/>
                <p:cNvSpPr>
                  <a:spLocks noChangeArrowheads="1"/>
                </p:cNvSpPr>
                <p:nvPr/>
              </p:nvSpPr>
              <p:spPr bwMode="auto">
                <a:xfrm flipH="1">
                  <a:off x="922" y="2266"/>
                  <a:ext cx="70" cy="60"/>
                </a:xfrm>
                <a:prstGeom prst="moon">
                  <a:avLst>
                    <a:gd name="adj" fmla="val 18347"/>
                  </a:avLst>
                </a:prstGeom>
                <a:solidFill>
                  <a:srgbClr val="80808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sz="3200" b="1">
                    <a:solidFill>
                      <a:srgbClr val="000099"/>
                    </a:solidFill>
                    <a:latin typeface="+mn-lt"/>
                    <a:ea typeface="+mn-ea"/>
                  </a:endParaRPr>
                </a:p>
              </p:txBody>
            </p:sp>
            <p:sp>
              <p:nvSpPr>
                <p:cNvPr id="76" name="AutoShape 511"/>
                <p:cNvSpPr>
                  <a:spLocks noChangeArrowheads="1"/>
                </p:cNvSpPr>
                <p:nvPr/>
              </p:nvSpPr>
              <p:spPr bwMode="auto">
                <a:xfrm>
                  <a:off x="806" y="2266"/>
                  <a:ext cx="70" cy="60"/>
                </a:xfrm>
                <a:prstGeom prst="moon">
                  <a:avLst>
                    <a:gd name="adj" fmla="val 18347"/>
                  </a:avLst>
                </a:prstGeom>
                <a:solidFill>
                  <a:srgbClr val="80808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sz="3200" b="1">
                    <a:solidFill>
                      <a:srgbClr val="000099"/>
                    </a:solidFill>
                    <a:latin typeface="+mn-lt"/>
                    <a:ea typeface="+mn-ea"/>
                  </a:endParaRPr>
                </a:p>
              </p:txBody>
            </p:sp>
            <p:sp>
              <p:nvSpPr>
                <p:cNvPr id="77" name="AutoShape 512"/>
                <p:cNvSpPr>
                  <a:spLocks noChangeArrowheads="1"/>
                </p:cNvSpPr>
                <p:nvPr/>
              </p:nvSpPr>
              <p:spPr bwMode="auto">
                <a:xfrm flipH="1">
                  <a:off x="905" y="2281"/>
                  <a:ext cx="35" cy="30"/>
                </a:xfrm>
                <a:prstGeom prst="moon">
                  <a:avLst>
                    <a:gd name="adj" fmla="val 41907"/>
                  </a:avLst>
                </a:prstGeom>
                <a:solidFill>
                  <a:srgbClr val="80808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sz="3200" b="1">
                    <a:solidFill>
                      <a:srgbClr val="000099"/>
                    </a:solidFill>
                    <a:latin typeface="+mn-lt"/>
                    <a:ea typeface="+mn-ea"/>
                  </a:endParaRPr>
                </a:p>
              </p:txBody>
            </p:sp>
            <p:sp>
              <p:nvSpPr>
                <p:cNvPr id="78" name="AutoShape 513"/>
                <p:cNvSpPr>
                  <a:spLocks noChangeArrowheads="1"/>
                </p:cNvSpPr>
                <p:nvPr/>
              </p:nvSpPr>
              <p:spPr bwMode="auto">
                <a:xfrm>
                  <a:off x="857" y="2281"/>
                  <a:ext cx="35" cy="30"/>
                </a:xfrm>
                <a:prstGeom prst="moon">
                  <a:avLst>
                    <a:gd name="adj" fmla="val 41907"/>
                  </a:avLst>
                </a:prstGeom>
                <a:solidFill>
                  <a:srgbClr val="80808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sz="3200" b="1">
                    <a:solidFill>
                      <a:srgbClr val="000099"/>
                    </a:solidFill>
                    <a:latin typeface="+mn-lt"/>
                    <a:ea typeface="+mn-ea"/>
                  </a:endParaRPr>
                </a:p>
              </p:txBody>
            </p:sp>
          </p:grpSp>
        </p:grpSp>
        <p:sp>
          <p:nvSpPr>
            <p:cNvPr id="66" name="Line 517"/>
            <p:cNvSpPr>
              <a:spLocks noChangeShapeType="1"/>
            </p:cNvSpPr>
            <p:nvPr/>
          </p:nvSpPr>
          <p:spPr bwMode="auto">
            <a:xfrm flipH="1">
              <a:off x="1930973" y="1988840"/>
              <a:ext cx="744013" cy="0"/>
            </a:xfrm>
            <a:prstGeom prst="line">
              <a:avLst/>
            </a:prstGeom>
            <a:noFill/>
            <a:ln w="38100">
              <a:solidFill>
                <a:srgbClr val="C00000"/>
              </a:solidFill>
              <a:round/>
              <a:headEnd/>
              <a:tailEnd type="triangle" w="med" len="lg"/>
            </a:ln>
            <a:extLst>
              <a:ext uri="{909E8E84-426E-40DD-AFC4-6F175D3DCCD1}">
                <a14:hiddenFill xmlns:a14="http://schemas.microsoft.com/office/drawing/2010/main" xmlns="">
                  <a:noFill/>
                </a14:hiddenFill>
              </a:ext>
            </a:extLst>
          </p:spPr>
          <p:txBody>
            <a:bodyPr/>
            <a:lstStyle/>
            <a:p>
              <a:endParaRPr lang="zh-CN" altLang="en-US" sz="3200" b="1">
                <a:solidFill>
                  <a:srgbClr val="000099"/>
                </a:solidFill>
                <a:latin typeface="+mn-lt"/>
                <a:ea typeface="+mn-ea"/>
              </a:endParaRPr>
            </a:p>
          </p:txBody>
        </p:sp>
        <p:sp>
          <p:nvSpPr>
            <p:cNvPr id="67" name="Text Box 44"/>
            <p:cNvSpPr txBox="1">
              <a:spLocks noChangeArrowheads="1"/>
            </p:cNvSpPr>
            <p:nvPr/>
          </p:nvSpPr>
          <p:spPr bwMode="auto">
            <a:xfrm>
              <a:off x="1474153" y="3116323"/>
              <a:ext cx="1598008" cy="615553"/>
            </a:xfrm>
            <a:prstGeom prst="rect">
              <a:avLst/>
            </a:prstGeom>
            <a:noFill/>
            <a:ln>
              <a:noFill/>
            </a:ln>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lnSpc>
                  <a:spcPct val="85000"/>
                </a:lnSpc>
              </a:pPr>
              <a:r>
                <a:rPr lang="zh-CN" altLang="en-US" sz="2000" b="1">
                  <a:solidFill>
                    <a:srgbClr val="000099"/>
                  </a:solidFill>
                  <a:latin typeface="+mn-lt"/>
                  <a:ea typeface="+mn-ea"/>
                </a:rPr>
                <a:t>基本服务集</a:t>
              </a:r>
            </a:p>
            <a:p>
              <a:pPr eaLnBrk="1" hangingPunct="1">
                <a:lnSpc>
                  <a:spcPct val="85000"/>
                </a:lnSpc>
              </a:pPr>
              <a:r>
                <a:rPr lang="zh-CN" altLang="en-US" sz="2000" b="1">
                  <a:solidFill>
                    <a:srgbClr val="000099"/>
                  </a:solidFill>
                  <a:latin typeface="+mn-lt"/>
                  <a:ea typeface="+mn-ea"/>
                </a:rPr>
                <a:t>       </a:t>
              </a:r>
              <a:r>
                <a:rPr lang="en-US" altLang="zh-CN" sz="2000" b="1">
                  <a:solidFill>
                    <a:srgbClr val="000099"/>
                  </a:solidFill>
                  <a:latin typeface="+mn-lt"/>
                  <a:ea typeface="+mn-ea"/>
                </a:rPr>
                <a:t>BSS</a:t>
              </a:r>
            </a:p>
          </p:txBody>
        </p:sp>
        <p:sp>
          <p:nvSpPr>
            <p:cNvPr id="68" name="Line 48"/>
            <p:cNvSpPr>
              <a:spLocks noChangeShapeType="1"/>
            </p:cNvSpPr>
            <p:nvPr/>
          </p:nvSpPr>
          <p:spPr bwMode="auto">
            <a:xfrm flipH="1">
              <a:off x="3342582" y="2029356"/>
              <a:ext cx="0" cy="891647"/>
            </a:xfrm>
            <a:prstGeom prst="line">
              <a:avLst/>
            </a:prstGeom>
            <a:noFill/>
            <a:ln w="3810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zh-CN" altLang="en-US" sz="3200" b="1">
                <a:solidFill>
                  <a:srgbClr val="000099"/>
                </a:solidFill>
                <a:latin typeface="+mn-lt"/>
                <a:ea typeface="+mn-ea"/>
              </a:endParaRPr>
            </a:p>
          </p:txBody>
        </p:sp>
        <p:sp>
          <p:nvSpPr>
            <p:cNvPr id="69" name="Rectangle 515"/>
            <p:cNvSpPr>
              <a:spLocks noChangeArrowheads="1"/>
            </p:cNvSpPr>
            <p:nvPr/>
          </p:nvSpPr>
          <p:spPr bwMode="auto">
            <a:xfrm>
              <a:off x="2465050" y="1793019"/>
              <a:ext cx="607974" cy="406459"/>
            </a:xfrm>
            <a:prstGeom prst="rect">
              <a:avLst/>
            </a:prstGeom>
            <a:solidFill>
              <a:srgbClr val="66FFFF"/>
            </a:solidFill>
            <a:ln w="9525">
              <a:solidFill>
                <a:schemeClr val="tx1"/>
              </a:solidFill>
              <a:miter lim="800000"/>
              <a:headEnd/>
              <a:tailEnd/>
            </a:ln>
          </p:spPr>
          <p:txBody>
            <a:bodyPr wrap="none" anchor="ctr"/>
            <a:lstStyle/>
            <a:p>
              <a:pPr algn="ctr"/>
              <a:r>
                <a:rPr lang="zh-CN" altLang="en-US" sz="2000" b="1" dirty="0">
                  <a:solidFill>
                    <a:srgbClr val="000099"/>
                  </a:solidFill>
                  <a:latin typeface="+mn-lt"/>
                  <a:ea typeface="+mn-ea"/>
                </a:rPr>
                <a:t>门户</a:t>
              </a:r>
              <a:endParaRPr lang="en-US" altLang="zh-CN" sz="2000" b="1" dirty="0">
                <a:solidFill>
                  <a:srgbClr val="000099"/>
                </a:solidFill>
                <a:latin typeface="+mn-lt"/>
                <a:ea typeface="+mn-ea"/>
              </a:endParaRPr>
            </a:p>
          </p:txBody>
        </p:sp>
        <p:sp>
          <p:nvSpPr>
            <p:cNvPr id="70" name="Text Box 518"/>
            <p:cNvSpPr txBox="1">
              <a:spLocks noChangeArrowheads="1"/>
            </p:cNvSpPr>
            <p:nvPr/>
          </p:nvSpPr>
          <p:spPr bwMode="auto">
            <a:xfrm>
              <a:off x="488504" y="1628800"/>
              <a:ext cx="1907119" cy="61555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ctr" eaLnBrk="1" hangingPunct="1">
                <a:lnSpc>
                  <a:spcPct val="85000"/>
                </a:lnSpc>
              </a:pPr>
              <a:r>
                <a:rPr lang="zh-CN" altLang="en-US" sz="2000" b="1" dirty="0">
                  <a:solidFill>
                    <a:srgbClr val="000099"/>
                  </a:solidFill>
                  <a:latin typeface="+mn-lt"/>
                  <a:ea typeface="+mn-ea"/>
                </a:rPr>
                <a:t>至其他 </a:t>
              </a:r>
              <a:r>
                <a:rPr lang="en-US" altLang="zh-CN" sz="2000" b="1" dirty="0">
                  <a:solidFill>
                    <a:srgbClr val="000099"/>
                  </a:solidFill>
                  <a:latin typeface="+mn-lt"/>
                  <a:ea typeface="+mn-ea"/>
                </a:rPr>
                <a:t>802.x</a:t>
              </a:r>
            </a:p>
            <a:p>
              <a:pPr algn="ctr" eaLnBrk="1" hangingPunct="1">
                <a:lnSpc>
                  <a:spcPct val="85000"/>
                </a:lnSpc>
              </a:pPr>
              <a:r>
                <a:rPr lang="zh-CN" altLang="en-US" sz="2000" b="1" dirty="0">
                  <a:solidFill>
                    <a:srgbClr val="000099"/>
                  </a:solidFill>
                  <a:latin typeface="+mn-lt"/>
                  <a:ea typeface="+mn-ea"/>
                </a:rPr>
                <a:t>局域网</a:t>
              </a:r>
            </a:p>
          </p:txBody>
        </p:sp>
      </p:grpSp>
      <p:sp>
        <p:nvSpPr>
          <p:cNvPr id="345104" name="Line 16"/>
          <p:cNvSpPr>
            <a:spLocks noChangeShapeType="1"/>
          </p:cNvSpPr>
          <p:nvPr/>
        </p:nvSpPr>
        <p:spPr bwMode="auto">
          <a:xfrm flipV="1">
            <a:off x="3176153" y="2997202"/>
            <a:ext cx="0" cy="936625"/>
          </a:xfrm>
          <a:prstGeom prst="line">
            <a:avLst/>
          </a:prstGeom>
          <a:noFill/>
          <a:ln w="57150">
            <a:solidFill>
              <a:srgbClr val="0000FF"/>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345105" name="Line 17"/>
          <p:cNvSpPr>
            <a:spLocks noChangeShapeType="1"/>
          </p:cNvSpPr>
          <p:nvPr/>
        </p:nvSpPr>
        <p:spPr bwMode="auto">
          <a:xfrm>
            <a:off x="3181517" y="2997200"/>
            <a:ext cx="2786330" cy="0"/>
          </a:xfrm>
          <a:prstGeom prst="line">
            <a:avLst/>
          </a:prstGeom>
          <a:noFill/>
          <a:ln w="57150">
            <a:solidFill>
              <a:srgbClr val="0000FF"/>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345106" name="Line 18"/>
          <p:cNvSpPr>
            <a:spLocks noChangeShapeType="1"/>
          </p:cNvSpPr>
          <p:nvPr/>
        </p:nvSpPr>
        <p:spPr bwMode="auto">
          <a:xfrm>
            <a:off x="5967847" y="2997202"/>
            <a:ext cx="0" cy="936625"/>
          </a:xfrm>
          <a:prstGeom prst="line">
            <a:avLst/>
          </a:prstGeom>
          <a:noFill/>
          <a:ln w="57150">
            <a:solidFill>
              <a:srgbClr val="0000FF"/>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345103" name="AutoShape 15"/>
          <p:cNvSpPr>
            <a:spLocks noChangeArrowheads="1"/>
          </p:cNvSpPr>
          <p:nvPr/>
        </p:nvSpPr>
        <p:spPr bwMode="auto">
          <a:xfrm>
            <a:off x="317988" y="3140968"/>
            <a:ext cx="8691076" cy="3312368"/>
          </a:xfrm>
          <a:prstGeom prst="roundRect">
            <a:avLst>
              <a:gd name="adj" fmla="val 9045"/>
            </a:avLst>
          </a:prstGeom>
          <a:noFill/>
          <a:ln w="57150">
            <a:solidFill>
              <a:schemeClr val="hlink"/>
            </a:solidFill>
            <a:prstDash val="dash"/>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xmlns="" val="21217568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4" fill="hold" grpId="0" nodeType="afterEffect">
                                  <p:stCondLst>
                                    <p:cond delay="500"/>
                                  </p:stCondLst>
                                  <p:childTnLst>
                                    <p:set>
                                      <p:cBhvr>
                                        <p:cTn id="6" dur="1" fill="hold">
                                          <p:stCondLst>
                                            <p:cond delay="0"/>
                                          </p:stCondLst>
                                        </p:cTn>
                                        <p:tgtEl>
                                          <p:spTgt spid="345104"/>
                                        </p:tgtEl>
                                        <p:attrNameLst>
                                          <p:attrName>style.visibility</p:attrName>
                                        </p:attrNameLst>
                                      </p:cBhvr>
                                      <p:to>
                                        <p:strVal val="visible"/>
                                      </p:to>
                                    </p:set>
                                    <p:animEffect transition="in" filter="wipe(down)">
                                      <p:cBhvr>
                                        <p:cTn id="7" dur="1000"/>
                                        <p:tgtEl>
                                          <p:spTgt spid="345104"/>
                                        </p:tgtEl>
                                      </p:cBhvr>
                                    </p:animEffect>
                                  </p:childTnLst>
                                </p:cTn>
                              </p:par>
                            </p:childTnLst>
                          </p:cTn>
                        </p:par>
                        <p:par>
                          <p:cTn id="8" fill="hold" nodeType="afterGroup">
                            <p:stCondLst>
                              <p:cond delay="1500"/>
                            </p:stCondLst>
                            <p:childTnLst>
                              <p:par>
                                <p:cTn id="9" presetID="22" presetClass="entr" presetSubtype="8" fill="hold" grpId="0" nodeType="afterEffect">
                                  <p:stCondLst>
                                    <p:cond delay="500"/>
                                  </p:stCondLst>
                                  <p:childTnLst>
                                    <p:set>
                                      <p:cBhvr>
                                        <p:cTn id="10" dur="1" fill="hold">
                                          <p:stCondLst>
                                            <p:cond delay="0"/>
                                          </p:stCondLst>
                                        </p:cTn>
                                        <p:tgtEl>
                                          <p:spTgt spid="345105"/>
                                        </p:tgtEl>
                                        <p:attrNameLst>
                                          <p:attrName>style.visibility</p:attrName>
                                        </p:attrNameLst>
                                      </p:cBhvr>
                                      <p:to>
                                        <p:strVal val="visible"/>
                                      </p:to>
                                    </p:set>
                                    <p:animEffect transition="in" filter="wipe(left)">
                                      <p:cBhvr>
                                        <p:cTn id="11" dur="1000"/>
                                        <p:tgtEl>
                                          <p:spTgt spid="345105"/>
                                        </p:tgtEl>
                                      </p:cBhvr>
                                    </p:animEffect>
                                  </p:childTnLst>
                                </p:cTn>
                              </p:par>
                            </p:childTnLst>
                          </p:cTn>
                        </p:par>
                        <p:par>
                          <p:cTn id="12" fill="hold" nodeType="afterGroup">
                            <p:stCondLst>
                              <p:cond delay="3000"/>
                            </p:stCondLst>
                            <p:childTnLst>
                              <p:par>
                                <p:cTn id="13" presetID="22" presetClass="entr" presetSubtype="1" fill="hold" grpId="0" nodeType="afterEffect">
                                  <p:stCondLst>
                                    <p:cond delay="500"/>
                                  </p:stCondLst>
                                  <p:childTnLst>
                                    <p:set>
                                      <p:cBhvr>
                                        <p:cTn id="14" dur="1" fill="hold">
                                          <p:stCondLst>
                                            <p:cond delay="0"/>
                                          </p:stCondLst>
                                        </p:cTn>
                                        <p:tgtEl>
                                          <p:spTgt spid="345106"/>
                                        </p:tgtEl>
                                        <p:attrNameLst>
                                          <p:attrName>style.visibility</p:attrName>
                                        </p:attrNameLst>
                                      </p:cBhvr>
                                      <p:to>
                                        <p:strVal val="visible"/>
                                      </p:to>
                                    </p:set>
                                    <p:animEffect transition="in" filter="wipe(up)">
                                      <p:cBhvr>
                                        <p:cTn id="15" dur="1000"/>
                                        <p:tgtEl>
                                          <p:spTgt spid="345106"/>
                                        </p:tgtEl>
                                      </p:cBhvr>
                                    </p:animEffect>
                                  </p:childTnLst>
                                </p:cTn>
                              </p:par>
                            </p:childTnLst>
                          </p:cTn>
                        </p:par>
                        <p:par>
                          <p:cTn id="16" fill="hold" nodeType="afterGroup">
                            <p:stCondLst>
                              <p:cond delay="4500"/>
                            </p:stCondLst>
                            <p:childTnLst>
                              <p:par>
                                <p:cTn id="17" presetID="8" presetClass="entr" presetSubtype="16" fill="hold" grpId="0" nodeType="afterEffect">
                                  <p:stCondLst>
                                    <p:cond delay="0"/>
                                  </p:stCondLst>
                                  <p:childTnLst>
                                    <p:set>
                                      <p:cBhvr>
                                        <p:cTn id="18" dur="1" fill="hold">
                                          <p:stCondLst>
                                            <p:cond delay="0"/>
                                          </p:stCondLst>
                                        </p:cTn>
                                        <p:tgtEl>
                                          <p:spTgt spid="345103"/>
                                        </p:tgtEl>
                                        <p:attrNameLst>
                                          <p:attrName>style.visibility</p:attrName>
                                        </p:attrNameLst>
                                      </p:cBhvr>
                                      <p:to>
                                        <p:strVal val="visible"/>
                                      </p:to>
                                    </p:set>
                                    <p:animEffect transition="in" filter="diamond(in)">
                                      <p:cBhvr>
                                        <p:cTn id="19" dur="3000"/>
                                        <p:tgtEl>
                                          <p:spTgt spid="3451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5104" grpId="0" animBg="1"/>
      <p:bldP spid="345105" grpId="0" animBg="1"/>
      <p:bldP spid="345106" grpId="0" animBg="1"/>
      <p:bldP spid="345103"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r>
              <a:rPr lang="en-US" altLang="zh-CN" dirty="0" smtClean="0"/>
              <a:t>802.11 </a:t>
            </a:r>
            <a:r>
              <a:rPr lang="zh-CN" altLang="en-US" dirty="0" smtClean="0"/>
              <a:t>数据帧的三大部分 </a:t>
            </a:r>
          </a:p>
        </p:txBody>
      </p:sp>
      <p:sp>
        <p:nvSpPr>
          <p:cNvPr id="51203" name="Rectangle 3"/>
          <p:cNvSpPr>
            <a:spLocks noGrp="1" noChangeArrowheads="1"/>
          </p:cNvSpPr>
          <p:nvPr>
            <p:ph idx="1"/>
          </p:nvPr>
        </p:nvSpPr>
        <p:spPr/>
        <p:txBody>
          <a:bodyPr/>
          <a:lstStyle/>
          <a:p>
            <a:pPr marL="457200" indent="-457200">
              <a:spcBef>
                <a:spcPts val="600"/>
              </a:spcBef>
              <a:buFont typeface="+mj-ea"/>
              <a:buAutoNum type="circleNumDbPlain"/>
            </a:pPr>
            <a:r>
              <a:rPr lang="en-US" altLang="zh-CN" dirty="0" smtClean="0">
                <a:solidFill>
                  <a:srgbClr val="FF0000"/>
                </a:solidFill>
              </a:rPr>
              <a:t>MAC</a:t>
            </a:r>
            <a:r>
              <a:rPr lang="zh-CN" altLang="en-US" dirty="0" smtClean="0">
                <a:solidFill>
                  <a:srgbClr val="FF0000"/>
                </a:solidFill>
              </a:rPr>
              <a:t>首部</a:t>
            </a:r>
            <a:r>
              <a:rPr lang="zh-CN" altLang="en-US" dirty="0" smtClean="0"/>
              <a:t>，共 </a:t>
            </a:r>
            <a:r>
              <a:rPr lang="en-US" altLang="zh-CN" dirty="0" smtClean="0"/>
              <a:t>30 </a:t>
            </a:r>
            <a:r>
              <a:rPr lang="zh-CN" altLang="en-US" dirty="0" smtClean="0"/>
              <a:t>字节。</a:t>
            </a:r>
            <a:endParaRPr lang="en-US" altLang="zh-CN" dirty="0" smtClean="0"/>
          </a:p>
          <a:p>
            <a:pPr>
              <a:spcBef>
                <a:spcPts val="600"/>
              </a:spcBef>
            </a:pPr>
            <a:endParaRPr lang="en-US" altLang="zh-CN" dirty="0"/>
          </a:p>
          <a:p>
            <a:pPr>
              <a:spcBef>
                <a:spcPts val="600"/>
              </a:spcBef>
            </a:pPr>
            <a:r>
              <a:rPr lang="zh-CN" altLang="en-US" dirty="0" smtClean="0"/>
              <a:t>帧的复杂性都在帧的首部。</a:t>
            </a:r>
          </a:p>
          <a:p>
            <a:pPr>
              <a:spcBef>
                <a:spcPts val="600"/>
              </a:spcBef>
            </a:pPr>
            <a:endParaRPr lang="en-US" altLang="zh-CN" dirty="0" smtClean="0"/>
          </a:p>
          <a:p>
            <a:pPr marL="457200" indent="-457200">
              <a:spcBef>
                <a:spcPts val="600"/>
              </a:spcBef>
              <a:buFont typeface="+mj-ea"/>
              <a:buAutoNum type="circleNumDbPlain" startAt="2"/>
            </a:pPr>
            <a:r>
              <a:rPr lang="zh-CN" altLang="en-US" dirty="0" smtClean="0">
                <a:solidFill>
                  <a:srgbClr val="FF0000"/>
                </a:solidFill>
              </a:rPr>
              <a:t>帧主体</a:t>
            </a:r>
            <a:r>
              <a:rPr lang="zh-CN" altLang="en-US" dirty="0" smtClean="0"/>
              <a:t>，也就是帧的数据部分，不超过 </a:t>
            </a:r>
            <a:r>
              <a:rPr lang="en-US" altLang="zh-CN" dirty="0" smtClean="0"/>
              <a:t>2312 </a:t>
            </a:r>
            <a:r>
              <a:rPr lang="zh-CN" altLang="en-US" dirty="0" smtClean="0"/>
              <a:t>字节。</a:t>
            </a:r>
            <a:endParaRPr lang="en-US" altLang="zh-CN" dirty="0" smtClean="0"/>
          </a:p>
          <a:p>
            <a:pPr>
              <a:spcBef>
                <a:spcPts val="600"/>
              </a:spcBef>
            </a:pPr>
            <a:endParaRPr lang="en-US" altLang="zh-CN" dirty="0"/>
          </a:p>
          <a:p>
            <a:pPr>
              <a:spcBef>
                <a:spcPts val="600"/>
              </a:spcBef>
            </a:pPr>
            <a:r>
              <a:rPr lang="zh-CN" altLang="en-US" dirty="0" smtClean="0"/>
              <a:t>这个数值比以太网的最大长度长很多。不过</a:t>
            </a:r>
            <a:r>
              <a:rPr lang="en-US" altLang="zh-CN" dirty="0" smtClean="0"/>
              <a:t>802.11</a:t>
            </a:r>
            <a:r>
              <a:rPr lang="zh-CN" altLang="en-US" dirty="0" smtClean="0"/>
              <a:t>帧的长度通常都是小于 </a:t>
            </a:r>
            <a:r>
              <a:rPr lang="en-US" altLang="zh-CN" dirty="0" smtClean="0"/>
              <a:t>1500 </a:t>
            </a:r>
            <a:r>
              <a:rPr lang="zh-CN" altLang="en-US" dirty="0" smtClean="0"/>
              <a:t>字节。</a:t>
            </a:r>
          </a:p>
          <a:p>
            <a:pPr>
              <a:spcBef>
                <a:spcPts val="600"/>
              </a:spcBef>
            </a:pPr>
            <a:endParaRPr lang="en-US" altLang="zh-CN" dirty="0" smtClean="0"/>
          </a:p>
          <a:p>
            <a:pPr marL="457200" indent="-457200">
              <a:spcBef>
                <a:spcPts val="600"/>
              </a:spcBef>
              <a:buFont typeface="+mj-ea"/>
              <a:buAutoNum type="circleNumDbPlain" startAt="3"/>
            </a:pPr>
            <a:r>
              <a:rPr lang="zh-CN" altLang="en-US" dirty="0" smtClean="0">
                <a:solidFill>
                  <a:srgbClr val="FF0000"/>
                </a:solidFill>
              </a:rPr>
              <a:t>帧检验序列</a:t>
            </a:r>
            <a:r>
              <a:rPr lang="en-US" altLang="zh-CN" dirty="0" smtClean="0"/>
              <a:t>FCS</a:t>
            </a:r>
            <a:r>
              <a:rPr lang="zh-CN" altLang="en-US" dirty="0" smtClean="0"/>
              <a:t>是尾部，共 </a:t>
            </a:r>
            <a:r>
              <a:rPr lang="en-US" altLang="zh-CN" dirty="0" smtClean="0"/>
              <a:t>4 </a:t>
            </a:r>
            <a:r>
              <a:rPr lang="zh-CN" altLang="en-US" dirty="0" smtClean="0"/>
              <a:t>字节。 </a:t>
            </a:r>
          </a:p>
        </p:txBody>
      </p:sp>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p:txBody>
          <a:bodyPr/>
          <a:lstStyle/>
          <a:p>
            <a:pPr eaLnBrk="1" hangingPunct="1"/>
            <a:r>
              <a:rPr lang="en-US" altLang="zh-CN" dirty="0" smtClean="0"/>
              <a:t>1. </a:t>
            </a:r>
            <a:r>
              <a:rPr lang="zh-CN" altLang="en-US" dirty="0" smtClean="0"/>
              <a:t>关于 </a:t>
            </a:r>
            <a:r>
              <a:rPr lang="en-US" altLang="zh-CN" dirty="0" smtClean="0"/>
              <a:t>802.11 </a:t>
            </a:r>
            <a:r>
              <a:rPr lang="zh-CN" altLang="en-US" dirty="0" smtClean="0"/>
              <a:t>数据帧的地址</a:t>
            </a:r>
          </a:p>
        </p:txBody>
      </p:sp>
      <p:sp>
        <p:nvSpPr>
          <p:cNvPr id="52227" name="Rectangle 3"/>
          <p:cNvSpPr>
            <a:spLocks noGrp="1" noChangeArrowheads="1"/>
          </p:cNvSpPr>
          <p:nvPr>
            <p:ph type="body" idx="1"/>
          </p:nvPr>
        </p:nvSpPr>
        <p:spPr>
          <a:xfrm>
            <a:off x="323850" y="1052736"/>
            <a:ext cx="8496300" cy="5148262"/>
          </a:xfrm>
        </p:spPr>
        <p:txBody>
          <a:bodyPr/>
          <a:lstStyle/>
          <a:p>
            <a:pPr eaLnBrk="1" hangingPunct="1"/>
            <a:r>
              <a:rPr lang="en-US" altLang="zh-CN" dirty="0" smtClean="0"/>
              <a:t>802.11 </a:t>
            </a:r>
            <a:r>
              <a:rPr lang="zh-CN" altLang="en-US" dirty="0" smtClean="0"/>
              <a:t>数据帧最特殊的地方</a:t>
            </a:r>
            <a:r>
              <a:rPr lang="zh-CN" altLang="en-US" dirty="0" smtClean="0">
                <a:solidFill>
                  <a:srgbClr val="FF0000"/>
                </a:solidFill>
              </a:rPr>
              <a:t>就是有</a:t>
            </a:r>
            <a:r>
              <a:rPr lang="zh-CN" altLang="en-US" dirty="0" smtClean="0"/>
              <a:t>四个地址字段。</a:t>
            </a:r>
            <a:endParaRPr lang="en-US" altLang="zh-CN" dirty="0" smtClean="0"/>
          </a:p>
          <a:p>
            <a:pPr eaLnBrk="1" hangingPunct="1"/>
            <a:endParaRPr lang="en-US" altLang="zh-CN" dirty="0"/>
          </a:p>
          <a:p>
            <a:pPr eaLnBrk="1" hangingPunct="1"/>
            <a:r>
              <a:rPr lang="zh-CN" altLang="en-US" dirty="0" smtClean="0"/>
              <a:t>地址 </a:t>
            </a:r>
            <a:r>
              <a:rPr lang="en-US" altLang="zh-CN" dirty="0" smtClean="0"/>
              <a:t>4 </a:t>
            </a:r>
            <a:r>
              <a:rPr lang="zh-CN" altLang="en-US" dirty="0" smtClean="0"/>
              <a:t>用于自组网络。我们在这里只讨论前三种地址。 </a:t>
            </a:r>
          </a:p>
        </p:txBody>
      </p:sp>
      <p:graphicFrame>
        <p:nvGraphicFramePr>
          <p:cNvPr id="368681" name="Group 41"/>
          <p:cNvGraphicFramePr>
            <a:graphicFrameLocks noGrp="1"/>
          </p:cNvGraphicFramePr>
          <p:nvPr>
            <p:extLst>
              <p:ext uri="{D42A27DB-BD31-4B8C-83A1-F6EECF244321}">
                <p14:modId xmlns:p14="http://schemas.microsoft.com/office/powerpoint/2010/main" xmlns="" val="3218291123"/>
              </p:ext>
            </p:extLst>
          </p:nvPr>
        </p:nvGraphicFramePr>
        <p:xfrm>
          <a:off x="574923" y="3068960"/>
          <a:ext cx="7921128" cy="2258187"/>
        </p:xfrm>
        <a:graphic>
          <a:graphicData uri="http://schemas.openxmlformats.org/drawingml/2006/table">
            <a:tbl>
              <a:tblPr/>
              <a:tblGrid>
                <a:gridCol w="1008360"/>
                <a:gridCol w="1080120"/>
                <a:gridCol w="1584176"/>
                <a:gridCol w="1440160"/>
                <a:gridCol w="1584176"/>
                <a:gridCol w="1224136"/>
              </a:tblGrid>
              <a:tr h="600075">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0" lang="zh-CN" altLang="en-US" sz="2200" b="0" i="0" u="none" strike="noStrike" cap="none" normalizeH="0" baseline="0" dirty="0" smtClean="0">
                          <a:ln>
                            <a:noFill/>
                          </a:ln>
                          <a:solidFill>
                            <a:schemeClr val="tx1"/>
                          </a:solidFill>
                          <a:effectLst/>
                          <a:latin typeface="Tahoma" pitchFamily="34" charset="0"/>
                          <a:ea typeface="宋体" pitchFamily="2" charset="-122"/>
                        </a:rPr>
                        <a:t>到 </a:t>
                      </a:r>
                      <a:r>
                        <a:rPr kumimoji="0" lang="en-US" altLang="zh-CN" sz="2200" b="0" i="0" u="none" strike="noStrike" cap="none" normalizeH="0" baseline="0" dirty="0" smtClean="0">
                          <a:ln>
                            <a:noFill/>
                          </a:ln>
                          <a:solidFill>
                            <a:schemeClr val="tx1"/>
                          </a:solidFill>
                          <a:effectLst/>
                          <a:latin typeface="Tahoma" pitchFamily="34" charset="0"/>
                          <a:ea typeface="宋体" pitchFamily="2" charset="-122"/>
                        </a:rPr>
                        <a:t>AP</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66"/>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0" lang="zh-CN" altLang="en-US" sz="2200" b="0" i="0" u="none" strike="noStrike" cap="none" normalizeH="0" baseline="0" dirty="0" smtClean="0">
                          <a:ln>
                            <a:noFill/>
                          </a:ln>
                          <a:solidFill>
                            <a:schemeClr val="tx1"/>
                          </a:solidFill>
                          <a:effectLst/>
                          <a:latin typeface="Tahoma" pitchFamily="34" charset="0"/>
                          <a:ea typeface="宋体" pitchFamily="2" charset="-122"/>
                        </a:rPr>
                        <a:t>从 </a:t>
                      </a:r>
                      <a:r>
                        <a:rPr kumimoji="0" lang="en-US" altLang="zh-CN" sz="2200" b="0" i="0" u="none" strike="noStrike" cap="none" normalizeH="0" baseline="0" dirty="0" smtClean="0">
                          <a:ln>
                            <a:noFill/>
                          </a:ln>
                          <a:solidFill>
                            <a:schemeClr val="tx1"/>
                          </a:solidFill>
                          <a:effectLst/>
                          <a:latin typeface="Tahoma" pitchFamily="34" charset="0"/>
                          <a:ea typeface="宋体" pitchFamily="2" charset="-122"/>
                        </a:rPr>
                        <a:t>AP</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66"/>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0" lang="zh-CN" altLang="en-US" sz="2200" b="0" i="0" u="none" strike="noStrike" cap="none" normalizeH="0" baseline="0" dirty="0" smtClean="0">
                          <a:ln>
                            <a:noFill/>
                          </a:ln>
                          <a:solidFill>
                            <a:schemeClr val="tx1"/>
                          </a:solidFill>
                          <a:effectLst/>
                          <a:latin typeface="Tahoma" pitchFamily="34" charset="0"/>
                          <a:ea typeface="宋体" pitchFamily="2" charset="-122"/>
                        </a:rPr>
                        <a:t>地址 </a:t>
                      </a:r>
                      <a:r>
                        <a:rPr kumimoji="0" lang="en-US" altLang="zh-CN" sz="2200" b="0" i="0" u="none" strike="noStrike" cap="none" normalizeH="0" baseline="0" dirty="0" smtClean="0">
                          <a:ln>
                            <a:noFill/>
                          </a:ln>
                          <a:solidFill>
                            <a:schemeClr val="tx1"/>
                          </a:solidFill>
                          <a:effectLst/>
                          <a:latin typeface="Tahoma" pitchFamily="34" charset="0"/>
                          <a:ea typeface="宋体"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66"/>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0" lang="zh-CN" altLang="en-US" sz="2200" b="0" i="0" u="none" strike="noStrike" cap="none" normalizeH="0" baseline="0" dirty="0" smtClean="0">
                          <a:ln>
                            <a:noFill/>
                          </a:ln>
                          <a:solidFill>
                            <a:schemeClr val="tx1"/>
                          </a:solidFill>
                          <a:effectLst/>
                          <a:latin typeface="Tahoma" pitchFamily="34" charset="0"/>
                          <a:ea typeface="宋体" pitchFamily="2" charset="-122"/>
                        </a:rPr>
                        <a:t>地址 </a:t>
                      </a:r>
                      <a:r>
                        <a:rPr kumimoji="0" lang="en-US" altLang="zh-CN" sz="2200" b="0" i="0" u="none" strike="noStrike" cap="none" normalizeH="0" baseline="0" dirty="0" smtClean="0">
                          <a:ln>
                            <a:noFill/>
                          </a:ln>
                          <a:solidFill>
                            <a:schemeClr val="tx1"/>
                          </a:solidFill>
                          <a:effectLst/>
                          <a:latin typeface="Tahoma" pitchFamily="34" charset="0"/>
                          <a:ea typeface="宋体" pitchFamily="2" charset="-122"/>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66"/>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0" lang="zh-CN" altLang="en-US" sz="2200" b="0" i="0" u="none" strike="noStrike" cap="none" normalizeH="0" baseline="0" smtClean="0">
                          <a:ln>
                            <a:noFill/>
                          </a:ln>
                          <a:solidFill>
                            <a:schemeClr val="tx1"/>
                          </a:solidFill>
                          <a:effectLst/>
                          <a:latin typeface="Tahoma" pitchFamily="34" charset="0"/>
                          <a:ea typeface="宋体" pitchFamily="2" charset="-122"/>
                        </a:rPr>
                        <a:t>地址 </a:t>
                      </a:r>
                      <a:r>
                        <a:rPr kumimoji="0" lang="en-US" altLang="zh-CN" sz="2200" b="0" i="0" u="none" strike="noStrike" cap="none" normalizeH="0" baseline="0" smtClean="0">
                          <a:ln>
                            <a:noFill/>
                          </a:ln>
                          <a:solidFill>
                            <a:schemeClr val="tx1"/>
                          </a:solidFill>
                          <a:effectLst/>
                          <a:latin typeface="Tahoma" pitchFamily="34" charset="0"/>
                          <a:ea typeface="宋体" pitchFamily="2" charset="-122"/>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66"/>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0" lang="zh-CN" altLang="en-US" sz="2200" b="0" i="0" u="none" strike="noStrike" cap="none" normalizeH="0" baseline="0" smtClean="0">
                          <a:ln>
                            <a:noFill/>
                          </a:ln>
                          <a:solidFill>
                            <a:schemeClr val="tx1"/>
                          </a:solidFill>
                          <a:effectLst/>
                          <a:latin typeface="Tahoma" pitchFamily="34" charset="0"/>
                          <a:ea typeface="宋体" pitchFamily="2" charset="-122"/>
                        </a:rPr>
                        <a:t>地址 </a:t>
                      </a:r>
                      <a:r>
                        <a:rPr kumimoji="0" lang="en-US" altLang="zh-CN" sz="2200" b="0" i="0" u="none" strike="noStrike" cap="none" normalizeH="0" baseline="0" smtClean="0">
                          <a:ln>
                            <a:noFill/>
                          </a:ln>
                          <a:solidFill>
                            <a:schemeClr val="tx1"/>
                          </a:solidFill>
                          <a:effectLst/>
                          <a:latin typeface="Tahoma" pitchFamily="34" charset="0"/>
                          <a:ea typeface="宋体" pitchFamily="2" charset="-122"/>
                        </a:rPr>
                        <a:t>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66"/>
                    </a:solidFill>
                  </a:tcPr>
                </a:tc>
              </a:tr>
              <a:tr h="474345">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0" lang="en-US" altLang="zh-CN" sz="2200" b="0" i="0" u="none" strike="noStrike" cap="none" normalizeH="0" baseline="0" dirty="0" smtClean="0">
                          <a:ln>
                            <a:noFill/>
                          </a:ln>
                          <a:solidFill>
                            <a:schemeClr val="tx1"/>
                          </a:solidFill>
                          <a:effectLst/>
                          <a:latin typeface="Tahoma" pitchFamily="34" charset="0"/>
                          <a:ea typeface="宋体" pitchFamily="2" charset="-122"/>
                        </a:rPr>
                        <a:t>0</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66"/>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0" lang="en-US" altLang="zh-CN" sz="2200" b="0" i="0" u="none" strike="noStrike" cap="none" normalizeH="0" baseline="0" dirty="0" smtClean="0">
                          <a:ln>
                            <a:noFill/>
                          </a:ln>
                          <a:solidFill>
                            <a:schemeClr val="tx1"/>
                          </a:solidFill>
                          <a:effectLst/>
                          <a:latin typeface="Tahoma" pitchFamily="34" charset="0"/>
                          <a:ea typeface="宋体" pitchFamily="2" charset="-122"/>
                        </a:rPr>
                        <a:t>1</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66"/>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0" lang="zh-CN" altLang="en-US" sz="2200" b="0" i="0" u="none" strike="noStrike" cap="none" normalizeH="0" baseline="0" dirty="0" smtClean="0">
                          <a:ln>
                            <a:noFill/>
                          </a:ln>
                          <a:solidFill>
                            <a:schemeClr val="tx1"/>
                          </a:solidFill>
                          <a:effectLst/>
                          <a:latin typeface="Tahoma" pitchFamily="34" charset="0"/>
                          <a:ea typeface="宋体" pitchFamily="2" charset="-122"/>
                        </a:rPr>
                        <a:t>目的地址</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66"/>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0" lang="en-US" altLang="zh-CN" sz="2200" b="0" i="0" u="none" strike="noStrike" cap="none" normalizeH="0" baseline="0" dirty="0" smtClean="0">
                          <a:ln>
                            <a:noFill/>
                          </a:ln>
                          <a:solidFill>
                            <a:schemeClr val="tx1"/>
                          </a:solidFill>
                          <a:effectLst/>
                          <a:latin typeface="Tahoma" pitchFamily="34" charset="0"/>
                          <a:ea typeface="宋体" pitchFamily="2" charset="-122"/>
                        </a:rPr>
                        <a:t>AP </a:t>
                      </a:r>
                      <a:r>
                        <a:rPr kumimoji="0" lang="zh-CN" altLang="en-US" sz="2200" b="0" i="0" u="none" strike="noStrike" cap="none" normalizeH="0" baseline="0" dirty="0" smtClean="0">
                          <a:ln>
                            <a:noFill/>
                          </a:ln>
                          <a:solidFill>
                            <a:schemeClr val="tx1"/>
                          </a:solidFill>
                          <a:effectLst/>
                          <a:latin typeface="Tahoma" pitchFamily="34" charset="0"/>
                          <a:ea typeface="宋体" pitchFamily="2" charset="-122"/>
                        </a:rPr>
                        <a:t>地址</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66"/>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0" lang="en-US" altLang="zh-CN" sz="2200" b="0" i="0" u="none" strike="noStrike" cap="none" normalizeH="0" baseline="0" dirty="0" smtClean="0">
                          <a:ln>
                            <a:noFill/>
                          </a:ln>
                          <a:solidFill>
                            <a:srgbClr val="FF0000"/>
                          </a:solidFill>
                          <a:effectLst/>
                          <a:latin typeface="Tahoma" pitchFamily="34" charset="0"/>
                          <a:ea typeface="宋体" pitchFamily="2" charset="-122"/>
                        </a:rPr>
                        <a:t>original</a:t>
                      </a:r>
                    </a:p>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0" lang="zh-CN" altLang="en-US" sz="2200" b="0" i="0" u="none" strike="noStrike" cap="none" normalizeH="0" baseline="0" dirty="0" smtClean="0">
                          <a:ln>
                            <a:noFill/>
                          </a:ln>
                          <a:solidFill>
                            <a:schemeClr val="tx1"/>
                          </a:solidFill>
                          <a:effectLst/>
                          <a:latin typeface="Tahoma" pitchFamily="34" charset="0"/>
                          <a:ea typeface="宋体" pitchFamily="2" charset="-122"/>
                        </a:rPr>
                        <a:t>源地址</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66"/>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0" lang="en-US" altLang="zh-CN" sz="2200" b="0" i="0" u="none" strike="noStrike" cap="none" normalizeH="0" baseline="0" dirty="0" smtClean="0">
                          <a:ln>
                            <a:noFill/>
                          </a:ln>
                          <a:solidFill>
                            <a:schemeClr val="tx1"/>
                          </a:solidFill>
                          <a:effectLst/>
                          <a:latin typeface="Arial"/>
                          <a:ea typeface="宋体" pitchFamily="2" charset="-122"/>
                        </a:rPr>
                        <a:t>——</a:t>
                      </a:r>
                      <a:endParaRPr kumimoji="0" lang="en-US" altLang="zh-CN" sz="2200" b="0" i="0" u="none" strike="noStrike" cap="none" normalizeH="0" baseline="0" dirty="0" smtClean="0">
                        <a:ln>
                          <a:noFill/>
                        </a:ln>
                        <a:solidFill>
                          <a:schemeClr val="tx1"/>
                        </a:solidFill>
                        <a:effectLst/>
                        <a:latin typeface="Tahoma" pitchFamily="34" charset="0"/>
                        <a:ea typeface="宋体" pitchFamily="2" charset="-122"/>
                      </a:endParaRP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66"/>
                    </a:solidFill>
                  </a:tcPr>
                </a:tc>
              </a:tr>
              <a:tr h="600075">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0" lang="en-US" altLang="zh-CN" sz="2200" b="0" i="0" u="none" strike="noStrike" cap="none" normalizeH="0" baseline="0" dirty="0" smtClean="0">
                          <a:ln>
                            <a:noFill/>
                          </a:ln>
                          <a:solidFill>
                            <a:schemeClr val="tx1"/>
                          </a:solidFill>
                          <a:effectLst/>
                          <a:latin typeface="Tahoma" pitchFamily="34" charset="0"/>
                          <a:ea typeface="宋体" pitchFamily="2" charset="-122"/>
                        </a:rPr>
                        <a:t>1</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66"/>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0" lang="en-US" altLang="zh-CN" sz="2200" b="0" i="0" u="none" strike="noStrike" cap="none" normalizeH="0" baseline="0" dirty="0" smtClean="0">
                          <a:ln>
                            <a:noFill/>
                          </a:ln>
                          <a:solidFill>
                            <a:schemeClr val="tx1"/>
                          </a:solidFill>
                          <a:effectLst/>
                          <a:latin typeface="Tahoma" pitchFamily="34" charset="0"/>
                          <a:ea typeface="宋体" pitchFamily="2" charset="-122"/>
                        </a:rPr>
                        <a:t>0</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66"/>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0" lang="en-US" altLang="zh-CN" sz="2200" b="0" i="0" u="none" strike="noStrike" cap="none" normalizeH="0" baseline="0" dirty="0" smtClean="0">
                          <a:ln>
                            <a:noFill/>
                          </a:ln>
                          <a:solidFill>
                            <a:schemeClr val="tx1"/>
                          </a:solidFill>
                          <a:effectLst/>
                          <a:latin typeface="Tahoma" pitchFamily="34" charset="0"/>
                          <a:ea typeface="宋体" pitchFamily="2" charset="-122"/>
                        </a:rPr>
                        <a:t>AP </a:t>
                      </a:r>
                      <a:r>
                        <a:rPr kumimoji="0" lang="zh-CN" altLang="en-US" sz="2200" b="0" i="0" u="none" strike="noStrike" cap="none" normalizeH="0" baseline="0" dirty="0" smtClean="0">
                          <a:ln>
                            <a:noFill/>
                          </a:ln>
                          <a:solidFill>
                            <a:schemeClr val="tx1"/>
                          </a:solidFill>
                          <a:effectLst/>
                          <a:latin typeface="Tahoma" pitchFamily="34" charset="0"/>
                          <a:ea typeface="宋体" pitchFamily="2" charset="-122"/>
                        </a:rPr>
                        <a:t>地址</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66"/>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0" lang="zh-CN" altLang="en-US" sz="2200" b="0" i="0" u="none" strike="noStrike" cap="none" normalizeH="0" baseline="0" dirty="0" smtClean="0">
                          <a:ln>
                            <a:noFill/>
                          </a:ln>
                          <a:solidFill>
                            <a:schemeClr val="tx1"/>
                          </a:solidFill>
                          <a:effectLst/>
                          <a:latin typeface="Tahoma" pitchFamily="34" charset="0"/>
                          <a:ea typeface="宋体" pitchFamily="2" charset="-122"/>
                        </a:rPr>
                        <a:t>源地址</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66"/>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0" lang="en-US" altLang="zh-CN" sz="2200" b="0" i="0" u="none" strike="noStrike" kern="1200" cap="none" normalizeH="0" baseline="0" dirty="0" smtClean="0">
                          <a:ln>
                            <a:noFill/>
                          </a:ln>
                          <a:solidFill>
                            <a:srgbClr val="FF0000"/>
                          </a:solidFill>
                          <a:effectLst/>
                          <a:latin typeface="Tahoma" pitchFamily="34" charset="0"/>
                          <a:ea typeface="宋体" pitchFamily="2" charset="-122"/>
                          <a:cs typeface="+mn-cs"/>
                        </a:rPr>
                        <a:t>final</a:t>
                      </a:r>
                    </a:p>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0" lang="zh-CN" altLang="en-US" sz="2200" b="0" i="0" u="none" strike="noStrike" cap="none" normalizeH="0" baseline="0" dirty="0" smtClean="0">
                          <a:ln>
                            <a:noFill/>
                          </a:ln>
                          <a:solidFill>
                            <a:schemeClr val="tx1"/>
                          </a:solidFill>
                          <a:effectLst/>
                          <a:latin typeface="Tahoma" pitchFamily="34" charset="0"/>
                          <a:ea typeface="宋体" pitchFamily="2" charset="-122"/>
                        </a:rPr>
                        <a:t>目的地址</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66"/>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tabLst/>
                      </a:pPr>
                      <a:r>
                        <a:rPr kumimoji="0" lang="en-US" altLang="zh-CN" sz="2200" b="0" i="0" u="none" strike="noStrike" cap="none" normalizeH="0" baseline="0" dirty="0" smtClean="0">
                          <a:ln>
                            <a:noFill/>
                          </a:ln>
                          <a:solidFill>
                            <a:schemeClr val="tx1"/>
                          </a:solidFill>
                          <a:effectLst/>
                          <a:latin typeface="Arial"/>
                          <a:ea typeface="宋体" pitchFamily="2" charset="-122"/>
                        </a:rPr>
                        <a:t>——</a:t>
                      </a:r>
                      <a:endParaRPr kumimoji="0" lang="en-US" altLang="zh-CN" sz="2200" b="0" i="0" u="none" strike="noStrike" cap="none" normalizeH="0" baseline="0" dirty="0" smtClean="0">
                        <a:ln>
                          <a:noFill/>
                        </a:ln>
                        <a:solidFill>
                          <a:schemeClr val="tx1"/>
                        </a:solidFill>
                        <a:effectLst/>
                        <a:latin typeface="Tahoma" pitchFamily="34" charset="0"/>
                        <a:ea typeface="宋体" pitchFamily="2" charset="-122"/>
                      </a:endParaRP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66"/>
                    </a:solidFill>
                  </a:tcPr>
                </a:tc>
              </a:tr>
            </a:tbl>
          </a:graphicData>
        </a:graphic>
      </p:graphicFrame>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82724" name="Picture 4"/>
          <p:cNvPicPr>
            <a:picLocks noChangeAspect="1" noChangeArrowheads="1"/>
          </p:cNvPicPr>
          <p:nvPr/>
        </p:nvPicPr>
        <p:blipFill>
          <a:blip r:embed="rId3" cstate="print"/>
          <a:srcRect/>
          <a:stretch>
            <a:fillRect/>
          </a:stretch>
        </p:blipFill>
        <p:spPr bwMode="auto">
          <a:xfrm>
            <a:off x="1393773" y="1036888"/>
            <a:ext cx="6515873" cy="1693747"/>
          </a:xfrm>
          <a:prstGeom prst="rect">
            <a:avLst/>
          </a:prstGeom>
          <a:noFill/>
          <a:ln w="9525">
            <a:noFill/>
            <a:miter lim="800000"/>
            <a:headEnd/>
            <a:tailEnd/>
          </a:ln>
          <a:effectLst/>
        </p:spPr>
      </p:pic>
      <p:sp>
        <p:nvSpPr>
          <p:cNvPr id="1182727" name="Rectangle 7"/>
          <p:cNvSpPr>
            <a:spLocks noGrp="1" noChangeArrowheads="1"/>
          </p:cNvSpPr>
          <p:nvPr>
            <p:ph type="title"/>
          </p:nvPr>
        </p:nvSpPr>
        <p:spPr/>
        <p:txBody>
          <a:bodyPr/>
          <a:lstStyle/>
          <a:p>
            <a:r>
              <a:rPr lang="en-US" altLang="zh-CN" dirty="0" smtClean="0"/>
              <a:t>Addressing </a:t>
            </a:r>
            <a:r>
              <a:rPr lang="en-US" altLang="zh-CN" dirty="0"/>
              <a:t>Mechanism</a:t>
            </a:r>
            <a:endParaRPr lang="zh-CN" altLang="en-US" dirty="0"/>
          </a:p>
        </p:txBody>
      </p:sp>
      <p:pic>
        <p:nvPicPr>
          <p:cNvPr id="6" name="Picture 6"/>
          <p:cNvPicPr>
            <a:picLocks noChangeAspect="1" noChangeArrowheads="1"/>
          </p:cNvPicPr>
          <p:nvPr/>
        </p:nvPicPr>
        <p:blipFill>
          <a:blip r:embed="rId4" cstate="print"/>
          <a:srcRect/>
          <a:stretch>
            <a:fillRect/>
          </a:stretch>
        </p:blipFill>
        <p:spPr bwMode="auto">
          <a:xfrm>
            <a:off x="1509998" y="2891767"/>
            <a:ext cx="6283424" cy="3256272"/>
          </a:xfrm>
          <a:prstGeom prst="rect">
            <a:avLst/>
          </a:prstGeom>
          <a:noFill/>
          <a:ln w="9525">
            <a:noFill/>
            <a:miter lim="800000"/>
            <a:headEnd/>
            <a:tailEnd/>
          </a:ln>
          <a:effectLst/>
        </p:spPr>
      </p:pic>
    </p:spTree>
    <p:extLst>
      <p:ext uri="{BB962C8B-B14F-4D97-AF65-F5344CB8AC3E}">
        <p14:creationId xmlns:p14="http://schemas.microsoft.com/office/powerpoint/2010/main" xmlns="" val="3339676263"/>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0178" name="Picture 2"/>
          <p:cNvPicPr>
            <a:picLocks noChangeAspect="1" noChangeArrowheads="1"/>
          </p:cNvPicPr>
          <p:nvPr/>
        </p:nvPicPr>
        <p:blipFill>
          <a:blip r:embed="rId3"/>
          <a:srcRect/>
          <a:stretch>
            <a:fillRect/>
          </a:stretch>
        </p:blipFill>
        <p:spPr bwMode="auto">
          <a:xfrm>
            <a:off x="1476375" y="1125538"/>
            <a:ext cx="5648325" cy="4495800"/>
          </a:xfrm>
          <a:prstGeom prst="rect">
            <a:avLst/>
          </a:prstGeom>
          <a:noFill/>
          <a:ln w="9525">
            <a:noFill/>
            <a:miter lim="800000"/>
            <a:headEnd/>
            <a:tailEnd/>
          </a:ln>
          <a:effectLst/>
        </p:spPr>
      </p:pic>
      <p:sp>
        <p:nvSpPr>
          <p:cNvPr id="3" name="标题 2"/>
          <p:cNvSpPr>
            <a:spLocks noGrp="1"/>
          </p:cNvSpPr>
          <p:nvPr>
            <p:ph type="title"/>
          </p:nvPr>
        </p:nvSpPr>
        <p:spPr/>
        <p:txBody>
          <a:bodyPr/>
          <a:lstStyle/>
          <a:p>
            <a:r>
              <a:rPr lang="en-US" altLang="zh-CN" dirty="0" smtClean="0"/>
              <a:t>Addressing Mechanism</a:t>
            </a:r>
            <a:endParaRPr lang="zh-CN" altLang="en-US" dirty="0"/>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Gill Sans MT" panose="020B0502020104020203" pitchFamily="34" charset="0"/>
              </a:rPr>
              <a:t>802.11 frame: </a:t>
            </a:r>
            <a:r>
              <a:rPr lang="en-US" altLang="zh-CN" dirty="0" smtClean="0">
                <a:latin typeface="Gill Sans MT" panose="020B0502020104020203" pitchFamily="34" charset="0"/>
              </a:rPr>
              <a:t>addressing</a:t>
            </a:r>
            <a:endParaRPr lang="zh-CN" altLang="en-US" dirty="0"/>
          </a:p>
        </p:txBody>
      </p:sp>
      <p:sp>
        <p:nvSpPr>
          <p:cNvPr id="29700" name="Oval 3"/>
          <p:cNvSpPr>
            <a:spLocks noChangeArrowheads="1"/>
          </p:cNvSpPr>
          <p:nvPr/>
        </p:nvSpPr>
        <p:spPr bwMode="auto">
          <a:xfrm>
            <a:off x="1601788" y="1216025"/>
            <a:ext cx="2454275" cy="2374900"/>
          </a:xfrm>
          <a:prstGeom prst="ellipse">
            <a:avLst/>
          </a:prstGeom>
          <a:solidFill>
            <a:srgbClr val="66CCFF"/>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Comic Sans MS" panose="030F0702030302020204" pitchFamily="66" charset="0"/>
                <a:ea typeface="MS PGothic" panose="020B0600070205080204" pitchFamily="34" charset="-128"/>
              </a:defRPr>
            </a:lvl1pPr>
            <a:lvl2pPr marL="742950" indent="-285750">
              <a:defRPr sz="2400">
                <a:solidFill>
                  <a:schemeClr val="tx1"/>
                </a:solidFill>
                <a:latin typeface="Comic Sans MS" panose="030F0702030302020204" pitchFamily="66" charset="0"/>
                <a:ea typeface="MS PGothic" panose="020B0600070205080204" pitchFamily="34" charset="-128"/>
              </a:defRPr>
            </a:lvl2pPr>
            <a:lvl3pPr marL="1143000" indent="-228600">
              <a:defRPr sz="2400">
                <a:solidFill>
                  <a:schemeClr val="tx1"/>
                </a:solidFill>
                <a:latin typeface="Comic Sans MS" panose="030F0702030302020204" pitchFamily="66" charset="0"/>
                <a:ea typeface="MS PGothic" panose="020B0600070205080204" pitchFamily="34" charset="-128"/>
              </a:defRPr>
            </a:lvl3pPr>
            <a:lvl4pPr marL="1600200" indent="-228600">
              <a:defRPr sz="2400">
                <a:solidFill>
                  <a:schemeClr val="tx1"/>
                </a:solidFill>
                <a:latin typeface="Comic Sans MS" panose="030F0702030302020204" pitchFamily="66" charset="0"/>
                <a:ea typeface="MS PGothic" panose="020B0600070205080204" pitchFamily="34" charset="-128"/>
              </a:defRPr>
            </a:lvl4pPr>
            <a:lvl5pPr marL="2057400" indent="-228600">
              <a:defRPr sz="2400">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9pPr>
          </a:lstStyle>
          <a:p>
            <a:endParaRPr lang="zh-CN" altLang="zh-CN" sz="1800">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29701" name="Line 23"/>
          <p:cNvSpPr>
            <a:spLocks noChangeShapeType="1"/>
          </p:cNvSpPr>
          <p:nvPr/>
        </p:nvSpPr>
        <p:spPr bwMode="auto">
          <a:xfrm>
            <a:off x="3581400" y="2728913"/>
            <a:ext cx="1219200"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29702" name="Line 25"/>
          <p:cNvSpPr>
            <a:spLocks noChangeShapeType="1"/>
          </p:cNvSpPr>
          <p:nvPr/>
        </p:nvSpPr>
        <p:spPr bwMode="auto">
          <a:xfrm flipV="1">
            <a:off x="5257800" y="2271713"/>
            <a:ext cx="914400" cy="38100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Arial Unicode MS" panose="020B0604020202020204" pitchFamily="34" charset="-122"/>
              <a:ea typeface="Arial Unicode MS" panose="020B0604020202020204" pitchFamily="34" charset="-122"/>
              <a:cs typeface="Arial Unicode MS" panose="020B0604020202020204" pitchFamily="34" charset="-122"/>
            </a:endParaRPr>
          </a:p>
        </p:txBody>
      </p:sp>
      <p:grpSp>
        <p:nvGrpSpPr>
          <p:cNvPr id="3" name="Group 26"/>
          <p:cNvGrpSpPr>
            <a:grpSpLocks/>
          </p:cNvGrpSpPr>
          <p:nvPr/>
        </p:nvGrpSpPr>
        <p:grpSpPr bwMode="auto">
          <a:xfrm>
            <a:off x="6019800" y="1433513"/>
            <a:ext cx="2362200" cy="1762125"/>
            <a:chOff x="3744" y="1392"/>
            <a:chExt cx="1488" cy="1110"/>
          </a:xfrm>
        </p:grpSpPr>
        <p:sp>
          <p:nvSpPr>
            <p:cNvPr id="72798" name="Freeform 27"/>
            <p:cNvSpPr>
              <a:spLocks/>
            </p:cNvSpPr>
            <p:nvPr/>
          </p:nvSpPr>
          <p:spPr bwMode="auto">
            <a:xfrm>
              <a:off x="3744" y="1392"/>
              <a:ext cx="1488" cy="1110"/>
            </a:xfrm>
            <a:custGeom>
              <a:avLst/>
              <a:gdLst>
                <a:gd name="T0" fmla="*/ 3 w 2135"/>
                <a:gd name="T1" fmla="*/ 58 h 1662"/>
                <a:gd name="T2" fmla="*/ 12 w 2135"/>
                <a:gd name="T3" fmla="*/ 7 h 1662"/>
                <a:gd name="T4" fmla="*/ 75 w 2135"/>
                <a:gd name="T5" fmla="*/ 17 h 1662"/>
                <a:gd name="T6" fmla="*/ 139 w 2135"/>
                <a:gd name="T7" fmla="*/ 9 h 1662"/>
                <a:gd name="T8" fmla="*/ 229 w 2135"/>
                <a:gd name="T9" fmla="*/ 36 h 1662"/>
                <a:gd name="T10" fmla="*/ 231 w 2135"/>
                <a:gd name="T11" fmla="*/ 102 h 1662"/>
                <a:gd name="T12" fmla="*/ 181 w 2135"/>
                <a:gd name="T13" fmla="*/ 142 h 1662"/>
                <a:gd name="T14" fmla="*/ 93 w 2135"/>
                <a:gd name="T15" fmla="*/ 134 h 1662"/>
                <a:gd name="T16" fmla="*/ 57 w 2135"/>
                <a:gd name="T17" fmla="*/ 112 h 1662"/>
                <a:gd name="T18" fmla="*/ 21 w 2135"/>
                <a:gd name="T19" fmla="*/ 95 h 1662"/>
                <a:gd name="T20" fmla="*/ 3 w 2135"/>
                <a:gd name="T21" fmla="*/ 58 h 166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135" h="1662">
                  <a:moveTo>
                    <a:pt x="27" y="652"/>
                  </a:moveTo>
                  <a:cubicBezTo>
                    <a:pt x="14" y="487"/>
                    <a:pt x="0" y="152"/>
                    <a:pt x="105" y="76"/>
                  </a:cubicBezTo>
                  <a:cubicBezTo>
                    <a:pt x="210" y="0"/>
                    <a:pt x="473" y="192"/>
                    <a:pt x="657" y="196"/>
                  </a:cubicBezTo>
                  <a:cubicBezTo>
                    <a:pt x="841" y="200"/>
                    <a:pt x="985" y="65"/>
                    <a:pt x="1209" y="100"/>
                  </a:cubicBezTo>
                  <a:cubicBezTo>
                    <a:pt x="1433" y="135"/>
                    <a:pt x="1867" y="232"/>
                    <a:pt x="2001" y="406"/>
                  </a:cubicBezTo>
                  <a:cubicBezTo>
                    <a:pt x="2135" y="580"/>
                    <a:pt x="2083" y="945"/>
                    <a:pt x="2013" y="1144"/>
                  </a:cubicBezTo>
                  <a:cubicBezTo>
                    <a:pt x="1943" y="1343"/>
                    <a:pt x="1781" y="1538"/>
                    <a:pt x="1581" y="1600"/>
                  </a:cubicBezTo>
                  <a:cubicBezTo>
                    <a:pt x="1381" y="1662"/>
                    <a:pt x="993" y="1571"/>
                    <a:pt x="813" y="1516"/>
                  </a:cubicBezTo>
                  <a:cubicBezTo>
                    <a:pt x="633" y="1461"/>
                    <a:pt x="606" y="1345"/>
                    <a:pt x="501" y="1270"/>
                  </a:cubicBezTo>
                  <a:cubicBezTo>
                    <a:pt x="396" y="1195"/>
                    <a:pt x="262" y="1169"/>
                    <a:pt x="183" y="1066"/>
                  </a:cubicBezTo>
                  <a:cubicBezTo>
                    <a:pt x="104" y="963"/>
                    <a:pt x="25" y="819"/>
                    <a:pt x="27" y="652"/>
                  </a:cubicBezTo>
                  <a:close/>
                </a:path>
              </a:pathLst>
            </a:custGeom>
            <a:solidFill>
              <a:srgbClr val="00FFFF"/>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29792" name="Text Box 28"/>
            <p:cNvSpPr txBox="1">
              <a:spLocks noChangeArrowheads="1"/>
            </p:cNvSpPr>
            <p:nvPr/>
          </p:nvSpPr>
          <p:spPr bwMode="auto">
            <a:xfrm>
              <a:off x="4128" y="1776"/>
              <a:ext cx="609" cy="23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Comic Sans MS" charset="0"/>
                  <a:ea typeface="ＭＳ Ｐゴシック" charset="0"/>
                </a:defRPr>
              </a:lvl1pPr>
              <a:lvl2pPr marL="742950" indent="-285750">
                <a:defRPr>
                  <a:solidFill>
                    <a:schemeClr val="tx1"/>
                  </a:solidFill>
                  <a:latin typeface="Comic Sans MS" charset="0"/>
                  <a:ea typeface="ＭＳ Ｐゴシック" charset="0"/>
                </a:defRPr>
              </a:lvl2pPr>
              <a:lvl3pPr marL="1143000" indent="-228600">
                <a:defRPr>
                  <a:solidFill>
                    <a:schemeClr val="tx1"/>
                  </a:solidFill>
                  <a:latin typeface="Comic Sans MS" charset="0"/>
                  <a:ea typeface="ＭＳ Ｐゴシック" charset="0"/>
                </a:defRPr>
              </a:lvl3pPr>
              <a:lvl4pPr marL="1600200" indent="-228600">
                <a:defRPr>
                  <a:solidFill>
                    <a:schemeClr val="tx1"/>
                  </a:solidFill>
                  <a:latin typeface="Comic Sans MS" charset="0"/>
                  <a:ea typeface="ＭＳ Ｐゴシック" charset="0"/>
                </a:defRPr>
              </a:lvl4pPr>
              <a:lvl5pPr marL="2057400" indent="-228600">
                <a:defRPr>
                  <a:solidFill>
                    <a:schemeClr val="tx1"/>
                  </a:solidFill>
                  <a:latin typeface="Comic Sans MS" charset="0"/>
                  <a:ea typeface="ＭＳ Ｐゴシック" charset="0"/>
                </a:defRPr>
              </a:lvl5pPr>
              <a:lvl6pPr marL="2514600" indent="-228600" eaLnBrk="0" fontAlgn="base" hangingPunct="0">
                <a:spcBef>
                  <a:spcPct val="0"/>
                </a:spcBef>
                <a:spcAft>
                  <a:spcPct val="0"/>
                </a:spcAft>
                <a:defRPr>
                  <a:solidFill>
                    <a:schemeClr val="tx1"/>
                  </a:solidFill>
                  <a:latin typeface="Comic Sans MS" charset="0"/>
                  <a:ea typeface="ＭＳ Ｐゴシック" charset="0"/>
                </a:defRPr>
              </a:lvl6pPr>
              <a:lvl7pPr marL="2971800" indent="-228600" eaLnBrk="0" fontAlgn="base" hangingPunct="0">
                <a:spcBef>
                  <a:spcPct val="0"/>
                </a:spcBef>
                <a:spcAft>
                  <a:spcPct val="0"/>
                </a:spcAft>
                <a:defRPr>
                  <a:solidFill>
                    <a:schemeClr val="tx1"/>
                  </a:solidFill>
                  <a:latin typeface="Comic Sans MS" charset="0"/>
                  <a:ea typeface="ＭＳ Ｐゴシック" charset="0"/>
                </a:defRPr>
              </a:lvl7pPr>
              <a:lvl8pPr marL="3429000" indent="-228600" eaLnBrk="0" fontAlgn="base" hangingPunct="0">
                <a:spcBef>
                  <a:spcPct val="0"/>
                </a:spcBef>
                <a:spcAft>
                  <a:spcPct val="0"/>
                </a:spcAft>
                <a:defRPr>
                  <a:solidFill>
                    <a:schemeClr val="tx1"/>
                  </a:solidFill>
                  <a:latin typeface="Comic Sans MS" charset="0"/>
                  <a:ea typeface="ＭＳ Ｐゴシック" charset="0"/>
                </a:defRPr>
              </a:lvl8pPr>
              <a:lvl9pPr marL="3886200" indent="-228600" eaLnBrk="0" fontAlgn="base" hangingPunct="0">
                <a:spcBef>
                  <a:spcPct val="0"/>
                </a:spcBef>
                <a:spcAft>
                  <a:spcPct val="0"/>
                </a:spcAft>
                <a:defRPr>
                  <a:solidFill>
                    <a:schemeClr val="tx1"/>
                  </a:solidFill>
                  <a:latin typeface="Comic Sans MS" charset="0"/>
                  <a:ea typeface="ＭＳ Ｐゴシック" charset="0"/>
                </a:defRPr>
              </a:lvl9pPr>
            </a:lstStyle>
            <a:p>
              <a:pPr eaLnBrk="1" hangingPunct="1">
                <a:defRPr/>
              </a:pPr>
              <a:r>
                <a:rPr lang="en-US" smtClean="0">
                  <a:latin typeface="Arial Unicode MS" panose="020B0604020202020204" pitchFamily="34" charset="-122"/>
                  <a:ea typeface="Arial Unicode MS" panose="020B0604020202020204" pitchFamily="34" charset="-122"/>
                  <a:cs typeface="Arial Unicode MS" panose="020B0604020202020204" pitchFamily="34" charset="-122"/>
                </a:rPr>
                <a:t>Internet</a:t>
              </a:r>
            </a:p>
          </p:txBody>
        </p:sp>
      </p:grpSp>
      <p:grpSp>
        <p:nvGrpSpPr>
          <p:cNvPr id="4" name="Group 161"/>
          <p:cNvGrpSpPr>
            <a:grpSpLocks/>
          </p:cNvGrpSpPr>
          <p:nvPr/>
        </p:nvGrpSpPr>
        <p:grpSpPr bwMode="auto">
          <a:xfrm>
            <a:off x="4714875" y="2576517"/>
            <a:ext cx="787400" cy="579438"/>
            <a:chOff x="2970" y="1623"/>
            <a:chExt cx="496" cy="365"/>
          </a:xfrm>
        </p:grpSpPr>
        <p:grpSp>
          <p:nvGrpSpPr>
            <p:cNvPr id="5" name="Group 4"/>
            <p:cNvGrpSpPr>
              <a:grpSpLocks/>
            </p:cNvGrpSpPr>
            <p:nvPr/>
          </p:nvGrpSpPr>
          <p:grpSpPr bwMode="auto">
            <a:xfrm>
              <a:off x="3024" y="1623"/>
              <a:ext cx="315" cy="147"/>
              <a:chOff x="3600" y="219"/>
              <a:chExt cx="360" cy="175"/>
            </a:xfrm>
          </p:grpSpPr>
          <p:sp>
            <p:nvSpPr>
              <p:cNvPr id="29778" name="Oval 5"/>
              <p:cNvSpPr>
                <a:spLocks noChangeArrowheads="1"/>
              </p:cNvSpPr>
              <p:nvPr/>
            </p:nvSpPr>
            <p:spPr bwMode="auto">
              <a:xfrm>
                <a:off x="3603" y="298"/>
                <a:ext cx="357" cy="96"/>
              </a:xfrm>
              <a:prstGeom prst="ellipse">
                <a:avLst/>
              </a:prstGeom>
              <a:solidFill>
                <a:schemeClr val="hlink"/>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Comic Sans MS" panose="030F0702030302020204" pitchFamily="66" charset="0"/>
                    <a:ea typeface="MS PGothic" panose="020B0600070205080204" pitchFamily="34" charset="-128"/>
                  </a:defRPr>
                </a:lvl1pPr>
                <a:lvl2pPr marL="742950" indent="-285750">
                  <a:defRPr sz="2400">
                    <a:solidFill>
                      <a:schemeClr val="tx1"/>
                    </a:solidFill>
                    <a:latin typeface="Comic Sans MS" panose="030F0702030302020204" pitchFamily="66" charset="0"/>
                    <a:ea typeface="MS PGothic" panose="020B0600070205080204" pitchFamily="34" charset="-128"/>
                  </a:defRPr>
                </a:lvl2pPr>
                <a:lvl3pPr marL="1143000" indent="-228600">
                  <a:defRPr sz="2400">
                    <a:solidFill>
                      <a:schemeClr val="tx1"/>
                    </a:solidFill>
                    <a:latin typeface="Comic Sans MS" panose="030F0702030302020204" pitchFamily="66" charset="0"/>
                    <a:ea typeface="MS PGothic" panose="020B0600070205080204" pitchFamily="34" charset="-128"/>
                  </a:defRPr>
                </a:lvl3pPr>
                <a:lvl4pPr marL="1600200" indent="-228600">
                  <a:defRPr sz="2400">
                    <a:solidFill>
                      <a:schemeClr val="tx1"/>
                    </a:solidFill>
                    <a:latin typeface="Comic Sans MS" panose="030F0702030302020204" pitchFamily="66" charset="0"/>
                    <a:ea typeface="MS PGothic" panose="020B0600070205080204" pitchFamily="34" charset="-128"/>
                  </a:defRPr>
                </a:lvl4pPr>
                <a:lvl5pPr marL="2057400" indent="-228600">
                  <a:defRPr sz="2400">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9pPr>
              </a:lstStyle>
              <a:p>
                <a:endParaRPr lang="zh-CN" altLang="zh-CN" sz="1800">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29779" name="Line 6"/>
              <p:cNvSpPr>
                <a:spLocks noChangeShapeType="1"/>
              </p:cNvSpPr>
              <p:nvPr/>
            </p:nvSpPr>
            <p:spPr bwMode="auto">
              <a:xfrm>
                <a:off x="3603" y="289"/>
                <a:ext cx="0" cy="60"/>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29780" name="Line 7"/>
              <p:cNvSpPr>
                <a:spLocks noChangeShapeType="1"/>
              </p:cNvSpPr>
              <p:nvPr/>
            </p:nvSpPr>
            <p:spPr bwMode="auto">
              <a:xfrm>
                <a:off x="3960" y="289"/>
                <a:ext cx="0" cy="60"/>
              </a:xfrm>
              <a:prstGeom prst="line">
                <a:avLst/>
              </a:prstGeom>
              <a:noFill/>
              <a:ln w="1270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29781" name="Rectangle 8"/>
              <p:cNvSpPr>
                <a:spLocks noChangeArrowheads="1"/>
              </p:cNvSpPr>
              <p:nvPr/>
            </p:nvSpPr>
            <p:spPr bwMode="auto">
              <a:xfrm>
                <a:off x="3603" y="289"/>
                <a:ext cx="353" cy="58"/>
              </a:xfrm>
              <a:prstGeom prst="rect">
                <a:avLst/>
              </a:prstGeom>
              <a:solidFill>
                <a:schemeClr val="hlink"/>
              </a:solidFill>
              <a:ln>
                <a:noFill/>
              </a:ln>
              <a:effectLst/>
              <a:extLs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Comic Sans MS" panose="030F0702030302020204" pitchFamily="66" charset="0"/>
                    <a:ea typeface="MS PGothic" panose="020B0600070205080204" pitchFamily="34" charset="-128"/>
                  </a:defRPr>
                </a:lvl1pPr>
                <a:lvl2pPr marL="742950" indent="-285750">
                  <a:defRPr sz="2400">
                    <a:solidFill>
                      <a:schemeClr val="tx1"/>
                    </a:solidFill>
                    <a:latin typeface="Comic Sans MS" panose="030F0702030302020204" pitchFamily="66" charset="0"/>
                    <a:ea typeface="MS PGothic" panose="020B0600070205080204" pitchFamily="34" charset="-128"/>
                  </a:defRPr>
                </a:lvl2pPr>
                <a:lvl3pPr marL="1143000" indent="-228600">
                  <a:defRPr sz="2400">
                    <a:solidFill>
                      <a:schemeClr val="tx1"/>
                    </a:solidFill>
                    <a:latin typeface="Comic Sans MS" panose="030F0702030302020204" pitchFamily="66" charset="0"/>
                    <a:ea typeface="MS PGothic" panose="020B0600070205080204" pitchFamily="34" charset="-128"/>
                  </a:defRPr>
                </a:lvl3pPr>
                <a:lvl4pPr marL="1600200" indent="-228600">
                  <a:defRPr sz="2400">
                    <a:solidFill>
                      <a:schemeClr val="tx1"/>
                    </a:solidFill>
                    <a:latin typeface="Comic Sans MS" panose="030F0702030302020204" pitchFamily="66" charset="0"/>
                    <a:ea typeface="MS PGothic" panose="020B0600070205080204" pitchFamily="34" charset="-128"/>
                  </a:defRPr>
                </a:lvl4pPr>
                <a:lvl5pPr marL="2057400" indent="-228600">
                  <a:defRPr sz="2400">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9pPr>
              </a:lstStyle>
              <a:p>
                <a:pPr algn="ctr"/>
                <a:endParaRPr lang="zh-CN" altLang="zh-CN">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29782" name="Oval 9"/>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Comic Sans MS" panose="030F0702030302020204" pitchFamily="66" charset="0"/>
                    <a:ea typeface="MS PGothic" panose="020B0600070205080204" pitchFamily="34" charset="-128"/>
                  </a:defRPr>
                </a:lvl1pPr>
                <a:lvl2pPr marL="742950" indent="-285750">
                  <a:defRPr sz="2400">
                    <a:solidFill>
                      <a:schemeClr val="tx1"/>
                    </a:solidFill>
                    <a:latin typeface="Comic Sans MS" panose="030F0702030302020204" pitchFamily="66" charset="0"/>
                    <a:ea typeface="MS PGothic" panose="020B0600070205080204" pitchFamily="34" charset="-128"/>
                  </a:defRPr>
                </a:lvl2pPr>
                <a:lvl3pPr marL="1143000" indent="-228600">
                  <a:defRPr sz="2400">
                    <a:solidFill>
                      <a:schemeClr val="tx1"/>
                    </a:solidFill>
                    <a:latin typeface="Comic Sans MS" panose="030F0702030302020204" pitchFamily="66" charset="0"/>
                    <a:ea typeface="MS PGothic" panose="020B0600070205080204" pitchFamily="34" charset="-128"/>
                  </a:defRPr>
                </a:lvl3pPr>
                <a:lvl4pPr marL="1600200" indent="-228600">
                  <a:defRPr sz="2400">
                    <a:solidFill>
                      <a:schemeClr val="tx1"/>
                    </a:solidFill>
                    <a:latin typeface="Comic Sans MS" panose="030F0702030302020204" pitchFamily="66" charset="0"/>
                    <a:ea typeface="MS PGothic" panose="020B0600070205080204" pitchFamily="34" charset="-128"/>
                  </a:defRPr>
                </a:lvl4pPr>
                <a:lvl5pPr marL="2057400" indent="-228600">
                  <a:defRPr sz="2400">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9pPr>
              </a:lstStyle>
              <a:p>
                <a:endParaRPr lang="zh-CN" altLang="zh-CN" sz="1800">
                  <a:latin typeface="Arial Unicode MS" panose="020B0604020202020204" pitchFamily="34" charset="-122"/>
                  <a:ea typeface="Arial Unicode MS" panose="020B0604020202020204" pitchFamily="34" charset="-122"/>
                  <a:cs typeface="Arial Unicode MS" panose="020B0604020202020204" pitchFamily="34" charset="-122"/>
                </a:endParaRPr>
              </a:p>
            </p:txBody>
          </p:sp>
          <p:grpSp>
            <p:nvGrpSpPr>
              <p:cNvPr id="6" name="Group 10"/>
              <p:cNvGrpSpPr>
                <a:grpSpLocks/>
              </p:cNvGrpSpPr>
              <p:nvPr/>
            </p:nvGrpSpPr>
            <p:grpSpPr bwMode="auto">
              <a:xfrm>
                <a:off x="3686" y="244"/>
                <a:ext cx="177" cy="66"/>
                <a:chOff x="2848" y="848"/>
                <a:chExt cx="140" cy="98"/>
              </a:xfrm>
            </p:grpSpPr>
            <p:sp>
              <p:nvSpPr>
                <p:cNvPr id="29788" name="Line 11"/>
                <p:cNvSpPr>
                  <a:spLocks noChangeShapeType="1"/>
                </p:cNvSpPr>
                <p:nvPr/>
              </p:nvSpPr>
              <p:spPr bwMode="auto">
                <a:xfrm flipV="1">
                  <a:off x="2848" y="848"/>
                  <a:ext cx="50" cy="2"/>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29789" name="Line 12"/>
                <p:cNvSpPr>
                  <a:spLocks noChangeShapeType="1"/>
                </p:cNvSpPr>
                <p:nvPr/>
              </p:nvSpPr>
              <p:spPr bwMode="auto">
                <a:xfrm>
                  <a:off x="2944" y="945"/>
                  <a:ext cx="44" cy="0"/>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29790" name="Line 13"/>
                <p:cNvSpPr>
                  <a:spLocks noChangeShapeType="1"/>
                </p:cNvSpPr>
                <p:nvPr/>
              </p:nvSpPr>
              <p:spPr bwMode="auto">
                <a:xfrm>
                  <a:off x="2894" y="850"/>
                  <a:ext cx="52" cy="95"/>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Unicode MS" panose="020B0604020202020204" pitchFamily="34" charset="-122"/>
                    <a:ea typeface="Arial Unicode MS" panose="020B0604020202020204" pitchFamily="34" charset="-122"/>
                    <a:cs typeface="Arial Unicode MS" panose="020B0604020202020204" pitchFamily="34" charset="-122"/>
                  </a:endParaRPr>
                </a:p>
              </p:txBody>
            </p:sp>
          </p:grpSp>
          <p:grpSp>
            <p:nvGrpSpPr>
              <p:cNvPr id="7" name="Group 14"/>
              <p:cNvGrpSpPr>
                <a:grpSpLocks/>
              </p:cNvGrpSpPr>
              <p:nvPr/>
            </p:nvGrpSpPr>
            <p:grpSpPr bwMode="auto">
              <a:xfrm flipV="1">
                <a:off x="3686" y="243"/>
                <a:ext cx="177" cy="66"/>
                <a:chOff x="2848" y="848"/>
                <a:chExt cx="140" cy="98"/>
              </a:xfrm>
            </p:grpSpPr>
            <p:sp>
              <p:nvSpPr>
                <p:cNvPr id="29785" name="Line 15"/>
                <p:cNvSpPr>
                  <a:spLocks noChangeShapeType="1"/>
                </p:cNvSpPr>
                <p:nvPr/>
              </p:nvSpPr>
              <p:spPr bwMode="auto">
                <a:xfrm flipV="1">
                  <a:off x="2848" y="847"/>
                  <a:ext cx="50" cy="2"/>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29786" name="Line 16"/>
                <p:cNvSpPr>
                  <a:spLocks noChangeShapeType="1"/>
                </p:cNvSpPr>
                <p:nvPr/>
              </p:nvSpPr>
              <p:spPr bwMode="auto">
                <a:xfrm>
                  <a:off x="2944" y="946"/>
                  <a:ext cx="44" cy="0"/>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29787" name="Line 17"/>
                <p:cNvSpPr>
                  <a:spLocks noChangeShapeType="1"/>
                </p:cNvSpPr>
                <p:nvPr/>
              </p:nvSpPr>
              <p:spPr bwMode="auto">
                <a:xfrm>
                  <a:off x="2894" y="849"/>
                  <a:ext cx="52" cy="97"/>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Arial Unicode MS" panose="020B0604020202020204" pitchFamily="34" charset="-122"/>
                    <a:ea typeface="Arial Unicode MS" panose="020B0604020202020204" pitchFamily="34" charset="-122"/>
                    <a:cs typeface="Arial Unicode MS" panose="020B0604020202020204" pitchFamily="34" charset="-122"/>
                  </a:endParaRPr>
                </a:p>
              </p:txBody>
            </p:sp>
          </p:grpSp>
        </p:grpSp>
        <p:sp>
          <p:nvSpPr>
            <p:cNvPr id="29777" name="Text Box 29"/>
            <p:cNvSpPr txBox="1">
              <a:spLocks noChangeArrowheads="1"/>
            </p:cNvSpPr>
            <p:nvPr/>
          </p:nvSpPr>
          <p:spPr bwMode="auto">
            <a:xfrm>
              <a:off x="2970" y="1755"/>
              <a:ext cx="496" cy="23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Comic Sans MS" charset="0"/>
                  <a:ea typeface="ＭＳ Ｐゴシック" charset="0"/>
                </a:defRPr>
              </a:lvl1pPr>
              <a:lvl2pPr marL="742950" indent="-285750">
                <a:defRPr>
                  <a:solidFill>
                    <a:schemeClr val="tx1"/>
                  </a:solidFill>
                  <a:latin typeface="Comic Sans MS" charset="0"/>
                  <a:ea typeface="ＭＳ Ｐゴシック" charset="0"/>
                </a:defRPr>
              </a:lvl2pPr>
              <a:lvl3pPr marL="1143000" indent="-228600">
                <a:defRPr>
                  <a:solidFill>
                    <a:schemeClr val="tx1"/>
                  </a:solidFill>
                  <a:latin typeface="Comic Sans MS" charset="0"/>
                  <a:ea typeface="ＭＳ Ｐゴシック" charset="0"/>
                </a:defRPr>
              </a:lvl3pPr>
              <a:lvl4pPr marL="1600200" indent="-228600">
                <a:defRPr>
                  <a:solidFill>
                    <a:schemeClr val="tx1"/>
                  </a:solidFill>
                  <a:latin typeface="Comic Sans MS" charset="0"/>
                  <a:ea typeface="ＭＳ Ｐゴシック" charset="0"/>
                </a:defRPr>
              </a:lvl4pPr>
              <a:lvl5pPr marL="2057400" indent="-228600">
                <a:defRPr>
                  <a:solidFill>
                    <a:schemeClr val="tx1"/>
                  </a:solidFill>
                  <a:latin typeface="Comic Sans MS" charset="0"/>
                  <a:ea typeface="ＭＳ Ｐゴシック" charset="0"/>
                </a:defRPr>
              </a:lvl5pPr>
              <a:lvl6pPr marL="2514600" indent="-228600" eaLnBrk="0" fontAlgn="base" hangingPunct="0">
                <a:spcBef>
                  <a:spcPct val="0"/>
                </a:spcBef>
                <a:spcAft>
                  <a:spcPct val="0"/>
                </a:spcAft>
                <a:defRPr>
                  <a:solidFill>
                    <a:schemeClr val="tx1"/>
                  </a:solidFill>
                  <a:latin typeface="Comic Sans MS" charset="0"/>
                  <a:ea typeface="ＭＳ Ｐゴシック" charset="0"/>
                </a:defRPr>
              </a:lvl6pPr>
              <a:lvl7pPr marL="2971800" indent="-228600" eaLnBrk="0" fontAlgn="base" hangingPunct="0">
                <a:spcBef>
                  <a:spcPct val="0"/>
                </a:spcBef>
                <a:spcAft>
                  <a:spcPct val="0"/>
                </a:spcAft>
                <a:defRPr>
                  <a:solidFill>
                    <a:schemeClr val="tx1"/>
                  </a:solidFill>
                  <a:latin typeface="Comic Sans MS" charset="0"/>
                  <a:ea typeface="ＭＳ Ｐゴシック" charset="0"/>
                </a:defRPr>
              </a:lvl7pPr>
              <a:lvl8pPr marL="3429000" indent="-228600" eaLnBrk="0" fontAlgn="base" hangingPunct="0">
                <a:spcBef>
                  <a:spcPct val="0"/>
                </a:spcBef>
                <a:spcAft>
                  <a:spcPct val="0"/>
                </a:spcAft>
                <a:defRPr>
                  <a:solidFill>
                    <a:schemeClr val="tx1"/>
                  </a:solidFill>
                  <a:latin typeface="Comic Sans MS" charset="0"/>
                  <a:ea typeface="ＭＳ Ｐゴシック" charset="0"/>
                </a:defRPr>
              </a:lvl8pPr>
              <a:lvl9pPr marL="3886200" indent="-228600" eaLnBrk="0" fontAlgn="base" hangingPunct="0">
                <a:spcBef>
                  <a:spcPct val="0"/>
                </a:spcBef>
                <a:spcAft>
                  <a:spcPct val="0"/>
                </a:spcAft>
                <a:defRPr>
                  <a:solidFill>
                    <a:schemeClr val="tx1"/>
                  </a:solidFill>
                  <a:latin typeface="Comic Sans MS" charset="0"/>
                  <a:ea typeface="ＭＳ Ｐゴシック" charset="0"/>
                </a:defRPr>
              </a:lvl9pPr>
            </a:lstStyle>
            <a:p>
              <a:pPr eaLnBrk="1" hangingPunct="1">
                <a:defRPr/>
              </a:pPr>
              <a:r>
                <a:rPr lang="en-US" dirty="0" smtClean="0">
                  <a:latin typeface="Arial Unicode MS" panose="020B0604020202020204" pitchFamily="34" charset="-122"/>
                  <a:ea typeface="Arial Unicode MS" panose="020B0604020202020204" pitchFamily="34" charset="-122"/>
                  <a:cs typeface="Arial Unicode MS" panose="020B0604020202020204" pitchFamily="34" charset="-122"/>
                </a:rPr>
                <a:t>router</a:t>
              </a:r>
            </a:p>
          </p:txBody>
        </p:sp>
      </p:grpSp>
      <p:sp>
        <p:nvSpPr>
          <p:cNvPr id="29705" name="Text Box 90"/>
          <p:cNvSpPr txBox="1">
            <a:spLocks noChangeArrowheads="1"/>
          </p:cNvSpPr>
          <p:nvPr/>
        </p:nvSpPr>
        <p:spPr bwMode="auto">
          <a:xfrm>
            <a:off x="1727200" y="2347913"/>
            <a:ext cx="479425" cy="36988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Comic Sans MS" charset="0"/>
                <a:ea typeface="ＭＳ Ｐゴシック" charset="0"/>
              </a:defRPr>
            </a:lvl1pPr>
            <a:lvl2pPr marL="742950" indent="-285750">
              <a:defRPr>
                <a:solidFill>
                  <a:schemeClr val="tx1"/>
                </a:solidFill>
                <a:latin typeface="Comic Sans MS" charset="0"/>
                <a:ea typeface="ＭＳ Ｐゴシック" charset="0"/>
              </a:defRPr>
            </a:lvl2pPr>
            <a:lvl3pPr marL="1143000" indent="-228600">
              <a:defRPr>
                <a:solidFill>
                  <a:schemeClr val="tx1"/>
                </a:solidFill>
                <a:latin typeface="Comic Sans MS" charset="0"/>
                <a:ea typeface="ＭＳ Ｐゴシック" charset="0"/>
              </a:defRPr>
            </a:lvl3pPr>
            <a:lvl4pPr marL="1600200" indent="-228600">
              <a:defRPr>
                <a:solidFill>
                  <a:schemeClr val="tx1"/>
                </a:solidFill>
                <a:latin typeface="Comic Sans MS" charset="0"/>
                <a:ea typeface="ＭＳ Ｐゴシック" charset="0"/>
              </a:defRPr>
            </a:lvl4pPr>
            <a:lvl5pPr marL="2057400" indent="-228600">
              <a:defRPr>
                <a:solidFill>
                  <a:schemeClr val="tx1"/>
                </a:solidFill>
                <a:latin typeface="Comic Sans MS" charset="0"/>
                <a:ea typeface="ＭＳ Ｐゴシック" charset="0"/>
              </a:defRPr>
            </a:lvl5pPr>
            <a:lvl6pPr marL="2514600" indent="-228600" eaLnBrk="0" fontAlgn="base" hangingPunct="0">
              <a:spcBef>
                <a:spcPct val="0"/>
              </a:spcBef>
              <a:spcAft>
                <a:spcPct val="0"/>
              </a:spcAft>
              <a:defRPr>
                <a:solidFill>
                  <a:schemeClr val="tx1"/>
                </a:solidFill>
                <a:latin typeface="Comic Sans MS" charset="0"/>
                <a:ea typeface="ＭＳ Ｐゴシック" charset="0"/>
              </a:defRPr>
            </a:lvl6pPr>
            <a:lvl7pPr marL="2971800" indent="-228600" eaLnBrk="0" fontAlgn="base" hangingPunct="0">
              <a:spcBef>
                <a:spcPct val="0"/>
              </a:spcBef>
              <a:spcAft>
                <a:spcPct val="0"/>
              </a:spcAft>
              <a:defRPr>
                <a:solidFill>
                  <a:schemeClr val="tx1"/>
                </a:solidFill>
                <a:latin typeface="Comic Sans MS" charset="0"/>
                <a:ea typeface="ＭＳ Ｐゴシック" charset="0"/>
              </a:defRPr>
            </a:lvl7pPr>
            <a:lvl8pPr marL="3429000" indent="-228600" eaLnBrk="0" fontAlgn="base" hangingPunct="0">
              <a:spcBef>
                <a:spcPct val="0"/>
              </a:spcBef>
              <a:spcAft>
                <a:spcPct val="0"/>
              </a:spcAft>
              <a:defRPr>
                <a:solidFill>
                  <a:schemeClr val="tx1"/>
                </a:solidFill>
                <a:latin typeface="Comic Sans MS" charset="0"/>
                <a:ea typeface="ＭＳ Ｐゴシック" charset="0"/>
              </a:defRPr>
            </a:lvl8pPr>
            <a:lvl9pPr marL="3886200" indent="-228600" eaLnBrk="0" fontAlgn="base" hangingPunct="0">
              <a:spcBef>
                <a:spcPct val="0"/>
              </a:spcBef>
              <a:spcAft>
                <a:spcPct val="0"/>
              </a:spcAft>
              <a:defRPr>
                <a:solidFill>
                  <a:schemeClr val="tx1"/>
                </a:solidFill>
                <a:latin typeface="Comic Sans MS" charset="0"/>
                <a:ea typeface="ＭＳ Ｐゴシック" charset="0"/>
              </a:defRPr>
            </a:lvl9pPr>
          </a:lstStyle>
          <a:p>
            <a:pPr eaLnBrk="1" hangingPunct="1">
              <a:defRPr/>
            </a:pPr>
            <a:r>
              <a:rPr lang="en-US" smtClean="0">
                <a:latin typeface="Arial Unicode MS" panose="020B0604020202020204" pitchFamily="34" charset="-122"/>
                <a:ea typeface="Arial Unicode MS" panose="020B0604020202020204" pitchFamily="34" charset="-122"/>
                <a:cs typeface="Arial Unicode MS" panose="020B0604020202020204" pitchFamily="34" charset="-122"/>
              </a:rPr>
              <a:t>H1</a:t>
            </a:r>
          </a:p>
        </p:txBody>
      </p:sp>
      <p:sp>
        <p:nvSpPr>
          <p:cNvPr id="29706" name="Text Box 93"/>
          <p:cNvSpPr txBox="1">
            <a:spLocks noChangeArrowheads="1"/>
          </p:cNvSpPr>
          <p:nvPr/>
        </p:nvSpPr>
        <p:spPr bwMode="auto">
          <a:xfrm>
            <a:off x="4327525" y="2376488"/>
            <a:ext cx="479425" cy="36988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Comic Sans MS" charset="0"/>
                <a:ea typeface="ＭＳ Ｐゴシック" charset="0"/>
              </a:defRPr>
            </a:lvl1pPr>
            <a:lvl2pPr marL="742950" indent="-285750">
              <a:defRPr>
                <a:solidFill>
                  <a:schemeClr val="tx1"/>
                </a:solidFill>
                <a:latin typeface="Comic Sans MS" charset="0"/>
                <a:ea typeface="ＭＳ Ｐゴシック" charset="0"/>
              </a:defRPr>
            </a:lvl2pPr>
            <a:lvl3pPr marL="1143000" indent="-228600">
              <a:defRPr>
                <a:solidFill>
                  <a:schemeClr val="tx1"/>
                </a:solidFill>
                <a:latin typeface="Comic Sans MS" charset="0"/>
                <a:ea typeface="ＭＳ Ｐゴシック" charset="0"/>
              </a:defRPr>
            </a:lvl3pPr>
            <a:lvl4pPr marL="1600200" indent="-228600">
              <a:defRPr>
                <a:solidFill>
                  <a:schemeClr val="tx1"/>
                </a:solidFill>
                <a:latin typeface="Comic Sans MS" charset="0"/>
                <a:ea typeface="ＭＳ Ｐゴシック" charset="0"/>
              </a:defRPr>
            </a:lvl4pPr>
            <a:lvl5pPr marL="2057400" indent="-228600">
              <a:defRPr>
                <a:solidFill>
                  <a:schemeClr val="tx1"/>
                </a:solidFill>
                <a:latin typeface="Comic Sans MS" charset="0"/>
                <a:ea typeface="ＭＳ Ｐゴシック" charset="0"/>
              </a:defRPr>
            </a:lvl5pPr>
            <a:lvl6pPr marL="2514600" indent="-228600" eaLnBrk="0" fontAlgn="base" hangingPunct="0">
              <a:spcBef>
                <a:spcPct val="0"/>
              </a:spcBef>
              <a:spcAft>
                <a:spcPct val="0"/>
              </a:spcAft>
              <a:defRPr>
                <a:solidFill>
                  <a:schemeClr val="tx1"/>
                </a:solidFill>
                <a:latin typeface="Comic Sans MS" charset="0"/>
                <a:ea typeface="ＭＳ Ｐゴシック" charset="0"/>
              </a:defRPr>
            </a:lvl6pPr>
            <a:lvl7pPr marL="2971800" indent="-228600" eaLnBrk="0" fontAlgn="base" hangingPunct="0">
              <a:spcBef>
                <a:spcPct val="0"/>
              </a:spcBef>
              <a:spcAft>
                <a:spcPct val="0"/>
              </a:spcAft>
              <a:defRPr>
                <a:solidFill>
                  <a:schemeClr val="tx1"/>
                </a:solidFill>
                <a:latin typeface="Comic Sans MS" charset="0"/>
                <a:ea typeface="ＭＳ Ｐゴシック" charset="0"/>
              </a:defRPr>
            </a:lvl7pPr>
            <a:lvl8pPr marL="3429000" indent="-228600" eaLnBrk="0" fontAlgn="base" hangingPunct="0">
              <a:spcBef>
                <a:spcPct val="0"/>
              </a:spcBef>
              <a:spcAft>
                <a:spcPct val="0"/>
              </a:spcAft>
              <a:defRPr>
                <a:solidFill>
                  <a:schemeClr val="tx1"/>
                </a:solidFill>
                <a:latin typeface="Comic Sans MS" charset="0"/>
                <a:ea typeface="ＭＳ Ｐゴシック" charset="0"/>
              </a:defRPr>
            </a:lvl8pPr>
            <a:lvl9pPr marL="3886200" indent="-228600" eaLnBrk="0" fontAlgn="base" hangingPunct="0">
              <a:spcBef>
                <a:spcPct val="0"/>
              </a:spcBef>
              <a:spcAft>
                <a:spcPct val="0"/>
              </a:spcAft>
              <a:defRPr>
                <a:solidFill>
                  <a:schemeClr val="tx1"/>
                </a:solidFill>
                <a:latin typeface="Comic Sans MS" charset="0"/>
                <a:ea typeface="ＭＳ Ｐゴシック" charset="0"/>
              </a:defRPr>
            </a:lvl9pPr>
          </a:lstStyle>
          <a:p>
            <a:pPr eaLnBrk="1" hangingPunct="1">
              <a:defRPr/>
            </a:pPr>
            <a:r>
              <a:rPr lang="en-US" dirty="0" smtClean="0">
                <a:latin typeface="Arial Unicode MS" panose="020B0604020202020204" pitchFamily="34" charset="-122"/>
                <a:ea typeface="Arial Unicode MS" panose="020B0604020202020204" pitchFamily="34" charset="-122"/>
                <a:cs typeface="Arial Unicode MS" panose="020B0604020202020204" pitchFamily="34" charset="-122"/>
              </a:rPr>
              <a:t>R1</a:t>
            </a:r>
          </a:p>
        </p:txBody>
      </p:sp>
      <p:grpSp>
        <p:nvGrpSpPr>
          <p:cNvPr id="8" name="Group 157"/>
          <p:cNvGrpSpPr>
            <a:grpSpLocks/>
          </p:cNvGrpSpPr>
          <p:nvPr/>
        </p:nvGrpSpPr>
        <p:grpSpPr bwMode="auto">
          <a:xfrm>
            <a:off x="349250" y="2392363"/>
            <a:ext cx="5356225" cy="3835400"/>
            <a:chOff x="268" y="1180"/>
            <a:chExt cx="3374" cy="2416"/>
          </a:xfrm>
        </p:grpSpPr>
        <p:sp>
          <p:nvSpPr>
            <p:cNvPr id="29747" name="Line 94"/>
            <p:cNvSpPr>
              <a:spLocks noChangeShapeType="1"/>
            </p:cNvSpPr>
            <p:nvPr/>
          </p:nvSpPr>
          <p:spPr bwMode="auto">
            <a:xfrm>
              <a:off x="1612" y="1180"/>
              <a:ext cx="566" cy="211"/>
            </a:xfrm>
            <a:prstGeom prst="line">
              <a:avLst/>
            </a:prstGeom>
            <a:noFill/>
            <a:ln w="57150">
              <a:solidFill>
                <a:srgbClr val="FF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29748" name="Rectangle 98"/>
            <p:cNvSpPr>
              <a:spLocks noChangeArrowheads="1"/>
            </p:cNvSpPr>
            <p:nvPr/>
          </p:nvSpPr>
          <p:spPr bwMode="auto">
            <a:xfrm>
              <a:off x="358" y="2897"/>
              <a:ext cx="3280" cy="269"/>
            </a:xfrm>
            <a:prstGeom prst="rect">
              <a:avLst/>
            </a:prstGeom>
            <a:noFill/>
            <a:ln w="9525">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Comic Sans MS" panose="030F0702030302020204" pitchFamily="66" charset="0"/>
                  <a:ea typeface="MS PGothic" panose="020B0600070205080204" pitchFamily="34" charset="-128"/>
                </a:defRPr>
              </a:lvl1pPr>
              <a:lvl2pPr marL="742950" indent="-285750">
                <a:defRPr sz="2400">
                  <a:solidFill>
                    <a:schemeClr val="tx1"/>
                  </a:solidFill>
                  <a:latin typeface="Comic Sans MS" panose="030F0702030302020204" pitchFamily="66" charset="0"/>
                  <a:ea typeface="MS PGothic" panose="020B0600070205080204" pitchFamily="34" charset="-128"/>
                </a:defRPr>
              </a:lvl2pPr>
              <a:lvl3pPr marL="1143000" indent="-228600">
                <a:defRPr sz="2400">
                  <a:solidFill>
                    <a:schemeClr val="tx1"/>
                  </a:solidFill>
                  <a:latin typeface="Comic Sans MS" panose="030F0702030302020204" pitchFamily="66" charset="0"/>
                  <a:ea typeface="MS PGothic" panose="020B0600070205080204" pitchFamily="34" charset="-128"/>
                </a:defRPr>
              </a:lvl3pPr>
              <a:lvl4pPr marL="1600200" indent="-228600">
                <a:defRPr sz="2400">
                  <a:solidFill>
                    <a:schemeClr val="tx1"/>
                  </a:solidFill>
                  <a:latin typeface="Comic Sans MS" panose="030F0702030302020204" pitchFamily="66" charset="0"/>
                  <a:ea typeface="MS PGothic" panose="020B0600070205080204" pitchFamily="34" charset="-128"/>
                </a:defRPr>
              </a:lvl4pPr>
              <a:lvl5pPr marL="2057400" indent="-228600">
                <a:defRPr sz="2400">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9pPr>
            </a:lstStyle>
            <a:p>
              <a:endParaRPr lang="zh-CN" altLang="zh-CN" sz="1800">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72756" name="Freeform 95"/>
            <p:cNvSpPr>
              <a:spLocks/>
            </p:cNvSpPr>
            <p:nvPr/>
          </p:nvSpPr>
          <p:spPr bwMode="auto">
            <a:xfrm>
              <a:off x="268" y="1426"/>
              <a:ext cx="3374" cy="1668"/>
            </a:xfrm>
            <a:custGeom>
              <a:avLst/>
              <a:gdLst>
                <a:gd name="T0" fmla="*/ 1397 w 3374"/>
                <a:gd name="T1" fmla="*/ 0 h 1668"/>
                <a:gd name="T2" fmla="*/ 104 w 3374"/>
                <a:gd name="T3" fmla="*/ 1445 h 1668"/>
                <a:gd name="T4" fmla="*/ 1294 w 3374"/>
                <a:gd name="T5" fmla="*/ 1418 h 1668"/>
                <a:gd name="T6" fmla="*/ 3374 w 3374"/>
                <a:gd name="T7" fmla="*/ 1445 h 1668"/>
                <a:gd name="T8" fmla="*/ 1585 w 3374"/>
                <a:gd name="T9" fmla="*/ 75 h 1668"/>
                <a:gd name="T10" fmla="*/ 1397 w 3374"/>
                <a:gd name="T11" fmla="*/ 0 h 166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374" h="1668">
                  <a:moveTo>
                    <a:pt x="1397" y="0"/>
                  </a:moveTo>
                  <a:cubicBezTo>
                    <a:pt x="1255" y="557"/>
                    <a:pt x="999" y="1064"/>
                    <a:pt x="104" y="1445"/>
                  </a:cubicBezTo>
                  <a:cubicBezTo>
                    <a:pt x="0" y="1641"/>
                    <a:pt x="719" y="1436"/>
                    <a:pt x="1294" y="1418"/>
                  </a:cubicBezTo>
                  <a:cubicBezTo>
                    <a:pt x="1839" y="1418"/>
                    <a:pt x="3326" y="1668"/>
                    <a:pt x="3374" y="1445"/>
                  </a:cubicBezTo>
                  <a:cubicBezTo>
                    <a:pt x="1983" y="1002"/>
                    <a:pt x="1929" y="582"/>
                    <a:pt x="1585" y="75"/>
                  </a:cubicBezTo>
                  <a:cubicBezTo>
                    <a:pt x="1491" y="25"/>
                    <a:pt x="1529" y="67"/>
                    <a:pt x="1397" y="0"/>
                  </a:cubicBezTo>
                  <a:close/>
                </a:path>
              </a:pathLst>
            </a:custGeom>
            <a:gradFill rotWithShape="1">
              <a:gsLst>
                <a:gs pos="0">
                  <a:schemeClr val="tx1"/>
                </a:gs>
                <a:gs pos="100000">
                  <a:schemeClr val="bg1">
                    <a:alpha val="17998"/>
                  </a:schemeClr>
                </a:gs>
              </a:gsLst>
              <a:lin ang="540000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27695" name="Rectangle 96"/>
            <p:cNvSpPr>
              <a:spLocks noChangeArrowheads="1"/>
            </p:cNvSpPr>
            <p:nvPr/>
          </p:nvSpPr>
          <p:spPr bwMode="auto">
            <a:xfrm rot="1284652">
              <a:off x="1621" y="1314"/>
              <a:ext cx="355" cy="115"/>
            </a:xfrm>
            <a:prstGeom prst="rect">
              <a:avLst/>
            </a:prstGeom>
            <a:solidFill>
              <a:srgbClr val="262699"/>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400">
                  <a:solidFill>
                    <a:schemeClr val="tx1"/>
                  </a:solidFill>
                  <a:latin typeface="Comic Sans MS" panose="030F0702030302020204" pitchFamily="66" charset="0"/>
                  <a:ea typeface="MS PGothic" panose="020B0600070205080204" pitchFamily="34" charset="-128"/>
                </a:defRPr>
              </a:lvl1pPr>
              <a:lvl2pPr marL="742950" indent="-285750">
                <a:defRPr sz="2400">
                  <a:solidFill>
                    <a:schemeClr val="tx1"/>
                  </a:solidFill>
                  <a:latin typeface="Comic Sans MS" panose="030F0702030302020204" pitchFamily="66" charset="0"/>
                  <a:ea typeface="MS PGothic" panose="020B0600070205080204" pitchFamily="34" charset="-128"/>
                </a:defRPr>
              </a:lvl2pPr>
              <a:lvl3pPr marL="1143000" indent="-228600">
                <a:defRPr sz="2400">
                  <a:solidFill>
                    <a:schemeClr val="tx1"/>
                  </a:solidFill>
                  <a:latin typeface="Comic Sans MS" panose="030F0702030302020204" pitchFamily="66" charset="0"/>
                  <a:ea typeface="MS PGothic" panose="020B0600070205080204" pitchFamily="34" charset="-128"/>
                </a:defRPr>
              </a:lvl3pPr>
              <a:lvl4pPr marL="1600200" indent="-228600">
                <a:defRPr sz="2400">
                  <a:solidFill>
                    <a:schemeClr val="tx1"/>
                  </a:solidFill>
                  <a:latin typeface="Comic Sans MS" panose="030F0702030302020204" pitchFamily="66" charset="0"/>
                  <a:ea typeface="MS PGothic" panose="020B0600070205080204" pitchFamily="34" charset="-128"/>
                </a:defRPr>
              </a:lvl4pPr>
              <a:lvl5pPr marL="2057400" indent="-228600">
                <a:defRPr sz="2400">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9pPr>
            </a:lstStyle>
            <a:p>
              <a:endParaRPr lang="zh-CN" altLang="zh-CN" sz="1800">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29751" name="Text Box 97"/>
            <p:cNvSpPr txBox="1">
              <a:spLocks noChangeArrowheads="1"/>
            </p:cNvSpPr>
            <p:nvPr/>
          </p:nvSpPr>
          <p:spPr bwMode="auto">
            <a:xfrm>
              <a:off x="540" y="2923"/>
              <a:ext cx="2910" cy="2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Comic Sans MS" charset="0"/>
                  <a:ea typeface="ＭＳ Ｐゴシック" charset="0"/>
                </a:defRPr>
              </a:lvl1pPr>
              <a:lvl2pPr marL="742950" indent="-285750">
                <a:defRPr>
                  <a:solidFill>
                    <a:schemeClr val="tx1"/>
                  </a:solidFill>
                  <a:latin typeface="Comic Sans MS" charset="0"/>
                  <a:ea typeface="ＭＳ Ｐゴシック" charset="0"/>
                </a:defRPr>
              </a:lvl2pPr>
              <a:lvl3pPr marL="1143000" indent="-228600">
                <a:defRPr>
                  <a:solidFill>
                    <a:schemeClr val="tx1"/>
                  </a:solidFill>
                  <a:latin typeface="Comic Sans MS" charset="0"/>
                  <a:ea typeface="ＭＳ Ｐゴシック" charset="0"/>
                </a:defRPr>
              </a:lvl3pPr>
              <a:lvl4pPr marL="1600200" indent="-228600">
                <a:defRPr>
                  <a:solidFill>
                    <a:schemeClr val="tx1"/>
                  </a:solidFill>
                  <a:latin typeface="Comic Sans MS" charset="0"/>
                  <a:ea typeface="ＭＳ Ｐゴシック" charset="0"/>
                </a:defRPr>
              </a:lvl4pPr>
              <a:lvl5pPr marL="2057400" indent="-228600">
                <a:defRPr>
                  <a:solidFill>
                    <a:schemeClr val="tx1"/>
                  </a:solidFill>
                  <a:latin typeface="Comic Sans MS" charset="0"/>
                  <a:ea typeface="ＭＳ Ｐゴシック" charset="0"/>
                </a:defRPr>
              </a:lvl5pPr>
              <a:lvl6pPr marL="2514600" indent="-228600" eaLnBrk="0" fontAlgn="base" hangingPunct="0">
                <a:spcBef>
                  <a:spcPct val="0"/>
                </a:spcBef>
                <a:spcAft>
                  <a:spcPct val="0"/>
                </a:spcAft>
                <a:defRPr>
                  <a:solidFill>
                    <a:schemeClr val="tx1"/>
                  </a:solidFill>
                  <a:latin typeface="Comic Sans MS" charset="0"/>
                  <a:ea typeface="ＭＳ Ｐゴシック" charset="0"/>
                </a:defRPr>
              </a:lvl6pPr>
              <a:lvl7pPr marL="2971800" indent="-228600" eaLnBrk="0" fontAlgn="base" hangingPunct="0">
                <a:spcBef>
                  <a:spcPct val="0"/>
                </a:spcBef>
                <a:spcAft>
                  <a:spcPct val="0"/>
                </a:spcAft>
                <a:defRPr>
                  <a:solidFill>
                    <a:schemeClr val="tx1"/>
                  </a:solidFill>
                  <a:latin typeface="Comic Sans MS" charset="0"/>
                  <a:ea typeface="ＭＳ Ｐゴシック" charset="0"/>
                </a:defRPr>
              </a:lvl7pPr>
              <a:lvl8pPr marL="3429000" indent="-228600" eaLnBrk="0" fontAlgn="base" hangingPunct="0">
                <a:spcBef>
                  <a:spcPct val="0"/>
                </a:spcBef>
                <a:spcAft>
                  <a:spcPct val="0"/>
                </a:spcAft>
                <a:defRPr>
                  <a:solidFill>
                    <a:schemeClr val="tx1"/>
                  </a:solidFill>
                  <a:latin typeface="Comic Sans MS" charset="0"/>
                  <a:ea typeface="ＭＳ Ｐゴシック" charset="0"/>
                </a:defRPr>
              </a:lvl8pPr>
              <a:lvl9pPr marL="3886200" indent="-228600" eaLnBrk="0" fontAlgn="base" hangingPunct="0">
                <a:spcBef>
                  <a:spcPct val="0"/>
                </a:spcBef>
                <a:spcAft>
                  <a:spcPct val="0"/>
                </a:spcAft>
                <a:defRPr>
                  <a:solidFill>
                    <a:schemeClr val="tx1"/>
                  </a:solidFill>
                  <a:latin typeface="Comic Sans MS" charset="0"/>
                  <a:ea typeface="ＭＳ Ｐゴシック" charset="0"/>
                </a:defRPr>
              </a:lvl9pPr>
            </a:lstStyle>
            <a:p>
              <a:pPr>
                <a:defRPr/>
              </a:pPr>
              <a:r>
                <a:rPr lang="en-US" sz="1800" dirty="0" smtClean="0">
                  <a:latin typeface="Arial Unicode MS" panose="020B0604020202020204" pitchFamily="34" charset="-122"/>
                  <a:ea typeface="Arial Unicode MS" panose="020B0604020202020204" pitchFamily="34" charset="-122"/>
                  <a:cs typeface="Arial Unicode MS" panose="020B0604020202020204" pitchFamily="34" charset="-122"/>
                </a:rPr>
                <a:t>AP MAC </a:t>
              </a:r>
              <a:r>
                <a:rPr lang="en-US" sz="1800" dirty="0" err="1" smtClean="0">
                  <a:latin typeface="Arial Unicode MS" panose="020B0604020202020204" pitchFamily="34" charset="-122"/>
                  <a:ea typeface="Arial Unicode MS" panose="020B0604020202020204" pitchFamily="34" charset="-122"/>
                  <a:cs typeface="Arial Unicode MS" panose="020B0604020202020204" pitchFamily="34" charset="-122"/>
                </a:rPr>
                <a:t>addr</a:t>
              </a:r>
              <a:r>
                <a:rPr lang="en-US" sz="1800" dirty="0" smtClean="0">
                  <a:latin typeface="Arial Unicode MS" panose="020B0604020202020204" pitchFamily="34" charset="-122"/>
                  <a:ea typeface="Arial Unicode MS" panose="020B0604020202020204" pitchFamily="34" charset="-122"/>
                  <a:cs typeface="Arial Unicode MS" panose="020B0604020202020204" pitchFamily="34" charset="-122"/>
                </a:rPr>
                <a:t>  H1 MAC </a:t>
              </a:r>
              <a:r>
                <a:rPr lang="en-US" sz="1800" dirty="0" err="1" smtClean="0">
                  <a:latin typeface="Arial Unicode MS" panose="020B0604020202020204" pitchFamily="34" charset="-122"/>
                  <a:ea typeface="Arial Unicode MS" panose="020B0604020202020204" pitchFamily="34" charset="-122"/>
                  <a:cs typeface="Arial Unicode MS" panose="020B0604020202020204" pitchFamily="34" charset="-122"/>
                </a:rPr>
                <a:t>addr</a:t>
              </a:r>
              <a:r>
                <a:rPr lang="en-US" sz="1800" dirty="0" smtClean="0">
                  <a:latin typeface="Arial Unicode MS" panose="020B0604020202020204" pitchFamily="34" charset="-122"/>
                  <a:ea typeface="Arial Unicode MS" panose="020B0604020202020204" pitchFamily="34" charset="-122"/>
                  <a:cs typeface="Arial Unicode MS" panose="020B0604020202020204" pitchFamily="34" charset="-122"/>
                </a:rPr>
                <a:t> R1 MAC </a:t>
              </a:r>
              <a:r>
                <a:rPr lang="en-US" sz="1800" dirty="0" err="1" smtClean="0">
                  <a:latin typeface="Arial Unicode MS" panose="020B0604020202020204" pitchFamily="34" charset="-122"/>
                  <a:ea typeface="Arial Unicode MS" panose="020B0604020202020204" pitchFamily="34" charset="-122"/>
                  <a:cs typeface="Arial Unicode MS" panose="020B0604020202020204" pitchFamily="34" charset="-122"/>
                </a:rPr>
                <a:t>addr</a:t>
              </a:r>
              <a:endParaRPr lang="en-US" sz="1800" dirty="0" smtClean="0">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29752" name="Line 99"/>
            <p:cNvSpPr>
              <a:spLocks noChangeShapeType="1"/>
            </p:cNvSpPr>
            <p:nvPr/>
          </p:nvSpPr>
          <p:spPr bwMode="auto">
            <a:xfrm>
              <a:off x="560" y="2897"/>
              <a:ext cx="0" cy="27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29753" name="Line 100"/>
            <p:cNvSpPr>
              <a:spLocks noChangeShapeType="1"/>
            </p:cNvSpPr>
            <p:nvPr/>
          </p:nvSpPr>
          <p:spPr bwMode="auto">
            <a:xfrm>
              <a:off x="1520" y="2897"/>
              <a:ext cx="0" cy="27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29754" name="Line 101"/>
            <p:cNvSpPr>
              <a:spLocks noChangeShapeType="1"/>
            </p:cNvSpPr>
            <p:nvPr/>
          </p:nvSpPr>
          <p:spPr bwMode="auto">
            <a:xfrm>
              <a:off x="2480" y="2897"/>
              <a:ext cx="0" cy="27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Arial Unicode MS" panose="020B0604020202020204" pitchFamily="34" charset="-122"/>
                <a:ea typeface="Arial Unicode MS" panose="020B0604020202020204" pitchFamily="34" charset="-122"/>
                <a:cs typeface="Arial Unicode MS" panose="020B0604020202020204" pitchFamily="34" charset="-122"/>
              </a:endParaRPr>
            </a:p>
          </p:txBody>
        </p:sp>
        <p:grpSp>
          <p:nvGrpSpPr>
            <p:cNvPr id="9" name="Group 106"/>
            <p:cNvGrpSpPr>
              <a:grpSpLocks/>
            </p:cNvGrpSpPr>
            <p:nvPr/>
          </p:nvGrpSpPr>
          <p:grpSpPr bwMode="auto">
            <a:xfrm>
              <a:off x="396" y="3107"/>
              <a:ext cx="120" cy="114"/>
              <a:chOff x="1300" y="3186"/>
              <a:chExt cx="120" cy="114"/>
            </a:xfrm>
          </p:grpSpPr>
          <p:sp>
            <p:nvSpPr>
              <p:cNvPr id="29773" name="Rectangle 105"/>
              <p:cNvSpPr>
                <a:spLocks noChangeArrowheads="1"/>
              </p:cNvSpPr>
              <p:nvPr/>
            </p:nvSpPr>
            <p:spPr bwMode="auto">
              <a:xfrm>
                <a:off x="1300" y="3208"/>
                <a:ext cx="120" cy="56"/>
              </a:xfrm>
              <a:prstGeom prst="rect">
                <a:avLst/>
              </a:prstGeom>
              <a:solidFill>
                <a:schemeClr val="bg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Comic Sans MS" panose="030F0702030302020204" pitchFamily="66" charset="0"/>
                    <a:ea typeface="MS PGothic" panose="020B0600070205080204" pitchFamily="34" charset="-128"/>
                  </a:defRPr>
                </a:lvl1pPr>
                <a:lvl2pPr marL="742950" indent="-285750">
                  <a:defRPr sz="2400">
                    <a:solidFill>
                      <a:schemeClr val="tx1"/>
                    </a:solidFill>
                    <a:latin typeface="Comic Sans MS" panose="030F0702030302020204" pitchFamily="66" charset="0"/>
                    <a:ea typeface="MS PGothic" panose="020B0600070205080204" pitchFamily="34" charset="-128"/>
                  </a:defRPr>
                </a:lvl2pPr>
                <a:lvl3pPr marL="1143000" indent="-228600">
                  <a:defRPr sz="2400">
                    <a:solidFill>
                      <a:schemeClr val="tx1"/>
                    </a:solidFill>
                    <a:latin typeface="Comic Sans MS" panose="030F0702030302020204" pitchFamily="66" charset="0"/>
                    <a:ea typeface="MS PGothic" panose="020B0600070205080204" pitchFamily="34" charset="-128"/>
                  </a:defRPr>
                </a:lvl3pPr>
                <a:lvl4pPr marL="1600200" indent="-228600">
                  <a:defRPr sz="2400">
                    <a:solidFill>
                      <a:schemeClr val="tx1"/>
                    </a:solidFill>
                    <a:latin typeface="Comic Sans MS" panose="030F0702030302020204" pitchFamily="66" charset="0"/>
                    <a:ea typeface="MS PGothic" panose="020B0600070205080204" pitchFamily="34" charset="-128"/>
                  </a:defRPr>
                </a:lvl4pPr>
                <a:lvl5pPr marL="2057400" indent="-228600">
                  <a:defRPr sz="2400">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9pPr>
              </a:lstStyle>
              <a:p>
                <a:endParaRPr lang="zh-CN" altLang="zh-CN" sz="1800">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72781" name="Freeform 103"/>
              <p:cNvSpPr>
                <a:spLocks/>
              </p:cNvSpPr>
              <p:nvPr/>
            </p:nvSpPr>
            <p:spPr bwMode="auto">
              <a:xfrm>
                <a:off x="1308" y="3186"/>
                <a:ext cx="48" cy="114"/>
              </a:xfrm>
              <a:custGeom>
                <a:avLst/>
                <a:gdLst>
                  <a:gd name="T0" fmla="*/ 15 w 60"/>
                  <a:gd name="T1" fmla="*/ 0 h 150"/>
                  <a:gd name="T2" fmla="*/ 3 w 60"/>
                  <a:gd name="T3" fmla="*/ 9 h 150"/>
                  <a:gd name="T4" fmla="*/ 12 w 60"/>
                  <a:gd name="T5" fmla="*/ 16 h 150"/>
                  <a:gd name="T6" fmla="*/ 0 w 60"/>
                  <a:gd name="T7" fmla="*/ 29 h 15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0" h="150">
                    <a:moveTo>
                      <a:pt x="60" y="0"/>
                    </a:moveTo>
                    <a:cubicBezTo>
                      <a:pt x="37" y="17"/>
                      <a:pt x="14" y="34"/>
                      <a:pt x="12" y="48"/>
                    </a:cubicBezTo>
                    <a:cubicBezTo>
                      <a:pt x="10" y="62"/>
                      <a:pt x="50" y="67"/>
                      <a:pt x="48" y="84"/>
                    </a:cubicBezTo>
                    <a:cubicBezTo>
                      <a:pt x="46" y="101"/>
                      <a:pt x="8" y="139"/>
                      <a:pt x="0" y="150"/>
                    </a:cubicBezTo>
                  </a:path>
                </a:pathLst>
              </a:custGeom>
              <a:noFill/>
              <a:ln w="19050" cap="flat" cmpd="sng">
                <a:solidFill>
                  <a:schemeClr val="tx1"/>
                </a:solidFill>
                <a:prstDash val="solid"/>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zh-CN" altLang="en-US">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72782" name="Freeform 104"/>
              <p:cNvSpPr>
                <a:spLocks/>
              </p:cNvSpPr>
              <p:nvPr/>
            </p:nvSpPr>
            <p:spPr bwMode="auto">
              <a:xfrm>
                <a:off x="1358" y="3186"/>
                <a:ext cx="48" cy="114"/>
              </a:xfrm>
              <a:custGeom>
                <a:avLst/>
                <a:gdLst>
                  <a:gd name="T0" fmla="*/ 15 w 60"/>
                  <a:gd name="T1" fmla="*/ 0 h 150"/>
                  <a:gd name="T2" fmla="*/ 3 w 60"/>
                  <a:gd name="T3" fmla="*/ 9 h 150"/>
                  <a:gd name="T4" fmla="*/ 12 w 60"/>
                  <a:gd name="T5" fmla="*/ 16 h 150"/>
                  <a:gd name="T6" fmla="*/ 0 w 60"/>
                  <a:gd name="T7" fmla="*/ 29 h 15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0" h="150">
                    <a:moveTo>
                      <a:pt x="60" y="0"/>
                    </a:moveTo>
                    <a:cubicBezTo>
                      <a:pt x="37" y="17"/>
                      <a:pt x="14" y="34"/>
                      <a:pt x="12" y="48"/>
                    </a:cubicBezTo>
                    <a:cubicBezTo>
                      <a:pt x="10" y="62"/>
                      <a:pt x="50" y="67"/>
                      <a:pt x="48" y="84"/>
                    </a:cubicBezTo>
                    <a:cubicBezTo>
                      <a:pt x="46" y="101"/>
                      <a:pt x="8" y="139"/>
                      <a:pt x="0" y="150"/>
                    </a:cubicBezTo>
                  </a:path>
                </a:pathLst>
              </a:custGeom>
              <a:noFill/>
              <a:ln w="19050" cap="flat" cmpd="sng">
                <a:solidFill>
                  <a:schemeClr val="tx1"/>
                </a:solidFill>
                <a:prstDash val="solid"/>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zh-CN" altLang="en-US">
                  <a:latin typeface="Arial Unicode MS" panose="020B0604020202020204" pitchFamily="34" charset="-122"/>
                  <a:ea typeface="Arial Unicode MS" panose="020B0604020202020204" pitchFamily="34" charset="-122"/>
                  <a:cs typeface="Arial Unicode MS" panose="020B0604020202020204" pitchFamily="34" charset="-122"/>
                </a:endParaRPr>
              </a:p>
            </p:txBody>
          </p:sp>
        </p:grpSp>
        <p:grpSp>
          <p:nvGrpSpPr>
            <p:cNvPr id="10" name="Group 107"/>
            <p:cNvGrpSpPr>
              <a:grpSpLocks/>
            </p:cNvGrpSpPr>
            <p:nvPr/>
          </p:nvGrpSpPr>
          <p:grpSpPr bwMode="auto">
            <a:xfrm>
              <a:off x="412" y="2839"/>
              <a:ext cx="120" cy="114"/>
              <a:chOff x="1300" y="3186"/>
              <a:chExt cx="120" cy="114"/>
            </a:xfrm>
          </p:grpSpPr>
          <p:sp>
            <p:nvSpPr>
              <p:cNvPr id="29770" name="Rectangle 108"/>
              <p:cNvSpPr>
                <a:spLocks noChangeArrowheads="1"/>
              </p:cNvSpPr>
              <p:nvPr/>
            </p:nvSpPr>
            <p:spPr bwMode="auto">
              <a:xfrm>
                <a:off x="1300" y="3208"/>
                <a:ext cx="120" cy="56"/>
              </a:xfrm>
              <a:prstGeom prst="rect">
                <a:avLst/>
              </a:prstGeom>
              <a:solidFill>
                <a:schemeClr val="bg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Comic Sans MS" panose="030F0702030302020204" pitchFamily="66" charset="0"/>
                    <a:ea typeface="MS PGothic" panose="020B0600070205080204" pitchFamily="34" charset="-128"/>
                  </a:defRPr>
                </a:lvl1pPr>
                <a:lvl2pPr marL="742950" indent="-285750">
                  <a:defRPr sz="2400">
                    <a:solidFill>
                      <a:schemeClr val="tx1"/>
                    </a:solidFill>
                    <a:latin typeface="Comic Sans MS" panose="030F0702030302020204" pitchFamily="66" charset="0"/>
                    <a:ea typeface="MS PGothic" panose="020B0600070205080204" pitchFamily="34" charset="-128"/>
                  </a:defRPr>
                </a:lvl2pPr>
                <a:lvl3pPr marL="1143000" indent="-228600">
                  <a:defRPr sz="2400">
                    <a:solidFill>
                      <a:schemeClr val="tx1"/>
                    </a:solidFill>
                    <a:latin typeface="Comic Sans MS" panose="030F0702030302020204" pitchFamily="66" charset="0"/>
                    <a:ea typeface="MS PGothic" panose="020B0600070205080204" pitchFamily="34" charset="-128"/>
                  </a:defRPr>
                </a:lvl3pPr>
                <a:lvl4pPr marL="1600200" indent="-228600">
                  <a:defRPr sz="2400">
                    <a:solidFill>
                      <a:schemeClr val="tx1"/>
                    </a:solidFill>
                    <a:latin typeface="Comic Sans MS" panose="030F0702030302020204" pitchFamily="66" charset="0"/>
                    <a:ea typeface="MS PGothic" panose="020B0600070205080204" pitchFamily="34" charset="-128"/>
                  </a:defRPr>
                </a:lvl4pPr>
                <a:lvl5pPr marL="2057400" indent="-228600">
                  <a:defRPr sz="2400">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9pPr>
              </a:lstStyle>
              <a:p>
                <a:endParaRPr lang="zh-CN" altLang="zh-CN" sz="1800">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72778" name="Freeform 109"/>
              <p:cNvSpPr>
                <a:spLocks/>
              </p:cNvSpPr>
              <p:nvPr/>
            </p:nvSpPr>
            <p:spPr bwMode="auto">
              <a:xfrm>
                <a:off x="1308" y="3186"/>
                <a:ext cx="48" cy="114"/>
              </a:xfrm>
              <a:custGeom>
                <a:avLst/>
                <a:gdLst>
                  <a:gd name="T0" fmla="*/ 15 w 60"/>
                  <a:gd name="T1" fmla="*/ 0 h 150"/>
                  <a:gd name="T2" fmla="*/ 3 w 60"/>
                  <a:gd name="T3" fmla="*/ 9 h 150"/>
                  <a:gd name="T4" fmla="*/ 12 w 60"/>
                  <a:gd name="T5" fmla="*/ 16 h 150"/>
                  <a:gd name="T6" fmla="*/ 0 w 60"/>
                  <a:gd name="T7" fmla="*/ 29 h 15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0" h="150">
                    <a:moveTo>
                      <a:pt x="60" y="0"/>
                    </a:moveTo>
                    <a:cubicBezTo>
                      <a:pt x="37" y="17"/>
                      <a:pt x="14" y="34"/>
                      <a:pt x="12" y="48"/>
                    </a:cubicBezTo>
                    <a:cubicBezTo>
                      <a:pt x="10" y="62"/>
                      <a:pt x="50" y="67"/>
                      <a:pt x="48" y="84"/>
                    </a:cubicBezTo>
                    <a:cubicBezTo>
                      <a:pt x="46" y="101"/>
                      <a:pt x="8" y="139"/>
                      <a:pt x="0" y="150"/>
                    </a:cubicBezTo>
                  </a:path>
                </a:pathLst>
              </a:custGeom>
              <a:noFill/>
              <a:ln w="19050" cap="flat" cmpd="sng">
                <a:solidFill>
                  <a:schemeClr val="tx1"/>
                </a:solidFill>
                <a:prstDash val="solid"/>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zh-CN" altLang="en-US">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72779" name="Freeform 110"/>
              <p:cNvSpPr>
                <a:spLocks/>
              </p:cNvSpPr>
              <p:nvPr/>
            </p:nvSpPr>
            <p:spPr bwMode="auto">
              <a:xfrm>
                <a:off x="1358" y="3186"/>
                <a:ext cx="48" cy="114"/>
              </a:xfrm>
              <a:custGeom>
                <a:avLst/>
                <a:gdLst>
                  <a:gd name="T0" fmla="*/ 15 w 60"/>
                  <a:gd name="T1" fmla="*/ 0 h 150"/>
                  <a:gd name="T2" fmla="*/ 3 w 60"/>
                  <a:gd name="T3" fmla="*/ 9 h 150"/>
                  <a:gd name="T4" fmla="*/ 12 w 60"/>
                  <a:gd name="T5" fmla="*/ 16 h 150"/>
                  <a:gd name="T6" fmla="*/ 0 w 60"/>
                  <a:gd name="T7" fmla="*/ 29 h 15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0" h="150">
                    <a:moveTo>
                      <a:pt x="60" y="0"/>
                    </a:moveTo>
                    <a:cubicBezTo>
                      <a:pt x="37" y="17"/>
                      <a:pt x="14" y="34"/>
                      <a:pt x="12" y="48"/>
                    </a:cubicBezTo>
                    <a:cubicBezTo>
                      <a:pt x="10" y="62"/>
                      <a:pt x="50" y="67"/>
                      <a:pt x="48" y="84"/>
                    </a:cubicBezTo>
                    <a:cubicBezTo>
                      <a:pt x="46" y="101"/>
                      <a:pt x="8" y="139"/>
                      <a:pt x="0" y="150"/>
                    </a:cubicBezTo>
                  </a:path>
                </a:pathLst>
              </a:custGeom>
              <a:noFill/>
              <a:ln w="19050" cap="flat" cmpd="sng">
                <a:solidFill>
                  <a:schemeClr val="tx1"/>
                </a:solidFill>
                <a:prstDash val="solid"/>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zh-CN" altLang="en-US">
                  <a:latin typeface="Arial Unicode MS" panose="020B0604020202020204" pitchFamily="34" charset="-122"/>
                  <a:ea typeface="Arial Unicode MS" panose="020B0604020202020204" pitchFamily="34" charset="-122"/>
                  <a:cs typeface="Arial Unicode MS" panose="020B0604020202020204" pitchFamily="34" charset="-122"/>
                </a:endParaRPr>
              </a:p>
            </p:txBody>
          </p:sp>
        </p:grpSp>
        <p:grpSp>
          <p:nvGrpSpPr>
            <p:cNvPr id="11" name="Group 111"/>
            <p:cNvGrpSpPr>
              <a:grpSpLocks/>
            </p:cNvGrpSpPr>
            <p:nvPr/>
          </p:nvGrpSpPr>
          <p:grpSpPr bwMode="auto">
            <a:xfrm>
              <a:off x="3456" y="2851"/>
              <a:ext cx="120" cy="114"/>
              <a:chOff x="1300" y="3186"/>
              <a:chExt cx="120" cy="114"/>
            </a:xfrm>
          </p:grpSpPr>
          <p:sp>
            <p:nvSpPr>
              <p:cNvPr id="29767" name="Rectangle 112"/>
              <p:cNvSpPr>
                <a:spLocks noChangeArrowheads="1"/>
              </p:cNvSpPr>
              <p:nvPr/>
            </p:nvSpPr>
            <p:spPr bwMode="auto">
              <a:xfrm>
                <a:off x="1300" y="3208"/>
                <a:ext cx="120" cy="56"/>
              </a:xfrm>
              <a:prstGeom prst="rect">
                <a:avLst/>
              </a:prstGeom>
              <a:solidFill>
                <a:schemeClr val="bg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Comic Sans MS" panose="030F0702030302020204" pitchFamily="66" charset="0"/>
                    <a:ea typeface="MS PGothic" panose="020B0600070205080204" pitchFamily="34" charset="-128"/>
                  </a:defRPr>
                </a:lvl1pPr>
                <a:lvl2pPr marL="742950" indent="-285750">
                  <a:defRPr sz="2400">
                    <a:solidFill>
                      <a:schemeClr val="tx1"/>
                    </a:solidFill>
                    <a:latin typeface="Comic Sans MS" panose="030F0702030302020204" pitchFamily="66" charset="0"/>
                    <a:ea typeface="MS PGothic" panose="020B0600070205080204" pitchFamily="34" charset="-128"/>
                  </a:defRPr>
                </a:lvl2pPr>
                <a:lvl3pPr marL="1143000" indent="-228600">
                  <a:defRPr sz="2400">
                    <a:solidFill>
                      <a:schemeClr val="tx1"/>
                    </a:solidFill>
                    <a:latin typeface="Comic Sans MS" panose="030F0702030302020204" pitchFamily="66" charset="0"/>
                    <a:ea typeface="MS PGothic" panose="020B0600070205080204" pitchFamily="34" charset="-128"/>
                  </a:defRPr>
                </a:lvl3pPr>
                <a:lvl4pPr marL="1600200" indent="-228600">
                  <a:defRPr sz="2400">
                    <a:solidFill>
                      <a:schemeClr val="tx1"/>
                    </a:solidFill>
                    <a:latin typeface="Comic Sans MS" panose="030F0702030302020204" pitchFamily="66" charset="0"/>
                    <a:ea typeface="MS PGothic" panose="020B0600070205080204" pitchFamily="34" charset="-128"/>
                  </a:defRPr>
                </a:lvl4pPr>
                <a:lvl5pPr marL="2057400" indent="-228600">
                  <a:defRPr sz="2400">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9pPr>
              </a:lstStyle>
              <a:p>
                <a:endParaRPr lang="zh-CN" altLang="zh-CN" sz="1800">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72775" name="Freeform 113"/>
              <p:cNvSpPr>
                <a:spLocks/>
              </p:cNvSpPr>
              <p:nvPr/>
            </p:nvSpPr>
            <p:spPr bwMode="auto">
              <a:xfrm>
                <a:off x="1308" y="3186"/>
                <a:ext cx="48" cy="114"/>
              </a:xfrm>
              <a:custGeom>
                <a:avLst/>
                <a:gdLst>
                  <a:gd name="T0" fmla="*/ 15 w 60"/>
                  <a:gd name="T1" fmla="*/ 0 h 150"/>
                  <a:gd name="T2" fmla="*/ 3 w 60"/>
                  <a:gd name="T3" fmla="*/ 9 h 150"/>
                  <a:gd name="T4" fmla="*/ 12 w 60"/>
                  <a:gd name="T5" fmla="*/ 16 h 150"/>
                  <a:gd name="T6" fmla="*/ 0 w 60"/>
                  <a:gd name="T7" fmla="*/ 29 h 15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0" h="150">
                    <a:moveTo>
                      <a:pt x="60" y="0"/>
                    </a:moveTo>
                    <a:cubicBezTo>
                      <a:pt x="37" y="17"/>
                      <a:pt x="14" y="34"/>
                      <a:pt x="12" y="48"/>
                    </a:cubicBezTo>
                    <a:cubicBezTo>
                      <a:pt x="10" y="62"/>
                      <a:pt x="50" y="67"/>
                      <a:pt x="48" y="84"/>
                    </a:cubicBezTo>
                    <a:cubicBezTo>
                      <a:pt x="46" y="101"/>
                      <a:pt x="8" y="139"/>
                      <a:pt x="0" y="150"/>
                    </a:cubicBezTo>
                  </a:path>
                </a:pathLst>
              </a:custGeom>
              <a:noFill/>
              <a:ln w="19050" cap="flat" cmpd="sng">
                <a:solidFill>
                  <a:schemeClr val="tx1"/>
                </a:solidFill>
                <a:prstDash val="solid"/>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zh-CN" altLang="en-US">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72776" name="Freeform 114"/>
              <p:cNvSpPr>
                <a:spLocks/>
              </p:cNvSpPr>
              <p:nvPr/>
            </p:nvSpPr>
            <p:spPr bwMode="auto">
              <a:xfrm>
                <a:off x="1358" y="3186"/>
                <a:ext cx="48" cy="114"/>
              </a:xfrm>
              <a:custGeom>
                <a:avLst/>
                <a:gdLst>
                  <a:gd name="T0" fmla="*/ 15 w 60"/>
                  <a:gd name="T1" fmla="*/ 0 h 150"/>
                  <a:gd name="T2" fmla="*/ 3 w 60"/>
                  <a:gd name="T3" fmla="*/ 9 h 150"/>
                  <a:gd name="T4" fmla="*/ 12 w 60"/>
                  <a:gd name="T5" fmla="*/ 16 h 150"/>
                  <a:gd name="T6" fmla="*/ 0 w 60"/>
                  <a:gd name="T7" fmla="*/ 29 h 15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0" h="150">
                    <a:moveTo>
                      <a:pt x="60" y="0"/>
                    </a:moveTo>
                    <a:cubicBezTo>
                      <a:pt x="37" y="17"/>
                      <a:pt x="14" y="34"/>
                      <a:pt x="12" y="48"/>
                    </a:cubicBezTo>
                    <a:cubicBezTo>
                      <a:pt x="10" y="62"/>
                      <a:pt x="50" y="67"/>
                      <a:pt x="48" y="84"/>
                    </a:cubicBezTo>
                    <a:cubicBezTo>
                      <a:pt x="46" y="101"/>
                      <a:pt x="8" y="139"/>
                      <a:pt x="0" y="150"/>
                    </a:cubicBezTo>
                  </a:path>
                </a:pathLst>
              </a:custGeom>
              <a:noFill/>
              <a:ln w="19050" cap="flat" cmpd="sng">
                <a:solidFill>
                  <a:schemeClr val="tx1"/>
                </a:solidFill>
                <a:prstDash val="solid"/>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zh-CN" altLang="en-US">
                  <a:latin typeface="Arial Unicode MS" panose="020B0604020202020204" pitchFamily="34" charset="-122"/>
                  <a:ea typeface="Arial Unicode MS" panose="020B0604020202020204" pitchFamily="34" charset="-122"/>
                  <a:cs typeface="Arial Unicode MS" panose="020B0604020202020204" pitchFamily="34" charset="-122"/>
                </a:endParaRPr>
              </a:p>
            </p:txBody>
          </p:sp>
        </p:grpSp>
        <p:sp>
          <p:nvSpPr>
            <p:cNvPr id="29758" name="Line 115"/>
            <p:cNvSpPr>
              <a:spLocks noChangeShapeType="1"/>
            </p:cNvSpPr>
            <p:nvPr/>
          </p:nvSpPr>
          <p:spPr bwMode="auto">
            <a:xfrm>
              <a:off x="3404" y="2903"/>
              <a:ext cx="0" cy="27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Arial Unicode MS" panose="020B0604020202020204" pitchFamily="34" charset="-122"/>
                <a:ea typeface="Arial Unicode MS" panose="020B0604020202020204" pitchFamily="34" charset="-122"/>
                <a:cs typeface="Arial Unicode MS" panose="020B0604020202020204" pitchFamily="34" charset="-122"/>
              </a:endParaRPr>
            </a:p>
          </p:txBody>
        </p:sp>
        <p:grpSp>
          <p:nvGrpSpPr>
            <p:cNvPr id="12" name="Group 116"/>
            <p:cNvGrpSpPr>
              <a:grpSpLocks/>
            </p:cNvGrpSpPr>
            <p:nvPr/>
          </p:nvGrpSpPr>
          <p:grpSpPr bwMode="auto">
            <a:xfrm>
              <a:off x="3462" y="3103"/>
              <a:ext cx="120" cy="114"/>
              <a:chOff x="1300" y="3186"/>
              <a:chExt cx="120" cy="114"/>
            </a:xfrm>
          </p:grpSpPr>
          <p:sp>
            <p:nvSpPr>
              <p:cNvPr id="29764" name="Rectangle 117"/>
              <p:cNvSpPr>
                <a:spLocks noChangeArrowheads="1"/>
              </p:cNvSpPr>
              <p:nvPr/>
            </p:nvSpPr>
            <p:spPr bwMode="auto">
              <a:xfrm>
                <a:off x="1300" y="3208"/>
                <a:ext cx="120" cy="56"/>
              </a:xfrm>
              <a:prstGeom prst="rect">
                <a:avLst/>
              </a:prstGeom>
              <a:solidFill>
                <a:schemeClr val="bg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Comic Sans MS" panose="030F0702030302020204" pitchFamily="66" charset="0"/>
                    <a:ea typeface="MS PGothic" panose="020B0600070205080204" pitchFamily="34" charset="-128"/>
                  </a:defRPr>
                </a:lvl1pPr>
                <a:lvl2pPr marL="742950" indent="-285750">
                  <a:defRPr sz="2400">
                    <a:solidFill>
                      <a:schemeClr val="tx1"/>
                    </a:solidFill>
                    <a:latin typeface="Comic Sans MS" panose="030F0702030302020204" pitchFamily="66" charset="0"/>
                    <a:ea typeface="MS PGothic" panose="020B0600070205080204" pitchFamily="34" charset="-128"/>
                  </a:defRPr>
                </a:lvl2pPr>
                <a:lvl3pPr marL="1143000" indent="-228600">
                  <a:defRPr sz="2400">
                    <a:solidFill>
                      <a:schemeClr val="tx1"/>
                    </a:solidFill>
                    <a:latin typeface="Comic Sans MS" panose="030F0702030302020204" pitchFamily="66" charset="0"/>
                    <a:ea typeface="MS PGothic" panose="020B0600070205080204" pitchFamily="34" charset="-128"/>
                  </a:defRPr>
                </a:lvl3pPr>
                <a:lvl4pPr marL="1600200" indent="-228600">
                  <a:defRPr sz="2400">
                    <a:solidFill>
                      <a:schemeClr val="tx1"/>
                    </a:solidFill>
                    <a:latin typeface="Comic Sans MS" panose="030F0702030302020204" pitchFamily="66" charset="0"/>
                    <a:ea typeface="MS PGothic" panose="020B0600070205080204" pitchFamily="34" charset="-128"/>
                  </a:defRPr>
                </a:lvl4pPr>
                <a:lvl5pPr marL="2057400" indent="-228600">
                  <a:defRPr sz="2400">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9pPr>
              </a:lstStyle>
              <a:p>
                <a:endParaRPr lang="zh-CN" altLang="zh-CN" sz="1800">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72772" name="Freeform 118"/>
              <p:cNvSpPr>
                <a:spLocks/>
              </p:cNvSpPr>
              <p:nvPr/>
            </p:nvSpPr>
            <p:spPr bwMode="auto">
              <a:xfrm>
                <a:off x="1308" y="3186"/>
                <a:ext cx="48" cy="114"/>
              </a:xfrm>
              <a:custGeom>
                <a:avLst/>
                <a:gdLst>
                  <a:gd name="T0" fmla="*/ 15 w 60"/>
                  <a:gd name="T1" fmla="*/ 0 h 150"/>
                  <a:gd name="T2" fmla="*/ 3 w 60"/>
                  <a:gd name="T3" fmla="*/ 9 h 150"/>
                  <a:gd name="T4" fmla="*/ 12 w 60"/>
                  <a:gd name="T5" fmla="*/ 16 h 150"/>
                  <a:gd name="T6" fmla="*/ 0 w 60"/>
                  <a:gd name="T7" fmla="*/ 29 h 15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0" h="150">
                    <a:moveTo>
                      <a:pt x="60" y="0"/>
                    </a:moveTo>
                    <a:cubicBezTo>
                      <a:pt x="37" y="17"/>
                      <a:pt x="14" y="34"/>
                      <a:pt x="12" y="48"/>
                    </a:cubicBezTo>
                    <a:cubicBezTo>
                      <a:pt x="10" y="62"/>
                      <a:pt x="50" y="67"/>
                      <a:pt x="48" y="84"/>
                    </a:cubicBezTo>
                    <a:cubicBezTo>
                      <a:pt x="46" y="101"/>
                      <a:pt x="8" y="139"/>
                      <a:pt x="0" y="150"/>
                    </a:cubicBezTo>
                  </a:path>
                </a:pathLst>
              </a:custGeom>
              <a:noFill/>
              <a:ln w="19050" cap="flat" cmpd="sng">
                <a:solidFill>
                  <a:schemeClr val="tx1"/>
                </a:solidFill>
                <a:prstDash val="solid"/>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zh-CN" altLang="en-US">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72773" name="Freeform 119"/>
              <p:cNvSpPr>
                <a:spLocks/>
              </p:cNvSpPr>
              <p:nvPr/>
            </p:nvSpPr>
            <p:spPr bwMode="auto">
              <a:xfrm>
                <a:off x="1358" y="3186"/>
                <a:ext cx="48" cy="114"/>
              </a:xfrm>
              <a:custGeom>
                <a:avLst/>
                <a:gdLst>
                  <a:gd name="T0" fmla="*/ 15 w 60"/>
                  <a:gd name="T1" fmla="*/ 0 h 150"/>
                  <a:gd name="T2" fmla="*/ 3 w 60"/>
                  <a:gd name="T3" fmla="*/ 9 h 150"/>
                  <a:gd name="T4" fmla="*/ 12 w 60"/>
                  <a:gd name="T5" fmla="*/ 16 h 150"/>
                  <a:gd name="T6" fmla="*/ 0 w 60"/>
                  <a:gd name="T7" fmla="*/ 29 h 15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0" h="150">
                    <a:moveTo>
                      <a:pt x="60" y="0"/>
                    </a:moveTo>
                    <a:cubicBezTo>
                      <a:pt x="37" y="17"/>
                      <a:pt x="14" y="34"/>
                      <a:pt x="12" y="48"/>
                    </a:cubicBezTo>
                    <a:cubicBezTo>
                      <a:pt x="10" y="62"/>
                      <a:pt x="50" y="67"/>
                      <a:pt x="48" y="84"/>
                    </a:cubicBezTo>
                    <a:cubicBezTo>
                      <a:pt x="46" y="101"/>
                      <a:pt x="8" y="139"/>
                      <a:pt x="0" y="150"/>
                    </a:cubicBezTo>
                  </a:path>
                </a:pathLst>
              </a:custGeom>
              <a:noFill/>
              <a:ln w="19050" cap="flat" cmpd="sng">
                <a:solidFill>
                  <a:schemeClr val="tx1"/>
                </a:solidFill>
                <a:prstDash val="solid"/>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zh-CN" altLang="en-US">
                  <a:latin typeface="Arial Unicode MS" panose="020B0604020202020204" pitchFamily="34" charset="-122"/>
                  <a:ea typeface="Arial Unicode MS" panose="020B0604020202020204" pitchFamily="34" charset="-122"/>
                  <a:cs typeface="Arial Unicode MS" panose="020B0604020202020204" pitchFamily="34" charset="-122"/>
                </a:endParaRPr>
              </a:p>
            </p:txBody>
          </p:sp>
        </p:grpSp>
        <p:sp>
          <p:nvSpPr>
            <p:cNvPr id="29760" name="Text Box 120"/>
            <p:cNvSpPr txBox="1">
              <a:spLocks noChangeArrowheads="1"/>
            </p:cNvSpPr>
            <p:nvPr/>
          </p:nvSpPr>
          <p:spPr bwMode="auto">
            <a:xfrm>
              <a:off x="523" y="3182"/>
              <a:ext cx="606" cy="19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Comic Sans MS" charset="0"/>
                  <a:ea typeface="ＭＳ Ｐゴシック" charset="0"/>
                </a:defRPr>
              </a:lvl1pPr>
              <a:lvl2pPr marL="742950" indent="-285750">
                <a:defRPr>
                  <a:solidFill>
                    <a:schemeClr val="tx1"/>
                  </a:solidFill>
                  <a:latin typeface="Comic Sans MS" charset="0"/>
                  <a:ea typeface="ＭＳ Ｐゴシック" charset="0"/>
                </a:defRPr>
              </a:lvl2pPr>
              <a:lvl3pPr marL="1143000" indent="-228600">
                <a:defRPr>
                  <a:solidFill>
                    <a:schemeClr val="tx1"/>
                  </a:solidFill>
                  <a:latin typeface="Comic Sans MS" charset="0"/>
                  <a:ea typeface="ＭＳ Ｐゴシック" charset="0"/>
                </a:defRPr>
              </a:lvl3pPr>
              <a:lvl4pPr marL="1600200" indent="-228600">
                <a:defRPr>
                  <a:solidFill>
                    <a:schemeClr val="tx1"/>
                  </a:solidFill>
                  <a:latin typeface="Comic Sans MS" charset="0"/>
                  <a:ea typeface="ＭＳ Ｐゴシック" charset="0"/>
                </a:defRPr>
              </a:lvl4pPr>
              <a:lvl5pPr marL="2057400" indent="-228600">
                <a:defRPr>
                  <a:solidFill>
                    <a:schemeClr val="tx1"/>
                  </a:solidFill>
                  <a:latin typeface="Comic Sans MS" charset="0"/>
                  <a:ea typeface="ＭＳ Ｐゴシック" charset="0"/>
                </a:defRPr>
              </a:lvl5pPr>
              <a:lvl6pPr marL="2514600" indent="-228600" eaLnBrk="0" fontAlgn="base" hangingPunct="0">
                <a:spcBef>
                  <a:spcPct val="0"/>
                </a:spcBef>
                <a:spcAft>
                  <a:spcPct val="0"/>
                </a:spcAft>
                <a:defRPr>
                  <a:solidFill>
                    <a:schemeClr val="tx1"/>
                  </a:solidFill>
                  <a:latin typeface="Comic Sans MS" charset="0"/>
                  <a:ea typeface="ＭＳ Ｐゴシック" charset="0"/>
                </a:defRPr>
              </a:lvl6pPr>
              <a:lvl7pPr marL="2971800" indent="-228600" eaLnBrk="0" fontAlgn="base" hangingPunct="0">
                <a:spcBef>
                  <a:spcPct val="0"/>
                </a:spcBef>
                <a:spcAft>
                  <a:spcPct val="0"/>
                </a:spcAft>
                <a:defRPr>
                  <a:solidFill>
                    <a:schemeClr val="tx1"/>
                  </a:solidFill>
                  <a:latin typeface="Comic Sans MS" charset="0"/>
                  <a:ea typeface="ＭＳ Ｐゴシック" charset="0"/>
                </a:defRPr>
              </a:lvl7pPr>
              <a:lvl8pPr marL="3429000" indent="-228600" eaLnBrk="0" fontAlgn="base" hangingPunct="0">
                <a:spcBef>
                  <a:spcPct val="0"/>
                </a:spcBef>
                <a:spcAft>
                  <a:spcPct val="0"/>
                </a:spcAft>
                <a:defRPr>
                  <a:solidFill>
                    <a:schemeClr val="tx1"/>
                  </a:solidFill>
                  <a:latin typeface="Comic Sans MS" charset="0"/>
                  <a:ea typeface="ＭＳ Ｐゴシック" charset="0"/>
                </a:defRPr>
              </a:lvl8pPr>
              <a:lvl9pPr marL="3886200" indent="-228600" eaLnBrk="0" fontAlgn="base" hangingPunct="0">
                <a:spcBef>
                  <a:spcPct val="0"/>
                </a:spcBef>
                <a:spcAft>
                  <a:spcPct val="0"/>
                </a:spcAft>
                <a:defRPr>
                  <a:solidFill>
                    <a:schemeClr val="tx1"/>
                  </a:solidFill>
                  <a:latin typeface="Comic Sans MS" charset="0"/>
                  <a:ea typeface="ＭＳ Ｐゴシック" charset="0"/>
                </a:defRPr>
              </a:lvl9pPr>
            </a:lstStyle>
            <a:p>
              <a:pPr>
                <a:defRPr/>
              </a:pPr>
              <a:r>
                <a:rPr lang="en-US" sz="1400" smtClean="0">
                  <a:latin typeface="Arial Unicode MS" panose="020B0604020202020204" pitchFamily="34" charset="-122"/>
                  <a:ea typeface="Arial Unicode MS" panose="020B0604020202020204" pitchFamily="34" charset="-122"/>
                  <a:cs typeface="Arial Unicode MS" panose="020B0604020202020204" pitchFamily="34" charset="-122"/>
                </a:rPr>
                <a:t>address 1</a:t>
              </a:r>
            </a:p>
          </p:txBody>
        </p:sp>
        <p:sp>
          <p:nvSpPr>
            <p:cNvPr id="29761" name="Text Box 121"/>
            <p:cNvSpPr txBox="1">
              <a:spLocks noChangeArrowheads="1"/>
            </p:cNvSpPr>
            <p:nvPr/>
          </p:nvSpPr>
          <p:spPr bwMode="auto">
            <a:xfrm>
              <a:off x="1500" y="3180"/>
              <a:ext cx="606" cy="19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Comic Sans MS" charset="0"/>
                  <a:ea typeface="ＭＳ Ｐゴシック" charset="0"/>
                </a:defRPr>
              </a:lvl1pPr>
              <a:lvl2pPr marL="742950" indent="-285750">
                <a:defRPr>
                  <a:solidFill>
                    <a:schemeClr val="tx1"/>
                  </a:solidFill>
                  <a:latin typeface="Comic Sans MS" charset="0"/>
                  <a:ea typeface="ＭＳ Ｐゴシック" charset="0"/>
                </a:defRPr>
              </a:lvl2pPr>
              <a:lvl3pPr marL="1143000" indent="-228600">
                <a:defRPr>
                  <a:solidFill>
                    <a:schemeClr val="tx1"/>
                  </a:solidFill>
                  <a:latin typeface="Comic Sans MS" charset="0"/>
                  <a:ea typeface="ＭＳ Ｐゴシック" charset="0"/>
                </a:defRPr>
              </a:lvl3pPr>
              <a:lvl4pPr marL="1600200" indent="-228600">
                <a:defRPr>
                  <a:solidFill>
                    <a:schemeClr val="tx1"/>
                  </a:solidFill>
                  <a:latin typeface="Comic Sans MS" charset="0"/>
                  <a:ea typeface="ＭＳ Ｐゴシック" charset="0"/>
                </a:defRPr>
              </a:lvl4pPr>
              <a:lvl5pPr marL="2057400" indent="-228600">
                <a:defRPr>
                  <a:solidFill>
                    <a:schemeClr val="tx1"/>
                  </a:solidFill>
                  <a:latin typeface="Comic Sans MS" charset="0"/>
                  <a:ea typeface="ＭＳ Ｐゴシック" charset="0"/>
                </a:defRPr>
              </a:lvl5pPr>
              <a:lvl6pPr marL="2514600" indent="-228600" eaLnBrk="0" fontAlgn="base" hangingPunct="0">
                <a:spcBef>
                  <a:spcPct val="0"/>
                </a:spcBef>
                <a:spcAft>
                  <a:spcPct val="0"/>
                </a:spcAft>
                <a:defRPr>
                  <a:solidFill>
                    <a:schemeClr val="tx1"/>
                  </a:solidFill>
                  <a:latin typeface="Comic Sans MS" charset="0"/>
                  <a:ea typeface="ＭＳ Ｐゴシック" charset="0"/>
                </a:defRPr>
              </a:lvl6pPr>
              <a:lvl7pPr marL="2971800" indent="-228600" eaLnBrk="0" fontAlgn="base" hangingPunct="0">
                <a:spcBef>
                  <a:spcPct val="0"/>
                </a:spcBef>
                <a:spcAft>
                  <a:spcPct val="0"/>
                </a:spcAft>
                <a:defRPr>
                  <a:solidFill>
                    <a:schemeClr val="tx1"/>
                  </a:solidFill>
                  <a:latin typeface="Comic Sans MS" charset="0"/>
                  <a:ea typeface="ＭＳ Ｐゴシック" charset="0"/>
                </a:defRPr>
              </a:lvl7pPr>
              <a:lvl8pPr marL="3429000" indent="-228600" eaLnBrk="0" fontAlgn="base" hangingPunct="0">
                <a:spcBef>
                  <a:spcPct val="0"/>
                </a:spcBef>
                <a:spcAft>
                  <a:spcPct val="0"/>
                </a:spcAft>
                <a:defRPr>
                  <a:solidFill>
                    <a:schemeClr val="tx1"/>
                  </a:solidFill>
                  <a:latin typeface="Comic Sans MS" charset="0"/>
                  <a:ea typeface="ＭＳ Ｐゴシック" charset="0"/>
                </a:defRPr>
              </a:lvl8pPr>
              <a:lvl9pPr marL="3886200" indent="-228600" eaLnBrk="0" fontAlgn="base" hangingPunct="0">
                <a:spcBef>
                  <a:spcPct val="0"/>
                </a:spcBef>
                <a:spcAft>
                  <a:spcPct val="0"/>
                </a:spcAft>
                <a:defRPr>
                  <a:solidFill>
                    <a:schemeClr val="tx1"/>
                  </a:solidFill>
                  <a:latin typeface="Comic Sans MS" charset="0"/>
                  <a:ea typeface="ＭＳ Ｐゴシック" charset="0"/>
                </a:defRPr>
              </a:lvl9pPr>
            </a:lstStyle>
            <a:p>
              <a:pPr>
                <a:defRPr/>
              </a:pPr>
              <a:r>
                <a:rPr lang="en-US" sz="1400" smtClean="0">
                  <a:latin typeface="Arial Unicode MS" panose="020B0604020202020204" pitchFamily="34" charset="-122"/>
                  <a:ea typeface="Arial Unicode MS" panose="020B0604020202020204" pitchFamily="34" charset="-122"/>
                  <a:cs typeface="Arial Unicode MS" panose="020B0604020202020204" pitchFamily="34" charset="-122"/>
                </a:rPr>
                <a:t>address 2</a:t>
              </a:r>
            </a:p>
          </p:txBody>
        </p:sp>
        <p:sp>
          <p:nvSpPr>
            <p:cNvPr id="29762" name="Text Box 122"/>
            <p:cNvSpPr txBox="1">
              <a:spLocks noChangeArrowheads="1"/>
            </p:cNvSpPr>
            <p:nvPr/>
          </p:nvSpPr>
          <p:spPr bwMode="auto">
            <a:xfrm>
              <a:off x="2480" y="3171"/>
              <a:ext cx="606" cy="19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Comic Sans MS" charset="0"/>
                  <a:ea typeface="ＭＳ Ｐゴシック" charset="0"/>
                </a:defRPr>
              </a:lvl1pPr>
              <a:lvl2pPr marL="742950" indent="-285750">
                <a:defRPr>
                  <a:solidFill>
                    <a:schemeClr val="tx1"/>
                  </a:solidFill>
                  <a:latin typeface="Comic Sans MS" charset="0"/>
                  <a:ea typeface="ＭＳ Ｐゴシック" charset="0"/>
                </a:defRPr>
              </a:lvl2pPr>
              <a:lvl3pPr marL="1143000" indent="-228600">
                <a:defRPr>
                  <a:solidFill>
                    <a:schemeClr val="tx1"/>
                  </a:solidFill>
                  <a:latin typeface="Comic Sans MS" charset="0"/>
                  <a:ea typeface="ＭＳ Ｐゴシック" charset="0"/>
                </a:defRPr>
              </a:lvl3pPr>
              <a:lvl4pPr marL="1600200" indent="-228600">
                <a:defRPr>
                  <a:solidFill>
                    <a:schemeClr val="tx1"/>
                  </a:solidFill>
                  <a:latin typeface="Comic Sans MS" charset="0"/>
                  <a:ea typeface="ＭＳ Ｐゴシック" charset="0"/>
                </a:defRPr>
              </a:lvl4pPr>
              <a:lvl5pPr marL="2057400" indent="-228600">
                <a:defRPr>
                  <a:solidFill>
                    <a:schemeClr val="tx1"/>
                  </a:solidFill>
                  <a:latin typeface="Comic Sans MS" charset="0"/>
                  <a:ea typeface="ＭＳ Ｐゴシック" charset="0"/>
                </a:defRPr>
              </a:lvl5pPr>
              <a:lvl6pPr marL="2514600" indent="-228600" eaLnBrk="0" fontAlgn="base" hangingPunct="0">
                <a:spcBef>
                  <a:spcPct val="0"/>
                </a:spcBef>
                <a:spcAft>
                  <a:spcPct val="0"/>
                </a:spcAft>
                <a:defRPr>
                  <a:solidFill>
                    <a:schemeClr val="tx1"/>
                  </a:solidFill>
                  <a:latin typeface="Comic Sans MS" charset="0"/>
                  <a:ea typeface="ＭＳ Ｐゴシック" charset="0"/>
                </a:defRPr>
              </a:lvl6pPr>
              <a:lvl7pPr marL="2971800" indent="-228600" eaLnBrk="0" fontAlgn="base" hangingPunct="0">
                <a:spcBef>
                  <a:spcPct val="0"/>
                </a:spcBef>
                <a:spcAft>
                  <a:spcPct val="0"/>
                </a:spcAft>
                <a:defRPr>
                  <a:solidFill>
                    <a:schemeClr val="tx1"/>
                  </a:solidFill>
                  <a:latin typeface="Comic Sans MS" charset="0"/>
                  <a:ea typeface="ＭＳ Ｐゴシック" charset="0"/>
                </a:defRPr>
              </a:lvl7pPr>
              <a:lvl8pPr marL="3429000" indent="-228600" eaLnBrk="0" fontAlgn="base" hangingPunct="0">
                <a:spcBef>
                  <a:spcPct val="0"/>
                </a:spcBef>
                <a:spcAft>
                  <a:spcPct val="0"/>
                </a:spcAft>
                <a:defRPr>
                  <a:solidFill>
                    <a:schemeClr val="tx1"/>
                  </a:solidFill>
                  <a:latin typeface="Comic Sans MS" charset="0"/>
                  <a:ea typeface="ＭＳ Ｐゴシック" charset="0"/>
                </a:defRPr>
              </a:lvl8pPr>
              <a:lvl9pPr marL="3886200" indent="-228600" eaLnBrk="0" fontAlgn="base" hangingPunct="0">
                <a:spcBef>
                  <a:spcPct val="0"/>
                </a:spcBef>
                <a:spcAft>
                  <a:spcPct val="0"/>
                </a:spcAft>
                <a:defRPr>
                  <a:solidFill>
                    <a:schemeClr val="tx1"/>
                  </a:solidFill>
                  <a:latin typeface="Comic Sans MS" charset="0"/>
                  <a:ea typeface="ＭＳ Ｐゴシック" charset="0"/>
                </a:defRPr>
              </a:lvl9pPr>
            </a:lstStyle>
            <a:p>
              <a:pPr>
                <a:defRPr/>
              </a:pPr>
              <a:r>
                <a:rPr lang="en-US" sz="1400" smtClean="0">
                  <a:latin typeface="Arial Unicode MS" panose="020B0604020202020204" pitchFamily="34" charset="-122"/>
                  <a:ea typeface="Arial Unicode MS" panose="020B0604020202020204" pitchFamily="34" charset="-122"/>
                  <a:cs typeface="Arial Unicode MS" panose="020B0604020202020204" pitchFamily="34" charset="-122"/>
                </a:rPr>
                <a:t>address 3</a:t>
              </a:r>
            </a:p>
          </p:txBody>
        </p:sp>
        <p:sp>
          <p:nvSpPr>
            <p:cNvPr id="29763" name="Text Box 123"/>
            <p:cNvSpPr txBox="1">
              <a:spLocks noChangeArrowheads="1"/>
            </p:cNvSpPr>
            <p:nvPr/>
          </p:nvSpPr>
          <p:spPr bwMode="auto">
            <a:xfrm>
              <a:off x="2613" y="3363"/>
              <a:ext cx="965" cy="23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Comic Sans MS" charset="0"/>
                  <a:ea typeface="ＭＳ Ｐゴシック" charset="0"/>
                </a:defRPr>
              </a:lvl1pPr>
              <a:lvl2pPr marL="742950" indent="-285750">
                <a:defRPr>
                  <a:solidFill>
                    <a:schemeClr val="tx1"/>
                  </a:solidFill>
                  <a:latin typeface="Comic Sans MS" charset="0"/>
                  <a:ea typeface="ＭＳ Ｐゴシック" charset="0"/>
                </a:defRPr>
              </a:lvl2pPr>
              <a:lvl3pPr marL="1143000" indent="-228600">
                <a:defRPr>
                  <a:solidFill>
                    <a:schemeClr val="tx1"/>
                  </a:solidFill>
                  <a:latin typeface="Comic Sans MS" charset="0"/>
                  <a:ea typeface="ＭＳ Ｐゴシック" charset="0"/>
                </a:defRPr>
              </a:lvl3pPr>
              <a:lvl4pPr marL="1600200" indent="-228600">
                <a:defRPr>
                  <a:solidFill>
                    <a:schemeClr val="tx1"/>
                  </a:solidFill>
                  <a:latin typeface="Comic Sans MS" charset="0"/>
                  <a:ea typeface="ＭＳ Ｐゴシック" charset="0"/>
                </a:defRPr>
              </a:lvl4pPr>
              <a:lvl5pPr marL="2057400" indent="-228600">
                <a:defRPr>
                  <a:solidFill>
                    <a:schemeClr val="tx1"/>
                  </a:solidFill>
                  <a:latin typeface="Comic Sans MS" charset="0"/>
                  <a:ea typeface="ＭＳ Ｐゴシック" charset="0"/>
                </a:defRPr>
              </a:lvl5pPr>
              <a:lvl6pPr marL="2514600" indent="-228600" eaLnBrk="0" fontAlgn="base" hangingPunct="0">
                <a:spcBef>
                  <a:spcPct val="0"/>
                </a:spcBef>
                <a:spcAft>
                  <a:spcPct val="0"/>
                </a:spcAft>
                <a:defRPr>
                  <a:solidFill>
                    <a:schemeClr val="tx1"/>
                  </a:solidFill>
                  <a:latin typeface="Comic Sans MS" charset="0"/>
                  <a:ea typeface="ＭＳ Ｐゴシック" charset="0"/>
                </a:defRPr>
              </a:lvl6pPr>
              <a:lvl7pPr marL="2971800" indent="-228600" eaLnBrk="0" fontAlgn="base" hangingPunct="0">
                <a:spcBef>
                  <a:spcPct val="0"/>
                </a:spcBef>
                <a:spcAft>
                  <a:spcPct val="0"/>
                </a:spcAft>
                <a:defRPr>
                  <a:solidFill>
                    <a:schemeClr val="tx1"/>
                  </a:solidFill>
                  <a:latin typeface="Comic Sans MS" charset="0"/>
                  <a:ea typeface="ＭＳ Ｐゴシック" charset="0"/>
                </a:defRPr>
              </a:lvl7pPr>
              <a:lvl8pPr marL="3429000" indent="-228600" eaLnBrk="0" fontAlgn="base" hangingPunct="0">
                <a:spcBef>
                  <a:spcPct val="0"/>
                </a:spcBef>
                <a:spcAft>
                  <a:spcPct val="0"/>
                </a:spcAft>
                <a:defRPr>
                  <a:solidFill>
                    <a:schemeClr val="tx1"/>
                  </a:solidFill>
                  <a:latin typeface="Comic Sans MS" charset="0"/>
                  <a:ea typeface="ＭＳ Ｐゴシック" charset="0"/>
                </a:defRPr>
              </a:lvl8pPr>
              <a:lvl9pPr marL="3886200" indent="-228600" eaLnBrk="0" fontAlgn="base" hangingPunct="0">
                <a:spcBef>
                  <a:spcPct val="0"/>
                </a:spcBef>
                <a:spcAft>
                  <a:spcPct val="0"/>
                </a:spcAft>
                <a:defRPr>
                  <a:solidFill>
                    <a:schemeClr val="tx1"/>
                  </a:solidFill>
                  <a:latin typeface="Comic Sans MS" charset="0"/>
                  <a:ea typeface="ＭＳ Ｐゴシック" charset="0"/>
                </a:defRPr>
              </a:lvl9pPr>
            </a:lstStyle>
            <a:p>
              <a:pPr>
                <a:defRPr/>
              </a:pPr>
              <a:r>
                <a:rPr lang="en-US" sz="1800" dirty="0" smtClean="0">
                  <a:solidFill>
                    <a:srgbClr val="FF0000"/>
                  </a:solidFill>
                  <a:latin typeface="Arial Unicode MS" panose="020B0604020202020204" pitchFamily="34" charset="-122"/>
                  <a:ea typeface="Arial Unicode MS" panose="020B0604020202020204" pitchFamily="34" charset="-122"/>
                  <a:cs typeface="Arial Unicode MS" panose="020B0604020202020204" pitchFamily="34" charset="-122"/>
                </a:rPr>
                <a:t>802.11 </a:t>
              </a:r>
              <a:r>
                <a:rPr lang="en-US" sz="1800" dirty="0" smtClean="0">
                  <a:latin typeface="Arial Unicode MS" panose="020B0604020202020204" pitchFamily="34" charset="-122"/>
                  <a:ea typeface="Arial Unicode MS" panose="020B0604020202020204" pitchFamily="34" charset="-122"/>
                  <a:cs typeface="Arial Unicode MS" panose="020B0604020202020204" pitchFamily="34" charset="-122"/>
                </a:rPr>
                <a:t>frame</a:t>
              </a:r>
            </a:p>
          </p:txBody>
        </p:sp>
      </p:grpSp>
      <p:grpSp>
        <p:nvGrpSpPr>
          <p:cNvPr id="13" name="Group 160"/>
          <p:cNvGrpSpPr>
            <a:grpSpLocks/>
          </p:cNvGrpSpPr>
          <p:nvPr/>
        </p:nvGrpSpPr>
        <p:grpSpPr bwMode="auto">
          <a:xfrm>
            <a:off x="3811588" y="2811464"/>
            <a:ext cx="4321176" cy="2185988"/>
            <a:chOff x="2401" y="1771"/>
            <a:chExt cx="2722" cy="1377"/>
          </a:xfrm>
        </p:grpSpPr>
        <p:sp>
          <p:nvSpPr>
            <p:cNvPr id="72727" name="Freeform 130"/>
            <p:cNvSpPr>
              <a:spLocks/>
            </p:cNvSpPr>
            <p:nvPr/>
          </p:nvSpPr>
          <p:spPr bwMode="auto">
            <a:xfrm>
              <a:off x="2592" y="2002"/>
              <a:ext cx="2419" cy="441"/>
            </a:xfrm>
            <a:custGeom>
              <a:avLst/>
              <a:gdLst>
                <a:gd name="T0" fmla="*/ 54 w 2419"/>
                <a:gd name="T1" fmla="*/ 9 h 441"/>
                <a:gd name="T2" fmla="*/ 0 w 2419"/>
                <a:gd name="T3" fmla="*/ 437 h 441"/>
                <a:gd name="T4" fmla="*/ 2419 w 2419"/>
                <a:gd name="T5" fmla="*/ 369 h 441"/>
                <a:gd name="T6" fmla="*/ 336 w 2419"/>
                <a:gd name="T7" fmla="*/ 5 h 441"/>
                <a:gd name="T8" fmla="*/ 54 w 2419"/>
                <a:gd name="T9" fmla="*/ 9 h 44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19" h="441">
                  <a:moveTo>
                    <a:pt x="54" y="9"/>
                  </a:moveTo>
                  <a:cubicBezTo>
                    <a:pt x="45" y="275"/>
                    <a:pt x="38" y="312"/>
                    <a:pt x="0" y="437"/>
                  </a:cubicBezTo>
                  <a:cubicBezTo>
                    <a:pt x="499" y="418"/>
                    <a:pt x="2363" y="441"/>
                    <a:pt x="2419" y="369"/>
                  </a:cubicBezTo>
                  <a:cubicBezTo>
                    <a:pt x="921" y="148"/>
                    <a:pt x="719" y="337"/>
                    <a:pt x="336" y="5"/>
                  </a:cubicBezTo>
                  <a:cubicBezTo>
                    <a:pt x="205" y="9"/>
                    <a:pt x="231" y="0"/>
                    <a:pt x="54" y="9"/>
                  </a:cubicBezTo>
                  <a:close/>
                </a:path>
              </a:pathLst>
            </a:custGeom>
            <a:gradFill rotWithShape="1">
              <a:gsLst>
                <a:gs pos="0">
                  <a:schemeClr val="tx1"/>
                </a:gs>
                <a:gs pos="100000">
                  <a:schemeClr val="bg1">
                    <a:alpha val="17998"/>
                  </a:schemeClr>
                </a:gs>
              </a:gsLst>
              <a:lin ang="540000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29721" name="Line 127"/>
            <p:cNvSpPr>
              <a:spLocks noChangeShapeType="1"/>
            </p:cNvSpPr>
            <p:nvPr/>
          </p:nvSpPr>
          <p:spPr bwMode="auto">
            <a:xfrm>
              <a:off x="2401" y="1771"/>
              <a:ext cx="604" cy="0"/>
            </a:xfrm>
            <a:prstGeom prst="line">
              <a:avLst/>
            </a:prstGeom>
            <a:noFill/>
            <a:ln w="57150">
              <a:solidFill>
                <a:srgbClr val="FF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29722" name="Rectangle 129"/>
            <p:cNvSpPr>
              <a:spLocks noChangeArrowheads="1"/>
            </p:cNvSpPr>
            <p:nvPr/>
          </p:nvSpPr>
          <p:spPr bwMode="auto">
            <a:xfrm>
              <a:off x="2620" y="2398"/>
              <a:ext cx="2385" cy="269"/>
            </a:xfrm>
            <a:prstGeom prst="rect">
              <a:avLst/>
            </a:prstGeom>
            <a:noFill/>
            <a:ln w="9525">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Comic Sans MS" panose="030F0702030302020204" pitchFamily="66" charset="0"/>
                  <a:ea typeface="MS PGothic" panose="020B0600070205080204" pitchFamily="34" charset="-128"/>
                </a:defRPr>
              </a:lvl1pPr>
              <a:lvl2pPr marL="742950" indent="-285750">
                <a:defRPr sz="2400">
                  <a:solidFill>
                    <a:schemeClr val="tx1"/>
                  </a:solidFill>
                  <a:latin typeface="Comic Sans MS" panose="030F0702030302020204" pitchFamily="66" charset="0"/>
                  <a:ea typeface="MS PGothic" panose="020B0600070205080204" pitchFamily="34" charset="-128"/>
                </a:defRPr>
              </a:lvl2pPr>
              <a:lvl3pPr marL="1143000" indent="-228600">
                <a:defRPr sz="2400">
                  <a:solidFill>
                    <a:schemeClr val="tx1"/>
                  </a:solidFill>
                  <a:latin typeface="Comic Sans MS" panose="030F0702030302020204" pitchFamily="66" charset="0"/>
                  <a:ea typeface="MS PGothic" panose="020B0600070205080204" pitchFamily="34" charset="-128"/>
                </a:defRPr>
              </a:lvl3pPr>
              <a:lvl4pPr marL="1600200" indent="-228600">
                <a:defRPr sz="2400">
                  <a:solidFill>
                    <a:schemeClr val="tx1"/>
                  </a:solidFill>
                  <a:latin typeface="Comic Sans MS" panose="030F0702030302020204" pitchFamily="66" charset="0"/>
                  <a:ea typeface="MS PGothic" panose="020B0600070205080204" pitchFamily="34" charset="-128"/>
                </a:defRPr>
              </a:lvl4pPr>
              <a:lvl5pPr marL="2057400" indent="-228600">
                <a:defRPr sz="2400">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9pPr>
            </a:lstStyle>
            <a:p>
              <a:endParaRPr lang="zh-CN" altLang="zh-CN" sz="1800">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27668" name="Rectangle 131"/>
            <p:cNvSpPr>
              <a:spLocks noChangeArrowheads="1"/>
            </p:cNvSpPr>
            <p:nvPr/>
          </p:nvSpPr>
          <p:spPr bwMode="auto">
            <a:xfrm>
              <a:off x="2563" y="1848"/>
              <a:ext cx="355" cy="115"/>
            </a:xfrm>
            <a:prstGeom prst="rect">
              <a:avLst/>
            </a:prstGeom>
            <a:solidFill>
              <a:srgbClr val="262699"/>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400">
                  <a:solidFill>
                    <a:schemeClr val="tx1"/>
                  </a:solidFill>
                  <a:latin typeface="Comic Sans MS" panose="030F0702030302020204" pitchFamily="66" charset="0"/>
                  <a:ea typeface="MS PGothic" panose="020B0600070205080204" pitchFamily="34" charset="-128"/>
                </a:defRPr>
              </a:lvl1pPr>
              <a:lvl2pPr marL="742950" indent="-285750">
                <a:defRPr sz="2400">
                  <a:solidFill>
                    <a:schemeClr val="tx1"/>
                  </a:solidFill>
                  <a:latin typeface="Comic Sans MS" panose="030F0702030302020204" pitchFamily="66" charset="0"/>
                  <a:ea typeface="MS PGothic" panose="020B0600070205080204" pitchFamily="34" charset="-128"/>
                </a:defRPr>
              </a:lvl2pPr>
              <a:lvl3pPr marL="1143000" indent="-228600">
                <a:defRPr sz="2400">
                  <a:solidFill>
                    <a:schemeClr val="tx1"/>
                  </a:solidFill>
                  <a:latin typeface="Comic Sans MS" panose="030F0702030302020204" pitchFamily="66" charset="0"/>
                  <a:ea typeface="MS PGothic" panose="020B0600070205080204" pitchFamily="34" charset="-128"/>
                </a:defRPr>
              </a:lvl3pPr>
              <a:lvl4pPr marL="1600200" indent="-228600">
                <a:defRPr sz="2400">
                  <a:solidFill>
                    <a:schemeClr val="tx1"/>
                  </a:solidFill>
                  <a:latin typeface="Comic Sans MS" panose="030F0702030302020204" pitchFamily="66" charset="0"/>
                  <a:ea typeface="MS PGothic" panose="020B0600070205080204" pitchFamily="34" charset="-128"/>
                </a:defRPr>
              </a:lvl4pPr>
              <a:lvl5pPr marL="2057400" indent="-228600">
                <a:defRPr sz="2400">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9pPr>
            </a:lstStyle>
            <a:p>
              <a:endParaRPr lang="zh-CN" altLang="zh-CN" sz="1800">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29724" name="Text Box 132"/>
            <p:cNvSpPr txBox="1">
              <a:spLocks noChangeArrowheads="1"/>
            </p:cNvSpPr>
            <p:nvPr/>
          </p:nvSpPr>
          <p:spPr bwMode="auto">
            <a:xfrm>
              <a:off x="2802" y="2424"/>
              <a:ext cx="2012" cy="2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Comic Sans MS" charset="0"/>
                  <a:ea typeface="ＭＳ Ｐゴシック" charset="0"/>
                </a:defRPr>
              </a:lvl1pPr>
              <a:lvl2pPr marL="742950" indent="-285750">
                <a:defRPr>
                  <a:solidFill>
                    <a:schemeClr val="tx1"/>
                  </a:solidFill>
                  <a:latin typeface="Comic Sans MS" charset="0"/>
                  <a:ea typeface="ＭＳ Ｐゴシック" charset="0"/>
                </a:defRPr>
              </a:lvl2pPr>
              <a:lvl3pPr marL="1143000" indent="-228600">
                <a:defRPr>
                  <a:solidFill>
                    <a:schemeClr val="tx1"/>
                  </a:solidFill>
                  <a:latin typeface="Comic Sans MS" charset="0"/>
                  <a:ea typeface="ＭＳ Ｐゴシック" charset="0"/>
                </a:defRPr>
              </a:lvl3pPr>
              <a:lvl4pPr marL="1600200" indent="-228600">
                <a:defRPr>
                  <a:solidFill>
                    <a:schemeClr val="tx1"/>
                  </a:solidFill>
                  <a:latin typeface="Comic Sans MS" charset="0"/>
                  <a:ea typeface="ＭＳ Ｐゴシック" charset="0"/>
                </a:defRPr>
              </a:lvl4pPr>
              <a:lvl5pPr marL="2057400" indent="-228600">
                <a:defRPr>
                  <a:solidFill>
                    <a:schemeClr val="tx1"/>
                  </a:solidFill>
                  <a:latin typeface="Comic Sans MS" charset="0"/>
                  <a:ea typeface="ＭＳ Ｐゴシック" charset="0"/>
                </a:defRPr>
              </a:lvl5pPr>
              <a:lvl6pPr marL="2514600" indent="-228600" eaLnBrk="0" fontAlgn="base" hangingPunct="0">
                <a:spcBef>
                  <a:spcPct val="0"/>
                </a:spcBef>
                <a:spcAft>
                  <a:spcPct val="0"/>
                </a:spcAft>
                <a:defRPr>
                  <a:solidFill>
                    <a:schemeClr val="tx1"/>
                  </a:solidFill>
                  <a:latin typeface="Comic Sans MS" charset="0"/>
                  <a:ea typeface="ＭＳ Ｐゴシック" charset="0"/>
                </a:defRPr>
              </a:lvl6pPr>
              <a:lvl7pPr marL="2971800" indent="-228600" eaLnBrk="0" fontAlgn="base" hangingPunct="0">
                <a:spcBef>
                  <a:spcPct val="0"/>
                </a:spcBef>
                <a:spcAft>
                  <a:spcPct val="0"/>
                </a:spcAft>
                <a:defRPr>
                  <a:solidFill>
                    <a:schemeClr val="tx1"/>
                  </a:solidFill>
                  <a:latin typeface="Comic Sans MS" charset="0"/>
                  <a:ea typeface="ＭＳ Ｐゴシック" charset="0"/>
                </a:defRPr>
              </a:lvl7pPr>
              <a:lvl8pPr marL="3429000" indent="-228600" eaLnBrk="0" fontAlgn="base" hangingPunct="0">
                <a:spcBef>
                  <a:spcPct val="0"/>
                </a:spcBef>
                <a:spcAft>
                  <a:spcPct val="0"/>
                </a:spcAft>
                <a:defRPr>
                  <a:solidFill>
                    <a:schemeClr val="tx1"/>
                  </a:solidFill>
                  <a:latin typeface="Comic Sans MS" charset="0"/>
                  <a:ea typeface="ＭＳ Ｐゴシック" charset="0"/>
                </a:defRPr>
              </a:lvl8pPr>
              <a:lvl9pPr marL="3886200" indent="-228600" eaLnBrk="0" fontAlgn="base" hangingPunct="0">
                <a:spcBef>
                  <a:spcPct val="0"/>
                </a:spcBef>
                <a:spcAft>
                  <a:spcPct val="0"/>
                </a:spcAft>
                <a:defRPr>
                  <a:solidFill>
                    <a:schemeClr val="tx1"/>
                  </a:solidFill>
                  <a:latin typeface="Comic Sans MS" charset="0"/>
                  <a:ea typeface="ＭＳ Ｐゴシック" charset="0"/>
                </a:defRPr>
              </a:lvl9pPr>
            </a:lstStyle>
            <a:p>
              <a:pPr>
                <a:defRPr/>
              </a:pPr>
              <a:r>
                <a:rPr lang="en-US" sz="1800" dirty="0" smtClean="0">
                  <a:latin typeface="Arial Unicode MS" panose="020B0604020202020204" pitchFamily="34" charset="-122"/>
                  <a:ea typeface="Arial Unicode MS" panose="020B0604020202020204" pitchFamily="34" charset="-122"/>
                  <a:cs typeface="Arial Unicode MS" panose="020B0604020202020204" pitchFamily="34" charset="-122"/>
                </a:rPr>
                <a:t>R1 MAC </a:t>
              </a:r>
              <a:r>
                <a:rPr lang="en-US" sz="1800" dirty="0" err="1" smtClean="0">
                  <a:latin typeface="Arial Unicode MS" panose="020B0604020202020204" pitchFamily="34" charset="-122"/>
                  <a:ea typeface="Arial Unicode MS" panose="020B0604020202020204" pitchFamily="34" charset="-122"/>
                  <a:cs typeface="Arial Unicode MS" panose="020B0604020202020204" pitchFamily="34" charset="-122"/>
                </a:rPr>
                <a:t>addr</a:t>
              </a:r>
              <a:r>
                <a:rPr lang="en-US" sz="1800" dirty="0" smtClean="0">
                  <a:latin typeface="Arial Unicode MS" panose="020B0604020202020204" pitchFamily="34" charset="-122"/>
                  <a:ea typeface="Arial Unicode MS" panose="020B0604020202020204" pitchFamily="34" charset="-122"/>
                  <a:cs typeface="Arial Unicode MS" panose="020B0604020202020204" pitchFamily="34" charset="-122"/>
                </a:rPr>
                <a:t>  H1 MAC </a:t>
              </a:r>
              <a:r>
                <a:rPr lang="en-US" sz="1800" dirty="0" err="1" smtClean="0">
                  <a:latin typeface="Arial Unicode MS" panose="020B0604020202020204" pitchFamily="34" charset="-122"/>
                  <a:ea typeface="Arial Unicode MS" panose="020B0604020202020204" pitchFamily="34" charset="-122"/>
                  <a:cs typeface="Arial Unicode MS" panose="020B0604020202020204" pitchFamily="34" charset="-122"/>
                </a:rPr>
                <a:t>addr</a:t>
              </a:r>
              <a:r>
                <a:rPr lang="en-US" sz="1800" dirty="0" smtClean="0">
                  <a:latin typeface="Arial Unicode MS" panose="020B0604020202020204" pitchFamily="34" charset="-122"/>
                  <a:ea typeface="Arial Unicode MS" panose="020B0604020202020204" pitchFamily="34" charset="-122"/>
                  <a:cs typeface="Arial Unicode MS" panose="020B0604020202020204" pitchFamily="34" charset="-122"/>
                </a:rPr>
                <a:t> </a:t>
              </a:r>
            </a:p>
          </p:txBody>
        </p:sp>
        <p:sp>
          <p:nvSpPr>
            <p:cNvPr id="29725" name="Line 133"/>
            <p:cNvSpPr>
              <a:spLocks noChangeShapeType="1"/>
            </p:cNvSpPr>
            <p:nvPr/>
          </p:nvSpPr>
          <p:spPr bwMode="auto">
            <a:xfrm>
              <a:off x="2822" y="2398"/>
              <a:ext cx="0" cy="27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29726" name="Line 134"/>
            <p:cNvSpPr>
              <a:spLocks noChangeShapeType="1"/>
            </p:cNvSpPr>
            <p:nvPr/>
          </p:nvSpPr>
          <p:spPr bwMode="auto">
            <a:xfrm>
              <a:off x="3782" y="2398"/>
              <a:ext cx="0" cy="27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29727" name="Line 135"/>
            <p:cNvSpPr>
              <a:spLocks noChangeShapeType="1"/>
            </p:cNvSpPr>
            <p:nvPr/>
          </p:nvSpPr>
          <p:spPr bwMode="auto">
            <a:xfrm>
              <a:off x="4742" y="2398"/>
              <a:ext cx="0" cy="27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a:defRPr/>
              </a:pPr>
              <a:endParaRPr lang="en-US">
                <a:latin typeface="Arial Unicode MS" panose="020B0604020202020204" pitchFamily="34" charset="-122"/>
                <a:ea typeface="Arial Unicode MS" panose="020B0604020202020204" pitchFamily="34" charset="-122"/>
                <a:cs typeface="Arial Unicode MS" panose="020B0604020202020204" pitchFamily="34" charset="-122"/>
              </a:endParaRPr>
            </a:p>
          </p:txBody>
        </p:sp>
        <p:grpSp>
          <p:nvGrpSpPr>
            <p:cNvPr id="14" name="Group 136"/>
            <p:cNvGrpSpPr>
              <a:grpSpLocks/>
            </p:cNvGrpSpPr>
            <p:nvPr/>
          </p:nvGrpSpPr>
          <p:grpSpPr bwMode="auto">
            <a:xfrm>
              <a:off x="2658" y="2608"/>
              <a:ext cx="120" cy="114"/>
              <a:chOff x="1300" y="3186"/>
              <a:chExt cx="120" cy="114"/>
            </a:xfrm>
          </p:grpSpPr>
          <p:sp>
            <p:nvSpPr>
              <p:cNvPr id="29744" name="Rectangle 137"/>
              <p:cNvSpPr>
                <a:spLocks noChangeArrowheads="1"/>
              </p:cNvSpPr>
              <p:nvPr/>
            </p:nvSpPr>
            <p:spPr bwMode="auto">
              <a:xfrm>
                <a:off x="1300" y="3208"/>
                <a:ext cx="120" cy="56"/>
              </a:xfrm>
              <a:prstGeom prst="rect">
                <a:avLst/>
              </a:prstGeom>
              <a:solidFill>
                <a:schemeClr val="bg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Comic Sans MS" panose="030F0702030302020204" pitchFamily="66" charset="0"/>
                    <a:ea typeface="MS PGothic" panose="020B0600070205080204" pitchFamily="34" charset="-128"/>
                  </a:defRPr>
                </a:lvl1pPr>
                <a:lvl2pPr marL="742950" indent="-285750">
                  <a:defRPr sz="2400">
                    <a:solidFill>
                      <a:schemeClr val="tx1"/>
                    </a:solidFill>
                    <a:latin typeface="Comic Sans MS" panose="030F0702030302020204" pitchFamily="66" charset="0"/>
                    <a:ea typeface="MS PGothic" panose="020B0600070205080204" pitchFamily="34" charset="-128"/>
                  </a:defRPr>
                </a:lvl2pPr>
                <a:lvl3pPr marL="1143000" indent="-228600">
                  <a:defRPr sz="2400">
                    <a:solidFill>
                      <a:schemeClr val="tx1"/>
                    </a:solidFill>
                    <a:latin typeface="Comic Sans MS" panose="030F0702030302020204" pitchFamily="66" charset="0"/>
                    <a:ea typeface="MS PGothic" panose="020B0600070205080204" pitchFamily="34" charset="-128"/>
                  </a:defRPr>
                </a:lvl3pPr>
                <a:lvl4pPr marL="1600200" indent="-228600">
                  <a:defRPr sz="2400">
                    <a:solidFill>
                      <a:schemeClr val="tx1"/>
                    </a:solidFill>
                    <a:latin typeface="Comic Sans MS" panose="030F0702030302020204" pitchFamily="66" charset="0"/>
                    <a:ea typeface="MS PGothic" panose="020B0600070205080204" pitchFamily="34" charset="-128"/>
                  </a:defRPr>
                </a:lvl4pPr>
                <a:lvl5pPr marL="2057400" indent="-228600">
                  <a:defRPr sz="2400">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9pPr>
              </a:lstStyle>
              <a:p>
                <a:endParaRPr lang="zh-CN" altLang="zh-CN" sz="1800">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72752" name="Freeform 138"/>
              <p:cNvSpPr>
                <a:spLocks/>
              </p:cNvSpPr>
              <p:nvPr/>
            </p:nvSpPr>
            <p:spPr bwMode="auto">
              <a:xfrm>
                <a:off x="1308" y="3186"/>
                <a:ext cx="48" cy="114"/>
              </a:xfrm>
              <a:custGeom>
                <a:avLst/>
                <a:gdLst>
                  <a:gd name="T0" fmla="*/ 15 w 60"/>
                  <a:gd name="T1" fmla="*/ 0 h 150"/>
                  <a:gd name="T2" fmla="*/ 3 w 60"/>
                  <a:gd name="T3" fmla="*/ 9 h 150"/>
                  <a:gd name="T4" fmla="*/ 12 w 60"/>
                  <a:gd name="T5" fmla="*/ 16 h 150"/>
                  <a:gd name="T6" fmla="*/ 0 w 60"/>
                  <a:gd name="T7" fmla="*/ 29 h 15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0" h="150">
                    <a:moveTo>
                      <a:pt x="60" y="0"/>
                    </a:moveTo>
                    <a:cubicBezTo>
                      <a:pt x="37" y="17"/>
                      <a:pt x="14" y="34"/>
                      <a:pt x="12" y="48"/>
                    </a:cubicBezTo>
                    <a:cubicBezTo>
                      <a:pt x="10" y="62"/>
                      <a:pt x="50" y="67"/>
                      <a:pt x="48" y="84"/>
                    </a:cubicBezTo>
                    <a:cubicBezTo>
                      <a:pt x="46" y="101"/>
                      <a:pt x="8" y="139"/>
                      <a:pt x="0" y="150"/>
                    </a:cubicBezTo>
                  </a:path>
                </a:pathLst>
              </a:custGeom>
              <a:noFill/>
              <a:ln w="19050" cap="flat" cmpd="sng">
                <a:solidFill>
                  <a:schemeClr val="tx1"/>
                </a:solidFill>
                <a:prstDash val="solid"/>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zh-CN" altLang="en-US">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72753" name="Freeform 139"/>
              <p:cNvSpPr>
                <a:spLocks/>
              </p:cNvSpPr>
              <p:nvPr/>
            </p:nvSpPr>
            <p:spPr bwMode="auto">
              <a:xfrm>
                <a:off x="1358" y="3186"/>
                <a:ext cx="48" cy="114"/>
              </a:xfrm>
              <a:custGeom>
                <a:avLst/>
                <a:gdLst>
                  <a:gd name="T0" fmla="*/ 15 w 60"/>
                  <a:gd name="T1" fmla="*/ 0 h 150"/>
                  <a:gd name="T2" fmla="*/ 3 w 60"/>
                  <a:gd name="T3" fmla="*/ 9 h 150"/>
                  <a:gd name="T4" fmla="*/ 12 w 60"/>
                  <a:gd name="T5" fmla="*/ 16 h 150"/>
                  <a:gd name="T6" fmla="*/ 0 w 60"/>
                  <a:gd name="T7" fmla="*/ 29 h 15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0" h="150">
                    <a:moveTo>
                      <a:pt x="60" y="0"/>
                    </a:moveTo>
                    <a:cubicBezTo>
                      <a:pt x="37" y="17"/>
                      <a:pt x="14" y="34"/>
                      <a:pt x="12" y="48"/>
                    </a:cubicBezTo>
                    <a:cubicBezTo>
                      <a:pt x="10" y="62"/>
                      <a:pt x="50" y="67"/>
                      <a:pt x="48" y="84"/>
                    </a:cubicBezTo>
                    <a:cubicBezTo>
                      <a:pt x="46" y="101"/>
                      <a:pt x="8" y="139"/>
                      <a:pt x="0" y="150"/>
                    </a:cubicBezTo>
                  </a:path>
                </a:pathLst>
              </a:custGeom>
              <a:noFill/>
              <a:ln w="19050" cap="flat" cmpd="sng">
                <a:solidFill>
                  <a:schemeClr val="tx1"/>
                </a:solidFill>
                <a:prstDash val="solid"/>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zh-CN" altLang="en-US">
                  <a:latin typeface="Arial Unicode MS" panose="020B0604020202020204" pitchFamily="34" charset="-122"/>
                  <a:ea typeface="Arial Unicode MS" panose="020B0604020202020204" pitchFamily="34" charset="-122"/>
                  <a:cs typeface="Arial Unicode MS" panose="020B0604020202020204" pitchFamily="34" charset="-122"/>
                </a:endParaRPr>
              </a:p>
            </p:txBody>
          </p:sp>
        </p:grpSp>
        <p:grpSp>
          <p:nvGrpSpPr>
            <p:cNvPr id="15" name="Group 140"/>
            <p:cNvGrpSpPr>
              <a:grpSpLocks/>
            </p:cNvGrpSpPr>
            <p:nvPr/>
          </p:nvGrpSpPr>
          <p:grpSpPr bwMode="auto">
            <a:xfrm>
              <a:off x="2674" y="2340"/>
              <a:ext cx="120" cy="114"/>
              <a:chOff x="1300" y="3186"/>
              <a:chExt cx="120" cy="114"/>
            </a:xfrm>
          </p:grpSpPr>
          <p:sp>
            <p:nvSpPr>
              <p:cNvPr id="29741" name="Rectangle 141"/>
              <p:cNvSpPr>
                <a:spLocks noChangeArrowheads="1"/>
              </p:cNvSpPr>
              <p:nvPr/>
            </p:nvSpPr>
            <p:spPr bwMode="auto">
              <a:xfrm>
                <a:off x="1300" y="3208"/>
                <a:ext cx="120" cy="56"/>
              </a:xfrm>
              <a:prstGeom prst="rect">
                <a:avLst/>
              </a:prstGeom>
              <a:solidFill>
                <a:schemeClr val="bg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Comic Sans MS" panose="030F0702030302020204" pitchFamily="66" charset="0"/>
                    <a:ea typeface="MS PGothic" panose="020B0600070205080204" pitchFamily="34" charset="-128"/>
                  </a:defRPr>
                </a:lvl1pPr>
                <a:lvl2pPr marL="742950" indent="-285750">
                  <a:defRPr sz="2400">
                    <a:solidFill>
                      <a:schemeClr val="tx1"/>
                    </a:solidFill>
                    <a:latin typeface="Comic Sans MS" panose="030F0702030302020204" pitchFamily="66" charset="0"/>
                    <a:ea typeface="MS PGothic" panose="020B0600070205080204" pitchFamily="34" charset="-128"/>
                  </a:defRPr>
                </a:lvl2pPr>
                <a:lvl3pPr marL="1143000" indent="-228600">
                  <a:defRPr sz="2400">
                    <a:solidFill>
                      <a:schemeClr val="tx1"/>
                    </a:solidFill>
                    <a:latin typeface="Comic Sans MS" panose="030F0702030302020204" pitchFamily="66" charset="0"/>
                    <a:ea typeface="MS PGothic" panose="020B0600070205080204" pitchFamily="34" charset="-128"/>
                  </a:defRPr>
                </a:lvl3pPr>
                <a:lvl4pPr marL="1600200" indent="-228600">
                  <a:defRPr sz="2400">
                    <a:solidFill>
                      <a:schemeClr val="tx1"/>
                    </a:solidFill>
                    <a:latin typeface="Comic Sans MS" panose="030F0702030302020204" pitchFamily="66" charset="0"/>
                    <a:ea typeface="MS PGothic" panose="020B0600070205080204" pitchFamily="34" charset="-128"/>
                  </a:defRPr>
                </a:lvl4pPr>
                <a:lvl5pPr marL="2057400" indent="-228600">
                  <a:defRPr sz="2400">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9pPr>
              </a:lstStyle>
              <a:p>
                <a:endParaRPr lang="zh-CN" altLang="zh-CN" sz="1800">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72749" name="Freeform 142"/>
              <p:cNvSpPr>
                <a:spLocks/>
              </p:cNvSpPr>
              <p:nvPr/>
            </p:nvSpPr>
            <p:spPr bwMode="auto">
              <a:xfrm>
                <a:off x="1308" y="3186"/>
                <a:ext cx="48" cy="114"/>
              </a:xfrm>
              <a:custGeom>
                <a:avLst/>
                <a:gdLst>
                  <a:gd name="T0" fmla="*/ 15 w 60"/>
                  <a:gd name="T1" fmla="*/ 0 h 150"/>
                  <a:gd name="T2" fmla="*/ 3 w 60"/>
                  <a:gd name="T3" fmla="*/ 9 h 150"/>
                  <a:gd name="T4" fmla="*/ 12 w 60"/>
                  <a:gd name="T5" fmla="*/ 16 h 150"/>
                  <a:gd name="T6" fmla="*/ 0 w 60"/>
                  <a:gd name="T7" fmla="*/ 29 h 15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0" h="150">
                    <a:moveTo>
                      <a:pt x="60" y="0"/>
                    </a:moveTo>
                    <a:cubicBezTo>
                      <a:pt x="37" y="17"/>
                      <a:pt x="14" y="34"/>
                      <a:pt x="12" y="48"/>
                    </a:cubicBezTo>
                    <a:cubicBezTo>
                      <a:pt x="10" y="62"/>
                      <a:pt x="50" y="67"/>
                      <a:pt x="48" y="84"/>
                    </a:cubicBezTo>
                    <a:cubicBezTo>
                      <a:pt x="46" y="101"/>
                      <a:pt x="8" y="139"/>
                      <a:pt x="0" y="150"/>
                    </a:cubicBezTo>
                  </a:path>
                </a:pathLst>
              </a:custGeom>
              <a:noFill/>
              <a:ln w="19050" cap="flat" cmpd="sng">
                <a:solidFill>
                  <a:schemeClr val="tx1"/>
                </a:solidFill>
                <a:prstDash val="solid"/>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zh-CN" altLang="en-US">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72750" name="Freeform 143"/>
              <p:cNvSpPr>
                <a:spLocks/>
              </p:cNvSpPr>
              <p:nvPr/>
            </p:nvSpPr>
            <p:spPr bwMode="auto">
              <a:xfrm>
                <a:off x="1358" y="3186"/>
                <a:ext cx="48" cy="114"/>
              </a:xfrm>
              <a:custGeom>
                <a:avLst/>
                <a:gdLst>
                  <a:gd name="T0" fmla="*/ 15 w 60"/>
                  <a:gd name="T1" fmla="*/ 0 h 150"/>
                  <a:gd name="T2" fmla="*/ 3 w 60"/>
                  <a:gd name="T3" fmla="*/ 9 h 150"/>
                  <a:gd name="T4" fmla="*/ 12 w 60"/>
                  <a:gd name="T5" fmla="*/ 16 h 150"/>
                  <a:gd name="T6" fmla="*/ 0 w 60"/>
                  <a:gd name="T7" fmla="*/ 29 h 15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0" h="150">
                    <a:moveTo>
                      <a:pt x="60" y="0"/>
                    </a:moveTo>
                    <a:cubicBezTo>
                      <a:pt x="37" y="17"/>
                      <a:pt x="14" y="34"/>
                      <a:pt x="12" y="48"/>
                    </a:cubicBezTo>
                    <a:cubicBezTo>
                      <a:pt x="10" y="62"/>
                      <a:pt x="50" y="67"/>
                      <a:pt x="48" y="84"/>
                    </a:cubicBezTo>
                    <a:cubicBezTo>
                      <a:pt x="46" y="101"/>
                      <a:pt x="8" y="139"/>
                      <a:pt x="0" y="150"/>
                    </a:cubicBezTo>
                  </a:path>
                </a:pathLst>
              </a:custGeom>
              <a:noFill/>
              <a:ln w="19050" cap="flat" cmpd="sng">
                <a:solidFill>
                  <a:schemeClr val="tx1"/>
                </a:solidFill>
                <a:prstDash val="solid"/>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zh-CN" altLang="en-US">
                  <a:latin typeface="Arial Unicode MS" panose="020B0604020202020204" pitchFamily="34" charset="-122"/>
                  <a:ea typeface="Arial Unicode MS" panose="020B0604020202020204" pitchFamily="34" charset="-122"/>
                  <a:cs typeface="Arial Unicode MS" panose="020B0604020202020204" pitchFamily="34" charset="-122"/>
                </a:endParaRPr>
              </a:p>
            </p:txBody>
          </p:sp>
        </p:grpSp>
        <p:grpSp>
          <p:nvGrpSpPr>
            <p:cNvPr id="16" name="Group 144"/>
            <p:cNvGrpSpPr>
              <a:grpSpLocks/>
            </p:cNvGrpSpPr>
            <p:nvPr/>
          </p:nvGrpSpPr>
          <p:grpSpPr bwMode="auto">
            <a:xfrm>
              <a:off x="4814" y="2352"/>
              <a:ext cx="120" cy="114"/>
              <a:chOff x="1300" y="3186"/>
              <a:chExt cx="120" cy="114"/>
            </a:xfrm>
          </p:grpSpPr>
          <p:sp>
            <p:nvSpPr>
              <p:cNvPr id="29738" name="Rectangle 145"/>
              <p:cNvSpPr>
                <a:spLocks noChangeArrowheads="1"/>
              </p:cNvSpPr>
              <p:nvPr/>
            </p:nvSpPr>
            <p:spPr bwMode="auto">
              <a:xfrm>
                <a:off x="1300" y="3208"/>
                <a:ext cx="120" cy="56"/>
              </a:xfrm>
              <a:prstGeom prst="rect">
                <a:avLst/>
              </a:prstGeom>
              <a:solidFill>
                <a:schemeClr val="bg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Comic Sans MS" panose="030F0702030302020204" pitchFamily="66" charset="0"/>
                    <a:ea typeface="MS PGothic" panose="020B0600070205080204" pitchFamily="34" charset="-128"/>
                  </a:defRPr>
                </a:lvl1pPr>
                <a:lvl2pPr marL="742950" indent="-285750">
                  <a:defRPr sz="2400">
                    <a:solidFill>
                      <a:schemeClr val="tx1"/>
                    </a:solidFill>
                    <a:latin typeface="Comic Sans MS" panose="030F0702030302020204" pitchFamily="66" charset="0"/>
                    <a:ea typeface="MS PGothic" panose="020B0600070205080204" pitchFamily="34" charset="-128"/>
                  </a:defRPr>
                </a:lvl2pPr>
                <a:lvl3pPr marL="1143000" indent="-228600">
                  <a:defRPr sz="2400">
                    <a:solidFill>
                      <a:schemeClr val="tx1"/>
                    </a:solidFill>
                    <a:latin typeface="Comic Sans MS" panose="030F0702030302020204" pitchFamily="66" charset="0"/>
                    <a:ea typeface="MS PGothic" panose="020B0600070205080204" pitchFamily="34" charset="-128"/>
                  </a:defRPr>
                </a:lvl3pPr>
                <a:lvl4pPr marL="1600200" indent="-228600">
                  <a:defRPr sz="2400">
                    <a:solidFill>
                      <a:schemeClr val="tx1"/>
                    </a:solidFill>
                    <a:latin typeface="Comic Sans MS" panose="030F0702030302020204" pitchFamily="66" charset="0"/>
                    <a:ea typeface="MS PGothic" panose="020B0600070205080204" pitchFamily="34" charset="-128"/>
                  </a:defRPr>
                </a:lvl4pPr>
                <a:lvl5pPr marL="2057400" indent="-228600">
                  <a:defRPr sz="2400">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9pPr>
              </a:lstStyle>
              <a:p>
                <a:endParaRPr lang="zh-CN" altLang="zh-CN" sz="1800">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72746" name="Freeform 146"/>
              <p:cNvSpPr>
                <a:spLocks/>
              </p:cNvSpPr>
              <p:nvPr/>
            </p:nvSpPr>
            <p:spPr bwMode="auto">
              <a:xfrm>
                <a:off x="1308" y="3186"/>
                <a:ext cx="48" cy="114"/>
              </a:xfrm>
              <a:custGeom>
                <a:avLst/>
                <a:gdLst>
                  <a:gd name="T0" fmla="*/ 15 w 60"/>
                  <a:gd name="T1" fmla="*/ 0 h 150"/>
                  <a:gd name="T2" fmla="*/ 3 w 60"/>
                  <a:gd name="T3" fmla="*/ 9 h 150"/>
                  <a:gd name="T4" fmla="*/ 12 w 60"/>
                  <a:gd name="T5" fmla="*/ 16 h 150"/>
                  <a:gd name="T6" fmla="*/ 0 w 60"/>
                  <a:gd name="T7" fmla="*/ 29 h 15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0" h="150">
                    <a:moveTo>
                      <a:pt x="60" y="0"/>
                    </a:moveTo>
                    <a:cubicBezTo>
                      <a:pt x="37" y="17"/>
                      <a:pt x="14" y="34"/>
                      <a:pt x="12" y="48"/>
                    </a:cubicBezTo>
                    <a:cubicBezTo>
                      <a:pt x="10" y="62"/>
                      <a:pt x="50" y="67"/>
                      <a:pt x="48" y="84"/>
                    </a:cubicBezTo>
                    <a:cubicBezTo>
                      <a:pt x="46" y="101"/>
                      <a:pt x="8" y="139"/>
                      <a:pt x="0" y="150"/>
                    </a:cubicBezTo>
                  </a:path>
                </a:pathLst>
              </a:custGeom>
              <a:noFill/>
              <a:ln w="19050" cap="flat" cmpd="sng">
                <a:solidFill>
                  <a:schemeClr val="tx1"/>
                </a:solidFill>
                <a:prstDash val="solid"/>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zh-CN" altLang="en-US">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72747" name="Freeform 147"/>
              <p:cNvSpPr>
                <a:spLocks/>
              </p:cNvSpPr>
              <p:nvPr/>
            </p:nvSpPr>
            <p:spPr bwMode="auto">
              <a:xfrm>
                <a:off x="1358" y="3186"/>
                <a:ext cx="48" cy="114"/>
              </a:xfrm>
              <a:custGeom>
                <a:avLst/>
                <a:gdLst>
                  <a:gd name="T0" fmla="*/ 15 w 60"/>
                  <a:gd name="T1" fmla="*/ 0 h 150"/>
                  <a:gd name="T2" fmla="*/ 3 w 60"/>
                  <a:gd name="T3" fmla="*/ 9 h 150"/>
                  <a:gd name="T4" fmla="*/ 12 w 60"/>
                  <a:gd name="T5" fmla="*/ 16 h 150"/>
                  <a:gd name="T6" fmla="*/ 0 w 60"/>
                  <a:gd name="T7" fmla="*/ 29 h 15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0" h="150">
                    <a:moveTo>
                      <a:pt x="60" y="0"/>
                    </a:moveTo>
                    <a:cubicBezTo>
                      <a:pt x="37" y="17"/>
                      <a:pt x="14" y="34"/>
                      <a:pt x="12" y="48"/>
                    </a:cubicBezTo>
                    <a:cubicBezTo>
                      <a:pt x="10" y="62"/>
                      <a:pt x="50" y="67"/>
                      <a:pt x="48" y="84"/>
                    </a:cubicBezTo>
                    <a:cubicBezTo>
                      <a:pt x="46" y="101"/>
                      <a:pt x="8" y="139"/>
                      <a:pt x="0" y="150"/>
                    </a:cubicBezTo>
                  </a:path>
                </a:pathLst>
              </a:custGeom>
              <a:noFill/>
              <a:ln w="19050" cap="flat" cmpd="sng">
                <a:solidFill>
                  <a:schemeClr val="tx1"/>
                </a:solidFill>
                <a:prstDash val="solid"/>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zh-CN" altLang="en-US">
                  <a:latin typeface="Arial Unicode MS" panose="020B0604020202020204" pitchFamily="34" charset="-122"/>
                  <a:ea typeface="Arial Unicode MS" panose="020B0604020202020204" pitchFamily="34" charset="-122"/>
                  <a:cs typeface="Arial Unicode MS" panose="020B0604020202020204" pitchFamily="34" charset="-122"/>
                </a:endParaRPr>
              </a:p>
            </p:txBody>
          </p:sp>
        </p:grpSp>
        <p:grpSp>
          <p:nvGrpSpPr>
            <p:cNvPr id="17" name="Group 149"/>
            <p:cNvGrpSpPr>
              <a:grpSpLocks/>
            </p:cNvGrpSpPr>
            <p:nvPr/>
          </p:nvGrpSpPr>
          <p:grpSpPr bwMode="auto">
            <a:xfrm>
              <a:off x="4820" y="2604"/>
              <a:ext cx="120" cy="114"/>
              <a:chOff x="1300" y="3186"/>
              <a:chExt cx="120" cy="114"/>
            </a:xfrm>
          </p:grpSpPr>
          <p:sp>
            <p:nvSpPr>
              <p:cNvPr id="29735" name="Rectangle 150"/>
              <p:cNvSpPr>
                <a:spLocks noChangeArrowheads="1"/>
              </p:cNvSpPr>
              <p:nvPr/>
            </p:nvSpPr>
            <p:spPr bwMode="auto">
              <a:xfrm>
                <a:off x="1300" y="3208"/>
                <a:ext cx="120" cy="56"/>
              </a:xfrm>
              <a:prstGeom prst="rect">
                <a:avLst/>
              </a:prstGeom>
              <a:solidFill>
                <a:schemeClr val="bg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Comic Sans MS" panose="030F0702030302020204" pitchFamily="66" charset="0"/>
                    <a:ea typeface="MS PGothic" panose="020B0600070205080204" pitchFamily="34" charset="-128"/>
                  </a:defRPr>
                </a:lvl1pPr>
                <a:lvl2pPr marL="742950" indent="-285750">
                  <a:defRPr sz="2400">
                    <a:solidFill>
                      <a:schemeClr val="tx1"/>
                    </a:solidFill>
                    <a:latin typeface="Comic Sans MS" panose="030F0702030302020204" pitchFamily="66" charset="0"/>
                    <a:ea typeface="MS PGothic" panose="020B0600070205080204" pitchFamily="34" charset="-128"/>
                  </a:defRPr>
                </a:lvl2pPr>
                <a:lvl3pPr marL="1143000" indent="-228600">
                  <a:defRPr sz="2400">
                    <a:solidFill>
                      <a:schemeClr val="tx1"/>
                    </a:solidFill>
                    <a:latin typeface="Comic Sans MS" panose="030F0702030302020204" pitchFamily="66" charset="0"/>
                    <a:ea typeface="MS PGothic" panose="020B0600070205080204" pitchFamily="34" charset="-128"/>
                  </a:defRPr>
                </a:lvl3pPr>
                <a:lvl4pPr marL="1600200" indent="-228600">
                  <a:defRPr sz="2400">
                    <a:solidFill>
                      <a:schemeClr val="tx1"/>
                    </a:solidFill>
                    <a:latin typeface="Comic Sans MS" panose="030F0702030302020204" pitchFamily="66" charset="0"/>
                    <a:ea typeface="MS PGothic" panose="020B0600070205080204" pitchFamily="34" charset="-128"/>
                  </a:defRPr>
                </a:lvl4pPr>
                <a:lvl5pPr marL="2057400" indent="-228600">
                  <a:defRPr sz="2400">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9pPr>
              </a:lstStyle>
              <a:p>
                <a:endParaRPr lang="zh-CN" altLang="zh-CN" sz="1800">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72743" name="Freeform 151"/>
              <p:cNvSpPr>
                <a:spLocks/>
              </p:cNvSpPr>
              <p:nvPr/>
            </p:nvSpPr>
            <p:spPr bwMode="auto">
              <a:xfrm>
                <a:off x="1308" y="3186"/>
                <a:ext cx="48" cy="114"/>
              </a:xfrm>
              <a:custGeom>
                <a:avLst/>
                <a:gdLst>
                  <a:gd name="T0" fmla="*/ 15 w 60"/>
                  <a:gd name="T1" fmla="*/ 0 h 150"/>
                  <a:gd name="T2" fmla="*/ 3 w 60"/>
                  <a:gd name="T3" fmla="*/ 9 h 150"/>
                  <a:gd name="T4" fmla="*/ 12 w 60"/>
                  <a:gd name="T5" fmla="*/ 16 h 150"/>
                  <a:gd name="T6" fmla="*/ 0 w 60"/>
                  <a:gd name="T7" fmla="*/ 29 h 15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0" h="150">
                    <a:moveTo>
                      <a:pt x="60" y="0"/>
                    </a:moveTo>
                    <a:cubicBezTo>
                      <a:pt x="37" y="17"/>
                      <a:pt x="14" y="34"/>
                      <a:pt x="12" y="48"/>
                    </a:cubicBezTo>
                    <a:cubicBezTo>
                      <a:pt x="10" y="62"/>
                      <a:pt x="50" y="67"/>
                      <a:pt x="48" y="84"/>
                    </a:cubicBezTo>
                    <a:cubicBezTo>
                      <a:pt x="46" y="101"/>
                      <a:pt x="8" y="139"/>
                      <a:pt x="0" y="150"/>
                    </a:cubicBezTo>
                  </a:path>
                </a:pathLst>
              </a:custGeom>
              <a:noFill/>
              <a:ln w="19050" cap="flat" cmpd="sng">
                <a:solidFill>
                  <a:schemeClr val="tx1"/>
                </a:solidFill>
                <a:prstDash val="solid"/>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zh-CN" altLang="en-US">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72744" name="Freeform 152"/>
              <p:cNvSpPr>
                <a:spLocks/>
              </p:cNvSpPr>
              <p:nvPr/>
            </p:nvSpPr>
            <p:spPr bwMode="auto">
              <a:xfrm>
                <a:off x="1358" y="3186"/>
                <a:ext cx="48" cy="114"/>
              </a:xfrm>
              <a:custGeom>
                <a:avLst/>
                <a:gdLst>
                  <a:gd name="T0" fmla="*/ 15 w 60"/>
                  <a:gd name="T1" fmla="*/ 0 h 150"/>
                  <a:gd name="T2" fmla="*/ 3 w 60"/>
                  <a:gd name="T3" fmla="*/ 9 h 150"/>
                  <a:gd name="T4" fmla="*/ 12 w 60"/>
                  <a:gd name="T5" fmla="*/ 16 h 150"/>
                  <a:gd name="T6" fmla="*/ 0 w 60"/>
                  <a:gd name="T7" fmla="*/ 29 h 15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0" h="150">
                    <a:moveTo>
                      <a:pt x="60" y="0"/>
                    </a:moveTo>
                    <a:cubicBezTo>
                      <a:pt x="37" y="17"/>
                      <a:pt x="14" y="34"/>
                      <a:pt x="12" y="48"/>
                    </a:cubicBezTo>
                    <a:cubicBezTo>
                      <a:pt x="10" y="62"/>
                      <a:pt x="50" y="67"/>
                      <a:pt x="48" y="84"/>
                    </a:cubicBezTo>
                    <a:cubicBezTo>
                      <a:pt x="46" y="101"/>
                      <a:pt x="8" y="139"/>
                      <a:pt x="0" y="150"/>
                    </a:cubicBezTo>
                  </a:path>
                </a:pathLst>
              </a:custGeom>
              <a:noFill/>
              <a:ln w="19050" cap="flat" cmpd="sng">
                <a:solidFill>
                  <a:schemeClr val="tx1"/>
                </a:solidFill>
                <a:prstDash val="solid"/>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zh-CN" altLang="en-US">
                  <a:latin typeface="Arial Unicode MS" panose="020B0604020202020204" pitchFamily="34" charset="-122"/>
                  <a:ea typeface="Arial Unicode MS" panose="020B0604020202020204" pitchFamily="34" charset="-122"/>
                  <a:cs typeface="Arial Unicode MS" panose="020B0604020202020204" pitchFamily="34" charset="-122"/>
                </a:endParaRPr>
              </a:p>
            </p:txBody>
          </p:sp>
        </p:grpSp>
        <p:sp>
          <p:nvSpPr>
            <p:cNvPr id="29732" name="Text Box 153"/>
            <p:cNvSpPr txBox="1">
              <a:spLocks noChangeArrowheads="1"/>
            </p:cNvSpPr>
            <p:nvPr/>
          </p:nvSpPr>
          <p:spPr bwMode="auto">
            <a:xfrm>
              <a:off x="2785" y="2683"/>
              <a:ext cx="817" cy="19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Comic Sans MS" charset="0"/>
                  <a:ea typeface="ＭＳ Ｐゴシック" charset="0"/>
                </a:defRPr>
              </a:lvl1pPr>
              <a:lvl2pPr marL="742950" indent="-285750">
                <a:defRPr>
                  <a:solidFill>
                    <a:schemeClr val="tx1"/>
                  </a:solidFill>
                  <a:latin typeface="Comic Sans MS" charset="0"/>
                  <a:ea typeface="ＭＳ Ｐゴシック" charset="0"/>
                </a:defRPr>
              </a:lvl2pPr>
              <a:lvl3pPr marL="1143000" indent="-228600">
                <a:defRPr>
                  <a:solidFill>
                    <a:schemeClr val="tx1"/>
                  </a:solidFill>
                  <a:latin typeface="Comic Sans MS" charset="0"/>
                  <a:ea typeface="ＭＳ Ｐゴシック" charset="0"/>
                </a:defRPr>
              </a:lvl3pPr>
              <a:lvl4pPr marL="1600200" indent="-228600">
                <a:defRPr>
                  <a:solidFill>
                    <a:schemeClr val="tx1"/>
                  </a:solidFill>
                  <a:latin typeface="Comic Sans MS" charset="0"/>
                  <a:ea typeface="ＭＳ Ｐゴシック" charset="0"/>
                </a:defRPr>
              </a:lvl4pPr>
              <a:lvl5pPr marL="2057400" indent="-228600">
                <a:defRPr>
                  <a:solidFill>
                    <a:schemeClr val="tx1"/>
                  </a:solidFill>
                  <a:latin typeface="Comic Sans MS" charset="0"/>
                  <a:ea typeface="ＭＳ Ｐゴシック" charset="0"/>
                </a:defRPr>
              </a:lvl5pPr>
              <a:lvl6pPr marL="2514600" indent="-228600" eaLnBrk="0" fontAlgn="base" hangingPunct="0">
                <a:spcBef>
                  <a:spcPct val="0"/>
                </a:spcBef>
                <a:spcAft>
                  <a:spcPct val="0"/>
                </a:spcAft>
                <a:defRPr>
                  <a:solidFill>
                    <a:schemeClr val="tx1"/>
                  </a:solidFill>
                  <a:latin typeface="Comic Sans MS" charset="0"/>
                  <a:ea typeface="ＭＳ Ｐゴシック" charset="0"/>
                </a:defRPr>
              </a:lvl6pPr>
              <a:lvl7pPr marL="2971800" indent="-228600" eaLnBrk="0" fontAlgn="base" hangingPunct="0">
                <a:spcBef>
                  <a:spcPct val="0"/>
                </a:spcBef>
                <a:spcAft>
                  <a:spcPct val="0"/>
                </a:spcAft>
                <a:defRPr>
                  <a:solidFill>
                    <a:schemeClr val="tx1"/>
                  </a:solidFill>
                  <a:latin typeface="Comic Sans MS" charset="0"/>
                  <a:ea typeface="ＭＳ Ｐゴシック" charset="0"/>
                </a:defRPr>
              </a:lvl7pPr>
              <a:lvl8pPr marL="3429000" indent="-228600" eaLnBrk="0" fontAlgn="base" hangingPunct="0">
                <a:spcBef>
                  <a:spcPct val="0"/>
                </a:spcBef>
                <a:spcAft>
                  <a:spcPct val="0"/>
                </a:spcAft>
                <a:defRPr>
                  <a:solidFill>
                    <a:schemeClr val="tx1"/>
                  </a:solidFill>
                  <a:latin typeface="Comic Sans MS" charset="0"/>
                  <a:ea typeface="ＭＳ Ｐゴシック" charset="0"/>
                </a:defRPr>
              </a:lvl8pPr>
              <a:lvl9pPr marL="3886200" indent="-228600" eaLnBrk="0" fontAlgn="base" hangingPunct="0">
                <a:spcBef>
                  <a:spcPct val="0"/>
                </a:spcBef>
                <a:spcAft>
                  <a:spcPct val="0"/>
                </a:spcAft>
                <a:defRPr>
                  <a:solidFill>
                    <a:schemeClr val="tx1"/>
                  </a:solidFill>
                  <a:latin typeface="Comic Sans MS" charset="0"/>
                  <a:ea typeface="ＭＳ Ｐゴシック" charset="0"/>
                </a:defRPr>
              </a:lvl9pPr>
            </a:lstStyle>
            <a:p>
              <a:pPr>
                <a:defRPr/>
              </a:pPr>
              <a:r>
                <a:rPr lang="en-US" sz="1400" smtClean="0">
                  <a:latin typeface="Arial Unicode MS" panose="020B0604020202020204" pitchFamily="34" charset="-122"/>
                  <a:ea typeface="Arial Unicode MS" panose="020B0604020202020204" pitchFamily="34" charset="-122"/>
                  <a:cs typeface="Arial Unicode MS" panose="020B0604020202020204" pitchFamily="34" charset="-122"/>
                </a:rPr>
                <a:t>dest. address </a:t>
              </a:r>
            </a:p>
          </p:txBody>
        </p:sp>
        <p:sp>
          <p:nvSpPr>
            <p:cNvPr id="29733" name="Text Box 154"/>
            <p:cNvSpPr txBox="1">
              <a:spLocks noChangeArrowheads="1"/>
            </p:cNvSpPr>
            <p:nvPr/>
          </p:nvSpPr>
          <p:spPr bwMode="auto">
            <a:xfrm>
              <a:off x="3762" y="2681"/>
              <a:ext cx="910" cy="19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Comic Sans MS" charset="0"/>
                  <a:ea typeface="ＭＳ Ｐゴシック" charset="0"/>
                </a:defRPr>
              </a:lvl1pPr>
              <a:lvl2pPr marL="742950" indent="-285750">
                <a:defRPr>
                  <a:solidFill>
                    <a:schemeClr val="tx1"/>
                  </a:solidFill>
                  <a:latin typeface="Comic Sans MS" charset="0"/>
                  <a:ea typeface="ＭＳ Ｐゴシック" charset="0"/>
                </a:defRPr>
              </a:lvl2pPr>
              <a:lvl3pPr marL="1143000" indent="-228600">
                <a:defRPr>
                  <a:solidFill>
                    <a:schemeClr val="tx1"/>
                  </a:solidFill>
                  <a:latin typeface="Comic Sans MS" charset="0"/>
                  <a:ea typeface="ＭＳ Ｐゴシック" charset="0"/>
                </a:defRPr>
              </a:lvl3pPr>
              <a:lvl4pPr marL="1600200" indent="-228600">
                <a:defRPr>
                  <a:solidFill>
                    <a:schemeClr val="tx1"/>
                  </a:solidFill>
                  <a:latin typeface="Comic Sans MS" charset="0"/>
                  <a:ea typeface="ＭＳ Ｐゴシック" charset="0"/>
                </a:defRPr>
              </a:lvl4pPr>
              <a:lvl5pPr marL="2057400" indent="-228600">
                <a:defRPr>
                  <a:solidFill>
                    <a:schemeClr val="tx1"/>
                  </a:solidFill>
                  <a:latin typeface="Comic Sans MS" charset="0"/>
                  <a:ea typeface="ＭＳ Ｐゴシック" charset="0"/>
                </a:defRPr>
              </a:lvl5pPr>
              <a:lvl6pPr marL="2514600" indent="-228600" eaLnBrk="0" fontAlgn="base" hangingPunct="0">
                <a:spcBef>
                  <a:spcPct val="0"/>
                </a:spcBef>
                <a:spcAft>
                  <a:spcPct val="0"/>
                </a:spcAft>
                <a:defRPr>
                  <a:solidFill>
                    <a:schemeClr val="tx1"/>
                  </a:solidFill>
                  <a:latin typeface="Comic Sans MS" charset="0"/>
                  <a:ea typeface="ＭＳ Ｐゴシック" charset="0"/>
                </a:defRPr>
              </a:lvl6pPr>
              <a:lvl7pPr marL="2971800" indent="-228600" eaLnBrk="0" fontAlgn="base" hangingPunct="0">
                <a:spcBef>
                  <a:spcPct val="0"/>
                </a:spcBef>
                <a:spcAft>
                  <a:spcPct val="0"/>
                </a:spcAft>
                <a:defRPr>
                  <a:solidFill>
                    <a:schemeClr val="tx1"/>
                  </a:solidFill>
                  <a:latin typeface="Comic Sans MS" charset="0"/>
                  <a:ea typeface="ＭＳ Ｐゴシック" charset="0"/>
                </a:defRPr>
              </a:lvl7pPr>
              <a:lvl8pPr marL="3429000" indent="-228600" eaLnBrk="0" fontAlgn="base" hangingPunct="0">
                <a:spcBef>
                  <a:spcPct val="0"/>
                </a:spcBef>
                <a:spcAft>
                  <a:spcPct val="0"/>
                </a:spcAft>
                <a:defRPr>
                  <a:solidFill>
                    <a:schemeClr val="tx1"/>
                  </a:solidFill>
                  <a:latin typeface="Comic Sans MS" charset="0"/>
                  <a:ea typeface="ＭＳ Ｐゴシック" charset="0"/>
                </a:defRPr>
              </a:lvl8pPr>
              <a:lvl9pPr marL="3886200" indent="-228600" eaLnBrk="0" fontAlgn="base" hangingPunct="0">
                <a:spcBef>
                  <a:spcPct val="0"/>
                </a:spcBef>
                <a:spcAft>
                  <a:spcPct val="0"/>
                </a:spcAft>
                <a:defRPr>
                  <a:solidFill>
                    <a:schemeClr val="tx1"/>
                  </a:solidFill>
                  <a:latin typeface="Comic Sans MS" charset="0"/>
                  <a:ea typeface="ＭＳ Ｐゴシック" charset="0"/>
                </a:defRPr>
              </a:lvl9pPr>
            </a:lstStyle>
            <a:p>
              <a:pPr>
                <a:defRPr/>
              </a:pPr>
              <a:r>
                <a:rPr lang="en-US" sz="1400" smtClean="0">
                  <a:latin typeface="Arial Unicode MS" panose="020B0604020202020204" pitchFamily="34" charset="-122"/>
                  <a:ea typeface="Arial Unicode MS" panose="020B0604020202020204" pitchFamily="34" charset="-122"/>
                  <a:cs typeface="Arial Unicode MS" panose="020B0604020202020204" pitchFamily="34" charset="-122"/>
                </a:rPr>
                <a:t>source address </a:t>
              </a:r>
            </a:p>
          </p:txBody>
        </p:sp>
        <p:sp>
          <p:nvSpPr>
            <p:cNvPr id="29734" name="Text Box 156"/>
            <p:cNvSpPr txBox="1">
              <a:spLocks noChangeArrowheads="1"/>
            </p:cNvSpPr>
            <p:nvPr/>
          </p:nvSpPr>
          <p:spPr bwMode="auto">
            <a:xfrm>
              <a:off x="4146" y="2896"/>
              <a:ext cx="977" cy="25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Comic Sans MS" charset="0"/>
                  <a:ea typeface="ＭＳ Ｐゴシック" charset="0"/>
                </a:defRPr>
              </a:lvl1pPr>
              <a:lvl2pPr marL="742950" indent="-285750">
                <a:defRPr>
                  <a:solidFill>
                    <a:schemeClr val="tx1"/>
                  </a:solidFill>
                  <a:latin typeface="Comic Sans MS" charset="0"/>
                  <a:ea typeface="ＭＳ Ｐゴシック" charset="0"/>
                </a:defRPr>
              </a:lvl2pPr>
              <a:lvl3pPr marL="1143000" indent="-228600">
                <a:defRPr>
                  <a:solidFill>
                    <a:schemeClr val="tx1"/>
                  </a:solidFill>
                  <a:latin typeface="Comic Sans MS" charset="0"/>
                  <a:ea typeface="ＭＳ Ｐゴシック" charset="0"/>
                </a:defRPr>
              </a:lvl3pPr>
              <a:lvl4pPr marL="1600200" indent="-228600">
                <a:defRPr>
                  <a:solidFill>
                    <a:schemeClr val="tx1"/>
                  </a:solidFill>
                  <a:latin typeface="Comic Sans MS" charset="0"/>
                  <a:ea typeface="ＭＳ Ｐゴシック" charset="0"/>
                </a:defRPr>
              </a:lvl4pPr>
              <a:lvl5pPr marL="2057400" indent="-228600">
                <a:defRPr>
                  <a:solidFill>
                    <a:schemeClr val="tx1"/>
                  </a:solidFill>
                  <a:latin typeface="Comic Sans MS" charset="0"/>
                  <a:ea typeface="ＭＳ Ｐゴシック" charset="0"/>
                </a:defRPr>
              </a:lvl5pPr>
              <a:lvl6pPr marL="2514600" indent="-228600" eaLnBrk="0" fontAlgn="base" hangingPunct="0">
                <a:spcBef>
                  <a:spcPct val="0"/>
                </a:spcBef>
                <a:spcAft>
                  <a:spcPct val="0"/>
                </a:spcAft>
                <a:defRPr>
                  <a:solidFill>
                    <a:schemeClr val="tx1"/>
                  </a:solidFill>
                  <a:latin typeface="Comic Sans MS" charset="0"/>
                  <a:ea typeface="ＭＳ Ｐゴシック" charset="0"/>
                </a:defRPr>
              </a:lvl6pPr>
              <a:lvl7pPr marL="2971800" indent="-228600" eaLnBrk="0" fontAlgn="base" hangingPunct="0">
                <a:spcBef>
                  <a:spcPct val="0"/>
                </a:spcBef>
                <a:spcAft>
                  <a:spcPct val="0"/>
                </a:spcAft>
                <a:defRPr>
                  <a:solidFill>
                    <a:schemeClr val="tx1"/>
                  </a:solidFill>
                  <a:latin typeface="Comic Sans MS" charset="0"/>
                  <a:ea typeface="ＭＳ Ｐゴシック" charset="0"/>
                </a:defRPr>
              </a:lvl7pPr>
              <a:lvl8pPr marL="3429000" indent="-228600" eaLnBrk="0" fontAlgn="base" hangingPunct="0">
                <a:spcBef>
                  <a:spcPct val="0"/>
                </a:spcBef>
                <a:spcAft>
                  <a:spcPct val="0"/>
                </a:spcAft>
                <a:defRPr>
                  <a:solidFill>
                    <a:schemeClr val="tx1"/>
                  </a:solidFill>
                  <a:latin typeface="Comic Sans MS" charset="0"/>
                  <a:ea typeface="ＭＳ Ｐゴシック" charset="0"/>
                </a:defRPr>
              </a:lvl8pPr>
              <a:lvl9pPr marL="3886200" indent="-228600" eaLnBrk="0" fontAlgn="base" hangingPunct="0">
                <a:spcBef>
                  <a:spcPct val="0"/>
                </a:spcBef>
                <a:spcAft>
                  <a:spcPct val="0"/>
                </a:spcAft>
                <a:defRPr>
                  <a:solidFill>
                    <a:schemeClr val="tx1"/>
                  </a:solidFill>
                  <a:latin typeface="Comic Sans MS" charset="0"/>
                  <a:ea typeface="ＭＳ Ｐゴシック" charset="0"/>
                </a:defRPr>
              </a:lvl9pPr>
            </a:lstStyle>
            <a:p>
              <a:pPr>
                <a:defRPr/>
              </a:pPr>
              <a:r>
                <a:rPr lang="en-US" dirty="0" smtClean="0">
                  <a:solidFill>
                    <a:srgbClr val="FF0000"/>
                  </a:solidFill>
                  <a:latin typeface="Arial Unicode MS" panose="020B0604020202020204" pitchFamily="34" charset="-122"/>
                  <a:ea typeface="Arial Unicode MS" panose="020B0604020202020204" pitchFamily="34" charset="-122"/>
                  <a:cs typeface="Arial Unicode MS" panose="020B0604020202020204" pitchFamily="34" charset="-122"/>
                </a:rPr>
                <a:t>802.3 </a:t>
              </a:r>
              <a:r>
                <a:rPr lang="en-US" dirty="0" smtClean="0">
                  <a:latin typeface="Arial Unicode MS" panose="020B0604020202020204" pitchFamily="34" charset="-122"/>
                  <a:ea typeface="Arial Unicode MS" panose="020B0604020202020204" pitchFamily="34" charset="-122"/>
                  <a:cs typeface="Arial Unicode MS" panose="020B0604020202020204" pitchFamily="34" charset="-122"/>
                </a:rPr>
                <a:t>frame</a:t>
              </a:r>
            </a:p>
          </p:txBody>
        </p:sp>
      </p:grpSp>
      <p:grpSp>
        <p:nvGrpSpPr>
          <p:cNvPr id="18" name="Group 361"/>
          <p:cNvGrpSpPr>
            <a:grpSpLocks/>
          </p:cNvGrpSpPr>
          <p:nvPr/>
        </p:nvGrpSpPr>
        <p:grpSpPr bwMode="auto">
          <a:xfrm>
            <a:off x="3311525" y="2235200"/>
            <a:ext cx="762000" cy="663575"/>
            <a:chOff x="2967" y="478"/>
            <a:chExt cx="788" cy="625"/>
          </a:xfrm>
        </p:grpSpPr>
        <p:pic>
          <p:nvPicPr>
            <p:cNvPr id="72725" name="Picture 358" descr="access_point_stylized_small"/>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3012" y="559"/>
              <a:ext cx="576" cy="5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2726" name="Picture 360" descr="antenna_radiation_stylized"/>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2967" y="478"/>
              <a:ext cx="788" cy="1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grpSp>
        <p:nvGrpSpPr>
          <p:cNvPr id="19" name="Group 356"/>
          <p:cNvGrpSpPr>
            <a:grpSpLocks/>
          </p:cNvGrpSpPr>
          <p:nvPr/>
        </p:nvGrpSpPr>
        <p:grpSpPr bwMode="auto">
          <a:xfrm>
            <a:off x="1909763" y="1798638"/>
            <a:ext cx="609600" cy="598487"/>
            <a:chOff x="313" y="1497"/>
            <a:chExt cx="1152" cy="1014"/>
          </a:xfrm>
        </p:grpSpPr>
        <p:pic>
          <p:nvPicPr>
            <p:cNvPr id="72723" name="Picture 354" descr="laptop_stylized_small"/>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313" y="1727"/>
              <a:ext cx="1152" cy="78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2724" name="Picture 355" descr="antenna_stylized"/>
            <p:cNvPicPr>
              <a:picLocks noChangeAspect="1" noChangeArrowheads="1"/>
            </p:cNvPicPr>
            <p:nvPr/>
          </p:nvPicPr>
          <p:blipFill>
            <a:blip r:embed="rId6">
              <a:extLst>
                <a:ext uri="{28A0092B-C50C-407E-A947-70E740481C1C}">
                  <a14:useLocalDpi xmlns:a14="http://schemas.microsoft.com/office/drawing/2010/main" xmlns="" val="0"/>
                </a:ext>
              </a:extLst>
            </a:blip>
            <a:srcRect/>
            <a:stretch>
              <a:fillRect/>
            </a:stretch>
          </p:blipFill>
          <p:spPr bwMode="auto">
            <a:xfrm>
              <a:off x="334" y="1497"/>
              <a:ext cx="1113" cy="6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grpSp>
        <p:nvGrpSpPr>
          <p:cNvPr id="20" name="Group 356"/>
          <p:cNvGrpSpPr>
            <a:grpSpLocks/>
          </p:cNvGrpSpPr>
          <p:nvPr/>
        </p:nvGrpSpPr>
        <p:grpSpPr bwMode="auto">
          <a:xfrm>
            <a:off x="2874963" y="1493838"/>
            <a:ext cx="609600" cy="598487"/>
            <a:chOff x="313" y="1497"/>
            <a:chExt cx="1152" cy="1014"/>
          </a:xfrm>
        </p:grpSpPr>
        <p:pic>
          <p:nvPicPr>
            <p:cNvPr id="72721" name="Picture 354" descr="laptop_stylized_small"/>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313" y="1727"/>
              <a:ext cx="1152" cy="78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2722" name="Picture 355" descr="antenna_stylized"/>
            <p:cNvPicPr>
              <a:picLocks noChangeAspect="1" noChangeArrowheads="1"/>
            </p:cNvPicPr>
            <p:nvPr/>
          </p:nvPicPr>
          <p:blipFill>
            <a:blip r:embed="rId6">
              <a:extLst>
                <a:ext uri="{28A0092B-C50C-407E-A947-70E740481C1C}">
                  <a14:useLocalDpi xmlns:a14="http://schemas.microsoft.com/office/drawing/2010/main" xmlns="" val="0"/>
                </a:ext>
              </a:extLst>
            </a:blip>
            <a:srcRect/>
            <a:stretch>
              <a:fillRect/>
            </a:stretch>
          </p:blipFill>
          <p:spPr bwMode="auto">
            <a:xfrm>
              <a:off x="334" y="1497"/>
              <a:ext cx="1113" cy="6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Tree>
    <p:extLst>
      <p:ext uri="{BB962C8B-B14F-4D97-AF65-F5344CB8AC3E}">
        <p14:creationId xmlns:p14="http://schemas.microsoft.com/office/powerpoint/2010/main" xmlns="" val="138233953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1000"/>
                                        <p:tgtEl>
                                          <p:spTgt spid="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left)">
                                      <p:cBhvr>
                                        <p:cTn id="12"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400" dirty="0" smtClean="0"/>
              <a:t>站点 </a:t>
            </a:r>
            <a:r>
              <a:rPr lang="en-US" altLang="zh-CN" sz="2400" dirty="0" smtClean="0"/>
              <a:t>A </a:t>
            </a:r>
            <a:r>
              <a:rPr lang="zh-CN" altLang="en-US" sz="2400" dirty="0" smtClean="0"/>
              <a:t>向 </a:t>
            </a:r>
            <a:r>
              <a:rPr lang="en-US" altLang="zh-CN" sz="2400" dirty="0" smtClean="0"/>
              <a:t>B </a:t>
            </a:r>
            <a:r>
              <a:rPr lang="zh-CN" altLang="en-US" sz="2400" dirty="0" smtClean="0"/>
              <a:t>发送数据帧，</a:t>
            </a:r>
            <a:r>
              <a:rPr lang="zh-CN" altLang="zh-CN" sz="2400" dirty="0" smtClean="0"/>
              <a:t>或路由器</a:t>
            </a:r>
            <a:r>
              <a:rPr lang="en-US" altLang="zh-CN" sz="2400" dirty="0" smtClean="0"/>
              <a:t> R </a:t>
            </a:r>
            <a:r>
              <a:rPr lang="zh-CN" altLang="zh-CN" sz="2400" dirty="0" smtClean="0"/>
              <a:t>向</a:t>
            </a:r>
            <a:r>
              <a:rPr lang="en-US" altLang="zh-CN" sz="2400" dirty="0" smtClean="0"/>
              <a:t> C </a:t>
            </a:r>
            <a:r>
              <a:rPr lang="zh-CN" altLang="zh-CN" sz="2400" dirty="0" smtClean="0"/>
              <a:t>发送数据，</a:t>
            </a:r>
            <a:r>
              <a:rPr lang="zh-CN" altLang="en-US" sz="2400" dirty="0" smtClean="0"/>
              <a:t/>
            </a:r>
            <a:br>
              <a:rPr lang="zh-CN" altLang="en-US" sz="2400" dirty="0" smtClean="0"/>
            </a:br>
            <a:r>
              <a:rPr lang="zh-CN" altLang="en-US" sz="2400" dirty="0" smtClean="0"/>
              <a:t>但数据帧必须经过 </a:t>
            </a:r>
            <a:r>
              <a:rPr lang="en-US" altLang="zh-CN" sz="2400" dirty="0" smtClean="0"/>
              <a:t>AP </a:t>
            </a:r>
            <a:r>
              <a:rPr lang="zh-CN" altLang="en-US" sz="2400" dirty="0" smtClean="0"/>
              <a:t>转发。</a:t>
            </a:r>
            <a:endParaRPr lang="zh-CN" altLang="en-US" sz="2400" dirty="0"/>
          </a:p>
        </p:txBody>
      </p:sp>
      <p:sp>
        <p:nvSpPr>
          <p:cNvPr id="77" name="内容占位符 76"/>
          <p:cNvSpPr>
            <a:spLocks noGrp="1"/>
          </p:cNvSpPr>
          <p:nvPr>
            <p:ph idx="1"/>
          </p:nvPr>
        </p:nvSpPr>
        <p:spPr>
          <a:xfrm>
            <a:off x="323850" y="4071942"/>
            <a:ext cx="8547100" cy="2092321"/>
          </a:xfrm>
        </p:spPr>
        <p:txBody>
          <a:bodyPr/>
          <a:lstStyle/>
          <a:p>
            <a:r>
              <a:rPr lang="en-US" altLang="zh-CN" dirty="0" smtClean="0">
                <a:latin typeface="Tahoma" pitchFamily="34" charset="0"/>
                <a:ea typeface="Tahoma" pitchFamily="34" charset="0"/>
                <a:cs typeface="Tahoma" pitchFamily="34" charset="0"/>
              </a:rPr>
              <a:t>A-to-B</a:t>
            </a:r>
            <a:r>
              <a:rPr lang="zh-CN" altLang="en-US" dirty="0" smtClean="0">
                <a:latin typeface="Tahoma" pitchFamily="34" charset="0"/>
                <a:cs typeface="Tahoma" pitchFamily="34" charset="0"/>
              </a:rPr>
              <a:t>发送数据帧</a:t>
            </a:r>
            <a:endParaRPr lang="en-US" altLang="zh-CN" dirty="0" smtClean="0">
              <a:latin typeface="Tahoma" pitchFamily="34" charset="0"/>
              <a:ea typeface="Tahoma" pitchFamily="34" charset="0"/>
              <a:cs typeface="Tahoma" pitchFamily="34" charset="0"/>
            </a:endParaRPr>
          </a:p>
          <a:p>
            <a:endParaRPr lang="en-US" altLang="zh-CN" dirty="0" smtClean="0">
              <a:latin typeface="Tahoma" pitchFamily="34" charset="0"/>
              <a:ea typeface="Tahoma" pitchFamily="34" charset="0"/>
              <a:cs typeface="Tahoma" pitchFamily="34" charset="0"/>
            </a:endParaRPr>
          </a:p>
          <a:p>
            <a:r>
              <a:rPr lang="zh-CN" altLang="en-US" dirty="0" smtClean="0">
                <a:latin typeface="Tahoma" pitchFamily="34" charset="0"/>
                <a:cs typeface="Tahoma" pitchFamily="34" charset="0"/>
              </a:rPr>
              <a:t>路由器接口 </a:t>
            </a:r>
            <a:r>
              <a:rPr lang="en-US" altLang="zh-CN" dirty="0" smtClean="0">
                <a:latin typeface="Tahoma" pitchFamily="34" charset="0"/>
                <a:ea typeface="Tahoma" pitchFamily="34" charset="0"/>
                <a:cs typeface="Tahoma" pitchFamily="34" charset="0"/>
              </a:rPr>
              <a:t>2 </a:t>
            </a:r>
            <a:r>
              <a:rPr lang="zh-CN" altLang="en-US" dirty="0" smtClean="0">
                <a:latin typeface="Tahoma" pitchFamily="34" charset="0"/>
                <a:cs typeface="Tahoma" pitchFamily="34" charset="0"/>
              </a:rPr>
              <a:t>发送数据到移动结点 </a:t>
            </a:r>
            <a:r>
              <a:rPr lang="en-US" altLang="zh-CN" dirty="0" smtClean="0">
                <a:latin typeface="Tahoma" pitchFamily="34" charset="0"/>
                <a:ea typeface="Tahoma" pitchFamily="34" charset="0"/>
                <a:cs typeface="Tahoma" pitchFamily="34" charset="0"/>
              </a:rPr>
              <a:t>C </a:t>
            </a:r>
          </a:p>
          <a:p>
            <a:pPr lvl="1">
              <a:buBlip>
                <a:blip r:embed="rId4"/>
              </a:buBlip>
            </a:pPr>
            <a:r>
              <a:rPr lang="en-US" altLang="zh-CN" sz="2200" dirty="0" smtClean="0">
                <a:latin typeface="Tahoma" pitchFamily="34" charset="0"/>
                <a:ea typeface="Tahoma" pitchFamily="34" charset="0"/>
                <a:cs typeface="Tahoma" pitchFamily="34" charset="0"/>
              </a:rPr>
              <a:t>ARP</a:t>
            </a:r>
          </a:p>
          <a:p>
            <a:pPr lvl="1">
              <a:buBlip>
                <a:blip r:embed="rId4"/>
              </a:buBlip>
            </a:pPr>
            <a:r>
              <a:rPr lang="en-US" altLang="zh-CN" sz="2200" dirty="0" smtClean="0">
                <a:latin typeface="Tahoma" pitchFamily="34" charset="0"/>
                <a:cs typeface="Tahoma" pitchFamily="34" charset="0"/>
              </a:rPr>
              <a:t>AP</a:t>
            </a:r>
            <a:r>
              <a:rPr lang="en-US" altLang="zh-CN" sz="2200" baseline="-25000" dirty="0" smtClean="0">
                <a:latin typeface="Tahoma" pitchFamily="34" charset="0"/>
                <a:cs typeface="Tahoma" pitchFamily="34" charset="0"/>
              </a:rPr>
              <a:t>2</a:t>
            </a:r>
            <a:r>
              <a:rPr lang="zh-CN" altLang="en-US" sz="2200" dirty="0" smtClean="0">
                <a:latin typeface="Tahoma" pitchFamily="34" charset="0"/>
                <a:cs typeface="Tahoma" pitchFamily="34" charset="0"/>
              </a:rPr>
              <a:t>将以太帧转换成 </a:t>
            </a:r>
            <a:r>
              <a:rPr lang="en-US" altLang="zh-CN" sz="2200" dirty="0" smtClean="0">
                <a:latin typeface="Tahoma" pitchFamily="34" charset="0"/>
                <a:ea typeface="Tahoma" pitchFamily="34" charset="0"/>
                <a:cs typeface="Tahoma" pitchFamily="34" charset="0"/>
              </a:rPr>
              <a:t>802.11 </a:t>
            </a:r>
            <a:r>
              <a:rPr lang="zh-CN" altLang="en-US" sz="2200" dirty="0" smtClean="0">
                <a:latin typeface="Tahoma" pitchFamily="34" charset="0"/>
                <a:cs typeface="Tahoma" pitchFamily="34" charset="0"/>
              </a:rPr>
              <a:t>帧</a:t>
            </a:r>
            <a:endParaRPr lang="zh-CN" altLang="en-US" sz="2200" dirty="0">
              <a:latin typeface="Tahoma" pitchFamily="34" charset="0"/>
              <a:cs typeface="Tahoma" pitchFamily="34" charset="0"/>
            </a:endParaRPr>
          </a:p>
        </p:txBody>
      </p:sp>
      <p:sp>
        <p:nvSpPr>
          <p:cNvPr id="49155" name="Line 76"/>
          <p:cNvSpPr>
            <a:spLocks noChangeShapeType="1"/>
          </p:cNvSpPr>
          <p:nvPr/>
        </p:nvSpPr>
        <p:spPr bwMode="auto">
          <a:xfrm>
            <a:off x="3348038" y="2293923"/>
            <a:ext cx="71437" cy="576263"/>
          </a:xfrm>
          <a:prstGeom prst="line">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solidFill>
                <a:schemeClr val="tx1"/>
              </a:solidFill>
            </a:endParaRPr>
          </a:p>
        </p:txBody>
      </p:sp>
      <p:sp>
        <p:nvSpPr>
          <p:cNvPr id="49156" name="Oval 77"/>
          <p:cNvSpPr>
            <a:spLocks noChangeArrowheads="1"/>
          </p:cNvSpPr>
          <p:nvPr/>
        </p:nvSpPr>
        <p:spPr bwMode="auto">
          <a:xfrm>
            <a:off x="4356100" y="1358886"/>
            <a:ext cx="4608513" cy="2087562"/>
          </a:xfrm>
          <a:prstGeom prst="ellipse">
            <a:avLst/>
          </a:prstGeom>
          <a:solidFill>
            <a:schemeClr val="bg1"/>
          </a:solidFill>
          <a:ln w="9525">
            <a:solidFill>
              <a:schemeClr val="tx1"/>
            </a:solidFill>
            <a:prstDash val="dash"/>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a:solidFill>
                  <a:schemeClr val="tx1"/>
                </a:solidFill>
                <a:latin typeface="Tahoma" panose="020B0604030504040204" pitchFamily="34" charset="0"/>
                <a:ea typeface="宋体" panose="02010600030101010101" pitchFamily="2" charset="-122"/>
              </a:defRPr>
            </a:lvl1pPr>
            <a:lvl2pPr marL="742950" indent="-285750">
              <a:defRPr sz="2000">
                <a:solidFill>
                  <a:schemeClr val="tx1"/>
                </a:solidFill>
                <a:latin typeface="Tahoma" panose="020B0604030504040204" pitchFamily="34" charset="0"/>
                <a:ea typeface="宋体" panose="02010600030101010101" pitchFamily="2" charset="-122"/>
              </a:defRPr>
            </a:lvl2pPr>
            <a:lvl3pPr marL="1143000" indent="-228600">
              <a:defRPr sz="2000">
                <a:solidFill>
                  <a:schemeClr val="tx1"/>
                </a:solidFill>
                <a:latin typeface="Tahoma" panose="020B0604030504040204" pitchFamily="34" charset="0"/>
                <a:ea typeface="宋体" panose="02010600030101010101" pitchFamily="2" charset="-122"/>
              </a:defRPr>
            </a:lvl3pPr>
            <a:lvl4pPr marL="1600200" indent="-228600">
              <a:defRPr sz="2000">
                <a:solidFill>
                  <a:schemeClr val="tx1"/>
                </a:solidFill>
                <a:latin typeface="Tahoma" panose="020B0604030504040204" pitchFamily="34" charset="0"/>
                <a:ea typeface="宋体" panose="02010600030101010101" pitchFamily="2" charset="-122"/>
              </a:defRPr>
            </a:lvl4pPr>
            <a:lvl5pPr marL="2057400" indent="-22860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pic>
        <p:nvPicPr>
          <p:cNvPr id="49157" name="Picture 78" descr="D-Link%20DI-713P%20Wireless%20Broadband%20router"/>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4773613" y="1766873"/>
            <a:ext cx="749300" cy="623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9158" name="Text Box 79"/>
          <p:cNvSpPr txBox="1">
            <a:spLocks noChangeArrowheads="1"/>
          </p:cNvSpPr>
          <p:nvPr/>
        </p:nvSpPr>
        <p:spPr bwMode="auto">
          <a:xfrm>
            <a:off x="5278438" y="1644636"/>
            <a:ext cx="531812"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sz="2000">
                <a:solidFill>
                  <a:schemeClr val="tx1"/>
                </a:solidFill>
                <a:latin typeface="Tahoma" panose="020B0604030504040204" pitchFamily="34" charset="0"/>
                <a:ea typeface="宋体" panose="02010600030101010101" pitchFamily="2" charset="-122"/>
              </a:defRPr>
            </a:lvl1pPr>
            <a:lvl2pPr marL="742950" indent="-285750">
              <a:defRPr sz="2000">
                <a:solidFill>
                  <a:schemeClr val="tx1"/>
                </a:solidFill>
                <a:latin typeface="Tahoma" panose="020B0604030504040204" pitchFamily="34" charset="0"/>
                <a:ea typeface="宋体" panose="02010600030101010101" pitchFamily="2" charset="-122"/>
              </a:defRPr>
            </a:lvl2pPr>
            <a:lvl3pPr marL="1143000" indent="-228600">
              <a:defRPr sz="2000">
                <a:solidFill>
                  <a:schemeClr val="tx1"/>
                </a:solidFill>
                <a:latin typeface="Tahoma" panose="020B0604030504040204" pitchFamily="34" charset="0"/>
                <a:ea typeface="宋体" panose="02010600030101010101" pitchFamily="2" charset="-122"/>
              </a:defRPr>
            </a:lvl3pPr>
            <a:lvl4pPr marL="1600200" indent="-228600">
              <a:defRPr sz="2000">
                <a:solidFill>
                  <a:schemeClr val="tx1"/>
                </a:solidFill>
                <a:latin typeface="Tahoma" panose="020B0604030504040204" pitchFamily="34" charset="0"/>
                <a:ea typeface="宋体" panose="02010600030101010101" pitchFamily="2" charset="-122"/>
              </a:defRPr>
            </a:lvl4pPr>
            <a:lvl5pPr marL="2057400" indent="-22860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1600">
                <a:latin typeface="Arial" panose="020B0604020202020204" pitchFamily="34" charset="0"/>
                <a:ea typeface="黑体" panose="02010609060101010101" pitchFamily="49" charset="-122"/>
              </a:rPr>
              <a:t>AP</a:t>
            </a:r>
            <a:r>
              <a:rPr kumimoji="1" lang="en-US" altLang="zh-CN" sz="1600" baseline="-25000">
                <a:latin typeface="Arial" panose="020B0604020202020204" pitchFamily="34" charset="0"/>
                <a:ea typeface="黑体" panose="02010609060101010101" pitchFamily="49" charset="-122"/>
              </a:rPr>
              <a:t>1</a:t>
            </a:r>
          </a:p>
        </p:txBody>
      </p:sp>
      <p:grpSp>
        <p:nvGrpSpPr>
          <p:cNvPr id="3" name="Group 80"/>
          <p:cNvGrpSpPr>
            <a:grpSpLocks/>
          </p:cNvGrpSpPr>
          <p:nvPr/>
        </p:nvGrpSpPr>
        <p:grpSpPr bwMode="auto">
          <a:xfrm>
            <a:off x="7285038" y="2806686"/>
            <a:ext cx="671512" cy="495300"/>
            <a:chOff x="762" y="2391"/>
            <a:chExt cx="423" cy="312"/>
          </a:xfrm>
        </p:grpSpPr>
        <p:grpSp>
          <p:nvGrpSpPr>
            <p:cNvPr id="4" name="Group 81"/>
            <p:cNvGrpSpPr>
              <a:grpSpLocks/>
            </p:cNvGrpSpPr>
            <p:nvPr/>
          </p:nvGrpSpPr>
          <p:grpSpPr bwMode="auto">
            <a:xfrm>
              <a:off x="867" y="2432"/>
              <a:ext cx="318" cy="271"/>
              <a:chOff x="657" y="1570"/>
              <a:chExt cx="318" cy="311"/>
            </a:xfrm>
          </p:grpSpPr>
          <p:sp>
            <p:nvSpPr>
              <p:cNvPr id="49228" name="Line 82"/>
              <p:cNvSpPr>
                <a:spLocks noChangeShapeType="1"/>
              </p:cNvSpPr>
              <p:nvPr/>
            </p:nvSpPr>
            <p:spPr bwMode="auto">
              <a:xfrm flipH="1">
                <a:off x="703" y="1570"/>
                <a:ext cx="0" cy="78"/>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solidFill>
                    <a:schemeClr val="tx1"/>
                  </a:solidFill>
                </a:endParaRPr>
              </a:p>
            </p:txBody>
          </p:sp>
          <p:pic>
            <p:nvPicPr>
              <p:cNvPr id="49229" name="Picture 83" descr="laptop copy"/>
              <p:cNvPicPr>
                <a:picLocks noChangeAspect="1" noChangeArrowheads="1"/>
              </p:cNvPicPr>
              <p:nvPr/>
            </p:nvPicPr>
            <p:blipFill>
              <a:blip r:embed="rId6">
                <a:extLst>
                  <a:ext uri="{28A0092B-C50C-407E-A947-70E740481C1C}">
                    <a14:useLocalDpi xmlns:a14="http://schemas.microsoft.com/office/drawing/2010/main" xmlns="" val="0"/>
                  </a:ext>
                </a:extLst>
              </a:blip>
              <a:srcRect/>
              <a:stretch>
                <a:fillRect/>
              </a:stretch>
            </p:blipFill>
            <p:spPr bwMode="auto">
              <a:xfrm>
                <a:off x="657" y="1615"/>
                <a:ext cx="318" cy="26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grpSp>
          <p:nvGrpSpPr>
            <p:cNvPr id="5" name="Group 84"/>
            <p:cNvGrpSpPr>
              <a:grpSpLocks/>
            </p:cNvGrpSpPr>
            <p:nvPr/>
          </p:nvGrpSpPr>
          <p:grpSpPr bwMode="auto">
            <a:xfrm>
              <a:off x="762" y="2391"/>
              <a:ext cx="306" cy="90"/>
              <a:chOff x="748" y="2251"/>
              <a:chExt cx="306" cy="90"/>
            </a:xfrm>
          </p:grpSpPr>
          <p:sp>
            <p:nvSpPr>
              <p:cNvPr id="49222" name="AutoShape 85"/>
              <p:cNvSpPr>
                <a:spLocks noChangeArrowheads="1"/>
              </p:cNvSpPr>
              <p:nvPr/>
            </p:nvSpPr>
            <p:spPr bwMode="auto">
              <a:xfrm>
                <a:off x="748" y="2251"/>
                <a:ext cx="111" cy="90"/>
              </a:xfrm>
              <a:prstGeom prst="moon">
                <a:avLst>
                  <a:gd name="adj" fmla="val 18444"/>
                </a:avLst>
              </a:prstGeom>
              <a:solidFill>
                <a:srgbClr val="80808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a:solidFill>
                      <a:schemeClr val="tx1"/>
                    </a:solidFill>
                    <a:latin typeface="Tahoma" panose="020B0604030504040204" pitchFamily="34" charset="0"/>
                    <a:ea typeface="宋体" panose="02010600030101010101" pitchFamily="2" charset="-122"/>
                  </a:defRPr>
                </a:lvl1pPr>
                <a:lvl2pPr marL="742950" indent="-285750">
                  <a:defRPr sz="2000">
                    <a:solidFill>
                      <a:schemeClr val="tx1"/>
                    </a:solidFill>
                    <a:latin typeface="Tahoma" panose="020B0604030504040204" pitchFamily="34" charset="0"/>
                    <a:ea typeface="宋体" panose="02010600030101010101" pitchFamily="2" charset="-122"/>
                  </a:defRPr>
                </a:lvl2pPr>
                <a:lvl3pPr marL="1143000" indent="-228600">
                  <a:defRPr sz="2000">
                    <a:solidFill>
                      <a:schemeClr val="tx1"/>
                    </a:solidFill>
                    <a:latin typeface="Tahoma" panose="020B0604030504040204" pitchFamily="34" charset="0"/>
                    <a:ea typeface="宋体" panose="02010600030101010101" pitchFamily="2" charset="-122"/>
                  </a:defRPr>
                </a:lvl3pPr>
                <a:lvl4pPr marL="1600200" indent="-228600">
                  <a:defRPr sz="2000">
                    <a:solidFill>
                      <a:schemeClr val="tx1"/>
                    </a:solidFill>
                    <a:latin typeface="Tahoma" panose="020B0604030504040204" pitchFamily="34" charset="0"/>
                    <a:ea typeface="宋体" panose="02010600030101010101" pitchFamily="2" charset="-122"/>
                  </a:defRPr>
                </a:lvl4pPr>
                <a:lvl5pPr marL="2057400" indent="-22860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49223" name="AutoShape 86"/>
              <p:cNvSpPr>
                <a:spLocks noChangeArrowheads="1"/>
              </p:cNvSpPr>
              <p:nvPr/>
            </p:nvSpPr>
            <p:spPr bwMode="auto">
              <a:xfrm flipH="1">
                <a:off x="943" y="2251"/>
                <a:ext cx="111" cy="90"/>
              </a:xfrm>
              <a:prstGeom prst="moon">
                <a:avLst>
                  <a:gd name="adj" fmla="val 18444"/>
                </a:avLst>
              </a:prstGeom>
              <a:solidFill>
                <a:srgbClr val="80808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a:solidFill>
                      <a:schemeClr val="tx1"/>
                    </a:solidFill>
                    <a:latin typeface="Tahoma" panose="020B0604030504040204" pitchFamily="34" charset="0"/>
                    <a:ea typeface="宋体" panose="02010600030101010101" pitchFamily="2" charset="-122"/>
                  </a:defRPr>
                </a:lvl1pPr>
                <a:lvl2pPr marL="742950" indent="-285750">
                  <a:defRPr sz="2000">
                    <a:solidFill>
                      <a:schemeClr val="tx1"/>
                    </a:solidFill>
                    <a:latin typeface="Tahoma" panose="020B0604030504040204" pitchFamily="34" charset="0"/>
                    <a:ea typeface="宋体" panose="02010600030101010101" pitchFamily="2" charset="-122"/>
                  </a:defRPr>
                </a:lvl2pPr>
                <a:lvl3pPr marL="1143000" indent="-228600">
                  <a:defRPr sz="2000">
                    <a:solidFill>
                      <a:schemeClr val="tx1"/>
                    </a:solidFill>
                    <a:latin typeface="Tahoma" panose="020B0604030504040204" pitchFamily="34" charset="0"/>
                    <a:ea typeface="宋体" panose="02010600030101010101" pitchFamily="2" charset="-122"/>
                  </a:defRPr>
                </a:lvl3pPr>
                <a:lvl4pPr marL="1600200" indent="-228600">
                  <a:defRPr sz="2000">
                    <a:solidFill>
                      <a:schemeClr val="tx1"/>
                    </a:solidFill>
                    <a:latin typeface="Tahoma" panose="020B0604030504040204" pitchFamily="34" charset="0"/>
                    <a:ea typeface="宋体" panose="02010600030101010101" pitchFamily="2" charset="-122"/>
                  </a:defRPr>
                </a:lvl4pPr>
                <a:lvl5pPr marL="2057400" indent="-22860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49224" name="AutoShape 87"/>
              <p:cNvSpPr>
                <a:spLocks noChangeArrowheads="1"/>
              </p:cNvSpPr>
              <p:nvPr/>
            </p:nvSpPr>
            <p:spPr bwMode="auto">
              <a:xfrm flipH="1">
                <a:off x="922" y="2266"/>
                <a:ext cx="70" cy="60"/>
              </a:xfrm>
              <a:prstGeom prst="moon">
                <a:avLst>
                  <a:gd name="adj" fmla="val 18347"/>
                </a:avLst>
              </a:prstGeom>
              <a:solidFill>
                <a:srgbClr val="80808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a:solidFill>
                      <a:schemeClr val="tx1"/>
                    </a:solidFill>
                    <a:latin typeface="Tahoma" panose="020B0604030504040204" pitchFamily="34" charset="0"/>
                    <a:ea typeface="宋体" panose="02010600030101010101" pitchFamily="2" charset="-122"/>
                  </a:defRPr>
                </a:lvl1pPr>
                <a:lvl2pPr marL="742950" indent="-285750">
                  <a:defRPr sz="2000">
                    <a:solidFill>
                      <a:schemeClr val="tx1"/>
                    </a:solidFill>
                    <a:latin typeface="Tahoma" panose="020B0604030504040204" pitchFamily="34" charset="0"/>
                    <a:ea typeface="宋体" panose="02010600030101010101" pitchFamily="2" charset="-122"/>
                  </a:defRPr>
                </a:lvl2pPr>
                <a:lvl3pPr marL="1143000" indent="-228600">
                  <a:defRPr sz="2000">
                    <a:solidFill>
                      <a:schemeClr val="tx1"/>
                    </a:solidFill>
                    <a:latin typeface="Tahoma" panose="020B0604030504040204" pitchFamily="34" charset="0"/>
                    <a:ea typeface="宋体" panose="02010600030101010101" pitchFamily="2" charset="-122"/>
                  </a:defRPr>
                </a:lvl3pPr>
                <a:lvl4pPr marL="1600200" indent="-228600">
                  <a:defRPr sz="2000">
                    <a:solidFill>
                      <a:schemeClr val="tx1"/>
                    </a:solidFill>
                    <a:latin typeface="Tahoma" panose="020B0604030504040204" pitchFamily="34" charset="0"/>
                    <a:ea typeface="宋体" panose="02010600030101010101" pitchFamily="2" charset="-122"/>
                  </a:defRPr>
                </a:lvl4pPr>
                <a:lvl5pPr marL="2057400" indent="-22860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49225" name="AutoShape 88"/>
              <p:cNvSpPr>
                <a:spLocks noChangeArrowheads="1"/>
              </p:cNvSpPr>
              <p:nvPr/>
            </p:nvSpPr>
            <p:spPr bwMode="auto">
              <a:xfrm>
                <a:off x="806" y="2266"/>
                <a:ext cx="70" cy="60"/>
              </a:xfrm>
              <a:prstGeom prst="moon">
                <a:avLst>
                  <a:gd name="adj" fmla="val 18347"/>
                </a:avLst>
              </a:prstGeom>
              <a:solidFill>
                <a:srgbClr val="80808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a:solidFill>
                      <a:schemeClr val="tx1"/>
                    </a:solidFill>
                    <a:latin typeface="Tahoma" panose="020B0604030504040204" pitchFamily="34" charset="0"/>
                    <a:ea typeface="宋体" panose="02010600030101010101" pitchFamily="2" charset="-122"/>
                  </a:defRPr>
                </a:lvl1pPr>
                <a:lvl2pPr marL="742950" indent="-285750">
                  <a:defRPr sz="2000">
                    <a:solidFill>
                      <a:schemeClr val="tx1"/>
                    </a:solidFill>
                    <a:latin typeface="Tahoma" panose="020B0604030504040204" pitchFamily="34" charset="0"/>
                    <a:ea typeface="宋体" panose="02010600030101010101" pitchFamily="2" charset="-122"/>
                  </a:defRPr>
                </a:lvl2pPr>
                <a:lvl3pPr marL="1143000" indent="-228600">
                  <a:defRPr sz="2000">
                    <a:solidFill>
                      <a:schemeClr val="tx1"/>
                    </a:solidFill>
                    <a:latin typeface="Tahoma" panose="020B0604030504040204" pitchFamily="34" charset="0"/>
                    <a:ea typeface="宋体" panose="02010600030101010101" pitchFamily="2" charset="-122"/>
                  </a:defRPr>
                </a:lvl3pPr>
                <a:lvl4pPr marL="1600200" indent="-228600">
                  <a:defRPr sz="2000">
                    <a:solidFill>
                      <a:schemeClr val="tx1"/>
                    </a:solidFill>
                    <a:latin typeface="Tahoma" panose="020B0604030504040204" pitchFamily="34" charset="0"/>
                    <a:ea typeface="宋体" panose="02010600030101010101" pitchFamily="2" charset="-122"/>
                  </a:defRPr>
                </a:lvl4pPr>
                <a:lvl5pPr marL="2057400" indent="-22860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49226" name="AutoShape 89"/>
              <p:cNvSpPr>
                <a:spLocks noChangeArrowheads="1"/>
              </p:cNvSpPr>
              <p:nvPr/>
            </p:nvSpPr>
            <p:spPr bwMode="auto">
              <a:xfrm flipH="1">
                <a:off x="905" y="2281"/>
                <a:ext cx="35" cy="30"/>
              </a:xfrm>
              <a:prstGeom prst="moon">
                <a:avLst>
                  <a:gd name="adj" fmla="val 41907"/>
                </a:avLst>
              </a:prstGeom>
              <a:solidFill>
                <a:srgbClr val="80808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a:solidFill>
                      <a:schemeClr val="tx1"/>
                    </a:solidFill>
                    <a:latin typeface="Tahoma" panose="020B0604030504040204" pitchFamily="34" charset="0"/>
                    <a:ea typeface="宋体" panose="02010600030101010101" pitchFamily="2" charset="-122"/>
                  </a:defRPr>
                </a:lvl1pPr>
                <a:lvl2pPr marL="742950" indent="-285750">
                  <a:defRPr sz="2000">
                    <a:solidFill>
                      <a:schemeClr val="tx1"/>
                    </a:solidFill>
                    <a:latin typeface="Tahoma" panose="020B0604030504040204" pitchFamily="34" charset="0"/>
                    <a:ea typeface="宋体" panose="02010600030101010101" pitchFamily="2" charset="-122"/>
                  </a:defRPr>
                </a:lvl2pPr>
                <a:lvl3pPr marL="1143000" indent="-228600">
                  <a:defRPr sz="2000">
                    <a:solidFill>
                      <a:schemeClr val="tx1"/>
                    </a:solidFill>
                    <a:latin typeface="Tahoma" panose="020B0604030504040204" pitchFamily="34" charset="0"/>
                    <a:ea typeface="宋体" panose="02010600030101010101" pitchFamily="2" charset="-122"/>
                  </a:defRPr>
                </a:lvl3pPr>
                <a:lvl4pPr marL="1600200" indent="-228600">
                  <a:defRPr sz="2000">
                    <a:solidFill>
                      <a:schemeClr val="tx1"/>
                    </a:solidFill>
                    <a:latin typeface="Tahoma" panose="020B0604030504040204" pitchFamily="34" charset="0"/>
                    <a:ea typeface="宋体" panose="02010600030101010101" pitchFamily="2" charset="-122"/>
                  </a:defRPr>
                </a:lvl4pPr>
                <a:lvl5pPr marL="2057400" indent="-22860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49227" name="AutoShape 90"/>
              <p:cNvSpPr>
                <a:spLocks noChangeArrowheads="1"/>
              </p:cNvSpPr>
              <p:nvPr/>
            </p:nvSpPr>
            <p:spPr bwMode="auto">
              <a:xfrm>
                <a:off x="857" y="2281"/>
                <a:ext cx="35" cy="30"/>
              </a:xfrm>
              <a:prstGeom prst="moon">
                <a:avLst>
                  <a:gd name="adj" fmla="val 41907"/>
                </a:avLst>
              </a:prstGeom>
              <a:solidFill>
                <a:srgbClr val="80808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a:solidFill>
                      <a:schemeClr val="tx1"/>
                    </a:solidFill>
                    <a:latin typeface="Tahoma" panose="020B0604030504040204" pitchFamily="34" charset="0"/>
                    <a:ea typeface="宋体" panose="02010600030101010101" pitchFamily="2" charset="-122"/>
                  </a:defRPr>
                </a:lvl1pPr>
                <a:lvl2pPr marL="742950" indent="-285750">
                  <a:defRPr sz="2000">
                    <a:solidFill>
                      <a:schemeClr val="tx1"/>
                    </a:solidFill>
                    <a:latin typeface="Tahoma" panose="020B0604030504040204" pitchFamily="34" charset="0"/>
                    <a:ea typeface="宋体" panose="02010600030101010101" pitchFamily="2" charset="-122"/>
                  </a:defRPr>
                </a:lvl2pPr>
                <a:lvl3pPr marL="1143000" indent="-228600">
                  <a:defRPr sz="2000">
                    <a:solidFill>
                      <a:schemeClr val="tx1"/>
                    </a:solidFill>
                    <a:latin typeface="Tahoma" panose="020B0604030504040204" pitchFamily="34" charset="0"/>
                    <a:ea typeface="宋体" panose="02010600030101010101" pitchFamily="2" charset="-122"/>
                  </a:defRPr>
                </a:lvl3pPr>
                <a:lvl4pPr marL="1600200" indent="-228600">
                  <a:defRPr sz="2000">
                    <a:solidFill>
                      <a:schemeClr val="tx1"/>
                    </a:solidFill>
                    <a:latin typeface="Tahoma" panose="020B0604030504040204" pitchFamily="34" charset="0"/>
                    <a:ea typeface="宋体" panose="02010600030101010101" pitchFamily="2" charset="-122"/>
                  </a:defRPr>
                </a:lvl4pPr>
                <a:lvl5pPr marL="2057400" indent="-22860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grpSp>
      <p:grpSp>
        <p:nvGrpSpPr>
          <p:cNvPr id="6" name="Group 91"/>
          <p:cNvGrpSpPr>
            <a:grpSpLocks/>
          </p:cNvGrpSpPr>
          <p:nvPr/>
        </p:nvGrpSpPr>
        <p:grpSpPr bwMode="auto">
          <a:xfrm>
            <a:off x="5219700" y="2879711"/>
            <a:ext cx="671513" cy="495300"/>
            <a:chOff x="762" y="2391"/>
            <a:chExt cx="423" cy="312"/>
          </a:xfrm>
        </p:grpSpPr>
        <p:grpSp>
          <p:nvGrpSpPr>
            <p:cNvPr id="7" name="Group 92"/>
            <p:cNvGrpSpPr>
              <a:grpSpLocks/>
            </p:cNvGrpSpPr>
            <p:nvPr/>
          </p:nvGrpSpPr>
          <p:grpSpPr bwMode="auto">
            <a:xfrm>
              <a:off x="867" y="2432"/>
              <a:ext cx="318" cy="271"/>
              <a:chOff x="657" y="1570"/>
              <a:chExt cx="318" cy="311"/>
            </a:xfrm>
          </p:grpSpPr>
          <p:sp>
            <p:nvSpPr>
              <p:cNvPr id="49218" name="Line 93"/>
              <p:cNvSpPr>
                <a:spLocks noChangeShapeType="1"/>
              </p:cNvSpPr>
              <p:nvPr/>
            </p:nvSpPr>
            <p:spPr bwMode="auto">
              <a:xfrm flipH="1">
                <a:off x="703" y="1570"/>
                <a:ext cx="0" cy="78"/>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solidFill>
                    <a:schemeClr val="tx1"/>
                  </a:solidFill>
                </a:endParaRPr>
              </a:p>
            </p:txBody>
          </p:sp>
          <p:pic>
            <p:nvPicPr>
              <p:cNvPr id="49219" name="Picture 94" descr="laptop copy"/>
              <p:cNvPicPr>
                <a:picLocks noChangeAspect="1" noChangeArrowheads="1"/>
              </p:cNvPicPr>
              <p:nvPr/>
            </p:nvPicPr>
            <p:blipFill>
              <a:blip r:embed="rId6">
                <a:extLst>
                  <a:ext uri="{28A0092B-C50C-407E-A947-70E740481C1C}">
                    <a14:useLocalDpi xmlns:a14="http://schemas.microsoft.com/office/drawing/2010/main" xmlns="" val="0"/>
                  </a:ext>
                </a:extLst>
              </a:blip>
              <a:srcRect/>
              <a:stretch>
                <a:fillRect/>
              </a:stretch>
            </p:blipFill>
            <p:spPr bwMode="auto">
              <a:xfrm>
                <a:off x="657" y="1615"/>
                <a:ext cx="318" cy="26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grpSp>
          <p:nvGrpSpPr>
            <p:cNvPr id="8" name="Group 95"/>
            <p:cNvGrpSpPr>
              <a:grpSpLocks/>
            </p:cNvGrpSpPr>
            <p:nvPr/>
          </p:nvGrpSpPr>
          <p:grpSpPr bwMode="auto">
            <a:xfrm>
              <a:off x="762" y="2391"/>
              <a:ext cx="306" cy="90"/>
              <a:chOff x="748" y="2251"/>
              <a:chExt cx="306" cy="90"/>
            </a:xfrm>
          </p:grpSpPr>
          <p:sp>
            <p:nvSpPr>
              <p:cNvPr id="49212" name="AutoShape 96"/>
              <p:cNvSpPr>
                <a:spLocks noChangeArrowheads="1"/>
              </p:cNvSpPr>
              <p:nvPr/>
            </p:nvSpPr>
            <p:spPr bwMode="auto">
              <a:xfrm>
                <a:off x="748" y="2251"/>
                <a:ext cx="111" cy="90"/>
              </a:xfrm>
              <a:prstGeom prst="moon">
                <a:avLst>
                  <a:gd name="adj" fmla="val 18444"/>
                </a:avLst>
              </a:prstGeom>
              <a:solidFill>
                <a:srgbClr val="80808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a:solidFill>
                      <a:schemeClr val="tx1"/>
                    </a:solidFill>
                    <a:latin typeface="Tahoma" panose="020B0604030504040204" pitchFamily="34" charset="0"/>
                    <a:ea typeface="宋体" panose="02010600030101010101" pitchFamily="2" charset="-122"/>
                  </a:defRPr>
                </a:lvl1pPr>
                <a:lvl2pPr marL="742950" indent="-285750">
                  <a:defRPr sz="2000">
                    <a:solidFill>
                      <a:schemeClr val="tx1"/>
                    </a:solidFill>
                    <a:latin typeface="Tahoma" panose="020B0604030504040204" pitchFamily="34" charset="0"/>
                    <a:ea typeface="宋体" panose="02010600030101010101" pitchFamily="2" charset="-122"/>
                  </a:defRPr>
                </a:lvl2pPr>
                <a:lvl3pPr marL="1143000" indent="-228600">
                  <a:defRPr sz="2000">
                    <a:solidFill>
                      <a:schemeClr val="tx1"/>
                    </a:solidFill>
                    <a:latin typeface="Tahoma" panose="020B0604030504040204" pitchFamily="34" charset="0"/>
                    <a:ea typeface="宋体" panose="02010600030101010101" pitchFamily="2" charset="-122"/>
                  </a:defRPr>
                </a:lvl3pPr>
                <a:lvl4pPr marL="1600200" indent="-228600">
                  <a:defRPr sz="2000">
                    <a:solidFill>
                      <a:schemeClr val="tx1"/>
                    </a:solidFill>
                    <a:latin typeface="Tahoma" panose="020B0604030504040204" pitchFamily="34" charset="0"/>
                    <a:ea typeface="宋体" panose="02010600030101010101" pitchFamily="2" charset="-122"/>
                  </a:defRPr>
                </a:lvl4pPr>
                <a:lvl5pPr marL="2057400" indent="-22860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49213" name="AutoShape 97"/>
              <p:cNvSpPr>
                <a:spLocks noChangeArrowheads="1"/>
              </p:cNvSpPr>
              <p:nvPr/>
            </p:nvSpPr>
            <p:spPr bwMode="auto">
              <a:xfrm flipH="1">
                <a:off x="943" y="2251"/>
                <a:ext cx="111" cy="90"/>
              </a:xfrm>
              <a:prstGeom prst="moon">
                <a:avLst>
                  <a:gd name="adj" fmla="val 18444"/>
                </a:avLst>
              </a:prstGeom>
              <a:solidFill>
                <a:srgbClr val="80808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a:solidFill>
                      <a:schemeClr val="tx1"/>
                    </a:solidFill>
                    <a:latin typeface="Tahoma" panose="020B0604030504040204" pitchFamily="34" charset="0"/>
                    <a:ea typeface="宋体" panose="02010600030101010101" pitchFamily="2" charset="-122"/>
                  </a:defRPr>
                </a:lvl1pPr>
                <a:lvl2pPr marL="742950" indent="-285750">
                  <a:defRPr sz="2000">
                    <a:solidFill>
                      <a:schemeClr val="tx1"/>
                    </a:solidFill>
                    <a:latin typeface="Tahoma" panose="020B0604030504040204" pitchFamily="34" charset="0"/>
                    <a:ea typeface="宋体" panose="02010600030101010101" pitchFamily="2" charset="-122"/>
                  </a:defRPr>
                </a:lvl2pPr>
                <a:lvl3pPr marL="1143000" indent="-228600">
                  <a:defRPr sz="2000">
                    <a:solidFill>
                      <a:schemeClr val="tx1"/>
                    </a:solidFill>
                    <a:latin typeface="Tahoma" panose="020B0604030504040204" pitchFamily="34" charset="0"/>
                    <a:ea typeface="宋体" panose="02010600030101010101" pitchFamily="2" charset="-122"/>
                  </a:defRPr>
                </a:lvl3pPr>
                <a:lvl4pPr marL="1600200" indent="-228600">
                  <a:defRPr sz="2000">
                    <a:solidFill>
                      <a:schemeClr val="tx1"/>
                    </a:solidFill>
                    <a:latin typeface="Tahoma" panose="020B0604030504040204" pitchFamily="34" charset="0"/>
                    <a:ea typeface="宋体" panose="02010600030101010101" pitchFamily="2" charset="-122"/>
                  </a:defRPr>
                </a:lvl4pPr>
                <a:lvl5pPr marL="2057400" indent="-22860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49214" name="AutoShape 98"/>
              <p:cNvSpPr>
                <a:spLocks noChangeArrowheads="1"/>
              </p:cNvSpPr>
              <p:nvPr/>
            </p:nvSpPr>
            <p:spPr bwMode="auto">
              <a:xfrm flipH="1">
                <a:off x="922" y="2266"/>
                <a:ext cx="70" cy="60"/>
              </a:xfrm>
              <a:prstGeom prst="moon">
                <a:avLst>
                  <a:gd name="adj" fmla="val 18347"/>
                </a:avLst>
              </a:prstGeom>
              <a:solidFill>
                <a:srgbClr val="80808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a:solidFill>
                      <a:schemeClr val="tx1"/>
                    </a:solidFill>
                    <a:latin typeface="Tahoma" panose="020B0604030504040204" pitchFamily="34" charset="0"/>
                    <a:ea typeface="宋体" panose="02010600030101010101" pitchFamily="2" charset="-122"/>
                  </a:defRPr>
                </a:lvl1pPr>
                <a:lvl2pPr marL="742950" indent="-285750">
                  <a:defRPr sz="2000">
                    <a:solidFill>
                      <a:schemeClr val="tx1"/>
                    </a:solidFill>
                    <a:latin typeface="Tahoma" panose="020B0604030504040204" pitchFamily="34" charset="0"/>
                    <a:ea typeface="宋体" panose="02010600030101010101" pitchFamily="2" charset="-122"/>
                  </a:defRPr>
                </a:lvl2pPr>
                <a:lvl3pPr marL="1143000" indent="-228600">
                  <a:defRPr sz="2000">
                    <a:solidFill>
                      <a:schemeClr val="tx1"/>
                    </a:solidFill>
                    <a:latin typeface="Tahoma" panose="020B0604030504040204" pitchFamily="34" charset="0"/>
                    <a:ea typeface="宋体" panose="02010600030101010101" pitchFamily="2" charset="-122"/>
                  </a:defRPr>
                </a:lvl3pPr>
                <a:lvl4pPr marL="1600200" indent="-228600">
                  <a:defRPr sz="2000">
                    <a:solidFill>
                      <a:schemeClr val="tx1"/>
                    </a:solidFill>
                    <a:latin typeface="Tahoma" panose="020B0604030504040204" pitchFamily="34" charset="0"/>
                    <a:ea typeface="宋体" panose="02010600030101010101" pitchFamily="2" charset="-122"/>
                  </a:defRPr>
                </a:lvl4pPr>
                <a:lvl5pPr marL="2057400" indent="-22860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49215" name="AutoShape 99"/>
              <p:cNvSpPr>
                <a:spLocks noChangeArrowheads="1"/>
              </p:cNvSpPr>
              <p:nvPr/>
            </p:nvSpPr>
            <p:spPr bwMode="auto">
              <a:xfrm>
                <a:off x="806" y="2266"/>
                <a:ext cx="70" cy="60"/>
              </a:xfrm>
              <a:prstGeom prst="moon">
                <a:avLst>
                  <a:gd name="adj" fmla="val 18347"/>
                </a:avLst>
              </a:prstGeom>
              <a:solidFill>
                <a:srgbClr val="80808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a:solidFill>
                      <a:schemeClr val="tx1"/>
                    </a:solidFill>
                    <a:latin typeface="Tahoma" panose="020B0604030504040204" pitchFamily="34" charset="0"/>
                    <a:ea typeface="宋体" panose="02010600030101010101" pitchFamily="2" charset="-122"/>
                  </a:defRPr>
                </a:lvl1pPr>
                <a:lvl2pPr marL="742950" indent="-285750">
                  <a:defRPr sz="2000">
                    <a:solidFill>
                      <a:schemeClr val="tx1"/>
                    </a:solidFill>
                    <a:latin typeface="Tahoma" panose="020B0604030504040204" pitchFamily="34" charset="0"/>
                    <a:ea typeface="宋体" panose="02010600030101010101" pitchFamily="2" charset="-122"/>
                  </a:defRPr>
                </a:lvl2pPr>
                <a:lvl3pPr marL="1143000" indent="-228600">
                  <a:defRPr sz="2000">
                    <a:solidFill>
                      <a:schemeClr val="tx1"/>
                    </a:solidFill>
                    <a:latin typeface="Tahoma" panose="020B0604030504040204" pitchFamily="34" charset="0"/>
                    <a:ea typeface="宋体" panose="02010600030101010101" pitchFamily="2" charset="-122"/>
                  </a:defRPr>
                </a:lvl3pPr>
                <a:lvl4pPr marL="1600200" indent="-228600">
                  <a:defRPr sz="2000">
                    <a:solidFill>
                      <a:schemeClr val="tx1"/>
                    </a:solidFill>
                    <a:latin typeface="Tahoma" panose="020B0604030504040204" pitchFamily="34" charset="0"/>
                    <a:ea typeface="宋体" panose="02010600030101010101" pitchFamily="2" charset="-122"/>
                  </a:defRPr>
                </a:lvl4pPr>
                <a:lvl5pPr marL="2057400" indent="-22860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49216" name="AutoShape 100"/>
              <p:cNvSpPr>
                <a:spLocks noChangeArrowheads="1"/>
              </p:cNvSpPr>
              <p:nvPr/>
            </p:nvSpPr>
            <p:spPr bwMode="auto">
              <a:xfrm flipH="1">
                <a:off x="905" y="2281"/>
                <a:ext cx="35" cy="30"/>
              </a:xfrm>
              <a:prstGeom prst="moon">
                <a:avLst>
                  <a:gd name="adj" fmla="val 41907"/>
                </a:avLst>
              </a:prstGeom>
              <a:solidFill>
                <a:srgbClr val="80808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a:solidFill>
                      <a:schemeClr val="tx1"/>
                    </a:solidFill>
                    <a:latin typeface="Tahoma" panose="020B0604030504040204" pitchFamily="34" charset="0"/>
                    <a:ea typeface="宋体" panose="02010600030101010101" pitchFamily="2" charset="-122"/>
                  </a:defRPr>
                </a:lvl1pPr>
                <a:lvl2pPr marL="742950" indent="-285750">
                  <a:defRPr sz="2000">
                    <a:solidFill>
                      <a:schemeClr val="tx1"/>
                    </a:solidFill>
                    <a:latin typeface="Tahoma" panose="020B0604030504040204" pitchFamily="34" charset="0"/>
                    <a:ea typeface="宋体" panose="02010600030101010101" pitchFamily="2" charset="-122"/>
                  </a:defRPr>
                </a:lvl2pPr>
                <a:lvl3pPr marL="1143000" indent="-228600">
                  <a:defRPr sz="2000">
                    <a:solidFill>
                      <a:schemeClr val="tx1"/>
                    </a:solidFill>
                    <a:latin typeface="Tahoma" panose="020B0604030504040204" pitchFamily="34" charset="0"/>
                    <a:ea typeface="宋体" panose="02010600030101010101" pitchFamily="2" charset="-122"/>
                  </a:defRPr>
                </a:lvl3pPr>
                <a:lvl4pPr marL="1600200" indent="-228600">
                  <a:defRPr sz="2000">
                    <a:solidFill>
                      <a:schemeClr val="tx1"/>
                    </a:solidFill>
                    <a:latin typeface="Tahoma" panose="020B0604030504040204" pitchFamily="34" charset="0"/>
                    <a:ea typeface="宋体" panose="02010600030101010101" pitchFamily="2" charset="-122"/>
                  </a:defRPr>
                </a:lvl4pPr>
                <a:lvl5pPr marL="2057400" indent="-22860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49217" name="AutoShape 101"/>
              <p:cNvSpPr>
                <a:spLocks noChangeArrowheads="1"/>
              </p:cNvSpPr>
              <p:nvPr/>
            </p:nvSpPr>
            <p:spPr bwMode="auto">
              <a:xfrm>
                <a:off x="857" y="2281"/>
                <a:ext cx="35" cy="30"/>
              </a:xfrm>
              <a:prstGeom prst="moon">
                <a:avLst>
                  <a:gd name="adj" fmla="val 41907"/>
                </a:avLst>
              </a:prstGeom>
              <a:solidFill>
                <a:srgbClr val="80808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a:solidFill>
                      <a:schemeClr val="tx1"/>
                    </a:solidFill>
                    <a:latin typeface="Tahoma" panose="020B0604030504040204" pitchFamily="34" charset="0"/>
                    <a:ea typeface="宋体" panose="02010600030101010101" pitchFamily="2" charset="-122"/>
                  </a:defRPr>
                </a:lvl1pPr>
                <a:lvl2pPr marL="742950" indent="-285750">
                  <a:defRPr sz="2000">
                    <a:solidFill>
                      <a:schemeClr val="tx1"/>
                    </a:solidFill>
                    <a:latin typeface="Tahoma" panose="020B0604030504040204" pitchFamily="34" charset="0"/>
                    <a:ea typeface="宋体" panose="02010600030101010101" pitchFamily="2" charset="-122"/>
                  </a:defRPr>
                </a:lvl2pPr>
                <a:lvl3pPr marL="1143000" indent="-228600">
                  <a:defRPr sz="2000">
                    <a:solidFill>
                      <a:schemeClr val="tx1"/>
                    </a:solidFill>
                    <a:latin typeface="Tahoma" panose="020B0604030504040204" pitchFamily="34" charset="0"/>
                    <a:ea typeface="宋体" panose="02010600030101010101" pitchFamily="2" charset="-122"/>
                  </a:defRPr>
                </a:lvl3pPr>
                <a:lvl4pPr marL="1600200" indent="-228600">
                  <a:defRPr sz="2000">
                    <a:solidFill>
                      <a:schemeClr val="tx1"/>
                    </a:solidFill>
                    <a:latin typeface="Tahoma" panose="020B0604030504040204" pitchFamily="34" charset="0"/>
                    <a:ea typeface="宋体" panose="02010600030101010101" pitchFamily="2" charset="-122"/>
                  </a:defRPr>
                </a:lvl4pPr>
                <a:lvl5pPr marL="2057400" indent="-22860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grpSp>
      <p:grpSp>
        <p:nvGrpSpPr>
          <p:cNvPr id="9" name="Group 102"/>
          <p:cNvGrpSpPr>
            <a:grpSpLocks/>
          </p:cNvGrpSpPr>
          <p:nvPr/>
        </p:nvGrpSpPr>
        <p:grpSpPr bwMode="auto">
          <a:xfrm>
            <a:off x="7986713" y="1798623"/>
            <a:ext cx="671512" cy="495300"/>
            <a:chOff x="762" y="2391"/>
            <a:chExt cx="423" cy="312"/>
          </a:xfrm>
        </p:grpSpPr>
        <p:grpSp>
          <p:nvGrpSpPr>
            <p:cNvPr id="10" name="Group 103"/>
            <p:cNvGrpSpPr>
              <a:grpSpLocks/>
            </p:cNvGrpSpPr>
            <p:nvPr/>
          </p:nvGrpSpPr>
          <p:grpSpPr bwMode="auto">
            <a:xfrm>
              <a:off x="867" y="2432"/>
              <a:ext cx="318" cy="271"/>
              <a:chOff x="657" y="1570"/>
              <a:chExt cx="318" cy="311"/>
            </a:xfrm>
          </p:grpSpPr>
          <p:sp>
            <p:nvSpPr>
              <p:cNvPr id="49208" name="Line 104"/>
              <p:cNvSpPr>
                <a:spLocks noChangeShapeType="1"/>
              </p:cNvSpPr>
              <p:nvPr/>
            </p:nvSpPr>
            <p:spPr bwMode="auto">
              <a:xfrm flipH="1">
                <a:off x="703" y="1570"/>
                <a:ext cx="0" cy="78"/>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solidFill>
                    <a:schemeClr val="tx1"/>
                  </a:solidFill>
                </a:endParaRPr>
              </a:p>
            </p:txBody>
          </p:sp>
          <p:pic>
            <p:nvPicPr>
              <p:cNvPr id="49209" name="Picture 105" descr="laptop copy"/>
              <p:cNvPicPr>
                <a:picLocks noChangeAspect="1" noChangeArrowheads="1"/>
              </p:cNvPicPr>
              <p:nvPr/>
            </p:nvPicPr>
            <p:blipFill>
              <a:blip r:embed="rId6">
                <a:extLst>
                  <a:ext uri="{28A0092B-C50C-407E-A947-70E740481C1C}">
                    <a14:useLocalDpi xmlns:a14="http://schemas.microsoft.com/office/drawing/2010/main" xmlns="" val="0"/>
                  </a:ext>
                </a:extLst>
              </a:blip>
              <a:srcRect/>
              <a:stretch>
                <a:fillRect/>
              </a:stretch>
            </p:blipFill>
            <p:spPr bwMode="auto">
              <a:xfrm>
                <a:off x="657" y="1615"/>
                <a:ext cx="318" cy="26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grpSp>
          <p:nvGrpSpPr>
            <p:cNvPr id="11" name="Group 106"/>
            <p:cNvGrpSpPr>
              <a:grpSpLocks/>
            </p:cNvGrpSpPr>
            <p:nvPr/>
          </p:nvGrpSpPr>
          <p:grpSpPr bwMode="auto">
            <a:xfrm>
              <a:off x="762" y="2391"/>
              <a:ext cx="306" cy="90"/>
              <a:chOff x="748" y="2251"/>
              <a:chExt cx="306" cy="90"/>
            </a:xfrm>
          </p:grpSpPr>
          <p:sp>
            <p:nvSpPr>
              <p:cNvPr id="49202" name="AutoShape 107"/>
              <p:cNvSpPr>
                <a:spLocks noChangeArrowheads="1"/>
              </p:cNvSpPr>
              <p:nvPr/>
            </p:nvSpPr>
            <p:spPr bwMode="auto">
              <a:xfrm>
                <a:off x="748" y="2251"/>
                <a:ext cx="111" cy="90"/>
              </a:xfrm>
              <a:prstGeom prst="moon">
                <a:avLst>
                  <a:gd name="adj" fmla="val 18444"/>
                </a:avLst>
              </a:prstGeom>
              <a:solidFill>
                <a:srgbClr val="80808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a:solidFill>
                      <a:schemeClr val="tx1"/>
                    </a:solidFill>
                    <a:latin typeface="Tahoma" panose="020B0604030504040204" pitchFamily="34" charset="0"/>
                    <a:ea typeface="宋体" panose="02010600030101010101" pitchFamily="2" charset="-122"/>
                  </a:defRPr>
                </a:lvl1pPr>
                <a:lvl2pPr marL="742950" indent="-285750">
                  <a:defRPr sz="2000">
                    <a:solidFill>
                      <a:schemeClr val="tx1"/>
                    </a:solidFill>
                    <a:latin typeface="Tahoma" panose="020B0604030504040204" pitchFamily="34" charset="0"/>
                    <a:ea typeface="宋体" panose="02010600030101010101" pitchFamily="2" charset="-122"/>
                  </a:defRPr>
                </a:lvl2pPr>
                <a:lvl3pPr marL="1143000" indent="-228600">
                  <a:defRPr sz="2000">
                    <a:solidFill>
                      <a:schemeClr val="tx1"/>
                    </a:solidFill>
                    <a:latin typeface="Tahoma" panose="020B0604030504040204" pitchFamily="34" charset="0"/>
                    <a:ea typeface="宋体" panose="02010600030101010101" pitchFamily="2" charset="-122"/>
                  </a:defRPr>
                </a:lvl3pPr>
                <a:lvl4pPr marL="1600200" indent="-228600">
                  <a:defRPr sz="2000">
                    <a:solidFill>
                      <a:schemeClr val="tx1"/>
                    </a:solidFill>
                    <a:latin typeface="Tahoma" panose="020B0604030504040204" pitchFamily="34" charset="0"/>
                    <a:ea typeface="宋体" panose="02010600030101010101" pitchFamily="2" charset="-122"/>
                  </a:defRPr>
                </a:lvl4pPr>
                <a:lvl5pPr marL="2057400" indent="-22860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49203" name="AutoShape 108"/>
              <p:cNvSpPr>
                <a:spLocks noChangeArrowheads="1"/>
              </p:cNvSpPr>
              <p:nvPr/>
            </p:nvSpPr>
            <p:spPr bwMode="auto">
              <a:xfrm flipH="1">
                <a:off x="943" y="2251"/>
                <a:ext cx="111" cy="90"/>
              </a:xfrm>
              <a:prstGeom prst="moon">
                <a:avLst>
                  <a:gd name="adj" fmla="val 18444"/>
                </a:avLst>
              </a:prstGeom>
              <a:solidFill>
                <a:srgbClr val="80808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a:solidFill>
                      <a:schemeClr val="tx1"/>
                    </a:solidFill>
                    <a:latin typeface="Tahoma" panose="020B0604030504040204" pitchFamily="34" charset="0"/>
                    <a:ea typeface="宋体" panose="02010600030101010101" pitchFamily="2" charset="-122"/>
                  </a:defRPr>
                </a:lvl1pPr>
                <a:lvl2pPr marL="742950" indent="-285750">
                  <a:defRPr sz="2000">
                    <a:solidFill>
                      <a:schemeClr val="tx1"/>
                    </a:solidFill>
                    <a:latin typeface="Tahoma" panose="020B0604030504040204" pitchFamily="34" charset="0"/>
                    <a:ea typeface="宋体" panose="02010600030101010101" pitchFamily="2" charset="-122"/>
                  </a:defRPr>
                </a:lvl2pPr>
                <a:lvl3pPr marL="1143000" indent="-228600">
                  <a:defRPr sz="2000">
                    <a:solidFill>
                      <a:schemeClr val="tx1"/>
                    </a:solidFill>
                    <a:latin typeface="Tahoma" panose="020B0604030504040204" pitchFamily="34" charset="0"/>
                    <a:ea typeface="宋体" panose="02010600030101010101" pitchFamily="2" charset="-122"/>
                  </a:defRPr>
                </a:lvl3pPr>
                <a:lvl4pPr marL="1600200" indent="-228600">
                  <a:defRPr sz="2000">
                    <a:solidFill>
                      <a:schemeClr val="tx1"/>
                    </a:solidFill>
                    <a:latin typeface="Tahoma" panose="020B0604030504040204" pitchFamily="34" charset="0"/>
                    <a:ea typeface="宋体" panose="02010600030101010101" pitchFamily="2" charset="-122"/>
                  </a:defRPr>
                </a:lvl4pPr>
                <a:lvl5pPr marL="2057400" indent="-22860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49204" name="AutoShape 109"/>
              <p:cNvSpPr>
                <a:spLocks noChangeArrowheads="1"/>
              </p:cNvSpPr>
              <p:nvPr/>
            </p:nvSpPr>
            <p:spPr bwMode="auto">
              <a:xfrm flipH="1">
                <a:off x="922" y="2266"/>
                <a:ext cx="70" cy="60"/>
              </a:xfrm>
              <a:prstGeom prst="moon">
                <a:avLst>
                  <a:gd name="adj" fmla="val 18347"/>
                </a:avLst>
              </a:prstGeom>
              <a:solidFill>
                <a:srgbClr val="80808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a:solidFill>
                      <a:schemeClr val="tx1"/>
                    </a:solidFill>
                    <a:latin typeface="Tahoma" panose="020B0604030504040204" pitchFamily="34" charset="0"/>
                    <a:ea typeface="宋体" panose="02010600030101010101" pitchFamily="2" charset="-122"/>
                  </a:defRPr>
                </a:lvl1pPr>
                <a:lvl2pPr marL="742950" indent="-285750">
                  <a:defRPr sz="2000">
                    <a:solidFill>
                      <a:schemeClr val="tx1"/>
                    </a:solidFill>
                    <a:latin typeface="Tahoma" panose="020B0604030504040204" pitchFamily="34" charset="0"/>
                    <a:ea typeface="宋体" panose="02010600030101010101" pitchFamily="2" charset="-122"/>
                  </a:defRPr>
                </a:lvl2pPr>
                <a:lvl3pPr marL="1143000" indent="-228600">
                  <a:defRPr sz="2000">
                    <a:solidFill>
                      <a:schemeClr val="tx1"/>
                    </a:solidFill>
                    <a:latin typeface="Tahoma" panose="020B0604030504040204" pitchFamily="34" charset="0"/>
                    <a:ea typeface="宋体" panose="02010600030101010101" pitchFamily="2" charset="-122"/>
                  </a:defRPr>
                </a:lvl3pPr>
                <a:lvl4pPr marL="1600200" indent="-228600">
                  <a:defRPr sz="2000">
                    <a:solidFill>
                      <a:schemeClr val="tx1"/>
                    </a:solidFill>
                    <a:latin typeface="Tahoma" panose="020B0604030504040204" pitchFamily="34" charset="0"/>
                    <a:ea typeface="宋体" panose="02010600030101010101" pitchFamily="2" charset="-122"/>
                  </a:defRPr>
                </a:lvl4pPr>
                <a:lvl5pPr marL="2057400" indent="-22860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49205" name="AutoShape 110"/>
              <p:cNvSpPr>
                <a:spLocks noChangeArrowheads="1"/>
              </p:cNvSpPr>
              <p:nvPr/>
            </p:nvSpPr>
            <p:spPr bwMode="auto">
              <a:xfrm>
                <a:off x="806" y="2266"/>
                <a:ext cx="70" cy="60"/>
              </a:xfrm>
              <a:prstGeom prst="moon">
                <a:avLst>
                  <a:gd name="adj" fmla="val 18347"/>
                </a:avLst>
              </a:prstGeom>
              <a:solidFill>
                <a:srgbClr val="80808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a:solidFill>
                      <a:schemeClr val="tx1"/>
                    </a:solidFill>
                    <a:latin typeface="Tahoma" panose="020B0604030504040204" pitchFamily="34" charset="0"/>
                    <a:ea typeface="宋体" panose="02010600030101010101" pitchFamily="2" charset="-122"/>
                  </a:defRPr>
                </a:lvl1pPr>
                <a:lvl2pPr marL="742950" indent="-285750">
                  <a:defRPr sz="2000">
                    <a:solidFill>
                      <a:schemeClr val="tx1"/>
                    </a:solidFill>
                    <a:latin typeface="Tahoma" panose="020B0604030504040204" pitchFamily="34" charset="0"/>
                    <a:ea typeface="宋体" panose="02010600030101010101" pitchFamily="2" charset="-122"/>
                  </a:defRPr>
                </a:lvl2pPr>
                <a:lvl3pPr marL="1143000" indent="-228600">
                  <a:defRPr sz="2000">
                    <a:solidFill>
                      <a:schemeClr val="tx1"/>
                    </a:solidFill>
                    <a:latin typeface="Tahoma" panose="020B0604030504040204" pitchFamily="34" charset="0"/>
                    <a:ea typeface="宋体" panose="02010600030101010101" pitchFamily="2" charset="-122"/>
                  </a:defRPr>
                </a:lvl3pPr>
                <a:lvl4pPr marL="1600200" indent="-228600">
                  <a:defRPr sz="2000">
                    <a:solidFill>
                      <a:schemeClr val="tx1"/>
                    </a:solidFill>
                    <a:latin typeface="Tahoma" panose="020B0604030504040204" pitchFamily="34" charset="0"/>
                    <a:ea typeface="宋体" panose="02010600030101010101" pitchFamily="2" charset="-122"/>
                  </a:defRPr>
                </a:lvl4pPr>
                <a:lvl5pPr marL="2057400" indent="-22860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49206" name="AutoShape 111"/>
              <p:cNvSpPr>
                <a:spLocks noChangeArrowheads="1"/>
              </p:cNvSpPr>
              <p:nvPr/>
            </p:nvSpPr>
            <p:spPr bwMode="auto">
              <a:xfrm flipH="1">
                <a:off x="905" y="2281"/>
                <a:ext cx="35" cy="30"/>
              </a:xfrm>
              <a:prstGeom prst="moon">
                <a:avLst>
                  <a:gd name="adj" fmla="val 41907"/>
                </a:avLst>
              </a:prstGeom>
              <a:solidFill>
                <a:srgbClr val="80808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a:solidFill>
                      <a:schemeClr val="tx1"/>
                    </a:solidFill>
                    <a:latin typeface="Tahoma" panose="020B0604030504040204" pitchFamily="34" charset="0"/>
                    <a:ea typeface="宋体" panose="02010600030101010101" pitchFamily="2" charset="-122"/>
                  </a:defRPr>
                </a:lvl1pPr>
                <a:lvl2pPr marL="742950" indent="-285750">
                  <a:defRPr sz="2000">
                    <a:solidFill>
                      <a:schemeClr val="tx1"/>
                    </a:solidFill>
                    <a:latin typeface="Tahoma" panose="020B0604030504040204" pitchFamily="34" charset="0"/>
                    <a:ea typeface="宋体" panose="02010600030101010101" pitchFamily="2" charset="-122"/>
                  </a:defRPr>
                </a:lvl2pPr>
                <a:lvl3pPr marL="1143000" indent="-228600">
                  <a:defRPr sz="2000">
                    <a:solidFill>
                      <a:schemeClr val="tx1"/>
                    </a:solidFill>
                    <a:latin typeface="Tahoma" panose="020B0604030504040204" pitchFamily="34" charset="0"/>
                    <a:ea typeface="宋体" panose="02010600030101010101" pitchFamily="2" charset="-122"/>
                  </a:defRPr>
                </a:lvl3pPr>
                <a:lvl4pPr marL="1600200" indent="-228600">
                  <a:defRPr sz="2000">
                    <a:solidFill>
                      <a:schemeClr val="tx1"/>
                    </a:solidFill>
                    <a:latin typeface="Tahoma" panose="020B0604030504040204" pitchFamily="34" charset="0"/>
                    <a:ea typeface="宋体" panose="02010600030101010101" pitchFamily="2" charset="-122"/>
                  </a:defRPr>
                </a:lvl4pPr>
                <a:lvl5pPr marL="2057400" indent="-22860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49207" name="AutoShape 112"/>
              <p:cNvSpPr>
                <a:spLocks noChangeArrowheads="1"/>
              </p:cNvSpPr>
              <p:nvPr/>
            </p:nvSpPr>
            <p:spPr bwMode="auto">
              <a:xfrm>
                <a:off x="857" y="2281"/>
                <a:ext cx="35" cy="30"/>
              </a:xfrm>
              <a:prstGeom prst="moon">
                <a:avLst>
                  <a:gd name="adj" fmla="val 41907"/>
                </a:avLst>
              </a:prstGeom>
              <a:solidFill>
                <a:srgbClr val="80808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a:solidFill>
                      <a:schemeClr val="tx1"/>
                    </a:solidFill>
                    <a:latin typeface="Tahoma" panose="020B0604030504040204" pitchFamily="34" charset="0"/>
                    <a:ea typeface="宋体" panose="02010600030101010101" pitchFamily="2" charset="-122"/>
                  </a:defRPr>
                </a:lvl1pPr>
                <a:lvl2pPr marL="742950" indent="-285750">
                  <a:defRPr sz="2000">
                    <a:solidFill>
                      <a:schemeClr val="tx1"/>
                    </a:solidFill>
                    <a:latin typeface="Tahoma" panose="020B0604030504040204" pitchFamily="34" charset="0"/>
                    <a:ea typeface="宋体" panose="02010600030101010101" pitchFamily="2" charset="-122"/>
                  </a:defRPr>
                </a:lvl2pPr>
                <a:lvl3pPr marL="1143000" indent="-228600">
                  <a:defRPr sz="2000">
                    <a:solidFill>
                      <a:schemeClr val="tx1"/>
                    </a:solidFill>
                    <a:latin typeface="Tahoma" panose="020B0604030504040204" pitchFamily="34" charset="0"/>
                    <a:ea typeface="宋体" panose="02010600030101010101" pitchFamily="2" charset="-122"/>
                  </a:defRPr>
                </a:lvl3pPr>
                <a:lvl4pPr marL="1600200" indent="-228600">
                  <a:defRPr sz="2000">
                    <a:solidFill>
                      <a:schemeClr val="tx1"/>
                    </a:solidFill>
                    <a:latin typeface="Tahoma" panose="020B0604030504040204" pitchFamily="34" charset="0"/>
                    <a:ea typeface="宋体" panose="02010600030101010101" pitchFamily="2" charset="-122"/>
                  </a:defRPr>
                </a:lvl4pPr>
                <a:lvl5pPr marL="2057400" indent="-22860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grpSp>
      <p:grpSp>
        <p:nvGrpSpPr>
          <p:cNvPr id="12" name="Group 113"/>
          <p:cNvGrpSpPr>
            <a:grpSpLocks/>
          </p:cNvGrpSpPr>
          <p:nvPr/>
        </p:nvGrpSpPr>
        <p:grpSpPr bwMode="auto">
          <a:xfrm>
            <a:off x="4500563" y="1466836"/>
            <a:ext cx="922337" cy="660400"/>
            <a:chOff x="1565" y="1797"/>
            <a:chExt cx="581" cy="416"/>
          </a:xfrm>
        </p:grpSpPr>
        <p:sp>
          <p:nvSpPr>
            <p:cNvPr id="49196" name="Freeform 114"/>
            <p:cNvSpPr>
              <a:spLocks/>
            </p:cNvSpPr>
            <p:nvPr/>
          </p:nvSpPr>
          <p:spPr bwMode="auto">
            <a:xfrm>
              <a:off x="1565" y="1797"/>
              <a:ext cx="128" cy="189"/>
            </a:xfrm>
            <a:custGeom>
              <a:avLst/>
              <a:gdLst>
                <a:gd name="T0" fmla="*/ 0 w 336"/>
                <a:gd name="T1" fmla="*/ 0 h 358"/>
                <a:gd name="T2" fmla="*/ 108 w 336"/>
                <a:gd name="T3" fmla="*/ 122 h 358"/>
                <a:gd name="T4" fmla="*/ 73 w 336"/>
                <a:gd name="T5" fmla="*/ 116 h 358"/>
                <a:gd name="T6" fmla="*/ 128 w 336"/>
                <a:gd name="T7" fmla="*/ 189 h 358"/>
                <a:gd name="T8" fmla="*/ 20 w 336"/>
                <a:gd name="T9" fmla="*/ 88 h 358"/>
                <a:gd name="T10" fmla="*/ 65 w 336"/>
                <a:gd name="T11" fmla="*/ 98 h 358"/>
                <a:gd name="T12" fmla="*/ 0 w 336"/>
                <a:gd name="T13" fmla="*/ 0 h 35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36" h="358">
                  <a:moveTo>
                    <a:pt x="0" y="0"/>
                  </a:moveTo>
                  <a:lnTo>
                    <a:pt x="283" y="232"/>
                  </a:lnTo>
                  <a:lnTo>
                    <a:pt x="191" y="219"/>
                  </a:lnTo>
                  <a:lnTo>
                    <a:pt x="336" y="358"/>
                  </a:lnTo>
                  <a:lnTo>
                    <a:pt x="53" y="166"/>
                  </a:lnTo>
                  <a:lnTo>
                    <a:pt x="171" y="186"/>
                  </a:lnTo>
                  <a:lnTo>
                    <a:pt x="0" y="0"/>
                  </a:lnTo>
                  <a:close/>
                </a:path>
              </a:pathLst>
            </a:custGeom>
            <a:solidFill>
              <a:schemeClr val="bg1"/>
            </a:solidFill>
            <a:ln w="9525">
              <a:solidFill>
                <a:schemeClr val="tx1"/>
              </a:solidFill>
              <a:round/>
              <a:headEnd/>
              <a:tailEnd/>
            </a:ln>
          </p:spPr>
          <p:txBody>
            <a:bodyPr/>
            <a:lstStyle/>
            <a:p>
              <a:endParaRPr lang="zh-CN" altLang="en-US">
                <a:solidFill>
                  <a:schemeClr val="tx1"/>
                </a:solidFill>
              </a:endParaRPr>
            </a:p>
          </p:txBody>
        </p:sp>
        <p:sp>
          <p:nvSpPr>
            <p:cNvPr id="49197" name="Freeform 115"/>
            <p:cNvSpPr>
              <a:spLocks/>
            </p:cNvSpPr>
            <p:nvPr/>
          </p:nvSpPr>
          <p:spPr bwMode="auto">
            <a:xfrm>
              <a:off x="2018" y="2024"/>
              <a:ext cx="128" cy="189"/>
            </a:xfrm>
            <a:custGeom>
              <a:avLst/>
              <a:gdLst>
                <a:gd name="T0" fmla="*/ 128 w 336"/>
                <a:gd name="T1" fmla="*/ 189 h 358"/>
                <a:gd name="T2" fmla="*/ 20 w 336"/>
                <a:gd name="T3" fmla="*/ 67 h 358"/>
                <a:gd name="T4" fmla="*/ 55 w 336"/>
                <a:gd name="T5" fmla="*/ 73 h 358"/>
                <a:gd name="T6" fmla="*/ 0 w 336"/>
                <a:gd name="T7" fmla="*/ 0 h 358"/>
                <a:gd name="T8" fmla="*/ 108 w 336"/>
                <a:gd name="T9" fmla="*/ 101 h 358"/>
                <a:gd name="T10" fmla="*/ 62 w 336"/>
                <a:gd name="T11" fmla="*/ 91 h 358"/>
                <a:gd name="T12" fmla="*/ 128 w 336"/>
                <a:gd name="T13" fmla="*/ 189 h 35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36" h="358">
                  <a:moveTo>
                    <a:pt x="336" y="358"/>
                  </a:moveTo>
                  <a:lnTo>
                    <a:pt x="52" y="126"/>
                  </a:lnTo>
                  <a:lnTo>
                    <a:pt x="145" y="139"/>
                  </a:lnTo>
                  <a:lnTo>
                    <a:pt x="0" y="0"/>
                  </a:lnTo>
                  <a:lnTo>
                    <a:pt x="283" y="192"/>
                  </a:lnTo>
                  <a:lnTo>
                    <a:pt x="164" y="172"/>
                  </a:lnTo>
                  <a:lnTo>
                    <a:pt x="336" y="358"/>
                  </a:lnTo>
                  <a:close/>
                </a:path>
              </a:pathLst>
            </a:custGeom>
            <a:solidFill>
              <a:schemeClr val="bg1"/>
            </a:solidFill>
            <a:ln w="9525">
              <a:solidFill>
                <a:schemeClr val="tx1"/>
              </a:solidFill>
              <a:round/>
              <a:headEnd/>
              <a:tailEnd/>
            </a:ln>
          </p:spPr>
          <p:txBody>
            <a:bodyPr/>
            <a:lstStyle/>
            <a:p>
              <a:endParaRPr lang="zh-CN" altLang="en-US">
                <a:solidFill>
                  <a:schemeClr val="tx1"/>
                </a:solidFill>
              </a:endParaRPr>
            </a:p>
          </p:txBody>
        </p:sp>
        <p:sp>
          <p:nvSpPr>
            <p:cNvPr id="49198" name="Freeform 116"/>
            <p:cNvSpPr>
              <a:spLocks/>
            </p:cNvSpPr>
            <p:nvPr/>
          </p:nvSpPr>
          <p:spPr bwMode="auto">
            <a:xfrm>
              <a:off x="1565" y="2017"/>
              <a:ext cx="128" cy="189"/>
            </a:xfrm>
            <a:custGeom>
              <a:avLst/>
              <a:gdLst>
                <a:gd name="T0" fmla="*/ 0 w 336"/>
                <a:gd name="T1" fmla="*/ 189 h 358"/>
                <a:gd name="T2" fmla="*/ 108 w 336"/>
                <a:gd name="T3" fmla="*/ 67 h 358"/>
                <a:gd name="T4" fmla="*/ 73 w 336"/>
                <a:gd name="T5" fmla="*/ 73 h 358"/>
                <a:gd name="T6" fmla="*/ 128 w 336"/>
                <a:gd name="T7" fmla="*/ 0 h 358"/>
                <a:gd name="T8" fmla="*/ 20 w 336"/>
                <a:gd name="T9" fmla="*/ 101 h 358"/>
                <a:gd name="T10" fmla="*/ 65 w 336"/>
                <a:gd name="T11" fmla="*/ 91 h 358"/>
                <a:gd name="T12" fmla="*/ 0 w 336"/>
                <a:gd name="T13" fmla="*/ 189 h 35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36" h="358">
                  <a:moveTo>
                    <a:pt x="0" y="358"/>
                  </a:moveTo>
                  <a:lnTo>
                    <a:pt x="283" y="126"/>
                  </a:lnTo>
                  <a:lnTo>
                    <a:pt x="191" y="139"/>
                  </a:lnTo>
                  <a:lnTo>
                    <a:pt x="336" y="0"/>
                  </a:lnTo>
                  <a:lnTo>
                    <a:pt x="52" y="192"/>
                  </a:lnTo>
                  <a:lnTo>
                    <a:pt x="171" y="172"/>
                  </a:lnTo>
                  <a:lnTo>
                    <a:pt x="0" y="358"/>
                  </a:lnTo>
                  <a:close/>
                </a:path>
              </a:pathLst>
            </a:custGeom>
            <a:solidFill>
              <a:schemeClr val="bg1"/>
            </a:solidFill>
            <a:ln w="9525">
              <a:solidFill>
                <a:schemeClr val="tx1"/>
              </a:solidFill>
              <a:round/>
              <a:headEnd/>
              <a:tailEnd/>
            </a:ln>
          </p:spPr>
          <p:txBody>
            <a:bodyPr/>
            <a:lstStyle/>
            <a:p>
              <a:endParaRPr lang="zh-CN" altLang="en-US">
                <a:solidFill>
                  <a:schemeClr val="tx1"/>
                </a:solidFill>
              </a:endParaRPr>
            </a:p>
          </p:txBody>
        </p:sp>
        <p:sp>
          <p:nvSpPr>
            <p:cNvPr id="49199" name="Freeform 117"/>
            <p:cNvSpPr>
              <a:spLocks/>
            </p:cNvSpPr>
            <p:nvPr/>
          </p:nvSpPr>
          <p:spPr bwMode="auto">
            <a:xfrm>
              <a:off x="2018" y="1797"/>
              <a:ext cx="128" cy="189"/>
            </a:xfrm>
            <a:custGeom>
              <a:avLst/>
              <a:gdLst>
                <a:gd name="T0" fmla="*/ 128 w 336"/>
                <a:gd name="T1" fmla="*/ 0 h 358"/>
                <a:gd name="T2" fmla="*/ 20 w 336"/>
                <a:gd name="T3" fmla="*/ 122 h 358"/>
                <a:gd name="T4" fmla="*/ 55 w 336"/>
                <a:gd name="T5" fmla="*/ 116 h 358"/>
                <a:gd name="T6" fmla="*/ 0 w 336"/>
                <a:gd name="T7" fmla="*/ 189 h 358"/>
                <a:gd name="T8" fmla="*/ 108 w 336"/>
                <a:gd name="T9" fmla="*/ 88 h 358"/>
                <a:gd name="T10" fmla="*/ 63 w 336"/>
                <a:gd name="T11" fmla="*/ 98 h 358"/>
                <a:gd name="T12" fmla="*/ 128 w 336"/>
                <a:gd name="T13" fmla="*/ 0 h 35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36" h="358">
                  <a:moveTo>
                    <a:pt x="336" y="0"/>
                  </a:moveTo>
                  <a:lnTo>
                    <a:pt x="53" y="232"/>
                  </a:lnTo>
                  <a:lnTo>
                    <a:pt x="145" y="219"/>
                  </a:lnTo>
                  <a:lnTo>
                    <a:pt x="0" y="358"/>
                  </a:lnTo>
                  <a:lnTo>
                    <a:pt x="283" y="166"/>
                  </a:lnTo>
                  <a:lnTo>
                    <a:pt x="165" y="186"/>
                  </a:lnTo>
                  <a:lnTo>
                    <a:pt x="336" y="0"/>
                  </a:lnTo>
                  <a:close/>
                </a:path>
              </a:pathLst>
            </a:custGeom>
            <a:solidFill>
              <a:schemeClr val="bg1"/>
            </a:solidFill>
            <a:ln w="9525">
              <a:solidFill>
                <a:schemeClr val="tx1"/>
              </a:solidFill>
              <a:round/>
              <a:headEnd/>
              <a:tailEnd/>
            </a:ln>
          </p:spPr>
          <p:txBody>
            <a:bodyPr/>
            <a:lstStyle/>
            <a:p>
              <a:endParaRPr lang="zh-CN" altLang="en-US">
                <a:solidFill>
                  <a:schemeClr val="tx1"/>
                </a:solidFill>
              </a:endParaRPr>
            </a:p>
          </p:txBody>
        </p:sp>
      </p:grpSp>
      <p:sp>
        <p:nvSpPr>
          <p:cNvPr id="49163" name="Text Box 118"/>
          <p:cNvSpPr txBox="1">
            <a:spLocks noChangeArrowheads="1"/>
          </p:cNvSpPr>
          <p:nvPr/>
        </p:nvSpPr>
        <p:spPr bwMode="auto">
          <a:xfrm>
            <a:off x="6732588" y="1357298"/>
            <a:ext cx="666750" cy="300038"/>
          </a:xfrm>
          <a:prstGeom prst="rect">
            <a:avLst/>
          </a:prstGeom>
          <a:solidFill>
            <a:srgbClr val="F8F8F8">
              <a:alpha val="58823"/>
            </a:srgbClr>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sz="2000">
                <a:solidFill>
                  <a:schemeClr val="tx1"/>
                </a:solidFill>
                <a:latin typeface="Tahoma" panose="020B0604030504040204" pitchFamily="34" charset="0"/>
                <a:ea typeface="宋体" panose="02010600030101010101" pitchFamily="2" charset="-122"/>
              </a:defRPr>
            </a:lvl1pPr>
            <a:lvl2pPr marL="742950" indent="-285750">
              <a:defRPr sz="2000">
                <a:solidFill>
                  <a:schemeClr val="tx1"/>
                </a:solidFill>
                <a:latin typeface="Tahoma" panose="020B0604030504040204" pitchFamily="34" charset="0"/>
                <a:ea typeface="宋体" panose="02010600030101010101" pitchFamily="2" charset="-122"/>
              </a:defRPr>
            </a:lvl2pPr>
            <a:lvl3pPr marL="1143000" indent="-228600">
              <a:defRPr sz="2000">
                <a:solidFill>
                  <a:schemeClr val="tx1"/>
                </a:solidFill>
                <a:latin typeface="Tahoma" panose="020B0604030504040204" pitchFamily="34" charset="0"/>
                <a:ea typeface="宋体" panose="02010600030101010101" pitchFamily="2" charset="-122"/>
              </a:defRPr>
            </a:lvl3pPr>
            <a:lvl4pPr marL="1600200" indent="-228600">
              <a:defRPr sz="2000">
                <a:solidFill>
                  <a:schemeClr val="tx1"/>
                </a:solidFill>
                <a:latin typeface="Tahoma" panose="020B0604030504040204" pitchFamily="34" charset="0"/>
                <a:ea typeface="宋体" panose="02010600030101010101" pitchFamily="2" charset="-122"/>
              </a:defRPr>
            </a:lvl4pPr>
            <a:lvl5pPr marL="2057400" indent="-22860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lnSpc>
                <a:spcPct val="85000"/>
              </a:lnSpc>
            </a:pPr>
            <a:r>
              <a:rPr kumimoji="1" lang="en-US" altLang="zh-CN" sz="1600">
                <a:latin typeface="Arial" panose="020B0604020202020204" pitchFamily="34" charset="0"/>
                <a:ea typeface="黑体" panose="02010609060101010101" pitchFamily="49" charset="-122"/>
              </a:rPr>
              <a:t>BSS</a:t>
            </a:r>
            <a:r>
              <a:rPr kumimoji="1" lang="en-US" altLang="zh-CN" sz="1600" baseline="-25000">
                <a:latin typeface="Arial" panose="020B0604020202020204" pitchFamily="34" charset="0"/>
                <a:ea typeface="黑体" panose="02010609060101010101" pitchFamily="49" charset="-122"/>
              </a:rPr>
              <a:t>1</a:t>
            </a:r>
          </a:p>
        </p:txBody>
      </p:sp>
      <p:sp>
        <p:nvSpPr>
          <p:cNvPr id="49164" name="Text Box 119"/>
          <p:cNvSpPr txBox="1">
            <a:spLocks noChangeArrowheads="1"/>
          </p:cNvSpPr>
          <p:nvPr/>
        </p:nvSpPr>
        <p:spPr bwMode="auto">
          <a:xfrm>
            <a:off x="8418513" y="1868473"/>
            <a:ext cx="319087"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sz="2000">
                <a:solidFill>
                  <a:schemeClr val="tx1"/>
                </a:solidFill>
                <a:latin typeface="Tahoma" panose="020B0604030504040204" pitchFamily="34" charset="0"/>
                <a:ea typeface="宋体" panose="02010600030101010101" pitchFamily="2" charset="-122"/>
              </a:defRPr>
            </a:lvl1pPr>
            <a:lvl2pPr marL="742950" indent="-285750">
              <a:defRPr sz="2000">
                <a:solidFill>
                  <a:schemeClr val="tx1"/>
                </a:solidFill>
                <a:latin typeface="Tahoma" panose="020B0604030504040204" pitchFamily="34" charset="0"/>
                <a:ea typeface="宋体" panose="02010600030101010101" pitchFamily="2" charset="-122"/>
              </a:defRPr>
            </a:lvl2pPr>
            <a:lvl3pPr marL="1143000" indent="-228600">
              <a:defRPr sz="2000">
                <a:solidFill>
                  <a:schemeClr val="tx1"/>
                </a:solidFill>
                <a:latin typeface="Tahoma" panose="020B0604030504040204" pitchFamily="34" charset="0"/>
                <a:ea typeface="宋体" panose="02010600030101010101" pitchFamily="2" charset="-122"/>
              </a:defRPr>
            </a:lvl3pPr>
            <a:lvl4pPr marL="1600200" indent="-228600">
              <a:defRPr sz="2000">
                <a:solidFill>
                  <a:schemeClr val="tx1"/>
                </a:solidFill>
                <a:latin typeface="Tahoma" panose="020B0604030504040204" pitchFamily="34" charset="0"/>
                <a:ea typeface="宋体" panose="02010600030101010101" pitchFamily="2" charset="-122"/>
              </a:defRPr>
            </a:lvl4pPr>
            <a:lvl5pPr marL="2057400" indent="-22860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1600">
                <a:latin typeface="Arial" panose="020B0604020202020204" pitchFamily="34" charset="0"/>
                <a:ea typeface="黑体" panose="02010609060101010101" pitchFamily="49" charset="-122"/>
              </a:rPr>
              <a:t>A</a:t>
            </a:r>
            <a:endParaRPr kumimoji="1" lang="en-US" altLang="zh-CN" sz="1600" baseline="-25000">
              <a:latin typeface="Arial" panose="020B0604020202020204" pitchFamily="34" charset="0"/>
              <a:ea typeface="黑体" panose="02010609060101010101" pitchFamily="49" charset="-122"/>
            </a:endParaRPr>
          </a:p>
        </p:txBody>
      </p:sp>
      <p:sp>
        <p:nvSpPr>
          <p:cNvPr id="49165" name="Text Box 120"/>
          <p:cNvSpPr txBox="1">
            <a:spLocks noChangeArrowheads="1"/>
          </p:cNvSpPr>
          <p:nvPr/>
        </p:nvSpPr>
        <p:spPr bwMode="auto">
          <a:xfrm>
            <a:off x="7669213" y="2892411"/>
            <a:ext cx="319087"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sz="2000">
                <a:solidFill>
                  <a:schemeClr val="tx1"/>
                </a:solidFill>
                <a:latin typeface="Tahoma" panose="020B0604030504040204" pitchFamily="34" charset="0"/>
                <a:ea typeface="宋体" panose="02010600030101010101" pitchFamily="2" charset="-122"/>
              </a:defRPr>
            </a:lvl1pPr>
            <a:lvl2pPr marL="742950" indent="-285750">
              <a:defRPr sz="2000">
                <a:solidFill>
                  <a:schemeClr val="tx1"/>
                </a:solidFill>
                <a:latin typeface="Tahoma" panose="020B0604030504040204" pitchFamily="34" charset="0"/>
                <a:ea typeface="宋体" panose="02010600030101010101" pitchFamily="2" charset="-122"/>
              </a:defRPr>
            </a:lvl2pPr>
            <a:lvl3pPr marL="1143000" indent="-228600">
              <a:defRPr sz="2000">
                <a:solidFill>
                  <a:schemeClr val="tx1"/>
                </a:solidFill>
                <a:latin typeface="Tahoma" panose="020B0604030504040204" pitchFamily="34" charset="0"/>
                <a:ea typeface="宋体" panose="02010600030101010101" pitchFamily="2" charset="-122"/>
              </a:defRPr>
            </a:lvl3pPr>
            <a:lvl4pPr marL="1600200" indent="-228600">
              <a:defRPr sz="2000">
                <a:solidFill>
                  <a:schemeClr val="tx1"/>
                </a:solidFill>
                <a:latin typeface="Tahoma" panose="020B0604030504040204" pitchFamily="34" charset="0"/>
                <a:ea typeface="宋体" panose="02010600030101010101" pitchFamily="2" charset="-122"/>
              </a:defRPr>
            </a:lvl4pPr>
            <a:lvl5pPr marL="2057400" indent="-22860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1600">
                <a:latin typeface="Arial" panose="020B0604020202020204" pitchFamily="34" charset="0"/>
                <a:ea typeface="黑体" panose="02010609060101010101" pitchFamily="49" charset="-122"/>
              </a:rPr>
              <a:t>B</a:t>
            </a:r>
            <a:endParaRPr kumimoji="1" lang="en-US" altLang="zh-CN" sz="1600" baseline="-25000">
              <a:latin typeface="Arial" panose="020B0604020202020204" pitchFamily="34" charset="0"/>
              <a:ea typeface="黑体" panose="02010609060101010101" pitchFamily="49" charset="-122"/>
            </a:endParaRPr>
          </a:p>
        </p:txBody>
      </p:sp>
      <p:sp>
        <p:nvSpPr>
          <p:cNvPr id="49166" name="Line 121"/>
          <p:cNvSpPr>
            <a:spLocks noChangeShapeType="1"/>
          </p:cNvSpPr>
          <p:nvPr/>
        </p:nvSpPr>
        <p:spPr bwMode="auto">
          <a:xfrm flipH="1">
            <a:off x="5508625" y="2016111"/>
            <a:ext cx="2573338" cy="25400"/>
          </a:xfrm>
          <a:prstGeom prst="line">
            <a:avLst/>
          </a:prstGeom>
          <a:noFill/>
          <a:ln w="9525">
            <a:solidFill>
              <a:schemeClr val="tx1"/>
            </a:solidFill>
            <a:round/>
            <a:headEnd/>
            <a:tailEnd type="triangle" w="sm"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solidFill>
                <a:schemeClr val="tx1"/>
              </a:solidFill>
            </a:endParaRPr>
          </a:p>
        </p:txBody>
      </p:sp>
      <p:sp>
        <p:nvSpPr>
          <p:cNvPr id="49167" name="Rectangle 122"/>
          <p:cNvSpPr>
            <a:spLocks noChangeArrowheads="1"/>
          </p:cNvSpPr>
          <p:nvPr/>
        </p:nvSpPr>
        <p:spPr bwMode="auto">
          <a:xfrm>
            <a:off x="6445250" y="1789098"/>
            <a:ext cx="1079500" cy="504825"/>
          </a:xfrm>
          <a:prstGeom prst="rect">
            <a:avLst/>
          </a:prstGeom>
          <a:solidFill>
            <a:schemeClr val="bg1"/>
          </a:solidFill>
          <a:ln w="9525">
            <a:solidFill>
              <a:schemeClr val="tx1"/>
            </a:solidFill>
            <a:miter lim="800000"/>
            <a:headEnd/>
            <a:tailEnd/>
          </a:ln>
          <a:effectLst>
            <a:outerShdw dist="35921" dir="2700000" algn="ctr" rotWithShape="0">
              <a:schemeClr val="bg2"/>
            </a:outerShdw>
          </a:effectLst>
        </p:spPr>
        <p:txBody>
          <a:bodyPr wrap="none" anchor="ctr"/>
          <a:lstStyle>
            <a:lvl1pPr>
              <a:defRPr sz="2000">
                <a:solidFill>
                  <a:schemeClr val="tx1"/>
                </a:solidFill>
                <a:latin typeface="Tahoma" panose="020B0604030504040204" pitchFamily="34" charset="0"/>
                <a:ea typeface="宋体" panose="02010600030101010101" pitchFamily="2" charset="-122"/>
              </a:defRPr>
            </a:lvl1pPr>
            <a:lvl2pPr marL="742950" indent="-285750">
              <a:defRPr sz="2000">
                <a:solidFill>
                  <a:schemeClr val="tx1"/>
                </a:solidFill>
                <a:latin typeface="Tahoma" panose="020B0604030504040204" pitchFamily="34" charset="0"/>
                <a:ea typeface="宋体" panose="02010600030101010101" pitchFamily="2" charset="-122"/>
              </a:defRPr>
            </a:lvl2pPr>
            <a:lvl3pPr marL="1143000" indent="-228600">
              <a:defRPr sz="2000">
                <a:solidFill>
                  <a:schemeClr val="tx1"/>
                </a:solidFill>
                <a:latin typeface="Tahoma" panose="020B0604030504040204" pitchFamily="34" charset="0"/>
                <a:ea typeface="宋体" panose="02010600030101010101" pitchFamily="2" charset="-122"/>
              </a:defRPr>
            </a:lvl3pPr>
            <a:lvl4pPr marL="1600200" indent="-228600">
              <a:defRPr sz="2000">
                <a:solidFill>
                  <a:schemeClr val="tx1"/>
                </a:solidFill>
                <a:latin typeface="Tahoma" panose="020B0604030504040204" pitchFamily="34" charset="0"/>
                <a:ea typeface="宋体" panose="02010600030101010101" pitchFamily="2" charset="-122"/>
              </a:defRPr>
            </a:lvl4pPr>
            <a:lvl5pPr marL="2057400" indent="-22860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algn="ctr" eaLnBrk="1" hangingPunct="1"/>
            <a:r>
              <a:rPr lang="zh-CN" altLang="en-US" sz="1600">
                <a:latin typeface="Arial" panose="020B0604020202020204" pitchFamily="34" charset="0"/>
                <a:ea typeface="黑体" panose="02010609060101010101" pitchFamily="49" charset="-122"/>
              </a:rPr>
              <a:t>去往 </a:t>
            </a:r>
            <a:r>
              <a:rPr lang="en-US" altLang="zh-CN" sz="1600">
                <a:latin typeface="Arial" panose="020B0604020202020204" pitchFamily="34" charset="0"/>
                <a:ea typeface="黑体" panose="02010609060101010101" pitchFamily="49" charset="-122"/>
              </a:rPr>
              <a:t>AP = 1</a:t>
            </a:r>
          </a:p>
          <a:p>
            <a:pPr algn="ctr" eaLnBrk="1" hangingPunct="1"/>
            <a:r>
              <a:rPr lang="zh-CN" altLang="en-US" sz="1600">
                <a:latin typeface="Arial" panose="020B0604020202020204" pitchFamily="34" charset="0"/>
                <a:ea typeface="黑体" panose="02010609060101010101" pitchFamily="49" charset="-122"/>
              </a:rPr>
              <a:t>来自 </a:t>
            </a:r>
            <a:r>
              <a:rPr lang="en-US" altLang="zh-CN" sz="1600">
                <a:latin typeface="Arial" panose="020B0604020202020204" pitchFamily="34" charset="0"/>
                <a:ea typeface="黑体" panose="02010609060101010101" pitchFamily="49" charset="-122"/>
              </a:rPr>
              <a:t>AP = 0</a:t>
            </a:r>
          </a:p>
        </p:txBody>
      </p:sp>
      <p:sp>
        <p:nvSpPr>
          <p:cNvPr id="49168" name="Line 123"/>
          <p:cNvSpPr>
            <a:spLocks noChangeShapeType="1"/>
          </p:cNvSpPr>
          <p:nvPr/>
        </p:nvSpPr>
        <p:spPr bwMode="auto">
          <a:xfrm flipV="1">
            <a:off x="3492500" y="2151048"/>
            <a:ext cx="1366838" cy="71438"/>
          </a:xfrm>
          <a:prstGeom prst="line">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solidFill>
                <a:schemeClr val="tx1"/>
              </a:solidFill>
            </a:endParaRPr>
          </a:p>
        </p:txBody>
      </p:sp>
      <p:sp>
        <p:nvSpPr>
          <p:cNvPr id="49169" name="Line 124"/>
          <p:cNvSpPr>
            <a:spLocks noChangeShapeType="1"/>
          </p:cNvSpPr>
          <p:nvPr/>
        </p:nvSpPr>
        <p:spPr bwMode="auto">
          <a:xfrm>
            <a:off x="5292725" y="2293923"/>
            <a:ext cx="2160588" cy="792163"/>
          </a:xfrm>
          <a:prstGeom prst="line">
            <a:avLst/>
          </a:prstGeom>
          <a:noFill/>
          <a:ln w="9525">
            <a:solidFill>
              <a:schemeClr val="tx1"/>
            </a:solidFill>
            <a:round/>
            <a:headEnd/>
            <a:tailEnd type="triangle" w="sm"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solidFill>
                <a:schemeClr val="tx1"/>
              </a:solidFill>
            </a:endParaRPr>
          </a:p>
        </p:txBody>
      </p:sp>
      <p:sp>
        <p:nvSpPr>
          <p:cNvPr id="49170" name="Rectangle 125"/>
          <p:cNvSpPr>
            <a:spLocks noChangeArrowheads="1"/>
          </p:cNvSpPr>
          <p:nvPr/>
        </p:nvSpPr>
        <p:spPr bwMode="auto">
          <a:xfrm rot="1192993">
            <a:off x="5868988" y="2438386"/>
            <a:ext cx="1079500" cy="504825"/>
          </a:xfrm>
          <a:prstGeom prst="rect">
            <a:avLst/>
          </a:prstGeom>
          <a:solidFill>
            <a:schemeClr val="bg1"/>
          </a:solidFill>
          <a:ln w="9525">
            <a:solidFill>
              <a:schemeClr val="tx1"/>
            </a:solidFill>
            <a:miter lim="800000"/>
            <a:headEnd/>
            <a:tailEnd/>
          </a:ln>
          <a:effectLst>
            <a:outerShdw dist="35921" dir="2700000" algn="ctr" rotWithShape="0">
              <a:schemeClr val="bg2"/>
            </a:outerShdw>
          </a:effectLst>
        </p:spPr>
        <p:txBody>
          <a:bodyPr wrap="none" anchor="ctr"/>
          <a:lstStyle>
            <a:lvl1pPr>
              <a:defRPr sz="2000">
                <a:solidFill>
                  <a:schemeClr val="tx1"/>
                </a:solidFill>
                <a:latin typeface="Tahoma" panose="020B0604030504040204" pitchFamily="34" charset="0"/>
                <a:ea typeface="宋体" panose="02010600030101010101" pitchFamily="2" charset="-122"/>
              </a:defRPr>
            </a:lvl1pPr>
            <a:lvl2pPr marL="742950" indent="-285750">
              <a:defRPr sz="2000">
                <a:solidFill>
                  <a:schemeClr val="tx1"/>
                </a:solidFill>
                <a:latin typeface="Tahoma" panose="020B0604030504040204" pitchFamily="34" charset="0"/>
                <a:ea typeface="宋体" panose="02010600030101010101" pitchFamily="2" charset="-122"/>
              </a:defRPr>
            </a:lvl2pPr>
            <a:lvl3pPr marL="1143000" indent="-228600">
              <a:defRPr sz="2000">
                <a:solidFill>
                  <a:schemeClr val="tx1"/>
                </a:solidFill>
                <a:latin typeface="Tahoma" panose="020B0604030504040204" pitchFamily="34" charset="0"/>
                <a:ea typeface="宋体" panose="02010600030101010101" pitchFamily="2" charset="-122"/>
              </a:defRPr>
            </a:lvl3pPr>
            <a:lvl4pPr marL="1600200" indent="-228600">
              <a:defRPr sz="2000">
                <a:solidFill>
                  <a:schemeClr val="tx1"/>
                </a:solidFill>
                <a:latin typeface="Tahoma" panose="020B0604030504040204" pitchFamily="34" charset="0"/>
                <a:ea typeface="宋体" panose="02010600030101010101" pitchFamily="2" charset="-122"/>
              </a:defRPr>
            </a:lvl4pPr>
            <a:lvl5pPr marL="2057400" indent="-22860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algn="ctr" eaLnBrk="1" hangingPunct="1"/>
            <a:r>
              <a:rPr lang="zh-CN" altLang="en-US" sz="1600">
                <a:latin typeface="Arial" panose="020B0604020202020204" pitchFamily="34" charset="0"/>
                <a:ea typeface="黑体" panose="02010609060101010101" pitchFamily="49" charset="-122"/>
              </a:rPr>
              <a:t>去往 </a:t>
            </a:r>
            <a:r>
              <a:rPr lang="en-US" altLang="zh-CN" sz="1600">
                <a:latin typeface="Arial" panose="020B0604020202020204" pitchFamily="34" charset="0"/>
                <a:ea typeface="黑体" panose="02010609060101010101" pitchFamily="49" charset="-122"/>
              </a:rPr>
              <a:t>AP = 0</a:t>
            </a:r>
          </a:p>
          <a:p>
            <a:pPr algn="ctr" eaLnBrk="1" hangingPunct="1"/>
            <a:r>
              <a:rPr lang="zh-CN" altLang="en-US" sz="1600">
                <a:latin typeface="Arial" panose="020B0604020202020204" pitchFamily="34" charset="0"/>
                <a:ea typeface="黑体" panose="02010609060101010101" pitchFamily="49" charset="-122"/>
              </a:rPr>
              <a:t>来自 </a:t>
            </a:r>
            <a:r>
              <a:rPr lang="en-US" altLang="zh-CN" sz="1600">
                <a:latin typeface="Arial" panose="020B0604020202020204" pitchFamily="34" charset="0"/>
                <a:ea typeface="黑体" panose="02010609060101010101" pitchFamily="49" charset="-122"/>
              </a:rPr>
              <a:t>AP = 1</a:t>
            </a:r>
          </a:p>
        </p:txBody>
      </p:sp>
      <p:sp>
        <p:nvSpPr>
          <p:cNvPr id="49171" name="Line 126"/>
          <p:cNvSpPr>
            <a:spLocks noChangeShapeType="1"/>
          </p:cNvSpPr>
          <p:nvPr/>
        </p:nvSpPr>
        <p:spPr bwMode="auto">
          <a:xfrm flipV="1">
            <a:off x="2052638" y="2222486"/>
            <a:ext cx="1150937" cy="288925"/>
          </a:xfrm>
          <a:prstGeom prst="line">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solidFill>
                <a:schemeClr val="tx1"/>
              </a:solidFill>
            </a:endParaRPr>
          </a:p>
        </p:txBody>
      </p:sp>
      <p:pic>
        <p:nvPicPr>
          <p:cNvPr id="49172" name="Picture 127" descr="D-Link%20DI-713P%20Wireless%20Broadband%20router"/>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1331913" y="2151048"/>
            <a:ext cx="749300" cy="623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aphicFrame>
        <p:nvGraphicFramePr>
          <p:cNvPr id="49173" name="Object 128"/>
          <p:cNvGraphicFramePr>
            <a:graphicFrameLocks noChangeAspect="1"/>
          </p:cNvGraphicFramePr>
          <p:nvPr>
            <p:extLst/>
          </p:nvPr>
        </p:nvGraphicFramePr>
        <p:xfrm>
          <a:off x="2484438" y="2582848"/>
          <a:ext cx="1800225" cy="1227138"/>
        </p:xfrm>
        <a:graphic>
          <a:graphicData uri="http://schemas.openxmlformats.org/presentationml/2006/ole">
            <p:oleObj spid="_x0000_s406538" name="VISIO" r:id="rId7" imgW="1687068" imgH="964692" progId="">
              <p:embed/>
            </p:oleObj>
          </a:graphicData>
        </a:graphic>
      </p:graphicFrame>
      <p:sp>
        <p:nvSpPr>
          <p:cNvPr id="49174" name="Text Box 129"/>
          <p:cNvSpPr txBox="1">
            <a:spLocks noChangeArrowheads="1"/>
          </p:cNvSpPr>
          <p:nvPr/>
        </p:nvSpPr>
        <p:spPr bwMode="auto">
          <a:xfrm>
            <a:off x="2928926" y="2943211"/>
            <a:ext cx="877163"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sz="2000">
                <a:solidFill>
                  <a:schemeClr val="tx1"/>
                </a:solidFill>
                <a:latin typeface="Tahoma" panose="020B0604030504040204" pitchFamily="34" charset="0"/>
                <a:ea typeface="宋体" panose="02010600030101010101" pitchFamily="2" charset="-122"/>
              </a:defRPr>
            </a:lvl1pPr>
            <a:lvl2pPr marL="742950" indent="-285750">
              <a:defRPr sz="2000">
                <a:solidFill>
                  <a:schemeClr val="tx1"/>
                </a:solidFill>
                <a:latin typeface="Tahoma" panose="020B0604030504040204" pitchFamily="34" charset="0"/>
                <a:ea typeface="宋体" panose="02010600030101010101" pitchFamily="2" charset="-122"/>
              </a:defRPr>
            </a:lvl2pPr>
            <a:lvl3pPr marL="1143000" indent="-228600">
              <a:defRPr sz="2000">
                <a:solidFill>
                  <a:schemeClr val="tx1"/>
                </a:solidFill>
                <a:latin typeface="Tahoma" panose="020B0604030504040204" pitchFamily="34" charset="0"/>
                <a:ea typeface="宋体" panose="02010600030101010101" pitchFamily="2" charset="-122"/>
              </a:defRPr>
            </a:lvl3pPr>
            <a:lvl4pPr marL="1600200" indent="-228600">
              <a:defRPr sz="2000">
                <a:solidFill>
                  <a:schemeClr val="tx1"/>
                </a:solidFill>
                <a:latin typeface="Tahoma" panose="020B0604030504040204" pitchFamily="34" charset="0"/>
                <a:ea typeface="宋体" panose="02010600030101010101" pitchFamily="2" charset="-122"/>
              </a:defRPr>
            </a:lvl4pPr>
            <a:lvl5pPr marL="2057400" indent="-22860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r>
              <a:rPr kumimoji="1" lang="zh-CN" altLang="en-US" sz="1800" dirty="0">
                <a:latin typeface="Arial" panose="020B0604020202020204" pitchFamily="34" charset="0"/>
                <a:ea typeface="黑体" panose="02010609060101010101" pitchFamily="49" charset="-122"/>
              </a:rPr>
              <a:t>因特网</a:t>
            </a:r>
          </a:p>
        </p:txBody>
      </p:sp>
      <p:pic>
        <p:nvPicPr>
          <p:cNvPr id="49175" name="Picture 130"/>
          <p:cNvPicPr>
            <a:picLocks noChangeArrowheads="1"/>
          </p:cNvPicPr>
          <p:nvPr/>
        </p:nvPicPr>
        <p:blipFill>
          <a:blip r:embed="rId8" cstate="print">
            <a:extLst>
              <a:ext uri="{28A0092B-C50C-407E-A947-70E740481C1C}">
                <a14:useLocalDpi xmlns:a14="http://schemas.microsoft.com/office/drawing/2010/main" xmlns="" val="0"/>
              </a:ext>
            </a:extLst>
          </a:blip>
          <a:srcRect/>
          <a:stretch>
            <a:fillRect/>
          </a:stretch>
        </p:blipFill>
        <p:spPr bwMode="auto">
          <a:xfrm>
            <a:off x="3060700" y="2078023"/>
            <a:ext cx="600075" cy="2730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699">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tx1"/>
                  </a:outerShdw>
                </a:effectLst>
              </a14:hiddenEffects>
            </a:ext>
          </a:extLst>
        </p:spPr>
      </p:pic>
      <p:sp>
        <p:nvSpPr>
          <p:cNvPr id="49176" name="Text Box 131"/>
          <p:cNvSpPr txBox="1">
            <a:spLocks noChangeArrowheads="1"/>
          </p:cNvSpPr>
          <p:nvPr/>
        </p:nvSpPr>
        <p:spPr bwMode="auto">
          <a:xfrm>
            <a:off x="3132138" y="1789098"/>
            <a:ext cx="330200"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sz="2000">
                <a:solidFill>
                  <a:schemeClr val="tx1"/>
                </a:solidFill>
                <a:latin typeface="Tahoma" panose="020B0604030504040204" pitchFamily="34" charset="0"/>
                <a:ea typeface="宋体" panose="02010600030101010101" pitchFamily="2" charset="-122"/>
              </a:defRPr>
            </a:lvl1pPr>
            <a:lvl2pPr marL="742950" indent="-285750">
              <a:defRPr sz="2000">
                <a:solidFill>
                  <a:schemeClr val="tx1"/>
                </a:solidFill>
                <a:latin typeface="Tahoma" panose="020B0604030504040204" pitchFamily="34" charset="0"/>
                <a:ea typeface="宋体" panose="02010600030101010101" pitchFamily="2" charset="-122"/>
              </a:defRPr>
            </a:lvl2pPr>
            <a:lvl3pPr marL="1143000" indent="-228600">
              <a:defRPr sz="2000">
                <a:solidFill>
                  <a:schemeClr val="tx1"/>
                </a:solidFill>
                <a:latin typeface="Tahoma" panose="020B0604030504040204" pitchFamily="34" charset="0"/>
                <a:ea typeface="宋体" panose="02010600030101010101" pitchFamily="2" charset="-122"/>
              </a:defRPr>
            </a:lvl3pPr>
            <a:lvl4pPr marL="1600200" indent="-228600">
              <a:defRPr sz="2000">
                <a:solidFill>
                  <a:schemeClr val="tx1"/>
                </a:solidFill>
                <a:latin typeface="Tahoma" panose="020B0604030504040204" pitchFamily="34" charset="0"/>
                <a:ea typeface="宋体" panose="02010600030101010101" pitchFamily="2" charset="-122"/>
              </a:defRPr>
            </a:lvl4pPr>
            <a:lvl5pPr marL="2057400" indent="-22860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1600">
                <a:latin typeface="Arial" panose="020B0604020202020204" pitchFamily="34" charset="0"/>
                <a:ea typeface="黑体" panose="02010609060101010101" pitchFamily="49" charset="-122"/>
              </a:rPr>
              <a:t>R</a:t>
            </a:r>
            <a:endParaRPr kumimoji="1" lang="en-US" altLang="zh-CN" sz="1600" baseline="-25000">
              <a:latin typeface="Arial" panose="020B0604020202020204" pitchFamily="34" charset="0"/>
              <a:ea typeface="黑体" panose="02010609060101010101" pitchFamily="49" charset="-122"/>
            </a:endParaRPr>
          </a:p>
        </p:txBody>
      </p:sp>
      <p:sp>
        <p:nvSpPr>
          <p:cNvPr id="49177" name="Oval 132"/>
          <p:cNvSpPr>
            <a:spLocks noChangeArrowheads="1"/>
          </p:cNvSpPr>
          <p:nvPr/>
        </p:nvSpPr>
        <p:spPr bwMode="auto">
          <a:xfrm>
            <a:off x="250825" y="1933561"/>
            <a:ext cx="2233613" cy="1512887"/>
          </a:xfrm>
          <a:prstGeom prst="ellipse">
            <a:avLst/>
          </a:prstGeom>
          <a:noFill/>
          <a:ln w="9525">
            <a:solidFill>
              <a:schemeClr val="tx1"/>
            </a:solidFill>
            <a:prstDash val="dash"/>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a:solidFill>
                  <a:schemeClr val="tx1"/>
                </a:solidFill>
                <a:latin typeface="Tahoma" panose="020B0604030504040204" pitchFamily="34" charset="0"/>
                <a:ea typeface="宋体" panose="02010600030101010101" pitchFamily="2" charset="-122"/>
              </a:defRPr>
            </a:lvl1pPr>
            <a:lvl2pPr marL="742950" indent="-285750">
              <a:defRPr sz="2000">
                <a:solidFill>
                  <a:schemeClr val="tx1"/>
                </a:solidFill>
                <a:latin typeface="Tahoma" panose="020B0604030504040204" pitchFamily="34" charset="0"/>
                <a:ea typeface="宋体" panose="02010600030101010101" pitchFamily="2" charset="-122"/>
              </a:defRPr>
            </a:lvl2pPr>
            <a:lvl3pPr marL="1143000" indent="-228600">
              <a:defRPr sz="2000">
                <a:solidFill>
                  <a:schemeClr val="tx1"/>
                </a:solidFill>
                <a:latin typeface="Tahoma" panose="020B0604030504040204" pitchFamily="34" charset="0"/>
                <a:ea typeface="宋体" panose="02010600030101010101" pitchFamily="2" charset="-122"/>
              </a:defRPr>
            </a:lvl3pPr>
            <a:lvl4pPr marL="1600200" indent="-228600">
              <a:defRPr sz="2000">
                <a:solidFill>
                  <a:schemeClr val="tx1"/>
                </a:solidFill>
                <a:latin typeface="Tahoma" panose="020B0604030504040204" pitchFamily="34" charset="0"/>
                <a:ea typeface="宋体" panose="02010600030101010101" pitchFamily="2" charset="-122"/>
              </a:defRPr>
            </a:lvl4pPr>
            <a:lvl5pPr marL="2057400" indent="-22860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49178" name="Text Box 133"/>
          <p:cNvSpPr txBox="1">
            <a:spLocks noChangeArrowheads="1"/>
          </p:cNvSpPr>
          <p:nvPr/>
        </p:nvSpPr>
        <p:spPr bwMode="auto">
          <a:xfrm>
            <a:off x="539750" y="2149461"/>
            <a:ext cx="666750" cy="300037"/>
          </a:xfrm>
          <a:prstGeom prst="rect">
            <a:avLst/>
          </a:prstGeom>
          <a:solidFill>
            <a:srgbClr val="F8F8F8">
              <a:alpha val="58823"/>
            </a:srgbClr>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sz="2000">
                <a:solidFill>
                  <a:schemeClr val="tx1"/>
                </a:solidFill>
                <a:latin typeface="Tahoma" panose="020B0604030504040204" pitchFamily="34" charset="0"/>
                <a:ea typeface="宋体" panose="02010600030101010101" pitchFamily="2" charset="-122"/>
              </a:defRPr>
            </a:lvl1pPr>
            <a:lvl2pPr marL="742950" indent="-285750">
              <a:defRPr sz="2000">
                <a:solidFill>
                  <a:schemeClr val="tx1"/>
                </a:solidFill>
                <a:latin typeface="Tahoma" panose="020B0604030504040204" pitchFamily="34" charset="0"/>
                <a:ea typeface="宋体" panose="02010600030101010101" pitchFamily="2" charset="-122"/>
              </a:defRPr>
            </a:lvl2pPr>
            <a:lvl3pPr marL="1143000" indent="-228600">
              <a:defRPr sz="2000">
                <a:solidFill>
                  <a:schemeClr val="tx1"/>
                </a:solidFill>
                <a:latin typeface="Tahoma" panose="020B0604030504040204" pitchFamily="34" charset="0"/>
                <a:ea typeface="宋体" panose="02010600030101010101" pitchFamily="2" charset="-122"/>
              </a:defRPr>
            </a:lvl3pPr>
            <a:lvl4pPr marL="1600200" indent="-228600">
              <a:defRPr sz="2000">
                <a:solidFill>
                  <a:schemeClr val="tx1"/>
                </a:solidFill>
                <a:latin typeface="Tahoma" panose="020B0604030504040204" pitchFamily="34" charset="0"/>
                <a:ea typeface="宋体" panose="02010600030101010101" pitchFamily="2" charset="-122"/>
              </a:defRPr>
            </a:lvl4pPr>
            <a:lvl5pPr marL="2057400" indent="-22860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lnSpc>
                <a:spcPct val="85000"/>
              </a:lnSpc>
            </a:pPr>
            <a:r>
              <a:rPr kumimoji="1" lang="en-US" altLang="zh-CN" sz="1600">
                <a:latin typeface="Arial" panose="020B0604020202020204" pitchFamily="34" charset="0"/>
                <a:ea typeface="黑体" panose="02010609060101010101" pitchFamily="49" charset="-122"/>
              </a:rPr>
              <a:t>BSS</a:t>
            </a:r>
            <a:r>
              <a:rPr kumimoji="1" lang="en-US" altLang="zh-CN" sz="1600" baseline="-25000">
                <a:latin typeface="Arial" panose="020B0604020202020204" pitchFamily="34" charset="0"/>
                <a:ea typeface="黑体" panose="02010609060101010101" pitchFamily="49" charset="-122"/>
              </a:rPr>
              <a:t>2</a:t>
            </a:r>
          </a:p>
        </p:txBody>
      </p:sp>
      <p:sp>
        <p:nvSpPr>
          <p:cNvPr id="49179" name="Text Box 134"/>
          <p:cNvSpPr txBox="1">
            <a:spLocks noChangeArrowheads="1"/>
          </p:cNvSpPr>
          <p:nvPr/>
        </p:nvSpPr>
        <p:spPr bwMode="auto">
          <a:xfrm>
            <a:off x="1692275" y="2076436"/>
            <a:ext cx="531813"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sz="2000">
                <a:solidFill>
                  <a:schemeClr val="tx1"/>
                </a:solidFill>
                <a:latin typeface="Tahoma" panose="020B0604030504040204" pitchFamily="34" charset="0"/>
                <a:ea typeface="宋体" panose="02010600030101010101" pitchFamily="2" charset="-122"/>
              </a:defRPr>
            </a:lvl1pPr>
            <a:lvl2pPr marL="742950" indent="-285750">
              <a:defRPr sz="2000">
                <a:solidFill>
                  <a:schemeClr val="tx1"/>
                </a:solidFill>
                <a:latin typeface="Tahoma" panose="020B0604030504040204" pitchFamily="34" charset="0"/>
                <a:ea typeface="宋体" panose="02010600030101010101" pitchFamily="2" charset="-122"/>
              </a:defRPr>
            </a:lvl2pPr>
            <a:lvl3pPr marL="1143000" indent="-228600">
              <a:defRPr sz="2000">
                <a:solidFill>
                  <a:schemeClr val="tx1"/>
                </a:solidFill>
                <a:latin typeface="Tahoma" panose="020B0604030504040204" pitchFamily="34" charset="0"/>
                <a:ea typeface="宋体" panose="02010600030101010101" pitchFamily="2" charset="-122"/>
              </a:defRPr>
            </a:lvl3pPr>
            <a:lvl4pPr marL="1600200" indent="-228600">
              <a:defRPr sz="2000">
                <a:solidFill>
                  <a:schemeClr val="tx1"/>
                </a:solidFill>
                <a:latin typeface="Tahoma" panose="020B0604030504040204" pitchFamily="34" charset="0"/>
                <a:ea typeface="宋体" panose="02010600030101010101" pitchFamily="2" charset="-122"/>
              </a:defRPr>
            </a:lvl4pPr>
            <a:lvl5pPr marL="2057400" indent="-22860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1600">
                <a:latin typeface="Arial" panose="020B0604020202020204" pitchFamily="34" charset="0"/>
                <a:ea typeface="黑体" panose="02010609060101010101" pitchFamily="49" charset="-122"/>
              </a:rPr>
              <a:t>AP</a:t>
            </a:r>
            <a:r>
              <a:rPr kumimoji="1" lang="en-US" altLang="zh-CN" sz="1600" baseline="-25000">
                <a:latin typeface="Arial" panose="020B0604020202020204" pitchFamily="34" charset="0"/>
                <a:ea typeface="黑体" panose="02010609060101010101" pitchFamily="49" charset="-122"/>
              </a:rPr>
              <a:t>2</a:t>
            </a:r>
          </a:p>
        </p:txBody>
      </p:sp>
      <p:grpSp>
        <p:nvGrpSpPr>
          <p:cNvPr id="13" name="Group 135"/>
          <p:cNvGrpSpPr>
            <a:grpSpLocks/>
          </p:cNvGrpSpPr>
          <p:nvPr/>
        </p:nvGrpSpPr>
        <p:grpSpPr bwMode="auto">
          <a:xfrm>
            <a:off x="468313" y="2725723"/>
            <a:ext cx="671512" cy="495300"/>
            <a:chOff x="762" y="2391"/>
            <a:chExt cx="423" cy="312"/>
          </a:xfrm>
        </p:grpSpPr>
        <p:grpSp>
          <p:nvGrpSpPr>
            <p:cNvPr id="14" name="Group 136"/>
            <p:cNvGrpSpPr>
              <a:grpSpLocks/>
            </p:cNvGrpSpPr>
            <p:nvPr/>
          </p:nvGrpSpPr>
          <p:grpSpPr bwMode="auto">
            <a:xfrm>
              <a:off x="867" y="2432"/>
              <a:ext cx="318" cy="271"/>
              <a:chOff x="657" y="1570"/>
              <a:chExt cx="318" cy="311"/>
            </a:xfrm>
          </p:grpSpPr>
          <p:sp>
            <p:nvSpPr>
              <p:cNvPr id="49194" name="Line 137"/>
              <p:cNvSpPr>
                <a:spLocks noChangeShapeType="1"/>
              </p:cNvSpPr>
              <p:nvPr/>
            </p:nvSpPr>
            <p:spPr bwMode="auto">
              <a:xfrm flipH="1">
                <a:off x="703" y="1570"/>
                <a:ext cx="0" cy="78"/>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solidFill>
                    <a:schemeClr val="tx1"/>
                  </a:solidFill>
                </a:endParaRPr>
              </a:p>
            </p:txBody>
          </p:sp>
          <p:pic>
            <p:nvPicPr>
              <p:cNvPr id="49195" name="Picture 138" descr="laptop copy"/>
              <p:cNvPicPr>
                <a:picLocks noChangeAspect="1" noChangeArrowheads="1"/>
              </p:cNvPicPr>
              <p:nvPr/>
            </p:nvPicPr>
            <p:blipFill>
              <a:blip r:embed="rId6">
                <a:extLst>
                  <a:ext uri="{28A0092B-C50C-407E-A947-70E740481C1C}">
                    <a14:useLocalDpi xmlns:a14="http://schemas.microsoft.com/office/drawing/2010/main" xmlns="" val="0"/>
                  </a:ext>
                </a:extLst>
              </a:blip>
              <a:srcRect/>
              <a:stretch>
                <a:fillRect/>
              </a:stretch>
            </p:blipFill>
            <p:spPr bwMode="auto">
              <a:xfrm>
                <a:off x="657" y="1615"/>
                <a:ext cx="318" cy="26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grpSp>
          <p:nvGrpSpPr>
            <p:cNvPr id="15" name="Group 139"/>
            <p:cNvGrpSpPr>
              <a:grpSpLocks/>
            </p:cNvGrpSpPr>
            <p:nvPr/>
          </p:nvGrpSpPr>
          <p:grpSpPr bwMode="auto">
            <a:xfrm>
              <a:off x="762" y="2391"/>
              <a:ext cx="306" cy="90"/>
              <a:chOff x="748" y="2251"/>
              <a:chExt cx="306" cy="90"/>
            </a:xfrm>
          </p:grpSpPr>
          <p:sp>
            <p:nvSpPr>
              <p:cNvPr id="49188" name="AutoShape 140"/>
              <p:cNvSpPr>
                <a:spLocks noChangeArrowheads="1"/>
              </p:cNvSpPr>
              <p:nvPr/>
            </p:nvSpPr>
            <p:spPr bwMode="auto">
              <a:xfrm>
                <a:off x="748" y="2251"/>
                <a:ext cx="111" cy="90"/>
              </a:xfrm>
              <a:prstGeom prst="moon">
                <a:avLst>
                  <a:gd name="adj" fmla="val 18444"/>
                </a:avLst>
              </a:prstGeom>
              <a:solidFill>
                <a:srgbClr val="80808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a:solidFill>
                      <a:schemeClr val="tx1"/>
                    </a:solidFill>
                    <a:latin typeface="Tahoma" panose="020B0604030504040204" pitchFamily="34" charset="0"/>
                    <a:ea typeface="宋体" panose="02010600030101010101" pitchFamily="2" charset="-122"/>
                  </a:defRPr>
                </a:lvl1pPr>
                <a:lvl2pPr marL="742950" indent="-285750">
                  <a:defRPr sz="2000">
                    <a:solidFill>
                      <a:schemeClr val="tx1"/>
                    </a:solidFill>
                    <a:latin typeface="Tahoma" panose="020B0604030504040204" pitchFamily="34" charset="0"/>
                    <a:ea typeface="宋体" panose="02010600030101010101" pitchFamily="2" charset="-122"/>
                  </a:defRPr>
                </a:lvl2pPr>
                <a:lvl3pPr marL="1143000" indent="-228600">
                  <a:defRPr sz="2000">
                    <a:solidFill>
                      <a:schemeClr val="tx1"/>
                    </a:solidFill>
                    <a:latin typeface="Tahoma" panose="020B0604030504040204" pitchFamily="34" charset="0"/>
                    <a:ea typeface="宋体" panose="02010600030101010101" pitchFamily="2" charset="-122"/>
                  </a:defRPr>
                </a:lvl3pPr>
                <a:lvl4pPr marL="1600200" indent="-228600">
                  <a:defRPr sz="2000">
                    <a:solidFill>
                      <a:schemeClr val="tx1"/>
                    </a:solidFill>
                    <a:latin typeface="Tahoma" panose="020B0604030504040204" pitchFamily="34" charset="0"/>
                    <a:ea typeface="宋体" panose="02010600030101010101" pitchFamily="2" charset="-122"/>
                  </a:defRPr>
                </a:lvl4pPr>
                <a:lvl5pPr marL="2057400" indent="-22860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49189" name="AutoShape 141"/>
              <p:cNvSpPr>
                <a:spLocks noChangeArrowheads="1"/>
              </p:cNvSpPr>
              <p:nvPr/>
            </p:nvSpPr>
            <p:spPr bwMode="auto">
              <a:xfrm flipH="1">
                <a:off x="943" y="2251"/>
                <a:ext cx="111" cy="90"/>
              </a:xfrm>
              <a:prstGeom prst="moon">
                <a:avLst>
                  <a:gd name="adj" fmla="val 18444"/>
                </a:avLst>
              </a:prstGeom>
              <a:solidFill>
                <a:srgbClr val="80808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a:solidFill>
                      <a:schemeClr val="tx1"/>
                    </a:solidFill>
                    <a:latin typeface="Tahoma" panose="020B0604030504040204" pitchFamily="34" charset="0"/>
                    <a:ea typeface="宋体" panose="02010600030101010101" pitchFamily="2" charset="-122"/>
                  </a:defRPr>
                </a:lvl1pPr>
                <a:lvl2pPr marL="742950" indent="-285750">
                  <a:defRPr sz="2000">
                    <a:solidFill>
                      <a:schemeClr val="tx1"/>
                    </a:solidFill>
                    <a:latin typeface="Tahoma" panose="020B0604030504040204" pitchFamily="34" charset="0"/>
                    <a:ea typeface="宋体" panose="02010600030101010101" pitchFamily="2" charset="-122"/>
                  </a:defRPr>
                </a:lvl2pPr>
                <a:lvl3pPr marL="1143000" indent="-228600">
                  <a:defRPr sz="2000">
                    <a:solidFill>
                      <a:schemeClr val="tx1"/>
                    </a:solidFill>
                    <a:latin typeface="Tahoma" panose="020B0604030504040204" pitchFamily="34" charset="0"/>
                    <a:ea typeface="宋体" panose="02010600030101010101" pitchFamily="2" charset="-122"/>
                  </a:defRPr>
                </a:lvl3pPr>
                <a:lvl4pPr marL="1600200" indent="-228600">
                  <a:defRPr sz="2000">
                    <a:solidFill>
                      <a:schemeClr val="tx1"/>
                    </a:solidFill>
                    <a:latin typeface="Tahoma" panose="020B0604030504040204" pitchFamily="34" charset="0"/>
                    <a:ea typeface="宋体" panose="02010600030101010101" pitchFamily="2" charset="-122"/>
                  </a:defRPr>
                </a:lvl4pPr>
                <a:lvl5pPr marL="2057400" indent="-22860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49190" name="AutoShape 142"/>
              <p:cNvSpPr>
                <a:spLocks noChangeArrowheads="1"/>
              </p:cNvSpPr>
              <p:nvPr/>
            </p:nvSpPr>
            <p:spPr bwMode="auto">
              <a:xfrm flipH="1">
                <a:off x="922" y="2266"/>
                <a:ext cx="70" cy="60"/>
              </a:xfrm>
              <a:prstGeom prst="moon">
                <a:avLst>
                  <a:gd name="adj" fmla="val 18347"/>
                </a:avLst>
              </a:prstGeom>
              <a:solidFill>
                <a:srgbClr val="80808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a:solidFill>
                      <a:schemeClr val="tx1"/>
                    </a:solidFill>
                    <a:latin typeface="Tahoma" panose="020B0604030504040204" pitchFamily="34" charset="0"/>
                    <a:ea typeface="宋体" panose="02010600030101010101" pitchFamily="2" charset="-122"/>
                  </a:defRPr>
                </a:lvl1pPr>
                <a:lvl2pPr marL="742950" indent="-285750">
                  <a:defRPr sz="2000">
                    <a:solidFill>
                      <a:schemeClr val="tx1"/>
                    </a:solidFill>
                    <a:latin typeface="Tahoma" panose="020B0604030504040204" pitchFamily="34" charset="0"/>
                    <a:ea typeface="宋体" panose="02010600030101010101" pitchFamily="2" charset="-122"/>
                  </a:defRPr>
                </a:lvl2pPr>
                <a:lvl3pPr marL="1143000" indent="-228600">
                  <a:defRPr sz="2000">
                    <a:solidFill>
                      <a:schemeClr val="tx1"/>
                    </a:solidFill>
                    <a:latin typeface="Tahoma" panose="020B0604030504040204" pitchFamily="34" charset="0"/>
                    <a:ea typeface="宋体" panose="02010600030101010101" pitchFamily="2" charset="-122"/>
                  </a:defRPr>
                </a:lvl3pPr>
                <a:lvl4pPr marL="1600200" indent="-228600">
                  <a:defRPr sz="2000">
                    <a:solidFill>
                      <a:schemeClr val="tx1"/>
                    </a:solidFill>
                    <a:latin typeface="Tahoma" panose="020B0604030504040204" pitchFamily="34" charset="0"/>
                    <a:ea typeface="宋体" panose="02010600030101010101" pitchFamily="2" charset="-122"/>
                  </a:defRPr>
                </a:lvl4pPr>
                <a:lvl5pPr marL="2057400" indent="-22860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49191" name="AutoShape 143"/>
              <p:cNvSpPr>
                <a:spLocks noChangeArrowheads="1"/>
              </p:cNvSpPr>
              <p:nvPr/>
            </p:nvSpPr>
            <p:spPr bwMode="auto">
              <a:xfrm>
                <a:off x="806" y="2266"/>
                <a:ext cx="70" cy="60"/>
              </a:xfrm>
              <a:prstGeom prst="moon">
                <a:avLst>
                  <a:gd name="adj" fmla="val 18347"/>
                </a:avLst>
              </a:prstGeom>
              <a:solidFill>
                <a:srgbClr val="80808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a:solidFill>
                      <a:schemeClr val="tx1"/>
                    </a:solidFill>
                    <a:latin typeface="Tahoma" panose="020B0604030504040204" pitchFamily="34" charset="0"/>
                    <a:ea typeface="宋体" panose="02010600030101010101" pitchFamily="2" charset="-122"/>
                  </a:defRPr>
                </a:lvl1pPr>
                <a:lvl2pPr marL="742950" indent="-285750">
                  <a:defRPr sz="2000">
                    <a:solidFill>
                      <a:schemeClr val="tx1"/>
                    </a:solidFill>
                    <a:latin typeface="Tahoma" panose="020B0604030504040204" pitchFamily="34" charset="0"/>
                    <a:ea typeface="宋体" panose="02010600030101010101" pitchFamily="2" charset="-122"/>
                  </a:defRPr>
                </a:lvl2pPr>
                <a:lvl3pPr marL="1143000" indent="-228600">
                  <a:defRPr sz="2000">
                    <a:solidFill>
                      <a:schemeClr val="tx1"/>
                    </a:solidFill>
                    <a:latin typeface="Tahoma" panose="020B0604030504040204" pitchFamily="34" charset="0"/>
                    <a:ea typeface="宋体" panose="02010600030101010101" pitchFamily="2" charset="-122"/>
                  </a:defRPr>
                </a:lvl3pPr>
                <a:lvl4pPr marL="1600200" indent="-228600">
                  <a:defRPr sz="2000">
                    <a:solidFill>
                      <a:schemeClr val="tx1"/>
                    </a:solidFill>
                    <a:latin typeface="Tahoma" panose="020B0604030504040204" pitchFamily="34" charset="0"/>
                    <a:ea typeface="宋体" panose="02010600030101010101" pitchFamily="2" charset="-122"/>
                  </a:defRPr>
                </a:lvl4pPr>
                <a:lvl5pPr marL="2057400" indent="-22860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49192" name="AutoShape 144"/>
              <p:cNvSpPr>
                <a:spLocks noChangeArrowheads="1"/>
              </p:cNvSpPr>
              <p:nvPr/>
            </p:nvSpPr>
            <p:spPr bwMode="auto">
              <a:xfrm flipH="1">
                <a:off x="905" y="2281"/>
                <a:ext cx="35" cy="30"/>
              </a:xfrm>
              <a:prstGeom prst="moon">
                <a:avLst>
                  <a:gd name="adj" fmla="val 41907"/>
                </a:avLst>
              </a:prstGeom>
              <a:solidFill>
                <a:srgbClr val="80808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a:solidFill>
                      <a:schemeClr val="tx1"/>
                    </a:solidFill>
                    <a:latin typeface="Tahoma" panose="020B0604030504040204" pitchFamily="34" charset="0"/>
                    <a:ea typeface="宋体" panose="02010600030101010101" pitchFamily="2" charset="-122"/>
                  </a:defRPr>
                </a:lvl1pPr>
                <a:lvl2pPr marL="742950" indent="-285750">
                  <a:defRPr sz="2000">
                    <a:solidFill>
                      <a:schemeClr val="tx1"/>
                    </a:solidFill>
                    <a:latin typeface="Tahoma" panose="020B0604030504040204" pitchFamily="34" charset="0"/>
                    <a:ea typeface="宋体" panose="02010600030101010101" pitchFamily="2" charset="-122"/>
                  </a:defRPr>
                </a:lvl2pPr>
                <a:lvl3pPr marL="1143000" indent="-228600">
                  <a:defRPr sz="2000">
                    <a:solidFill>
                      <a:schemeClr val="tx1"/>
                    </a:solidFill>
                    <a:latin typeface="Tahoma" panose="020B0604030504040204" pitchFamily="34" charset="0"/>
                    <a:ea typeface="宋体" panose="02010600030101010101" pitchFamily="2" charset="-122"/>
                  </a:defRPr>
                </a:lvl3pPr>
                <a:lvl4pPr marL="1600200" indent="-228600">
                  <a:defRPr sz="2000">
                    <a:solidFill>
                      <a:schemeClr val="tx1"/>
                    </a:solidFill>
                    <a:latin typeface="Tahoma" panose="020B0604030504040204" pitchFamily="34" charset="0"/>
                    <a:ea typeface="宋体" panose="02010600030101010101" pitchFamily="2" charset="-122"/>
                  </a:defRPr>
                </a:lvl4pPr>
                <a:lvl5pPr marL="2057400" indent="-22860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49193" name="AutoShape 145"/>
              <p:cNvSpPr>
                <a:spLocks noChangeArrowheads="1"/>
              </p:cNvSpPr>
              <p:nvPr/>
            </p:nvSpPr>
            <p:spPr bwMode="auto">
              <a:xfrm>
                <a:off x="857" y="2281"/>
                <a:ext cx="35" cy="30"/>
              </a:xfrm>
              <a:prstGeom prst="moon">
                <a:avLst>
                  <a:gd name="adj" fmla="val 41907"/>
                </a:avLst>
              </a:prstGeom>
              <a:solidFill>
                <a:srgbClr val="80808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a:solidFill>
                      <a:schemeClr val="tx1"/>
                    </a:solidFill>
                    <a:latin typeface="Tahoma" panose="020B0604030504040204" pitchFamily="34" charset="0"/>
                    <a:ea typeface="宋体" panose="02010600030101010101" pitchFamily="2" charset="-122"/>
                  </a:defRPr>
                </a:lvl1pPr>
                <a:lvl2pPr marL="742950" indent="-285750">
                  <a:defRPr sz="2000">
                    <a:solidFill>
                      <a:schemeClr val="tx1"/>
                    </a:solidFill>
                    <a:latin typeface="Tahoma" panose="020B0604030504040204" pitchFamily="34" charset="0"/>
                    <a:ea typeface="宋体" panose="02010600030101010101" pitchFamily="2" charset="-122"/>
                  </a:defRPr>
                </a:lvl2pPr>
                <a:lvl3pPr marL="1143000" indent="-228600">
                  <a:defRPr sz="2000">
                    <a:solidFill>
                      <a:schemeClr val="tx1"/>
                    </a:solidFill>
                    <a:latin typeface="Tahoma" panose="020B0604030504040204" pitchFamily="34" charset="0"/>
                    <a:ea typeface="宋体" panose="02010600030101010101" pitchFamily="2" charset="-122"/>
                  </a:defRPr>
                </a:lvl3pPr>
                <a:lvl4pPr marL="1600200" indent="-228600">
                  <a:defRPr sz="2000">
                    <a:solidFill>
                      <a:schemeClr val="tx1"/>
                    </a:solidFill>
                    <a:latin typeface="Tahoma" panose="020B0604030504040204" pitchFamily="34" charset="0"/>
                    <a:ea typeface="宋体" panose="02010600030101010101" pitchFamily="2" charset="-122"/>
                  </a:defRPr>
                </a:lvl4pPr>
                <a:lvl5pPr marL="2057400" indent="-22860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grpSp>
      <p:sp>
        <p:nvSpPr>
          <p:cNvPr id="49181" name="Text Box 146"/>
          <p:cNvSpPr txBox="1">
            <a:spLocks noChangeArrowheads="1"/>
          </p:cNvSpPr>
          <p:nvPr/>
        </p:nvSpPr>
        <p:spPr bwMode="auto">
          <a:xfrm>
            <a:off x="900113" y="2797161"/>
            <a:ext cx="330200"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sz="2000">
                <a:solidFill>
                  <a:schemeClr val="tx1"/>
                </a:solidFill>
                <a:latin typeface="Tahoma" panose="020B0604030504040204" pitchFamily="34" charset="0"/>
                <a:ea typeface="宋体" panose="02010600030101010101" pitchFamily="2" charset="-122"/>
              </a:defRPr>
            </a:lvl1pPr>
            <a:lvl2pPr marL="742950" indent="-285750">
              <a:defRPr sz="2000">
                <a:solidFill>
                  <a:schemeClr val="tx1"/>
                </a:solidFill>
                <a:latin typeface="Tahoma" panose="020B0604030504040204" pitchFamily="34" charset="0"/>
                <a:ea typeface="宋体" panose="02010600030101010101" pitchFamily="2" charset="-122"/>
              </a:defRPr>
            </a:lvl2pPr>
            <a:lvl3pPr marL="1143000" indent="-228600">
              <a:defRPr sz="2000">
                <a:solidFill>
                  <a:schemeClr val="tx1"/>
                </a:solidFill>
                <a:latin typeface="Tahoma" panose="020B0604030504040204" pitchFamily="34" charset="0"/>
                <a:ea typeface="宋体" panose="02010600030101010101" pitchFamily="2" charset="-122"/>
              </a:defRPr>
            </a:lvl3pPr>
            <a:lvl4pPr marL="1600200" indent="-228600">
              <a:defRPr sz="2000">
                <a:solidFill>
                  <a:schemeClr val="tx1"/>
                </a:solidFill>
                <a:latin typeface="Tahoma" panose="020B0604030504040204" pitchFamily="34" charset="0"/>
                <a:ea typeface="宋体" panose="02010600030101010101" pitchFamily="2" charset="-122"/>
              </a:defRPr>
            </a:lvl4pPr>
            <a:lvl5pPr marL="2057400" indent="-22860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1600">
                <a:latin typeface="Arial" panose="020B0604020202020204" pitchFamily="34" charset="0"/>
                <a:ea typeface="黑体" panose="02010609060101010101" pitchFamily="49" charset="-122"/>
              </a:rPr>
              <a:t>C</a:t>
            </a:r>
            <a:endParaRPr kumimoji="1" lang="en-US" altLang="zh-CN" sz="1600" baseline="-25000">
              <a:latin typeface="Arial" panose="020B0604020202020204" pitchFamily="34" charset="0"/>
              <a:ea typeface="黑体" panose="02010609060101010101" pitchFamily="49" charset="-122"/>
            </a:endParaRPr>
          </a:p>
        </p:txBody>
      </p:sp>
      <p:sp>
        <p:nvSpPr>
          <p:cNvPr id="49182" name="Text Box 147"/>
          <p:cNvSpPr txBox="1">
            <a:spLocks noChangeArrowheads="1"/>
          </p:cNvSpPr>
          <p:nvPr/>
        </p:nvSpPr>
        <p:spPr bwMode="auto">
          <a:xfrm>
            <a:off x="3349625" y="2292336"/>
            <a:ext cx="296863"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sz="2000">
                <a:solidFill>
                  <a:schemeClr val="tx1"/>
                </a:solidFill>
                <a:latin typeface="Tahoma" panose="020B0604030504040204" pitchFamily="34" charset="0"/>
                <a:ea typeface="宋体" panose="02010600030101010101" pitchFamily="2" charset="-122"/>
              </a:defRPr>
            </a:lvl1pPr>
            <a:lvl2pPr marL="742950" indent="-285750">
              <a:defRPr sz="2000">
                <a:solidFill>
                  <a:schemeClr val="tx1"/>
                </a:solidFill>
                <a:latin typeface="Tahoma" panose="020B0604030504040204" pitchFamily="34" charset="0"/>
                <a:ea typeface="宋体" panose="02010600030101010101" pitchFamily="2" charset="-122"/>
              </a:defRPr>
            </a:lvl2pPr>
            <a:lvl3pPr marL="1143000" indent="-228600">
              <a:defRPr sz="2000">
                <a:solidFill>
                  <a:schemeClr val="tx1"/>
                </a:solidFill>
                <a:latin typeface="Tahoma" panose="020B0604030504040204" pitchFamily="34" charset="0"/>
                <a:ea typeface="宋体" panose="02010600030101010101" pitchFamily="2" charset="-122"/>
              </a:defRPr>
            </a:lvl3pPr>
            <a:lvl4pPr marL="1600200" indent="-228600">
              <a:defRPr sz="2000">
                <a:solidFill>
                  <a:schemeClr val="tx1"/>
                </a:solidFill>
                <a:latin typeface="Tahoma" panose="020B0604030504040204" pitchFamily="34" charset="0"/>
                <a:ea typeface="宋体" panose="02010600030101010101" pitchFamily="2" charset="-122"/>
              </a:defRPr>
            </a:lvl4pPr>
            <a:lvl5pPr marL="2057400" indent="-22860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1600">
                <a:latin typeface="Arial" panose="020B0604020202020204" pitchFamily="34" charset="0"/>
                <a:ea typeface="黑体" panose="02010609060101010101" pitchFamily="49" charset="-122"/>
              </a:rPr>
              <a:t>0</a:t>
            </a:r>
            <a:endParaRPr kumimoji="1" lang="en-US" altLang="zh-CN" sz="1600" baseline="-25000">
              <a:latin typeface="Arial" panose="020B0604020202020204" pitchFamily="34" charset="0"/>
              <a:ea typeface="黑体" panose="02010609060101010101" pitchFamily="49" charset="-122"/>
            </a:endParaRPr>
          </a:p>
        </p:txBody>
      </p:sp>
      <p:sp>
        <p:nvSpPr>
          <p:cNvPr id="49183" name="Text Box 148"/>
          <p:cNvSpPr txBox="1">
            <a:spLocks noChangeArrowheads="1"/>
          </p:cNvSpPr>
          <p:nvPr/>
        </p:nvSpPr>
        <p:spPr bwMode="auto">
          <a:xfrm>
            <a:off x="3563938" y="1860536"/>
            <a:ext cx="296862"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sz="2000">
                <a:solidFill>
                  <a:schemeClr val="tx1"/>
                </a:solidFill>
                <a:latin typeface="Tahoma" panose="020B0604030504040204" pitchFamily="34" charset="0"/>
                <a:ea typeface="宋体" panose="02010600030101010101" pitchFamily="2" charset="-122"/>
              </a:defRPr>
            </a:lvl1pPr>
            <a:lvl2pPr marL="742950" indent="-285750">
              <a:defRPr sz="2000">
                <a:solidFill>
                  <a:schemeClr val="tx1"/>
                </a:solidFill>
                <a:latin typeface="Tahoma" panose="020B0604030504040204" pitchFamily="34" charset="0"/>
                <a:ea typeface="宋体" panose="02010600030101010101" pitchFamily="2" charset="-122"/>
              </a:defRPr>
            </a:lvl2pPr>
            <a:lvl3pPr marL="1143000" indent="-228600">
              <a:defRPr sz="2000">
                <a:solidFill>
                  <a:schemeClr val="tx1"/>
                </a:solidFill>
                <a:latin typeface="Tahoma" panose="020B0604030504040204" pitchFamily="34" charset="0"/>
                <a:ea typeface="宋体" panose="02010600030101010101" pitchFamily="2" charset="-122"/>
              </a:defRPr>
            </a:lvl3pPr>
            <a:lvl4pPr marL="1600200" indent="-228600">
              <a:defRPr sz="2000">
                <a:solidFill>
                  <a:schemeClr val="tx1"/>
                </a:solidFill>
                <a:latin typeface="Tahoma" panose="020B0604030504040204" pitchFamily="34" charset="0"/>
                <a:ea typeface="宋体" panose="02010600030101010101" pitchFamily="2" charset="-122"/>
              </a:defRPr>
            </a:lvl4pPr>
            <a:lvl5pPr marL="2057400" indent="-22860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1600">
                <a:latin typeface="Arial" panose="020B0604020202020204" pitchFamily="34" charset="0"/>
                <a:ea typeface="黑体" panose="02010609060101010101" pitchFamily="49" charset="-122"/>
              </a:rPr>
              <a:t>1</a:t>
            </a:r>
            <a:endParaRPr kumimoji="1" lang="en-US" altLang="zh-CN" sz="1600" baseline="-25000">
              <a:latin typeface="Arial" panose="020B0604020202020204" pitchFamily="34" charset="0"/>
              <a:ea typeface="黑体" panose="02010609060101010101" pitchFamily="49" charset="-122"/>
            </a:endParaRPr>
          </a:p>
        </p:txBody>
      </p:sp>
      <p:sp>
        <p:nvSpPr>
          <p:cNvPr id="49184" name="Text Box 149"/>
          <p:cNvSpPr txBox="1">
            <a:spLocks noChangeArrowheads="1"/>
          </p:cNvSpPr>
          <p:nvPr/>
        </p:nvSpPr>
        <p:spPr bwMode="auto">
          <a:xfrm>
            <a:off x="2771775" y="1955786"/>
            <a:ext cx="296863"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sz="2000">
                <a:solidFill>
                  <a:schemeClr val="tx1"/>
                </a:solidFill>
                <a:latin typeface="Tahoma" panose="020B0604030504040204" pitchFamily="34" charset="0"/>
                <a:ea typeface="宋体" panose="02010600030101010101" pitchFamily="2" charset="-122"/>
              </a:defRPr>
            </a:lvl1pPr>
            <a:lvl2pPr marL="742950" indent="-285750">
              <a:defRPr sz="2000">
                <a:solidFill>
                  <a:schemeClr val="tx1"/>
                </a:solidFill>
                <a:latin typeface="Tahoma" panose="020B0604030504040204" pitchFamily="34" charset="0"/>
                <a:ea typeface="宋体" panose="02010600030101010101" pitchFamily="2" charset="-122"/>
              </a:defRPr>
            </a:lvl2pPr>
            <a:lvl3pPr marL="1143000" indent="-228600">
              <a:defRPr sz="2000">
                <a:solidFill>
                  <a:schemeClr val="tx1"/>
                </a:solidFill>
                <a:latin typeface="Tahoma" panose="020B0604030504040204" pitchFamily="34" charset="0"/>
                <a:ea typeface="宋体" panose="02010600030101010101" pitchFamily="2" charset="-122"/>
              </a:defRPr>
            </a:lvl3pPr>
            <a:lvl4pPr marL="1600200" indent="-228600">
              <a:defRPr sz="2000">
                <a:solidFill>
                  <a:schemeClr val="tx1"/>
                </a:solidFill>
                <a:latin typeface="Tahoma" panose="020B0604030504040204" pitchFamily="34" charset="0"/>
                <a:ea typeface="宋体" panose="02010600030101010101" pitchFamily="2" charset="-122"/>
              </a:defRPr>
            </a:lvl4pPr>
            <a:lvl5pPr marL="2057400" indent="-22860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1600" dirty="0">
                <a:solidFill>
                  <a:srgbClr val="FF0000"/>
                </a:solidFill>
                <a:latin typeface="Arial" panose="020B0604020202020204" pitchFamily="34" charset="0"/>
                <a:ea typeface="黑体" panose="02010609060101010101" pitchFamily="49" charset="-122"/>
              </a:rPr>
              <a:t>2</a:t>
            </a:r>
            <a:endParaRPr kumimoji="1" lang="en-US" altLang="zh-CN" sz="1600" baseline="-25000" dirty="0">
              <a:solidFill>
                <a:srgbClr val="FF0000"/>
              </a:solidFill>
              <a:latin typeface="Arial" panose="020B0604020202020204" pitchFamily="34" charset="0"/>
              <a:ea typeface="黑体" panose="02010609060101010101" pitchFamily="49" charset="-122"/>
            </a:endParaRPr>
          </a:p>
        </p:txBody>
      </p:sp>
    </p:spTree>
    <p:extLst>
      <p:ext uri="{BB962C8B-B14F-4D97-AF65-F5344CB8AC3E}">
        <p14:creationId xmlns:p14="http://schemas.microsoft.com/office/powerpoint/2010/main" xmlns="" val="3749147287"/>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42" name="Rectangle 2"/>
          <p:cNvSpPr>
            <a:spLocks noGrp="1" noChangeArrowheads="1"/>
          </p:cNvSpPr>
          <p:nvPr>
            <p:ph type="title"/>
          </p:nvPr>
        </p:nvSpPr>
        <p:spPr/>
        <p:txBody>
          <a:bodyPr/>
          <a:lstStyle/>
          <a:p>
            <a:r>
              <a:rPr lang="en-US" altLang="zh-CN" dirty="0"/>
              <a:t>1. </a:t>
            </a:r>
            <a:r>
              <a:rPr lang="zh-CN" altLang="en-US" dirty="0"/>
              <a:t>关于 </a:t>
            </a:r>
            <a:r>
              <a:rPr lang="en-US" altLang="zh-CN" dirty="0"/>
              <a:t>802.11 </a:t>
            </a:r>
            <a:r>
              <a:rPr lang="zh-CN" altLang="en-US" dirty="0"/>
              <a:t>数据帧的地址</a:t>
            </a:r>
          </a:p>
        </p:txBody>
      </p:sp>
      <p:graphicFrame>
        <p:nvGraphicFramePr>
          <p:cNvPr id="3" name="表格 2"/>
          <p:cNvGraphicFramePr>
            <a:graphicFrameLocks noGrp="1"/>
          </p:cNvGraphicFramePr>
          <p:nvPr>
            <p:extLst>
              <p:ext uri="{D42A27DB-BD31-4B8C-83A1-F6EECF244321}">
                <p14:modId xmlns:p14="http://schemas.microsoft.com/office/powerpoint/2010/main" xmlns="" val="2494691435"/>
              </p:ext>
            </p:extLst>
          </p:nvPr>
        </p:nvGraphicFramePr>
        <p:xfrm>
          <a:off x="384458" y="2263762"/>
          <a:ext cx="8574490" cy="2808312"/>
        </p:xfrm>
        <a:graphic>
          <a:graphicData uri="http://schemas.openxmlformats.org/drawingml/2006/table">
            <a:tbl>
              <a:tblPr firstRow="1" firstCol="1" lastRow="1" lastCol="1" bandRow="1" bandCol="1">
                <a:tableStyleId>{5C22544A-7EE6-4342-B048-85BDC9FD1C3A}</a:tableStyleId>
              </a:tblPr>
              <a:tblGrid>
                <a:gridCol w="1472898"/>
                <a:gridCol w="785818"/>
                <a:gridCol w="642942"/>
                <a:gridCol w="1714512"/>
                <a:gridCol w="1547248"/>
                <a:gridCol w="1524586"/>
                <a:gridCol w="886486"/>
              </a:tblGrid>
              <a:tr h="702078">
                <a:tc>
                  <a:txBody>
                    <a:bodyPr/>
                    <a:lstStyle/>
                    <a:p>
                      <a:pPr algn="ctr">
                        <a:lnSpc>
                          <a:spcPct val="100000"/>
                        </a:lnSpc>
                        <a:spcAft>
                          <a:spcPts val="0"/>
                        </a:spcAft>
                        <a:tabLst>
                          <a:tab pos="1752600" algn="l"/>
                        </a:tabLst>
                      </a:pPr>
                      <a:r>
                        <a:rPr lang="zh-CN" sz="2000" b="0" dirty="0">
                          <a:solidFill>
                            <a:schemeClr val="tx1"/>
                          </a:solidFill>
                          <a:effectLst/>
                          <a:latin typeface="+mn-lt"/>
                          <a:ea typeface="+mn-ea"/>
                        </a:rPr>
                        <a:t>数据报流向</a:t>
                      </a:r>
                    </a:p>
                  </a:txBody>
                  <a:tcPr marL="63305" marR="63305"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a:lnSpc>
                          <a:spcPct val="100000"/>
                        </a:lnSpc>
                        <a:spcAft>
                          <a:spcPts val="0"/>
                        </a:spcAft>
                        <a:tabLst>
                          <a:tab pos="1752600" algn="l"/>
                        </a:tabLst>
                      </a:pPr>
                      <a:r>
                        <a:rPr lang="zh-CN" sz="2000" b="0" dirty="0">
                          <a:solidFill>
                            <a:schemeClr val="tx1"/>
                          </a:solidFill>
                          <a:effectLst/>
                          <a:latin typeface="+mn-lt"/>
                          <a:ea typeface="+mn-ea"/>
                        </a:rPr>
                        <a:t>去往</a:t>
                      </a:r>
                      <a:r>
                        <a:rPr lang="en-US" sz="2000" b="0" dirty="0">
                          <a:solidFill>
                            <a:schemeClr val="tx1"/>
                          </a:solidFill>
                          <a:effectLst/>
                          <a:latin typeface="+mn-lt"/>
                          <a:ea typeface="+mn-ea"/>
                        </a:rPr>
                        <a:t>AP</a:t>
                      </a:r>
                      <a:endParaRPr lang="zh-CN" sz="2000" b="0" dirty="0">
                        <a:solidFill>
                          <a:schemeClr val="tx1"/>
                        </a:solidFill>
                        <a:effectLst/>
                        <a:latin typeface="+mn-lt"/>
                        <a:ea typeface="+mn-ea"/>
                      </a:endParaRPr>
                    </a:p>
                  </a:txBody>
                  <a:tcPr marL="63305" marR="6330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a:lnSpc>
                          <a:spcPct val="100000"/>
                        </a:lnSpc>
                        <a:spcAft>
                          <a:spcPts val="0"/>
                        </a:spcAft>
                        <a:tabLst>
                          <a:tab pos="1752600" algn="l"/>
                        </a:tabLst>
                      </a:pPr>
                      <a:r>
                        <a:rPr lang="zh-CN" sz="2000" b="0" dirty="0">
                          <a:solidFill>
                            <a:schemeClr val="tx1"/>
                          </a:solidFill>
                          <a:effectLst/>
                          <a:latin typeface="+mn-lt"/>
                          <a:ea typeface="+mn-ea"/>
                        </a:rPr>
                        <a:t>来自</a:t>
                      </a:r>
                      <a:r>
                        <a:rPr lang="en-US" sz="2000" b="0" dirty="0">
                          <a:solidFill>
                            <a:schemeClr val="tx1"/>
                          </a:solidFill>
                          <a:effectLst/>
                          <a:latin typeface="+mn-lt"/>
                          <a:ea typeface="+mn-ea"/>
                        </a:rPr>
                        <a:t>AP</a:t>
                      </a:r>
                      <a:endParaRPr lang="zh-CN" sz="2000" b="0" dirty="0">
                        <a:solidFill>
                          <a:schemeClr val="tx1"/>
                        </a:solidFill>
                        <a:effectLst/>
                        <a:latin typeface="+mn-lt"/>
                        <a:ea typeface="+mn-ea"/>
                      </a:endParaRPr>
                    </a:p>
                  </a:txBody>
                  <a:tcPr marL="63305" marR="6330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a:lnSpc>
                          <a:spcPct val="100000"/>
                        </a:lnSpc>
                        <a:spcAft>
                          <a:spcPts val="0"/>
                        </a:spcAft>
                        <a:tabLst>
                          <a:tab pos="1752600" algn="l"/>
                        </a:tabLst>
                      </a:pPr>
                      <a:r>
                        <a:rPr lang="zh-CN" sz="2000" b="0" dirty="0">
                          <a:solidFill>
                            <a:schemeClr val="tx1"/>
                          </a:solidFill>
                          <a:effectLst/>
                          <a:latin typeface="+mn-lt"/>
                          <a:ea typeface="+mn-ea"/>
                        </a:rPr>
                        <a:t>地址</a:t>
                      </a:r>
                      <a:r>
                        <a:rPr lang="en-US" sz="2000" b="0" dirty="0">
                          <a:solidFill>
                            <a:schemeClr val="tx1"/>
                          </a:solidFill>
                          <a:effectLst/>
                          <a:latin typeface="+mn-lt"/>
                          <a:ea typeface="+mn-ea"/>
                        </a:rPr>
                        <a:t>1</a:t>
                      </a:r>
                      <a:endParaRPr lang="zh-CN" sz="2000" b="0" dirty="0">
                        <a:solidFill>
                          <a:schemeClr val="tx1"/>
                        </a:solidFill>
                        <a:effectLst/>
                        <a:latin typeface="+mn-lt"/>
                        <a:ea typeface="+mn-ea"/>
                      </a:endParaRPr>
                    </a:p>
                  </a:txBody>
                  <a:tcPr marL="63305" marR="6330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a:lnSpc>
                          <a:spcPct val="100000"/>
                        </a:lnSpc>
                        <a:spcAft>
                          <a:spcPts val="0"/>
                        </a:spcAft>
                        <a:tabLst>
                          <a:tab pos="1752600" algn="l"/>
                        </a:tabLst>
                      </a:pPr>
                      <a:r>
                        <a:rPr lang="zh-CN" sz="2000" b="0">
                          <a:solidFill>
                            <a:schemeClr val="tx1"/>
                          </a:solidFill>
                          <a:effectLst/>
                          <a:latin typeface="+mn-lt"/>
                          <a:ea typeface="+mn-ea"/>
                        </a:rPr>
                        <a:t>地址</a:t>
                      </a:r>
                      <a:r>
                        <a:rPr lang="en-US" sz="2000" b="0">
                          <a:solidFill>
                            <a:schemeClr val="tx1"/>
                          </a:solidFill>
                          <a:effectLst/>
                          <a:latin typeface="+mn-lt"/>
                          <a:ea typeface="+mn-ea"/>
                        </a:rPr>
                        <a:t>2</a:t>
                      </a:r>
                      <a:endParaRPr lang="zh-CN" sz="2000" b="0">
                        <a:solidFill>
                          <a:schemeClr val="tx1"/>
                        </a:solidFill>
                        <a:effectLst/>
                        <a:latin typeface="+mn-lt"/>
                        <a:ea typeface="+mn-ea"/>
                      </a:endParaRPr>
                    </a:p>
                  </a:txBody>
                  <a:tcPr marL="63305" marR="6330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a:lnSpc>
                          <a:spcPct val="100000"/>
                        </a:lnSpc>
                        <a:spcAft>
                          <a:spcPts val="0"/>
                        </a:spcAft>
                        <a:tabLst>
                          <a:tab pos="1752600" algn="l"/>
                        </a:tabLst>
                      </a:pPr>
                      <a:r>
                        <a:rPr lang="zh-CN" sz="2000" b="0">
                          <a:solidFill>
                            <a:schemeClr val="tx1"/>
                          </a:solidFill>
                          <a:effectLst/>
                          <a:latin typeface="+mn-lt"/>
                          <a:ea typeface="+mn-ea"/>
                        </a:rPr>
                        <a:t>地址</a:t>
                      </a:r>
                      <a:r>
                        <a:rPr lang="en-US" sz="2000" b="0">
                          <a:solidFill>
                            <a:schemeClr val="tx1"/>
                          </a:solidFill>
                          <a:effectLst/>
                          <a:latin typeface="+mn-lt"/>
                          <a:ea typeface="+mn-ea"/>
                        </a:rPr>
                        <a:t>3</a:t>
                      </a:r>
                      <a:endParaRPr lang="zh-CN" sz="2000" b="0">
                        <a:solidFill>
                          <a:schemeClr val="tx1"/>
                        </a:solidFill>
                        <a:effectLst/>
                        <a:latin typeface="+mn-lt"/>
                        <a:ea typeface="+mn-ea"/>
                      </a:endParaRPr>
                    </a:p>
                  </a:txBody>
                  <a:tcPr marL="63305" marR="6330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a:lnSpc>
                          <a:spcPct val="100000"/>
                        </a:lnSpc>
                        <a:spcAft>
                          <a:spcPts val="0"/>
                        </a:spcAft>
                        <a:tabLst>
                          <a:tab pos="1752600" algn="l"/>
                        </a:tabLst>
                      </a:pPr>
                      <a:r>
                        <a:rPr lang="zh-CN" sz="2000" b="0" dirty="0">
                          <a:solidFill>
                            <a:schemeClr val="tx1"/>
                          </a:solidFill>
                          <a:effectLst/>
                          <a:latin typeface="+mn-lt"/>
                          <a:ea typeface="+mn-ea"/>
                        </a:rPr>
                        <a:t>地址</a:t>
                      </a:r>
                      <a:r>
                        <a:rPr lang="en-US" sz="2000" b="0" dirty="0">
                          <a:solidFill>
                            <a:schemeClr val="tx1"/>
                          </a:solidFill>
                          <a:effectLst/>
                          <a:latin typeface="+mn-lt"/>
                          <a:ea typeface="+mn-ea"/>
                        </a:rPr>
                        <a:t>4</a:t>
                      </a:r>
                      <a:endParaRPr lang="zh-CN" sz="2000" b="0" dirty="0">
                        <a:solidFill>
                          <a:schemeClr val="tx1"/>
                        </a:solidFill>
                        <a:effectLst/>
                        <a:latin typeface="+mn-lt"/>
                        <a:ea typeface="+mn-ea"/>
                      </a:endParaRPr>
                    </a:p>
                  </a:txBody>
                  <a:tcPr marL="63305" marR="63305"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r>
              <a:tr h="702078">
                <a:tc>
                  <a:txBody>
                    <a:bodyPr/>
                    <a:lstStyle/>
                    <a:p>
                      <a:pPr algn="ctr">
                        <a:lnSpc>
                          <a:spcPct val="100000"/>
                        </a:lnSpc>
                        <a:spcAft>
                          <a:spcPts val="0"/>
                        </a:spcAft>
                        <a:tabLst>
                          <a:tab pos="1752600" algn="l"/>
                        </a:tabLst>
                      </a:pPr>
                      <a:r>
                        <a:rPr lang="en-US" sz="2000" b="0" i="0" dirty="0">
                          <a:solidFill>
                            <a:schemeClr val="tx1"/>
                          </a:solidFill>
                          <a:effectLst/>
                          <a:latin typeface="+mn-lt"/>
                          <a:ea typeface="+mn-ea"/>
                        </a:rPr>
                        <a:t>R</a:t>
                      </a:r>
                      <a:r>
                        <a:rPr lang="zh-CN" sz="2000" b="0" i="0" dirty="0">
                          <a:solidFill>
                            <a:schemeClr val="tx1"/>
                          </a:solidFill>
                          <a:effectLst/>
                          <a:latin typeface="+mn-lt"/>
                          <a:ea typeface="+mn-ea"/>
                        </a:rPr>
                        <a:t>接口</a:t>
                      </a:r>
                      <a:r>
                        <a:rPr lang="en-US" sz="2000" b="0" i="0" dirty="0">
                          <a:solidFill>
                            <a:schemeClr val="tx1"/>
                          </a:solidFill>
                          <a:effectLst/>
                          <a:latin typeface="+mn-lt"/>
                          <a:ea typeface="+mn-ea"/>
                        </a:rPr>
                        <a:t>2 </a:t>
                      </a:r>
                      <a:endParaRPr lang="en-US" sz="2000" b="0" i="0" dirty="0" smtClean="0">
                        <a:solidFill>
                          <a:schemeClr val="tx1"/>
                        </a:solidFill>
                        <a:effectLst/>
                        <a:latin typeface="+mn-lt"/>
                        <a:ea typeface="+mn-ea"/>
                      </a:endParaRPr>
                    </a:p>
                    <a:p>
                      <a:pPr algn="ctr">
                        <a:lnSpc>
                          <a:spcPct val="100000"/>
                        </a:lnSpc>
                        <a:spcAft>
                          <a:spcPts val="0"/>
                        </a:spcAft>
                        <a:tabLst>
                          <a:tab pos="1752600" algn="l"/>
                        </a:tabLst>
                      </a:pPr>
                      <a:r>
                        <a:rPr lang="en-US" altLang="zh-CN" sz="2000" b="0" i="0" dirty="0" smtClean="0">
                          <a:solidFill>
                            <a:schemeClr val="tx1"/>
                          </a:solidFill>
                          <a:effectLst/>
                          <a:latin typeface="+mn-lt"/>
                          <a:ea typeface="+mn-ea"/>
                          <a:sym typeface="Wingdings" pitchFamily="2" charset="2"/>
                        </a:rPr>
                        <a:t></a:t>
                      </a:r>
                      <a:r>
                        <a:rPr lang="zh-CN" sz="2000" b="0" i="0" dirty="0" smtClean="0">
                          <a:solidFill>
                            <a:schemeClr val="tx1"/>
                          </a:solidFill>
                          <a:effectLst/>
                          <a:latin typeface="+mn-lt"/>
                          <a:ea typeface="+mn-ea"/>
                        </a:rPr>
                        <a:t> </a:t>
                      </a:r>
                      <a:r>
                        <a:rPr lang="en-US" sz="2000" b="0" i="0" dirty="0" smtClean="0">
                          <a:solidFill>
                            <a:schemeClr val="tx1"/>
                          </a:solidFill>
                          <a:effectLst/>
                          <a:latin typeface="+mn-lt"/>
                          <a:ea typeface="+mn-ea"/>
                        </a:rPr>
                        <a:t>AP</a:t>
                      </a:r>
                      <a:r>
                        <a:rPr lang="en-US" sz="2000" b="0" i="0" baseline="-25000" dirty="0" smtClean="0">
                          <a:solidFill>
                            <a:schemeClr val="tx1"/>
                          </a:solidFill>
                          <a:effectLst/>
                          <a:latin typeface="+mn-lt"/>
                          <a:ea typeface="+mn-ea"/>
                        </a:rPr>
                        <a:t>2</a:t>
                      </a:r>
                      <a:endParaRPr lang="zh-CN" sz="2000" b="0" i="0" dirty="0">
                        <a:solidFill>
                          <a:schemeClr val="tx1"/>
                        </a:solidFill>
                        <a:effectLst/>
                        <a:latin typeface="+mn-lt"/>
                        <a:ea typeface="+mn-ea"/>
                      </a:endParaRPr>
                    </a:p>
                  </a:txBody>
                  <a:tcPr marL="63305" marR="63305"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tabLst>
                          <a:tab pos="1752600" algn="l"/>
                        </a:tabLst>
                      </a:pPr>
                      <a:r>
                        <a:rPr lang="en-US" sz="2000" b="0" i="0" dirty="0">
                          <a:solidFill>
                            <a:schemeClr val="tx1"/>
                          </a:solidFill>
                          <a:effectLst/>
                          <a:latin typeface="+mn-lt"/>
                          <a:ea typeface="+mn-ea"/>
                        </a:rPr>
                        <a:t>1</a:t>
                      </a:r>
                      <a:endParaRPr lang="zh-CN" sz="2000" b="0" i="0" dirty="0">
                        <a:solidFill>
                          <a:schemeClr val="tx1"/>
                        </a:solidFill>
                        <a:effectLst/>
                        <a:latin typeface="+mn-lt"/>
                        <a:ea typeface="+mn-ea"/>
                      </a:endParaRPr>
                    </a:p>
                  </a:txBody>
                  <a:tcPr marL="63305" marR="6330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tabLst>
                          <a:tab pos="1752600" algn="l"/>
                        </a:tabLst>
                      </a:pPr>
                      <a:r>
                        <a:rPr lang="en-US" sz="2000" b="0" i="0" dirty="0">
                          <a:solidFill>
                            <a:schemeClr val="tx1"/>
                          </a:solidFill>
                          <a:effectLst/>
                          <a:latin typeface="+mn-lt"/>
                          <a:ea typeface="+mn-ea"/>
                        </a:rPr>
                        <a:t>0</a:t>
                      </a:r>
                      <a:endParaRPr lang="zh-CN" sz="2000" b="0" i="0" dirty="0">
                        <a:solidFill>
                          <a:schemeClr val="tx1"/>
                        </a:solidFill>
                        <a:effectLst/>
                        <a:latin typeface="+mn-lt"/>
                        <a:ea typeface="+mn-ea"/>
                      </a:endParaRPr>
                    </a:p>
                  </a:txBody>
                  <a:tcPr marL="63305" marR="6330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tabLst>
                          <a:tab pos="1752600" algn="l"/>
                        </a:tabLst>
                      </a:pPr>
                      <a:r>
                        <a:rPr lang="en-US" sz="2000" b="0" i="0" dirty="0">
                          <a:solidFill>
                            <a:schemeClr val="tx1"/>
                          </a:solidFill>
                          <a:effectLst/>
                          <a:latin typeface="+mn-lt"/>
                          <a:ea typeface="+mn-ea"/>
                        </a:rPr>
                        <a:t>AP</a:t>
                      </a:r>
                      <a:r>
                        <a:rPr lang="en-US" sz="2000" b="0" i="0" baseline="-25000" dirty="0">
                          <a:solidFill>
                            <a:schemeClr val="tx1"/>
                          </a:solidFill>
                          <a:effectLst/>
                          <a:latin typeface="+mn-lt"/>
                          <a:ea typeface="+mn-ea"/>
                        </a:rPr>
                        <a:t>2</a:t>
                      </a:r>
                      <a:r>
                        <a:rPr lang="zh-CN" sz="2000" b="0" i="0" dirty="0">
                          <a:solidFill>
                            <a:schemeClr val="tx1"/>
                          </a:solidFill>
                          <a:effectLst/>
                          <a:latin typeface="+mn-lt"/>
                          <a:ea typeface="+mn-ea"/>
                        </a:rPr>
                        <a:t>地址</a:t>
                      </a:r>
                    </a:p>
                  </a:txBody>
                  <a:tcPr marL="63305" marR="6330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tabLst>
                          <a:tab pos="1752600" algn="l"/>
                        </a:tabLst>
                      </a:pPr>
                      <a:r>
                        <a:rPr lang="en-US" sz="2000" b="0" i="0" dirty="0">
                          <a:solidFill>
                            <a:schemeClr val="tx1"/>
                          </a:solidFill>
                          <a:effectLst/>
                          <a:latin typeface="+mn-lt"/>
                          <a:ea typeface="+mn-ea"/>
                        </a:rPr>
                        <a:t>R</a:t>
                      </a:r>
                      <a:r>
                        <a:rPr lang="zh-CN" sz="2000" b="0" i="0" dirty="0">
                          <a:solidFill>
                            <a:schemeClr val="tx1"/>
                          </a:solidFill>
                          <a:effectLst/>
                          <a:latin typeface="+mn-lt"/>
                          <a:ea typeface="+mn-ea"/>
                        </a:rPr>
                        <a:t>接口</a:t>
                      </a:r>
                      <a:r>
                        <a:rPr lang="en-US" sz="2000" b="0" i="0" dirty="0">
                          <a:solidFill>
                            <a:schemeClr val="tx1"/>
                          </a:solidFill>
                          <a:effectLst/>
                          <a:latin typeface="+mn-lt"/>
                          <a:ea typeface="+mn-ea"/>
                        </a:rPr>
                        <a:t>2</a:t>
                      </a:r>
                      <a:r>
                        <a:rPr lang="zh-CN" sz="2000" b="0" i="0" dirty="0">
                          <a:solidFill>
                            <a:schemeClr val="tx1"/>
                          </a:solidFill>
                          <a:effectLst/>
                          <a:latin typeface="+mn-lt"/>
                          <a:ea typeface="+mn-ea"/>
                        </a:rPr>
                        <a:t>地址</a:t>
                      </a:r>
                    </a:p>
                  </a:txBody>
                  <a:tcPr marL="63305" marR="6330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tabLst>
                          <a:tab pos="1752600" algn="l"/>
                        </a:tabLst>
                      </a:pPr>
                      <a:r>
                        <a:rPr lang="en-US" sz="2000" b="0" i="0" dirty="0">
                          <a:solidFill>
                            <a:srgbClr val="FF0000"/>
                          </a:solidFill>
                          <a:effectLst/>
                          <a:latin typeface="+mn-lt"/>
                          <a:ea typeface="+mn-ea"/>
                        </a:rPr>
                        <a:t>C</a:t>
                      </a:r>
                      <a:r>
                        <a:rPr lang="zh-CN" sz="2000" b="0" i="0" dirty="0">
                          <a:solidFill>
                            <a:srgbClr val="FF0000"/>
                          </a:solidFill>
                          <a:effectLst/>
                          <a:latin typeface="+mn-lt"/>
                          <a:ea typeface="+mn-ea"/>
                        </a:rPr>
                        <a:t>的地址</a:t>
                      </a:r>
                    </a:p>
                  </a:txBody>
                  <a:tcPr marL="63305" marR="6330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tabLst>
                          <a:tab pos="1752600" algn="l"/>
                        </a:tabLst>
                      </a:pPr>
                      <a:r>
                        <a:rPr lang="zh-CN" sz="2000" b="0" i="0">
                          <a:solidFill>
                            <a:schemeClr val="tx1"/>
                          </a:solidFill>
                          <a:effectLst/>
                          <a:latin typeface="+mn-lt"/>
                          <a:ea typeface="+mn-ea"/>
                        </a:rPr>
                        <a:t>——</a:t>
                      </a:r>
                    </a:p>
                  </a:txBody>
                  <a:tcPr marL="63305" marR="63305"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51039">
                <a:tc>
                  <a:txBody>
                    <a:bodyPr/>
                    <a:lstStyle/>
                    <a:p>
                      <a:pPr algn="ctr">
                        <a:lnSpc>
                          <a:spcPct val="100000"/>
                        </a:lnSpc>
                        <a:spcAft>
                          <a:spcPts val="0"/>
                        </a:spcAft>
                        <a:tabLst>
                          <a:tab pos="1752600" algn="l"/>
                        </a:tabLst>
                      </a:pPr>
                      <a:r>
                        <a:rPr lang="en-US" sz="2000" b="0" i="0" dirty="0" smtClean="0">
                          <a:solidFill>
                            <a:schemeClr val="tx1"/>
                          </a:solidFill>
                          <a:effectLst/>
                          <a:latin typeface="+mn-lt"/>
                          <a:ea typeface="+mn-ea"/>
                        </a:rPr>
                        <a:t>AP</a:t>
                      </a:r>
                      <a:r>
                        <a:rPr lang="en-US" sz="2000" b="0" i="0" baseline="-25000" dirty="0" smtClean="0">
                          <a:solidFill>
                            <a:schemeClr val="tx1"/>
                          </a:solidFill>
                          <a:effectLst/>
                          <a:latin typeface="+mn-lt"/>
                          <a:ea typeface="+mn-ea"/>
                        </a:rPr>
                        <a:t>2</a:t>
                      </a:r>
                      <a:r>
                        <a:rPr lang="en-US" sz="2000" b="0" i="0" baseline="0" dirty="0" smtClean="0">
                          <a:solidFill>
                            <a:schemeClr val="tx1"/>
                          </a:solidFill>
                          <a:effectLst/>
                          <a:latin typeface="+mn-lt"/>
                          <a:ea typeface="+mn-ea"/>
                        </a:rPr>
                        <a:t> </a:t>
                      </a:r>
                      <a:r>
                        <a:rPr lang="en-US" altLang="zh-CN" sz="2000" b="0" i="0" dirty="0" smtClean="0">
                          <a:solidFill>
                            <a:schemeClr val="tx1"/>
                          </a:solidFill>
                          <a:effectLst/>
                          <a:latin typeface="+mn-lt"/>
                          <a:ea typeface="+mn-ea"/>
                          <a:sym typeface="Wingdings" pitchFamily="2" charset="2"/>
                        </a:rPr>
                        <a:t></a:t>
                      </a:r>
                      <a:r>
                        <a:rPr lang="zh-CN" sz="2000" b="0" i="0" dirty="0" smtClean="0">
                          <a:solidFill>
                            <a:schemeClr val="tx1"/>
                          </a:solidFill>
                          <a:effectLst/>
                          <a:latin typeface="+mn-lt"/>
                          <a:ea typeface="+mn-ea"/>
                        </a:rPr>
                        <a:t> </a:t>
                      </a:r>
                      <a:r>
                        <a:rPr lang="en-US" sz="2000" b="0" i="0" dirty="0">
                          <a:solidFill>
                            <a:schemeClr val="tx1"/>
                          </a:solidFill>
                          <a:effectLst/>
                          <a:latin typeface="+mn-lt"/>
                          <a:ea typeface="+mn-ea"/>
                        </a:rPr>
                        <a:t>C</a:t>
                      </a:r>
                      <a:endParaRPr lang="zh-CN" sz="2000" b="0" i="0" dirty="0">
                        <a:solidFill>
                          <a:schemeClr val="tx1"/>
                        </a:solidFill>
                        <a:effectLst/>
                        <a:latin typeface="+mn-lt"/>
                        <a:ea typeface="+mn-ea"/>
                      </a:endParaRPr>
                    </a:p>
                  </a:txBody>
                  <a:tcPr marL="63305" marR="63305"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tabLst>
                          <a:tab pos="1752600" algn="l"/>
                        </a:tabLst>
                      </a:pPr>
                      <a:r>
                        <a:rPr lang="en-US" sz="2000" b="0" i="0">
                          <a:solidFill>
                            <a:schemeClr val="tx1"/>
                          </a:solidFill>
                          <a:effectLst/>
                          <a:latin typeface="+mn-lt"/>
                          <a:ea typeface="+mn-ea"/>
                        </a:rPr>
                        <a:t>0</a:t>
                      </a:r>
                      <a:endParaRPr lang="zh-CN" sz="2000" b="0" i="0">
                        <a:solidFill>
                          <a:schemeClr val="tx1"/>
                        </a:solidFill>
                        <a:effectLst/>
                        <a:latin typeface="+mn-lt"/>
                        <a:ea typeface="+mn-ea"/>
                      </a:endParaRPr>
                    </a:p>
                  </a:txBody>
                  <a:tcPr marL="63305" marR="6330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tabLst>
                          <a:tab pos="1752600" algn="l"/>
                        </a:tabLst>
                      </a:pPr>
                      <a:r>
                        <a:rPr lang="en-US" sz="2000" b="0" i="0" dirty="0">
                          <a:solidFill>
                            <a:schemeClr val="tx1"/>
                          </a:solidFill>
                          <a:effectLst/>
                          <a:latin typeface="+mn-lt"/>
                          <a:ea typeface="+mn-ea"/>
                        </a:rPr>
                        <a:t>1</a:t>
                      </a:r>
                      <a:endParaRPr lang="zh-CN" sz="2000" b="0" i="0" dirty="0">
                        <a:solidFill>
                          <a:schemeClr val="tx1"/>
                        </a:solidFill>
                        <a:effectLst/>
                        <a:latin typeface="+mn-lt"/>
                        <a:ea typeface="+mn-ea"/>
                      </a:endParaRPr>
                    </a:p>
                  </a:txBody>
                  <a:tcPr marL="63305" marR="6330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tabLst>
                          <a:tab pos="1752600" algn="l"/>
                        </a:tabLst>
                      </a:pPr>
                      <a:r>
                        <a:rPr lang="en-US" sz="2000" b="0" i="0" dirty="0">
                          <a:solidFill>
                            <a:srgbClr val="FF0000"/>
                          </a:solidFill>
                          <a:effectLst/>
                          <a:latin typeface="+mn-lt"/>
                          <a:ea typeface="+mn-ea"/>
                        </a:rPr>
                        <a:t>C</a:t>
                      </a:r>
                      <a:r>
                        <a:rPr lang="zh-CN" sz="2000" b="0" i="0" dirty="0">
                          <a:solidFill>
                            <a:srgbClr val="FF0000"/>
                          </a:solidFill>
                          <a:effectLst/>
                          <a:latin typeface="+mn-lt"/>
                          <a:ea typeface="+mn-ea"/>
                        </a:rPr>
                        <a:t>的地址</a:t>
                      </a:r>
                    </a:p>
                  </a:txBody>
                  <a:tcPr marL="63305" marR="6330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tabLst>
                          <a:tab pos="1752600" algn="l"/>
                        </a:tabLst>
                      </a:pPr>
                      <a:r>
                        <a:rPr lang="en-US" sz="2000" b="0" i="0" dirty="0">
                          <a:solidFill>
                            <a:schemeClr val="tx1"/>
                          </a:solidFill>
                          <a:effectLst/>
                          <a:latin typeface="+mn-lt"/>
                          <a:ea typeface="+mn-ea"/>
                        </a:rPr>
                        <a:t>AP</a:t>
                      </a:r>
                      <a:r>
                        <a:rPr lang="en-US" sz="2000" b="0" i="0" baseline="-25000" dirty="0">
                          <a:solidFill>
                            <a:schemeClr val="tx1"/>
                          </a:solidFill>
                          <a:effectLst/>
                          <a:latin typeface="+mn-lt"/>
                          <a:ea typeface="+mn-ea"/>
                        </a:rPr>
                        <a:t>2</a:t>
                      </a:r>
                      <a:r>
                        <a:rPr lang="zh-CN" sz="2000" b="0" i="0" dirty="0">
                          <a:solidFill>
                            <a:schemeClr val="tx1"/>
                          </a:solidFill>
                          <a:effectLst/>
                          <a:latin typeface="+mn-lt"/>
                          <a:ea typeface="+mn-ea"/>
                        </a:rPr>
                        <a:t>地址</a:t>
                      </a:r>
                    </a:p>
                  </a:txBody>
                  <a:tcPr marL="63305" marR="6330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tabLst>
                          <a:tab pos="1752600" algn="l"/>
                        </a:tabLst>
                      </a:pPr>
                      <a:r>
                        <a:rPr lang="en-US" sz="2000" b="0" i="0" dirty="0">
                          <a:solidFill>
                            <a:schemeClr val="tx1"/>
                          </a:solidFill>
                          <a:effectLst/>
                          <a:latin typeface="+mn-lt"/>
                          <a:ea typeface="+mn-ea"/>
                        </a:rPr>
                        <a:t>R</a:t>
                      </a:r>
                      <a:r>
                        <a:rPr lang="zh-CN" sz="2000" b="0" i="0" dirty="0">
                          <a:solidFill>
                            <a:schemeClr val="tx1"/>
                          </a:solidFill>
                          <a:effectLst/>
                          <a:latin typeface="+mn-lt"/>
                          <a:ea typeface="+mn-ea"/>
                        </a:rPr>
                        <a:t>接口</a:t>
                      </a:r>
                      <a:r>
                        <a:rPr lang="en-US" sz="2000" b="0" i="0" dirty="0">
                          <a:solidFill>
                            <a:schemeClr val="tx1"/>
                          </a:solidFill>
                          <a:effectLst/>
                          <a:latin typeface="+mn-lt"/>
                          <a:ea typeface="+mn-ea"/>
                        </a:rPr>
                        <a:t>2</a:t>
                      </a:r>
                      <a:r>
                        <a:rPr lang="zh-CN" sz="2000" b="0" i="0" dirty="0">
                          <a:solidFill>
                            <a:schemeClr val="tx1"/>
                          </a:solidFill>
                          <a:effectLst/>
                          <a:latin typeface="+mn-lt"/>
                          <a:ea typeface="+mn-ea"/>
                        </a:rPr>
                        <a:t>地址</a:t>
                      </a:r>
                    </a:p>
                  </a:txBody>
                  <a:tcPr marL="63305" marR="6330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tabLst>
                          <a:tab pos="1752600" algn="l"/>
                        </a:tabLst>
                      </a:pPr>
                      <a:r>
                        <a:rPr lang="zh-CN" sz="2000" b="0" i="0" dirty="0">
                          <a:solidFill>
                            <a:schemeClr val="tx1"/>
                          </a:solidFill>
                          <a:effectLst/>
                          <a:latin typeface="+mn-lt"/>
                          <a:ea typeface="+mn-ea"/>
                        </a:rPr>
                        <a:t>——</a:t>
                      </a:r>
                    </a:p>
                  </a:txBody>
                  <a:tcPr marL="63305" marR="63305"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51039">
                <a:tc>
                  <a:txBody>
                    <a:bodyPr/>
                    <a:lstStyle/>
                    <a:p>
                      <a:pPr algn="ctr">
                        <a:lnSpc>
                          <a:spcPct val="100000"/>
                        </a:lnSpc>
                        <a:spcAft>
                          <a:spcPts val="0"/>
                        </a:spcAft>
                        <a:tabLst>
                          <a:tab pos="1752600" algn="l"/>
                        </a:tabLst>
                      </a:pPr>
                      <a:r>
                        <a:rPr lang="en-US" sz="2000" b="0" dirty="0" smtClean="0">
                          <a:solidFill>
                            <a:srgbClr val="00B050"/>
                          </a:solidFill>
                          <a:effectLst/>
                          <a:latin typeface="+mn-lt"/>
                          <a:ea typeface="+mn-ea"/>
                        </a:rPr>
                        <a:t>C</a:t>
                      </a:r>
                      <a:r>
                        <a:rPr lang="en-US" sz="2000" b="0" baseline="0" dirty="0" smtClean="0">
                          <a:solidFill>
                            <a:srgbClr val="00B050"/>
                          </a:solidFill>
                          <a:effectLst/>
                          <a:latin typeface="+mn-lt"/>
                          <a:ea typeface="+mn-ea"/>
                        </a:rPr>
                        <a:t> </a:t>
                      </a:r>
                      <a:r>
                        <a:rPr lang="en-US" altLang="zh-CN" sz="2000" b="0" dirty="0" smtClean="0">
                          <a:solidFill>
                            <a:srgbClr val="00B050"/>
                          </a:solidFill>
                          <a:effectLst/>
                          <a:latin typeface="+mn-lt"/>
                          <a:ea typeface="+mn-ea"/>
                          <a:sym typeface="Wingdings" pitchFamily="2" charset="2"/>
                        </a:rPr>
                        <a:t></a:t>
                      </a:r>
                      <a:r>
                        <a:rPr lang="en-US" sz="2000" b="0" dirty="0" smtClean="0">
                          <a:solidFill>
                            <a:srgbClr val="00B050"/>
                          </a:solidFill>
                          <a:effectLst/>
                          <a:latin typeface="+mn-lt"/>
                          <a:ea typeface="+mn-ea"/>
                        </a:rPr>
                        <a:t> </a:t>
                      </a:r>
                      <a:r>
                        <a:rPr lang="en-US" sz="2000" b="0" dirty="0">
                          <a:solidFill>
                            <a:srgbClr val="00B050"/>
                          </a:solidFill>
                          <a:effectLst/>
                          <a:latin typeface="+mn-lt"/>
                          <a:ea typeface="+mn-ea"/>
                        </a:rPr>
                        <a:t>AP</a:t>
                      </a:r>
                      <a:r>
                        <a:rPr lang="en-US" sz="2000" b="0" baseline="-25000" dirty="0">
                          <a:solidFill>
                            <a:srgbClr val="00B050"/>
                          </a:solidFill>
                          <a:effectLst/>
                          <a:latin typeface="+mn-lt"/>
                          <a:ea typeface="+mn-ea"/>
                        </a:rPr>
                        <a:t>2</a:t>
                      </a:r>
                      <a:endParaRPr lang="zh-CN" sz="2000" b="0" dirty="0">
                        <a:solidFill>
                          <a:srgbClr val="00B050"/>
                        </a:solidFill>
                        <a:effectLst/>
                        <a:latin typeface="+mn-lt"/>
                        <a:ea typeface="+mn-ea"/>
                      </a:endParaRPr>
                    </a:p>
                  </a:txBody>
                  <a:tcPr marL="63305" marR="63305"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tabLst>
                          <a:tab pos="1752600" algn="l"/>
                        </a:tabLst>
                      </a:pPr>
                      <a:r>
                        <a:rPr lang="en-US" sz="2000" b="0" dirty="0">
                          <a:solidFill>
                            <a:srgbClr val="00B050"/>
                          </a:solidFill>
                          <a:effectLst/>
                          <a:latin typeface="+mn-lt"/>
                          <a:ea typeface="+mn-ea"/>
                        </a:rPr>
                        <a:t>1</a:t>
                      </a:r>
                      <a:endParaRPr lang="zh-CN" sz="2000" b="0" dirty="0">
                        <a:solidFill>
                          <a:srgbClr val="00B050"/>
                        </a:solidFill>
                        <a:effectLst/>
                        <a:latin typeface="+mn-lt"/>
                        <a:ea typeface="+mn-ea"/>
                      </a:endParaRPr>
                    </a:p>
                  </a:txBody>
                  <a:tcPr marL="63305" marR="6330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tabLst>
                          <a:tab pos="1752600" algn="l"/>
                        </a:tabLst>
                      </a:pPr>
                      <a:r>
                        <a:rPr lang="en-US" sz="2000" b="0" dirty="0">
                          <a:solidFill>
                            <a:srgbClr val="00B050"/>
                          </a:solidFill>
                          <a:effectLst/>
                          <a:latin typeface="+mn-lt"/>
                          <a:ea typeface="+mn-ea"/>
                        </a:rPr>
                        <a:t>0</a:t>
                      </a:r>
                      <a:endParaRPr lang="zh-CN" sz="2000" b="0" dirty="0">
                        <a:solidFill>
                          <a:srgbClr val="00B050"/>
                        </a:solidFill>
                        <a:effectLst/>
                        <a:latin typeface="+mn-lt"/>
                        <a:ea typeface="+mn-ea"/>
                      </a:endParaRPr>
                    </a:p>
                  </a:txBody>
                  <a:tcPr marL="63305" marR="6330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tabLst>
                          <a:tab pos="1752600" algn="l"/>
                        </a:tabLst>
                      </a:pPr>
                      <a:r>
                        <a:rPr lang="en-US" sz="2000" b="0" dirty="0">
                          <a:solidFill>
                            <a:srgbClr val="00B050"/>
                          </a:solidFill>
                          <a:effectLst/>
                          <a:latin typeface="+mn-lt"/>
                          <a:ea typeface="+mn-ea"/>
                        </a:rPr>
                        <a:t>AP</a:t>
                      </a:r>
                      <a:r>
                        <a:rPr lang="en-US" sz="2000" b="0" baseline="-25000" dirty="0">
                          <a:solidFill>
                            <a:srgbClr val="00B050"/>
                          </a:solidFill>
                          <a:effectLst/>
                          <a:latin typeface="+mn-lt"/>
                          <a:ea typeface="+mn-ea"/>
                        </a:rPr>
                        <a:t>2</a:t>
                      </a:r>
                      <a:r>
                        <a:rPr lang="zh-CN" sz="2000" b="0" dirty="0">
                          <a:solidFill>
                            <a:srgbClr val="00B050"/>
                          </a:solidFill>
                          <a:effectLst/>
                          <a:latin typeface="+mn-lt"/>
                          <a:ea typeface="+mn-ea"/>
                        </a:rPr>
                        <a:t>地址</a:t>
                      </a:r>
                    </a:p>
                  </a:txBody>
                  <a:tcPr marL="63305" marR="6330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tabLst>
                          <a:tab pos="1752600" algn="l"/>
                        </a:tabLst>
                      </a:pPr>
                      <a:r>
                        <a:rPr lang="en-US" sz="2000" b="0" dirty="0">
                          <a:solidFill>
                            <a:srgbClr val="00B050"/>
                          </a:solidFill>
                          <a:effectLst/>
                          <a:latin typeface="+mn-lt"/>
                          <a:ea typeface="+mn-ea"/>
                        </a:rPr>
                        <a:t>C</a:t>
                      </a:r>
                      <a:r>
                        <a:rPr lang="zh-CN" sz="2000" b="0" dirty="0">
                          <a:solidFill>
                            <a:srgbClr val="00B050"/>
                          </a:solidFill>
                          <a:effectLst/>
                          <a:latin typeface="+mn-lt"/>
                          <a:ea typeface="+mn-ea"/>
                        </a:rPr>
                        <a:t>的地址</a:t>
                      </a:r>
                    </a:p>
                  </a:txBody>
                  <a:tcPr marL="63305" marR="6330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tabLst>
                          <a:tab pos="1752600" algn="l"/>
                        </a:tabLst>
                      </a:pPr>
                      <a:r>
                        <a:rPr lang="en-US" sz="2000" b="0" dirty="0">
                          <a:solidFill>
                            <a:srgbClr val="FF0000"/>
                          </a:solidFill>
                          <a:effectLst/>
                          <a:latin typeface="+mn-lt"/>
                          <a:ea typeface="+mn-ea"/>
                        </a:rPr>
                        <a:t>R</a:t>
                      </a:r>
                      <a:r>
                        <a:rPr lang="zh-CN" sz="2000" b="0" dirty="0">
                          <a:solidFill>
                            <a:srgbClr val="FF0000"/>
                          </a:solidFill>
                          <a:effectLst/>
                          <a:latin typeface="+mn-lt"/>
                          <a:ea typeface="+mn-ea"/>
                        </a:rPr>
                        <a:t>接口</a:t>
                      </a:r>
                      <a:r>
                        <a:rPr lang="en-US" sz="2000" b="0" dirty="0">
                          <a:solidFill>
                            <a:srgbClr val="FF0000"/>
                          </a:solidFill>
                          <a:effectLst/>
                          <a:latin typeface="+mn-lt"/>
                          <a:ea typeface="+mn-ea"/>
                        </a:rPr>
                        <a:t>2</a:t>
                      </a:r>
                      <a:r>
                        <a:rPr lang="zh-CN" sz="2000" b="0" dirty="0">
                          <a:solidFill>
                            <a:srgbClr val="FF0000"/>
                          </a:solidFill>
                          <a:effectLst/>
                          <a:latin typeface="+mn-lt"/>
                          <a:ea typeface="+mn-ea"/>
                        </a:rPr>
                        <a:t>地址</a:t>
                      </a:r>
                    </a:p>
                  </a:txBody>
                  <a:tcPr marL="63305" marR="6330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lnSpc>
                          <a:spcPct val="100000"/>
                        </a:lnSpc>
                        <a:spcAft>
                          <a:spcPts val="0"/>
                        </a:spcAft>
                        <a:tabLst>
                          <a:tab pos="1752600" algn="l"/>
                        </a:tabLst>
                      </a:pPr>
                      <a:r>
                        <a:rPr lang="zh-CN" sz="2000" b="0" i="0" kern="1200" dirty="0">
                          <a:solidFill>
                            <a:schemeClr val="tx1"/>
                          </a:solidFill>
                          <a:effectLst/>
                          <a:latin typeface="+mn-lt"/>
                          <a:ea typeface="+mn-ea"/>
                          <a:cs typeface="+mn-cs"/>
                        </a:rPr>
                        <a:t>——</a:t>
                      </a:r>
                    </a:p>
                  </a:txBody>
                  <a:tcPr marL="63305" marR="63305"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702078">
                <a:tc>
                  <a:txBody>
                    <a:bodyPr/>
                    <a:lstStyle/>
                    <a:p>
                      <a:pPr algn="ctr">
                        <a:lnSpc>
                          <a:spcPct val="100000"/>
                        </a:lnSpc>
                        <a:spcAft>
                          <a:spcPts val="0"/>
                        </a:spcAft>
                        <a:tabLst>
                          <a:tab pos="1752600" algn="l"/>
                        </a:tabLst>
                      </a:pPr>
                      <a:r>
                        <a:rPr lang="en-US" sz="2000" b="0" dirty="0">
                          <a:solidFill>
                            <a:srgbClr val="00B050"/>
                          </a:solidFill>
                          <a:effectLst/>
                          <a:latin typeface="+mn-lt"/>
                          <a:ea typeface="+mn-ea"/>
                        </a:rPr>
                        <a:t>AP</a:t>
                      </a:r>
                      <a:r>
                        <a:rPr lang="en-US" sz="2000" b="0" baseline="-25000" dirty="0">
                          <a:solidFill>
                            <a:srgbClr val="00B050"/>
                          </a:solidFill>
                          <a:effectLst/>
                          <a:latin typeface="+mn-lt"/>
                          <a:ea typeface="+mn-ea"/>
                        </a:rPr>
                        <a:t>2 </a:t>
                      </a:r>
                      <a:r>
                        <a:rPr lang="en-US" altLang="zh-CN" sz="2000" b="0" dirty="0" smtClean="0">
                          <a:solidFill>
                            <a:srgbClr val="00B050"/>
                          </a:solidFill>
                          <a:effectLst/>
                          <a:latin typeface="+mn-lt"/>
                          <a:ea typeface="+mn-ea"/>
                          <a:sym typeface="Wingdings" pitchFamily="2" charset="2"/>
                        </a:rPr>
                        <a:t></a:t>
                      </a:r>
                    </a:p>
                    <a:p>
                      <a:pPr algn="ctr">
                        <a:lnSpc>
                          <a:spcPct val="100000"/>
                        </a:lnSpc>
                        <a:spcAft>
                          <a:spcPts val="0"/>
                        </a:spcAft>
                        <a:tabLst>
                          <a:tab pos="1752600" algn="l"/>
                        </a:tabLst>
                      </a:pPr>
                      <a:r>
                        <a:rPr lang="en-US" sz="2000" b="0" dirty="0" smtClean="0">
                          <a:solidFill>
                            <a:srgbClr val="00B050"/>
                          </a:solidFill>
                          <a:effectLst/>
                          <a:latin typeface="+mn-lt"/>
                          <a:ea typeface="+mn-ea"/>
                        </a:rPr>
                        <a:t> </a:t>
                      </a:r>
                      <a:r>
                        <a:rPr lang="en-US" sz="2000" b="0" dirty="0">
                          <a:solidFill>
                            <a:srgbClr val="00B050"/>
                          </a:solidFill>
                          <a:effectLst/>
                          <a:latin typeface="+mn-lt"/>
                          <a:ea typeface="+mn-ea"/>
                        </a:rPr>
                        <a:t>R </a:t>
                      </a:r>
                      <a:r>
                        <a:rPr lang="zh-CN" sz="2000" b="0" dirty="0">
                          <a:solidFill>
                            <a:srgbClr val="00B050"/>
                          </a:solidFill>
                          <a:effectLst/>
                          <a:latin typeface="+mn-lt"/>
                          <a:ea typeface="+mn-ea"/>
                        </a:rPr>
                        <a:t>接口</a:t>
                      </a:r>
                      <a:r>
                        <a:rPr lang="en-US" sz="2000" b="0" dirty="0">
                          <a:solidFill>
                            <a:srgbClr val="00B050"/>
                          </a:solidFill>
                          <a:effectLst/>
                          <a:latin typeface="+mn-lt"/>
                          <a:ea typeface="+mn-ea"/>
                        </a:rPr>
                        <a:t> 2</a:t>
                      </a:r>
                      <a:endParaRPr lang="zh-CN" sz="2000" b="0" dirty="0">
                        <a:solidFill>
                          <a:srgbClr val="00B050"/>
                        </a:solidFill>
                        <a:effectLst/>
                        <a:latin typeface="+mn-lt"/>
                        <a:ea typeface="+mn-ea"/>
                      </a:endParaRPr>
                    </a:p>
                  </a:txBody>
                  <a:tcPr marL="63305" marR="63305"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tabLst>
                          <a:tab pos="1752600" algn="l"/>
                        </a:tabLst>
                      </a:pPr>
                      <a:r>
                        <a:rPr lang="en-US" sz="2000" b="0" dirty="0">
                          <a:solidFill>
                            <a:srgbClr val="00B050"/>
                          </a:solidFill>
                          <a:effectLst/>
                          <a:latin typeface="+mn-lt"/>
                          <a:ea typeface="+mn-ea"/>
                        </a:rPr>
                        <a:t>0</a:t>
                      </a:r>
                      <a:endParaRPr lang="zh-CN" sz="2000" b="0" dirty="0">
                        <a:solidFill>
                          <a:srgbClr val="00B050"/>
                        </a:solidFill>
                        <a:effectLst/>
                        <a:latin typeface="+mn-lt"/>
                        <a:ea typeface="+mn-ea"/>
                      </a:endParaRPr>
                    </a:p>
                  </a:txBody>
                  <a:tcPr marL="63305" marR="6330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tabLst>
                          <a:tab pos="1752600" algn="l"/>
                        </a:tabLst>
                      </a:pPr>
                      <a:r>
                        <a:rPr lang="en-US" sz="2000" b="0" dirty="0">
                          <a:solidFill>
                            <a:srgbClr val="00B050"/>
                          </a:solidFill>
                          <a:effectLst/>
                          <a:latin typeface="+mn-lt"/>
                          <a:ea typeface="+mn-ea"/>
                        </a:rPr>
                        <a:t>1</a:t>
                      </a:r>
                      <a:endParaRPr lang="zh-CN" sz="2000" b="0" dirty="0">
                        <a:solidFill>
                          <a:srgbClr val="00B050"/>
                        </a:solidFill>
                        <a:effectLst/>
                        <a:latin typeface="+mn-lt"/>
                        <a:ea typeface="+mn-ea"/>
                      </a:endParaRPr>
                    </a:p>
                  </a:txBody>
                  <a:tcPr marL="63305" marR="6330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tabLst>
                          <a:tab pos="1752600" algn="l"/>
                        </a:tabLst>
                      </a:pPr>
                      <a:r>
                        <a:rPr lang="en-US" sz="2000" b="0" dirty="0">
                          <a:solidFill>
                            <a:srgbClr val="FF0000"/>
                          </a:solidFill>
                          <a:effectLst/>
                          <a:latin typeface="+mn-lt"/>
                          <a:ea typeface="+mn-ea"/>
                        </a:rPr>
                        <a:t>R</a:t>
                      </a:r>
                      <a:r>
                        <a:rPr lang="zh-CN" sz="2000" b="0" dirty="0">
                          <a:solidFill>
                            <a:srgbClr val="FF0000"/>
                          </a:solidFill>
                          <a:effectLst/>
                          <a:latin typeface="+mn-lt"/>
                          <a:ea typeface="+mn-ea"/>
                        </a:rPr>
                        <a:t>接口</a:t>
                      </a:r>
                      <a:r>
                        <a:rPr lang="en-US" sz="2000" b="0" dirty="0">
                          <a:solidFill>
                            <a:srgbClr val="FF0000"/>
                          </a:solidFill>
                          <a:effectLst/>
                          <a:latin typeface="+mn-lt"/>
                          <a:ea typeface="+mn-ea"/>
                        </a:rPr>
                        <a:t>2</a:t>
                      </a:r>
                      <a:r>
                        <a:rPr lang="zh-CN" sz="2000" b="0" dirty="0">
                          <a:solidFill>
                            <a:srgbClr val="FF0000"/>
                          </a:solidFill>
                          <a:effectLst/>
                          <a:latin typeface="+mn-lt"/>
                          <a:ea typeface="+mn-ea"/>
                        </a:rPr>
                        <a:t>地址</a:t>
                      </a:r>
                    </a:p>
                  </a:txBody>
                  <a:tcPr marL="63305" marR="6330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tabLst>
                          <a:tab pos="1752600" algn="l"/>
                        </a:tabLst>
                      </a:pPr>
                      <a:r>
                        <a:rPr lang="en-US" sz="2000" b="0" dirty="0">
                          <a:solidFill>
                            <a:srgbClr val="00B050"/>
                          </a:solidFill>
                          <a:effectLst/>
                          <a:latin typeface="+mn-lt"/>
                          <a:ea typeface="+mn-ea"/>
                        </a:rPr>
                        <a:t>AP</a:t>
                      </a:r>
                      <a:r>
                        <a:rPr lang="en-US" sz="2000" b="0" baseline="-25000" dirty="0">
                          <a:solidFill>
                            <a:srgbClr val="00B050"/>
                          </a:solidFill>
                          <a:effectLst/>
                          <a:latin typeface="+mn-lt"/>
                          <a:ea typeface="+mn-ea"/>
                        </a:rPr>
                        <a:t>2</a:t>
                      </a:r>
                      <a:r>
                        <a:rPr lang="zh-CN" sz="2000" b="0" dirty="0">
                          <a:solidFill>
                            <a:srgbClr val="00B050"/>
                          </a:solidFill>
                          <a:effectLst/>
                          <a:latin typeface="+mn-lt"/>
                          <a:ea typeface="+mn-ea"/>
                        </a:rPr>
                        <a:t>地址</a:t>
                      </a:r>
                    </a:p>
                  </a:txBody>
                  <a:tcPr marL="63305" marR="6330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tabLst>
                          <a:tab pos="1752600" algn="l"/>
                        </a:tabLst>
                      </a:pPr>
                      <a:r>
                        <a:rPr lang="en-US" sz="2000" b="0" dirty="0">
                          <a:solidFill>
                            <a:srgbClr val="00B050"/>
                          </a:solidFill>
                          <a:effectLst/>
                          <a:latin typeface="+mn-lt"/>
                          <a:ea typeface="+mn-ea"/>
                        </a:rPr>
                        <a:t>C</a:t>
                      </a:r>
                      <a:r>
                        <a:rPr lang="zh-CN" sz="2000" b="0" dirty="0">
                          <a:solidFill>
                            <a:srgbClr val="00B050"/>
                          </a:solidFill>
                          <a:effectLst/>
                          <a:latin typeface="+mn-lt"/>
                          <a:ea typeface="+mn-ea"/>
                        </a:rPr>
                        <a:t>的地址</a:t>
                      </a:r>
                    </a:p>
                  </a:txBody>
                  <a:tcPr marL="63305" marR="6330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lnSpc>
                          <a:spcPct val="100000"/>
                        </a:lnSpc>
                        <a:spcAft>
                          <a:spcPts val="0"/>
                        </a:spcAft>
                        <a:tabLst>
                          <a:tab pos="1752600" algn="l"/>
                        </a:tabLst>
                      </a:pPr>
                      <a:r>
                        <a:rPr lang="zh-CN" sz="2000" b="0" i="0" kern="1200" dirty="0">
                          <a:solidFill>
                            <a:schemeClr val="tx1"/>
                          </a:solidFill>
                          <a:effectLst/>
                          <a:latin typeface="+mn-lt"/>
                          <a:ea typeface="+mn-ea"/>
                          <a:cs typeface="+mn-cs"/>
                        </a:rPr>
                        <a:t>——</a:t>
                      </a:r>
                    </a:p>
                  </a:txBody>
                  <a:tcPr marL="63305" marR="63305"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r>
            </a:tbl>
          </a:graphicData>
        </a:graphic>
      </p:graphicFrame>
      <p:sp>
        <p:nvSpPr>
          <p:cNvPr id="4" name="矩形 3"/>
          <p:cNvSpPr/>
          <p:nvPr/>
        </p:nvSpPr>
        <p:spPr>
          <a:xfrm>
            <a:off x="357158" y="1643050"/>
            <a:ext cx="8693073" cy="461665"/>
          </a:xfrm>
          <a:prstGeom prst="rect">
            <a:avLst/>
          </a:prstGeom>
        </p:spPr>
        <p:txBody>
          <a:bodyPr wrap="square">
            <a:spAutoFit/>
          </a:bodyPr>
          <a:lstStyle/>
          <a:p>
            <a:pPr algn="ctr"/>
            <a:r>
              <a:rPr lang="zh-CN" altLang="zh-CN" sz="2400" dirty="0">
                <a:latin typeface="+mn-lt"/>
                <a:ea typeface="+mn-ea"/>
              </a:rPr>
              <a:t>数据报在</a:t>
            </a:r>
            <a:r>
              <a:rPr lang="zh-CN" altLang="zh-CN" sz="2400" dirty="0" smtClean="0">
                <a:latin typeface="+mn-lt"/>
                <a:ea typeface="+mn-ea"/>
              </a:rPr>
              <a:t>路由器</a:t>
            </a:r>
            <a:r>
              <a:rPr lang="en-US" altLang="zh-CN" sz="2400" dirty="0" smtClean="0">
                <a:latin typeface="+mn-lt"/>
                <a:ea typeface="+mn-ea"/>
              </a:rPr>
              <a:t>R</a:t>
            </a:r>
            <a:r>
              <a:rPr lang="zh-CN" altLang="zh-CN" sz="2400" dirty="0" smtClean="0">
                <a:latin typeface="+mn-lt"/>
                <a:ea typeface="+mn-ea"/>
              </a:rPr>
              <a:t>与移动站</a:t>
            </a:r>
            <a:r>
              <a:rPr lang="en-US" altLang="zh-CN" sz="2400" dirty="0" smtClean="0">
                <a:latin typeface="+mn-lt"/>
                <a:ea typeface="+mn-ea"/>
              </a:rPr>
              <a:t>C</a:t>
            </a:r>
            <a:r>
              <a:rPr lang="zh-CN" altLang="zh-CN" sz="2400" dirty="0" smtClean="0">
                <a:latin typeface="+mn-lt"/>
                <a:ea typeface="+mn-ea"/>
              </a:rPr>
              <a:t>之间传送</a:t>
            </a:r>
            <a:r>
              <a:rPr lang="en-US" altLang="zh-CN" sz="2400" dirty="0" smtClean="0">
                <a:latin typeface="+mn-lt"/>
                <a:ea typeface="+mn-ea"/>
              </a:rPr>
              <a:t>(</a:t>
            </a:r>
            <a:r>
              <a:rPr lang="zh-CN" altLang="zh-CN" sz="2400" dirty="0" smtClean="0">
                <a:latin typeface="+mn-lt"/>
                <a:ea typeface="+mn-ea"/>
              </a:rPr>
              <a:t>表</a:t>
            </a:r>
            <a:r>
              <a:rPr lang="zh-CN" altLang="zh-CN" sz="2400" dirty="0">
                <a:latin typeface="+mn-lt"/>
                <a:ea typeface="+mn-ea"/>
              </a:rPr>
              <a:t>中地址都是</a:t>
            </a:r>
            <a:r>
              <a:rPr lang="en-US" altLang="zh-CN" sz="2400" dirty="0">
                <a:latin typeface="+mn-lt"/>
                <a:ea typeface="+mn-ea"/>
              </a:rPr>
              <a:t>MAC</a:t>
            </a:r>
            <a:r>
              <a:rPr lang="zh-CN" altLang="zh-CN" sz="2400" dirty="0" smtClean="0">
                <a:latin typeface="+mn-lt"/>
                <a:ea typeface="+mn-ea"/>
              </a:rPr>
              <a:t>地址</a:t>
            </a:r>
            <a:r>
              <a:rPr lang="en-US" altLang="zh-CN" sz="2400" dirty="0" smtClean="0">
                <a:latin typeface="+mn-lt"/>
                <a:ea typeface="+mn-ea"/>
              </a:rPr>
              <a:t>)</a:t>
            </a:r>
            <a:endParaRPr lang="zh-CN" altLang="en-US" sz="2400" dirty="0">
              <a:latin typeface="+mn-lt"/>
              <a:ea typeface="+mn-ea"/>
            </a:endParaRPr>
          </a:p>
        </p:txBody>
      </p:sp>
    </p:spTree>
    <p:extLst>
      <p:ext uri="{BB962C8B-B14F-4D97-AF65-F5344CB8AC3E}">
        <p14:creationId xmlns:p14="http://schemas.microsoft.com/office/powerpoint/2010/main" xmlns="" val="4198758527"/>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p:txBody>
          <a:bodyPr/>
          <a:lstStyle/>
          <a:p>
            <a:r>
              <a:rPr lang="en-US" altLang="zh-CN" dirty="0" smtClean="0"/>
              <a:t>2. </a:t>
            </a:r>
            <a:r>
              <a:rPr lang="zh-CN" altLang="en-US" dirty="0" smtClean="0"/>
              <a:t>序号控制字段、持续期字段和帧控制字段 </a:t>
            </a:r>
          </a:p>
        </p:txBody>
      </p:sp>
      <p:sp>
        <p:nvSpPr>
          <p:cNvPr id="54275" name="Rectangle 3"/>
          <p:cNvSpPr>
            <a:spLocks noGrp="1" noChangeArrowheads="1"/>
          </p:cNvSpPr>
          <p:nvPr>
            <p:ph idx="1"/>
          </p:nvPr>
        </p:nvSpPr>
        <p:spPr/>
        <p:txBody>
          <a:bodyPr/>
          <a:lstStyle/>
          <a:p>
            <a:r>
              <a:rPr lang="zh-CN" altLang="en-US" dirty="0" smtClean="0">
                <a:solidFill>
                  <a:srgbClr val="FF0000"/>
                </a:solidFill>
              </a:rPr>
              <a:t>序号控制字段</a:t>
            </a:r>
            <a:r>
              <a:rPr lang="zh-CN" altLang="en-US" dirty="0" smtClean="0"/>
              <a:t>占 </a:t>
            </a:r>
            <a:r>
              <a:rPr lang="en-US" altLang="zh-CN" dirty="0" smtClean="0"/>
              <a:t>16 </a:t>
            </a:r>
            <a:r>
              <a:rPr lang="zh-CN" altLang="en-US" dirty="0" smtClean="0"/>
              <a:t>位，其中</a:t>
            </a:r>
            <a:r>
              <a:rPr lang="zh-CN" altLang="en-US" dirty="0" smtClean="0">
                <a:solidFill>
                  <a:srgbClr val="FF0000"/>
                </a:solidFill>
              </a:rPr>
              <a:t>序号子字段</a:t>
            </a:r>
            <a:r>
              <a:rPr lang="zh-CN" altLang="en-US" dirty="0" smtClean="0"/>
              <a:t>占</a:t>
            </a:r>
            <a:r>
              <a:rPr lang="en-US" altLang="zh-CN" dirty="0" smtClean="0"/>
              <a:t>12 </a:t>
            </a:r>
            <a:r>
              <a:rPr lang="zh-CN" altLang="en-US" dirty="0" smtClean="0"/>
              <a:t>位，</a:t>
            </a:r>
            <a:r>
              <a:rPr lang="zh-CN" altLang="en-US" dirty="0" smtClean="0">
                <a:solidFill>
                  <a:srgbClr val="FF0000"/>
                </a:solidFill>
              </a:rPr>
              <a:t>分片子字段</a:t>
            </a:r>
            <a:r>
              <a:rPr lang="zh-CN" altLang="en-US" dirty="0" smtClean="0"/>
              <a:t>占 </a:t>
            </a:r>
            <a:r>
              <a:rPr lang="en-US" altLang="zh-CN" dirty="0" smtClean="0"/>
              <a:t>4 </a:t>
            </a:r>
            <a:r>
              <a:rPr lang="zh-CN" altLang="en-US" dirty="0" smtClean="0"/>
              <a:t>位。</a:t>
            </a:r>
          </a:p>
          <a:p>
            <a:endParaRPr lang="en-US" altLang="zh-CN" dirty="0" smtClean="0"/>
          </a:p>
          <a:p>
            <a:r>
              <a:rPr lang="zh-CN" altLang="en-US" dirty="0" smtClean="0">
                <a:solidFill>
                  <a:srgbClr val="FF0000"/>
                </a:solidFill>
              </a:rPr>
              <a:t>持续期字段</a:t>
            </a:r>
            <a:r>
              <a:rPr lang="zh-CN" altLang="en-US" dirty="0" smtClean="0"/>
              <a:t>占 </a:t>
            </a:r>
            <a:r>
              <a:rPr lang="en-US" altLang="zh-CN" dirty="0" smtClean="0"/>
              <a:t>16 </a:t>
            </a:r>
            <a:r>
              <a:rPr lang="zh-CN" altLang="en-US" dirty="0" smtClean="0"/>
              <a:t>位。</a:t>
            </a:r>
          </a:p>
          <a:p>
            <a:endParaRPr lang="en-US" altLang="zh-CN" dirty="0" smtClean="0"/>
          </a:p>
          <a:p>
            <a:r>
              <a:rPr lang="zh-CN" altLang="en-US" dirty="0" smtClean="0">
                <a:solidFill>
                  <a:srgbClr val="FF0000"/>
                </a:solidFill>
              </a:rPr>
              <a:t>帧控制字段</a:t>
            </a:r>
            <a:r>
              <a:rPr lang="zh-CN" altLang="en-US" dirty="0" smtClean="0"/>
              <a:t>共分为 </a:t>
            </a:r>
            <a:r>
              <a:rPr lang="en-US" altLang="zh-CN" dirty="0" smtClean="0"/>
              <a:t>11 </a:t>
            </a:r>
            <a:r>
              <a:rPr lang="zh-CN" altLang="en-US" dirty="0" smtClean="0"/>
              <a:t>个子字段。</a:t>
            </a:r>
          </a:p>
          <a:p>
            <a:pPr>
              <a:buFontTx/>
              <a:buBlip>
                <a:blip r:embed="rId3"/>
              </a:buBlip>
            </a:pPr>
            <a:r>
              <a:rPr lang="zh-CN" altLang="en-US" dirty="0" smtClean="0">
                <a:solidFill>
                  <a:srgbClr val="FF0000"/>
                </a:solidFill>
              </a:rPr>
              <a:t>协议版本字段</a:t>
            </a:r>
            <a:r>
              <a:rPr lang="zh-CN" altLang="en-US" dirty="0" smtClean="0"/>
              <a:t>现在是 </a:t>
            </a:r>
            <a:r>
              <a:rPr lang="en-US" altLang="zh-CN" dirty="0" smtClean="0"/>
              <a:t>0</a:t>
            </a:r>
            <a:r>
              <a:rPr lang="zh-CN" altLang="en-US" dirty="0" smtClean="0"/>
              <a:t>。</a:t>
            </a:r>
          </a:p>
          <a:p>
            <a:pPr>
              <a:buFontTx/>
              <a:buBlip>
                <a:blip r:embed="rId3"/>
              </a:buBlip>
            </a:pPr>
            <a:r>
              <a:rPr lang="zh-CN" altLang="en-US" dirty="0" smtClean="0">
                <a:solidFill>
                  <a:srgbClr val="FF0000"/>
                </a:solidFill>
              </a:rPr>
              <a:t>类型字段和子类型字段</a:t>
            </a:r>
            <a:r>
              <a:rPr lang="zh-CN" altLang="en-US" dirty="0" smtClean="0"/>
              <a:t>用来区分帧的功能。</a:t>
            </a:r>
          </a:p>
          <a:p>
            <a:pPr>
              <a:buFontTx/>
              <a:buBlip>
                <a:blip r:embed="rId3"/>
              </a:buBlip>
            </a:pPr>
            <a:r>
              <a:rPr lang="zh-CN" altLang="en-US" dirty="0" smtClean="0">
                <a:solidFill>
                  <a:srgbClr val="FF0000"/>
                </a:solidFill>
              </a:rPr>
              <a:t>更多分片字段</a:t>
            </a:r>
            <a:r>
              <a:rPr lang="zh-CN" altLang="en-US" dirty="0" smtClean="0"/>
              <a:t>置为 </a:t>
            </a:r>
            <a:r>
              <a:rPr lang="en-US" altLang="zh-CN" dirty="0" smtClean="0"/>
              <a:t>1 </a:t>
            </a:r>
            <a:r>
              <a:rPr lang="zh-CN" altLang="en-US" dirty="0" smtClean="0"/>
              <a:t>时表明这个帧属于一个帧的多个分片之一。</a:t>
            </a:r>
          </a:p>
          <a:p>
            <a:pPr>
              <a:buFontTx/>
              <a:buBlip>
                <a:blip r:embed="rId3"/>
              </a:buBlip>
            </a:pPr>
            <a:r>
              <a:rPr lang="zh-CN" altLang="en-US" dirty="0" smtClean="0">
                <a:solidFill>
                  <a:srgbClr val="FF0000"/>
                </a:solidFill>
              </a:rPr>
              <a:t>有线等效保密字段</a:t>
            </a:r>
            <a:r>
              <a:rPr lang="en-US" altLang="zh-CN" dirty="0" smtClean="0"/>
              <a:t>WEP (Wired Equivalent Privacy)</a:t>
            </a:r>
            <a:r>
              <a:rPr lang="zh-CN" altLang="en-US" dirty="0" smtClean="0"/>
              <a:t>占 </a:t>
            </a:r>
            <a:r>
              <a:rPr lang="en-US" altLang="zh-CN" dirty="0" smtClean="0"/>
              <a:t>1 </a:t>
            </a:r>
            <a:r>
              <a:rPr lang="zh-CN" altLang="en-US" dirty="0" smtClean="0"/>
              <a:t>位。若 </a:t>
            </a:r>
            <a:r>
              <a:rPr lang="en-US" altLang="zh-CN" dirty="0" smtClean="0"/>
              <a:t>WEP = 1</a:t>
            </a:r>
            <a:r>
              <a:rPr lang="zh-CN" altLang="en-US" dirty="0" smtClean="0"/>
              <a:t>，就表明采用了</a:t>
            </a:r>
            <a:r>
              <a:rPr lang="en-US" altLang="zh-CN" dirty="0" smtClean="0"/>
              <a:t>WEP</a:t>
            </a:r>
            <a:r>
              <a:rPr lang="zh-CN" altLang="en-US" dirty="0" smtClean="0"/>
              <a:t>加密算法。      </a:t>
            </a:r>
          </a:p>
        </p:txBody>
      </p:sp>
      <p:pic>
        <p:nvPicPr>
          <p:cNvPr id="4" name="Picture 8"/>
          <p:cNvPicPr>
            <a:picLocks noChangeAspect="1" noChangeArrowheads="1"/>
          </p:cNvPicPr>
          <p:nvPr/>
        </p:nvPicPr>
        <p:blipFill>
          <a:blip r:embed="rId4" cstate="print"/>
          <a:srcRect/>
          <a:stretch>
            <a:fillRect/>
          </a:stretch>
        </p:blipFill>
        <p:spPr bwMode="auto">
          <a:xfrm>
            <a:off x="3571868" y="1519890"/>
            <a:ext cx="5500726" cy="1480482"/>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Text Box 2"/>
          <p:cNvSpPr txBox="1">
            <a:spLocks noChangeArrowheads="1"/>
          </p:cNvSpPr>
          <p:nvPr/>
        </p:nvSpPr>
        <p:spPr bwMode="auto">
          <a:xfrm>
            <a:off x="2928938" y="5721350"/>
            <a:ext cx="2663825" cy="406400"/>
          </a:xfrm>
          <a:prstGeom prst="rect">
            <a:avLst/>
          </a:prstGeom>
          <a:solidFill>
            <a:srgbClr val="FF99CC"/>
          </a:solidFill>
          <a:ln w="9525">
            <a:solidFill>
              <a:schemeClr val="accent1"/>
            </a:solidFill>
            <a:miter lim="800000"/>
            <a:headEnd/>
            <a:tailEnd/>
          </a:ln>
        </p:spPr>
        <p:txBody>
          <a:bodyPr>
            <a:spAutoFit/>
          </a:bodyPr>
          <a:lstStyle/>
          <a:p>
            <a:pPr algn="ctr"/>
            <a:r>
              <a:rPr lang="en-US" altLang="zh-CN" sz="2000" dirty="0">
                <a:latin typeface="Tahoma" pitchFamily="34" charset="0"/>
              </a:rPr>
              <a:t>Subfields in FC field</a:t>
            </a:r>
          </a:p>
        </p:txBody>
      </p:sp>
      <p:pic>
        <p:nvPicPr>
          <p:cNvPr id="91139" name="Picture 3"/>
          <p:cNvPicPr>
            <a:picLocks noChangeAspect="1" noChangeArrowheads="1"/>
          </p:cNvPicPr>
          <p:nvPr/>
        </p:nvPicPr>
        <p:blipFill>
          <a:blip r:embed="rId3" cstate="print"/>
          <a:srcRect/>
          <a:stretch>
            <a:fillRect/>
          </a:stretch>
        </p:blipFill>
        <p:spPr bwMode="auto">
          <a:xfrm>
            <a:off x="250825" y="1066800"/>
            <a:ext cx="8649335" cy="4646613"/>
          </a:xfrm>
          <a:prstGeom prst="rect">
            <a:avLst/>
          </a:prstGeom>
          <a:noFill/>
          <a:ln w="9525">
            <a:noFill/>
            <a:miter lim="800000"/>
            <a:headEnd/>
            <a:tailEnd/>
          </a:ln>
        </p:spPr>
      </p:pic>
      <p:sp>
        <p:nvSpPr>
          <p:cNvPr id="91140" name="标题 4"/>
          <p:cNvSpPr>
            <a:spLocks noGrp="1"/>
          </p:cNvSpPr>
          <p:nvPr>
            <p:ph type="title"/>
          </p:nvPr>
        </p:nvSpPr>
        <p:spPr/>
        <p:txBody>
          <a:bodyPr/>
          <a:lstStyle/>
          <a:p>
            <a:r>
              <a:rPr lang="en-US" altLang="zh-CN" smtClean="0"/>
              <a:t>The IEEE 802.11 Frame</a:t>
            </a:r>
            <a:endParaRPr lang="zh-CN" altLang="en-US" smtClean="0"/>
          </a:p>
        </p:txBody>
      </p:sp>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7538" name="Rectangle 2"/>
          <p:cNvSpPr>
            <a:spLocks noGrp="1" noChangeArrowheads="1"/>
          </p:cNvSpPr>
          <p:nvPr>
            <p:ph type="title"/>
          </p:nvPr>
        </p:nvSpPr>
        <p:spPr/>
        <p:txBody>
          <a:bodyPr/>
          <a:lstStyle/>
          <a:p>
            <a:r>
              <a:rPr lang="en-US" altLang="zh-CN" dirty="0"/>
              <a:t>Wireless Equivalent </a:t>
            </a:r>
            <a:r>
              <a:rPr lang="en-US" altLang="zh-CN" dirty="0" smtClean="0"/>
              <a:t>Privacy</a:t>
            </a:r>
            <a:endParaRPr lang="zh-CN" altLang="en-US" baseline="30000" dirty="0">
              <a:solidFill>
                <a:schemeClr val="hlink"/>
              </a:solidFill>
            </a:endParaRPr>
          </a:p>
        </p:txBody>
      </p:sp>
      <p:sp>
        <p:nvSpPr>
          <p:cNvPr id="1217539" name="Rectangle 3"/>
          <p:cNvSpPr>
            <a:spLocks noChangeArrowheads="1"/>
          </p:cNvSpPr>
          <p:nvPr/>
        </p:nvSpPr>
        <p:spPr bwMode="auto">
          <a:xfrm>
            <a:off x="0" y="2686050"/>
            <a:ext cx="9144000" cy="0"/>
          </a:xfrm>
          <a:prstGeom prst="rect">
            <a:avLst/>
          </a:prstGeom>
          <a:noFill/>
          <a:ln w="9525">
            <a:noFill/>
            <a:miter lim="800000"/>
            <a:headEnd/>
            <a:tailEnd/>
          </a:ln>
          <a:effectLst/>
        </p:spPr>
        <p:txBody>
          <a:bodyPr wrap="none" anchor="ctr">
            <a:spAutoFit/>
          </a:bodyPr>
          <a:lstStyle/>
          <a:p>
            <a:endParaRPr lang="zh-CN" altLang="en-US"/>
          </a:p>
        </p:txBody>
      </p:sp>
      <p:graphicFrame>
        <p:nvGraphicFramePr>
          <p:cNvPr id="1217540" name="Object 4"/>
          <p:cNvGraphicFramePr>
            <a:graphicFrameLocks noChangeAspect="1"/>
          </p:cNvGraphicFramePr>
          <p:nvPr/>
        </p:nvGraphicFramePr>
        <p:xfrm>
          <a:off x="304800" y="1785926"/>
          <a:ext cx="8839200" cy="3676650"/>
        </p:xfrm>
        <a:graphic>
          <a:graphicData uri="http://schemas.openxmlformats.org/presentationml/2006/ole">
            <p:oleObj spid="_x0000_s6158" name="Visio" r:id="rId4" imgW="4216220" imgH="1694643" progId="">
              <p:embed/>
            </p:oleObj>
          </a:graphicData>
        </a:graphic>
      </p:graphicFrame>
      <p:sp>
        <p:nvSpPr>
          <p:cNvPr id="5" name="矩形 4"/>
          <p:cNvSpPr/>
          <p:nvPr/>
        </p:nvSpPr>
        <p:spPr>
          <a:xfrm>
            <a:off x="3500430" y="5386344"/>
            <a:ext cx="3384581" cy="400110"/>
          </a:xfrm>
          <a:prstGeom prst="rect">
            <a:avLst/>
          </a:prstGeom>
        </p:spPr>
        <p:txBody>
          <a:bodyPr wrap="none">
            <a:spAutoFit/>
          </a:bodyPr>
          <a:lstStyle/>
          <a:p>
            <a:r>
              <a:rPr lang="en-US" altLang="zh-CN" dirty="0" smtClean="0"/>
              <a:t>ICV: </a:t>
            </a:r>
            <a:r>
              <a:rPr lang="en-US" altLang="zh-CN" dirty="0" smtClean="0">
                <a:solidFill>
                  <a:srgbClr val="FF0000"/>
                </a:solidFill>
              </a:rPr>
              <a:t>Integrated Check Value</a:t>
            </a:r>
            <a:endParaRPr lang="zh-CN" altLang="en-US" dirty="0">
              <a:solidFill>
                <a:srgbClr val="FF0000"/>
              </a:solidFill>
            </a:endParaRPr>
          </a:p>
        </p:txBody>
      </p:sp>
    </p:spTree>
    <p:extLst>
      <p:ext uri="{BB962C8B-B14F-4D97-AF65-F5344CB8AC3E}">
        <p14:creationId xmlns:p14="http://schemas.microsoft.com/office/powerpoint/2010/main" xmlns="" val="2967047819"/>
      </p:ext>
    </p:extLst>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6125" name="Text Box 13"/>
          <p:cNvSpPr txBox="1">
            <a:spLocks noChangeArrowheads="1"/>
          </p:cNvSpPr>
          <p:nvPr/>
        </p:nvSpPr>
        <p:spPr bwMode="auto">
          <a:xfrm>
            <a:off x="285720" y="260648"/>
            <a:ext cx="8497919" cy="1384995"/>
          </a:xfrm>
          <a:prstGeom prst="rect">
            <a:avLst/>
          </a:prstGeom>
          <a:solidFill>
            <a:srgbClr val="66FF66"/>
          </a:solidFill>
          <a:ln>
            <a:solidFill>
              <a:srgbClr val="000099"/>
            </a:solidFill>
          </a:ln>
          <a:extLst/>
        </p:spPr>
        <p:txBody>
          <a:bodyPr wrap="square">
            <a:spAutoFit/>
          </a:bodyPr>
          <a:lstStyle>
            <a:defPPr>
              <a:defRPr lang="zh-CN"/>
            </a:defPPr>
            <a:lvl1pPr algn="ctr">
              <a:defRPr sz="2800" b="1">
                <a:solidFill>
                  <a:schemeClr val="tx2"/>
                </a:solidFill>
                <a:latin typeface="+mn-lt"/>
                <a:ea typeface="+mn-ea"/>
              </a:defRPr>
            </a:lvl1pPr>
          </a:lstStyle>
          <a:p>
            <a:r>
              <a:rPr lang="en-US" altLang="zh-CN" dirty="0"/>
              <a:t>ESS </a:t>
            </a:r>
            <a:r>
              <a:rPr lang="zh-CN" altLang="en-US" dirty="0"/>
              <a:t>还可通过叫做</a:t>
            </a:r>
            <a:r>
              <a:rPr lang="zh-CN" altLang="en-US" dirty="0" smtClean="0">
                <a:solidFill>
                  <a:srgbClr val="C00000"/>
                </a:solidFill>
              </a:rPr>
              <a:t>门户 </a:t>
            </a:r>
            <a:r>
              <a:rPr lang="en-US" altLang="zh-CN" dirty="0" smtClean="0"/>
              <a:t>(portal) </a:t>
            </a:r>
            <a:r>
              <a:rPr lang="zh-CN" altLang="en-US" dirty="0" smtClean="0"/>
              <a:t>为</a:t>
            </a:r>
            <a:r>
              <a:rPr lang="zh-CN" altLang="en-US" dirty="0"/>
              <a:t>无线用户提供</a:t>
            </a:r>
          </a:p>
          <a:p>
            <a:r>
              <a:rPr lang="zh-CN" altLang="en-US" dirty="0"/>
              <a:t>到非 </a:t>
            </a:r>
            <a:r>
              <a:rPr lang="en-US" altLang="zh-CN" dirty="0"/>
              <a:t>802.11 </a:t>
            </a:r>
            <a:r>
              <a:rPr lang="zh-CN" altLang="en-US" dirty="0"/>
              <a:t>无线</a:t>
            </a:r>
            <a:r>
              <a:rPr lang="zh-CN" altLang="en-US" dirty="0" smtClean="0"/>
              <a:t>局域网</a:t>
            </a:r>
            <a:r>
              <a:rPr lang="en-US" altLang="zh-CN" dirty="0" smtClean="0"/>
              <a:t>(</a:t>
            </a:r>
            <a:r>
              <a:rPr lang="zh-CN" altLang="en-US" dirty="0" smtClean="0"/>
              <a:t>例如</a:t>
            </a:r>
            <a:r>
              <a:rPr lang="zh-CN" altLang="en-US" dirty="0"/>
              <a:t>，到有线连接</a:t>
            </a:r>
          </a:p>
          <a:p>
            <a:r>
              <a:rPr lang="zh-CN" altLang="en-US" dirty="0" smtClean="0"/>
              <a:t>的互联网</a:t>
            </a:r>
            <a:r>
              <a:rPr lang="en-US" altLang="zh-CN" dirty="0" smtClean="0"/>
              <a:t>)</a:t>
            </a:r>
            <a:r>
              <a:rPr lang="zh-CN" altLang="en-US" dirty="0" smtClean="0"/>
              <a:t>的</a:t>
            </a:r>
            <a:r>
              <a:rPr lang="zh-CN" altLang="en-US" dirty="0"/>
              <a:t>接入。</a:t>
            </a:r>
            <a:r>
              <a:rPr lang="zh-CN" altLang="en-US" dirty="0">
                <a:solidFill>
                  <a:srgbClr val="C00000"/>
                </a:solidFill>
              </a:rPr>
              <a:t>门户的作用就相当于一个网桥。</a:t>
            </a:r>
            <a:r>
              <a:rPr lang="zh-CN" altLang="en-US" dirty="0"/>
              <a:t> </a:t>
            </a:r>
          </a:p>
        </p:txBody>
      </p:sp>
      <p:grpSp>
        <p:nvGrpSpPr>
          <p:cNvPr id="2" name="组合 14"/>
          <p:cNvGrpSpPr/>
          <p:nvPr/>
        </p:nvGrpSpPr>
        <p:grpSpPr>
          <a:xfrm>
            <a:off x="317988" y="2299484"/>
            <a:ext cx="8773899" cy="4009836"/>
            <a:chOff x="344487" y="1484784"/>
            <a:chExt cx="9505057" cy="4009836"/>
          </a:xfrm>
        </p:grpSpPr>
        <p:sp>
          <p:nvSpPr>
            <p:cNvPr id="16" name="AutoShape 519"/>
            <p:cNvSpPr>
              <a:spLocks noChangeArrowheads="1"/>
            </p:cNvSpPr>
            <p:nvPr/>
          </p:nvSpPr>
          <p:spPr bwMode="auto">
            <a:xfrm>
              <a:off x="344487" y="2403046"/>
              <a:ext cx="9321717" cy="3091574"/>
            </a:xfrm>
            <a:prstGeom prst="roundRect">
              <a:avLst>
                <a:gd name="adj" fmla="val 13253"/>
              </a:avLst>
            </a:prstGeom>
            <a:solidFill>
              <a:srgbClr val="FFFF66"/>
            </a:solidFill>
            <a:ln w="9525">
              <a:solidFill>
                <a:schemeClr val="tx1"/>
              </a:solidFill>
              <a:prstDash val="dash"/>
              <a:round/>
              <a:headEnd/>
              <a:tailEnd/>
            </a:ln>
          </p:spPr>
          <p:txBody>
            <a:bodyPr wrap="none" anchor="ctr"/>
            <a:lstStyle/>
            <a:p>
              <a:endParaRPr lang="zh-CN" altLang="en-US" sz="3200" b="1">
                <a:solidFill>
                  <a:srgbClr val="000099"/>
                </a:solidFill>
                <a:latin typeface="+mn-lt"/>
                <a:ea typeface="+mn-ea"/>
              </a:endParaRPr>
            </a:p>
          </p:txBody>
        </p:sp>
        <p:sp>
          <p:nvSpPr>
            <p:cNvPr id="17" name="Oval 19"/>
            <p:cNvSpPr>
              <a:spLocks noChangeArrowheads="1"/>
            </p:cNvSpPr>
            <p:nvPr/>
          </p:nvSpPr>
          <p:spPr bwMode="auto">
            <a:xfrm>
              <a:off x="582272" y="2921003"/>
              <a:ext cx="4685842" cy="2325636"/>
            </a:xfrm>
            <a:prstGeom prst="ellipse">
              <a:avLst/>
            </a:prstGeom>
            <a:solidFill>
              <a:srgbClr val="66FFFF"/>
            </a:solidFill>
            <a:ln w="9525">
              <a:solidFill>
                <a:schemeClr val="tx1"/>
              </a:solidFill>
              <a:prstDash val="dash"/>
              <a:round/>
              <a:headEnd/>
              <a:tailEnd/>
            </a:ln>
          </p:spPr>
          <p:txBody>
            <a:bodyPr wrap="none" anchor="ctr"/>
            <a:lstStyle/>
            <a:p>
              <a:endParaRPr lang="zh-CN" altLang="en-US" sz="3200" b="1">
                <a:solidFill>
                  <a:srgbClr val="000099"/>
                </a:solidFill>
                <a:latin typeface="+mn-lt"/>
                <a:ea typeface="+mn-ea"/>
              </a:endParaRPr>
            </a:p>
          </p:txBody>
        </p:sp>
        <p:pic>
          <p:nvPicPr>
            <p:cNvPr id="18" name="Picture 222" descr="D-Link%20DI-713P%20Wireless%20Broadband%20router"/>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3074704" y="2605955"/>
              <a:ext cx="792718" cy="74286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9" name="Oval 21"/>
            <p:cNvSpPr>
              <a:spLocks noChangeArrowheads="1"/>
            </p:cNvSpPr>
            <p:nvPr/>
          </p:nvSpPr>
          <p:spPr bwMode="auto">
            <a:xfrm>
              <a:off x="5127036" y="2943364"/>
              <a:ext cx="4362468" cy="2303275"/>
            </a:xfrm>
            <a:prstGeom prst="ellipse">
              <a:avLst/>
            </a:prstGeom>
            <a:solidFill>
              <a:srgbClr val="FF99FF"/>
            </a:solidFill>
            <a:ln w="9525">
              <a:solidFill>
                <a:schemeClr val="tx1"/>
              </a:solidFill>
              <a:prstDash val="dash"/>
              <a:round/>
              <a:headEnd/>
              <a:tailEnd/>
            </a:ln>
          </p:spPr>
          <p:txBody>
            <a:bodyPr wrap="none" anchor="ctr"/>
            <a:lstStyle/>
            <a:p>
              <a:endParaRPr lang="zh-CN" altLang="en-US" sz="3200" b="1">
                <a:solidFill>
                  <a:srgbClr val="000099"/>
                </a:solidFill>
                <a:latin typeface="+mn-lt"/>
                <a:ea typeface="+mn-ea"/>
              </a:endParaRPr>
            </a:p>
          </p:txBody>
        </p:sp>
        <p:grpSp>
          <p:nvGrpSpPr>
            <p:cNvPr id="3" name="Group 425"/>
            <p:cNvGrpSpPr>
              <a:grpSpLocks/>
            </p:cNvGrpSpPr>
            <p:nvPr/>
          </p:nvGrpSpPr>
          <p:grpSpPr bwMode="auto">
            <a:xfrm>
              <a:off x="941756" y="3721205"/>
              <a:ext cx="710422" cy="589759"/>
              <a:chOff x="762" y="2391"/>
              <a:chExt cx="423" cy="312"/>
            </a:xfrm>
          </p:grpSpPr>
          <p:grpSp>
            <p:nvGrpSpPr>
              <p:cNvPr id="4" name="Group 316"/>
              <p:cNvGrpSpPr>
                <a:grpSpLocks/>
              </p:cNvGrpSpPr>
              <p:nvPr/>
            </p:nvGrpSpPr>
            <p:grpSpPr bwMode="auto">
              <a:xfrm>
                <a:off x="867" y="2432"/>
                <a:ext cx="318" cy="271"/>
                <a:chOff x="657" y="1570"/>
                <a:chExt cx="318" cy="311"/>
              </a:xfrm>
            </p:grpSpPr>
            <p:sp>
              <p:nvSpPr>
                <p:cNvPr id="156" name="Line 313"/>
                <p:cNvSpPr>
                  <a:spLocks noChangeShapeType="1"/>
                </p:cNvSpPr>
                <p:nvPr/>
              </p:nvSpPr>
              <p:spPr bwMode="auto">
                <a:xfrm flipH="1">
                  <a:off x="703" y="1570"/>
                  <a:ext cx="0" cy="78"/>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sz="3200" b="1">
                    <a:solidFill>
                      <a:srgbClr val="000099"/>
                    </a:solidFill>
                    <a:latin typeface="+mn-lt"/>
                    <a:ea typeface="+mn-ea"/>
                  </a:endParaRPr>
                </a:p>
              </p:txBody>
            </p:sp>
            <p:pic>
              <p:nvPicPr>
                <p:cNvPr id="157" name="Picture 315" descr="laptop copy"/>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657" y="1615"/>
                  <a:ext cx="318" cy="26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grpSp>
            <p:nvGrpSpPr>
              <p:cNvPr id="5" name="Group 424"/>
              <p:cNvGrpSpPr>
                <a:grpSpLocks/>
              </p:cNvGrpSpPr>
              <p:nvPr/>
            </p:nvGrpSpPr>
            <p:grpSpPr bwMode="auto">
              <a:xfrm>
                <a:off x="762" y="2391"/>
                <a:ext cx="306" cy="90"/>
                <a:chOff x="748" y="2251"/>
                <a:chExt cx="306" cy="90"/>
              </a:xfrm>
            </p:grpSpPr>
            <p:sp>
              <p:nvSpPr>
                <p:cNvPr id="150" name="AutoShape 317"/>
                <p:cNvSpPr>
                  <a:spLocks noChangeArrowheads="1"/>
                </p:cNvSpPr>
                <p:nvPr/>
              </p:nvSpPr>
              <p:spPr bwMode="auto">
                <a:xfrm>
                  <a:off x="748" y="2251"/>
                  <a:ext cx="111" cy="90"/>
                </a:xfrm>
                <a:prstGeom prst="moon">
                  <a:avLst>
                    <a:gd name="adj" fmla="val 18444"/>
                  </a:avLst>
                </a:prstGeom>
                <a:solidFill>
                  <a:srgbClr val="80808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sz="3200" b="1">
                    <a:solidFill>
                      <a:srgbClr val="000099"/>
                    </a:solidFill>
                    <a:latin typeface="+mn-lt"/>
                    <a:ea typeface="+mn-ea"/>
                  </a:endParaRPr>
                </a:p>
              </p:txBody>
            </p:sp>
            <p:sp>
              <p:nvSpPr>
                <p:cNvPr id="151" name="AutoShape 318"/>
                <p:cNvSpPr>
                  <a:spLocks noChangeArrowheads="1"/>
                </p:cNvSpPr>
                <p:nvPr/>
              </p:nvSpPr>
              <p:spPr bwMode="auto">
                <a:xfrm flipH="1">
                  <a:off x="943" y="2251"/>
                  <a:ext cx="111" cy="90"/>
                </a:xfrm>
                <a:prstGeom prst="moon">
                  <a:avLst>
                    <a:gd name="adj" fmla="val 18444"/>
                  </a:avLst>
                </a:prstGeom>
                <a:solidFill>
                  <a:srgbClr val="80808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sz="3200" b="1">
                    <a:solidFill>
                      <a:srgbClr val="000099"/>
                    </a:solidFill>
                    <a:latin typeface="+mn-lt"/>
                    <a:ea typeface="+mn-ea"/>
                  </a:endParaRPr>
                </a:p>
              </p:txBody>
            </p:sp>
            <p:sp>
              <p:nvSpPr>
                <p:cNvPr id="152" name="AutoShape 319"/>
                <p:cNvSpPr>
                  <a:spLocks noChangeArrowheads="1"/>
                </p:cNvSpPr>
                <p:nvPr/>
              </p:nvSpPr>
              <p:spPr bwMode="auto">
                <a:xfrm flipH="1">
                  <a:off x="922" y="2266"/>
                  <a:ext cx="70" cy="60"/>
                </a:xfrm>
                <a:prstGeom prst="moon">
                  <a:avLst>
                    <a:gd name="adj" fmla="val 18347"/>
                  </a:avLst>
                </a:prstGeom>
                <a:solidFill>
                  <a:srgbClr val="80808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sz="3200" b="1">
                    <a:solidFill>
                      <a:srgbClr val="000099"/>
                    </a:solidFill>
                    <a:latin typeface="+mn-lt"/>
                    <a:ea typeface="+mn-ea"/>
                  </a:endParaRPr>
                </a:p>
              </p:txBody>
            </p:sp>
            <p:sp>
              <p:nvSpPr>
                <p:cNvPr id="153" name="AutoShape 320"/>
                <p:cNvSpPr>
                  <a:spLocks noChangeArrowheads="1"/>
                </p:cNvSpPr>
                <p:nvPr/>
              </p:nvSpPr>
              <p:spPr bwMode="auto">
                <a:xfrm>
                  <a:off x="806" y="2266"/>
                  <a:ext cx="70" cy="60"/>
                </a:xfrm>
                <a:prstGeom prst="moon">
                  <a:avLst>
                    <a:gd name="adj" fmla="val 18347"/>
                  </a:avLst>
                </a:prstGeom>
                <a:solidFill>
                  <a:srgbClr val="80808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sz="3200" b="1">
                    <a:solidFill>
                      <a:srgbClr val="000099"/>
                    </a:solidFill>
                    <a:latin typeface="+mn-lt"/>
                    <a:ea typeface="+mn-ea"/>
                  </a:endParaRPr>
                </a:p>
              </p:txBody>
            </p:sp>
            <p:sp>
              <p:nvSpPr>
                <p:cNvPr id="154" name="AutoShape 321"/>
                <p:cNvSpPr>
                  <a:spLocks noChangeArrowheads="1"/>
                </p:cNvSpPr>
                <p:nvPr/>
              </p:nvSpPr>
              <p:spPr bwMode="auto">
                <a:xfrm flipH="1">
                  <a:off x="905" y="2281"/>
                  <a:ext cx="35" cy="30"/>
                </a:xfrm>
                <a:prstGeom prst="moon">
                  <a:avLst>
                    <a:gd name="adj" fmla="val 41907"/>
                  </a:avLst>
                </a:prstGeom>
                <a:solidFill>
                  <a:srgbClr val="80808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sz="3200" b="1">
                    <a:solidFill>
                      <a:srgbClr val="000099"/>
                    </a:solidFill>
                    <a:latin typeface="+mn-lt"/>
                    <a:ea typeface="+mn-ea"/>
                  </a:endParaRPr>
                </a:p>
              </p:txBody>
            </p:sp>
            <p:sp>
              <p:nvSpPr>
                <p:cNvPr id="155" name="AutoShape 322"/>
                <p:cNvSpPr>
                  <a:spLocks noChangeArrowheads="1"/>
                </p:cNvSpPr>
                <p:nvPr/>
              </p:nvSpPr>
              <p:spPr bwMode="auto">
                <a:xfrm>
                  <a:off x="857" y="2281"/>
                  <a:ext cx="35" cy="30"/>
                </a:xfrm>
                <a:prstGeom prst="moon">
                  <a:avLst>
                    <a:gd name="adj" fmla="val 41907"/>
                  </a:avLst>
                </a:prstGeom>
                <a:solidFill>
                  <a:srgbClr val="80808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sz="3200" b="1">
                    <a:solidFill>
                      <a:srgbClr val="000099"/>
                    </a:solidFill>
                    <a:latin typeface="+mn-lt"/>
                    <a:ea typeface="+mn-ea"/>
                  </a:endParaRPr>
                </a:p>
              </p:txBody>
            </p:sp>
          </p:grpSp>
        </p:grpSp>
        <p:sp>
          <p:nvSpPr>
            <p:cNvPr id="21" name="Text Box 45"/>
            <p:cNvSpPr txBox="1">
              <a:spLocks noChangeArrowheads="1"/>
            </p:cNvSpPr>
            <p:nvPr/>
          </p:nvSpPr>
          <p:spPr bwMode="auto">
            <a:xfrm>
              <a:off x="7282725" y="3230770"/>
              <a:ext cx="1598008" cy="61555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lnSpc>
                  <a:spcPct val="85000"/>
                </a:lnSpc>
              </a:pPr>
              <a:r>
                <a:rPr lang="zh-CN" altLang="en-US" sz="2000" b="1" dirty="0">
                  <a:solidFill>
                    <a:srgbClr val="000099"/>
                  </a:solidFill>
                  <a:latin typeface="+mn-lt"/>
                  <a:ea typeface="+mn-ea"/>
                </a:rPr>
                <a:t>基本服务集</a:t>
              </a:r>
            </a:p>
            <a:p>
              <a:pPr eaLnBrk="1" hangingPunct="1">
                <a:lnSpc>
                  <a:spcPct val="85000"/>
                </a:lnSpc>
              </a:pPr>
              <a:r>
                <a:rPr lang="zh-CN" altLang="en-US" sz="2000" b="1" dirty="0">
                  <a:solidFill>
                    <a:srgbClr val="000099"/>
                  </a:solidFill>
                  <a:latin typeface="+mn-lt"/>
                  <a:ea typeface="+mn-ea"/>
                </a:rPr>
                <a:t>       </a:t>
              </a:r>
              <a:r>
                <a:rPr lang="en-US" altLang="zh-CN" sz="2000" b="1" dirty="0">
                  <a:solidFill>
                    <a:srgbClr val="000099"/>
                  </a:solidFill>
                  <a:latin typeface="+mn-lt"/>
                  <a:ea typeface="+mn-ea"/>
                </a:rPr>
                <a:t>BSS</a:t>
              </a:r>
            </a:p>
          </p:txBody>
        </p:sp>
        <p:sp>
          <p:nvSpPr>
            <p:cNvPr id="22" name="Text Box 46"/>
            <p:cNvSpPr txBox="1">
              <a:spLocks noChangeArrowheads="1"/>
            </p:cNvSpPr>
            <p:nvPr/>
          </p:nvSpPr>
          <p:spPr bwMode="auto">
            <a:xfrm>
              <a:off x="582272" y="2408739"/>
              <a:ext cx="1877599" cy="70788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ctr" eaLnBrk="1" hangingPunct="1"/>
              <a:r>
                <a:rPr lang="zh-CN" altLang="en-US" sz="2000" b="1" dirty="0">
                  <a:solidFill>
                    <a:srgbClr val="000099"/>
                  </a:solidFill>
                  <a:latin typeface="+mn-lt"/>
                  <a:ea typeface="+mn-ea"/>
                </a:rPr>
                <a:t>扩展的服务集</a:t>
              </a:r>
            </a:p>
            <a:p>
              <a:pPr algn="ctr" eaLnBrk="1" hangingPunct="1"/>
              <a:r>
                <a:rPr lang="en-US" altLang="zh-CN" sz="2000" b="1" dirty="0">
                  <a:solidFill>
                    <a:srgbClr val="000099"/>
                  </a:solidFill>
                  <a:latin typeface="+mn-lt"/>
                  <a:ea typeface="+mn-ea"/>
                </a:rPr>
                <a:t>ESS</a:t>
              </a:r>
            </a:p>
          </p:txBody>
        </p:sp>
        <p:sp>
          <p:nvSpPr>
            <p:cNvPr id="23" name="Text Box 175"/>
            <p:cNvSpPr txBox="1">
              <a:spLocks noChangeArrowheads="1"/>
            </p:cNvSpPr>
            <p:nvPr/>
          </p:nvSpPr>
          <p:spPr bwMode="auto">
            <a:xfrm>
              <a:off x="776535" y="3834620"/>
              <a:ext cx="391079" cy="400110"/>
            </a:xfrm>
            <a:prstGeom prst="rect">
              <a:avLst/>
            </a:prstGeom>
            <a:noFill/>
            <a:ln w="9525">
              <a:noFill/>
              <a:miter lim="800000"/>
              <a:headEnd/>
              <a:tailEnd/>
            </a:ln>
            <a:extLst>
              <a:ext uri="{909E8E84-426E-40DD-AFC4-6F175D3DCCD1}">
                <a14:hiddenFill xmlns:a14="http://schemas.microsoft.com/office/drawing/2010/main" xmlns="">
                  <a:solidFill>
                    <a:srgbClr val="FFFFFF"/>
                  </a:solidFill>
                </a14:hiddenFill>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sz="2000" b="1" dirty="0">
                  <a:solidFill>
                    <a:srgbClr val="FF0000"/>
                  </a:solidFill>
                  <a:latin typeface="+mn-lt"/>
                  <a:ea typeface="+mn-ea"/>
                </a:rPr>
                <a:t>A</a:t>
              </a:r>
            </a:p>
          </p:txBody>
        </p:sp>
        <p:sp>
          <p:nvSpPr>
            <p:cNvPr id="24" name="Text Box 176"/>
            <p:cNvSpPr txBox="1">
              <a:spLocks noChangeArrowheads="1"/>
            </p:cNvSpPr>
            <p:nvPr/>
          </p:nvSpPr>
          <p:spPr bwMode="auto">
            <a:xfrm>
              <a:off x="8450741" y="4091695"/>
              <a:ext cx="391079"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sz="2000" b="1">
                  <a:solidFill>
                    <a:srgbClr val="FF0000"/>
                  </a:solidFill>
                  <a:latin typeface="+mn-lt"/>
                  <a:ea typeface="+mn-ea"/>
                </a:rPr>
                <a:t>B</a:t>
              </a:r>
            </a:p>
          </p:txBody>
        </p:sp>
        <p:sp>
          <p:nvSpPr>
            <p:cNvPr id="25" name="Line 177"/>
            <p:cNvSpPr>
              <a:spLocks noChangeShapeType="1"/>
            </p:cNvSpPr>
            <p:nvPr/>
          </p:nvSpPr>
          <p:spPr bwMode="auto">
            <a:xfrm>
              <a:off x="1398576" y="4150292"/>
              <a:ext cx="5330691" cy="599211"/>
            </a:xfrm>
            <a:prstGeom prst="line">
              <a:avLst/>
            </a:prstGeom>
            <a:noFill/>
            <a:ln w="76200">
              <a:solidFill>
                <a:srgbClr val="0000FF"/>
              </a:solidFill>
              <a:prstDash val="sysDot"/>
              <a:round/>
              <a:headEnd/>
              <a:tailEnd type="triangle" w="sm" len="med"/>
            </a:ln>
            <a:extLst>
              <a:ext uri="{909E8E84-426E-40DD-AFC4-6F175D3DCCD1}">
                <a14:hiddenFill xmlns:a14="http://schemas.microsoft.com/office/drawing/2010/main" xmlns="">
                  <a:noFill/>
                </a14:hiddenFill>
              </a:ext>
            </a:extLst>
          </p:spPr>
          <p:txBody>
            <a:bodyPr/>
            <a:lstStyle/>
            <a:p>
              <a:endParaRPr lang="zh-CN" altLang="en-US" sz="3200" b="1">
                <a:solidFill>
                  <a:srgbClr val="000099"/>
                </a:solidFill>
                <a:latin typeface="+mn-lt"/>
                <a:ea typeface="+mn-ea"/>
              </a:endParaRPr>
            </a:p>
          </p:txBody>
        </p:sp>
        <p:sp>
          <p:nvSpPr>
            <p:cNvPr id="26" name="AutoShape 180"/>
            <p:cNvSpPr>
              <a:spLocks noChangeArrowheads="1"/>
            </p:cNvSpPr>
            <p:nvPr/>
          </p:nvSpPr>
          <p:spPr bwMode="auto">
            <a:xfrm>
              <a:off x="4676934" y="4893162"/>
              <a:ext cx="713783" cy="457442"/>
            </a:xfrm>
            <a:prstGeom prst="wedgeRoundRectCallout">
              <a:avLst>
                <a:gd name="adj1" fmla="val 131898"/>
                <a:gd name="adj2" fmla="val -108287"/>
                <a:gd name="adj3" fmla="val 16667"/>
              </a:avLst>
            </a:prstGeom>
            <a:solidFill>
              <a:srgbClr val="00FF99"/>
            </a:solidFill>
            <a:ln w="9525">
              <a:solidFill>
                <a:schemeClr val="tx1"/>
              </a:solidFill>
              <a:miter lim="800000"/>
              <a:headEnd/>
              <a:tailEnd/>
            </a:ln>
            <a:effectLst>
              <a:outerShdw dist="28398" dir="3806097" algn="ctr" rotWithShape="0">
                <a:schemeClr val="bg2"/>
              </a:outerShdw>
            </a:effectLst>
          </p:spPr>
          <p:txBody>
            <a:bodyPr/>
            <a:lstStyle/>
            <a:p>
              <a:pPr algn="ctr">
                <a:defRPr/>
              </a:pPr>
              <a:endParaRPr lang="zh-CN" altLang="zh-CN" sz="2000" b="1">
                <a:solidFill>
                  <a:srgbClr val="000099"/>
                </a:solidFill>
                <a:latin typeface="+mn-lt"/>
                <a:ea typeface="+mn-ea"/>
              </a:endParaRPr>
            </a:p>
          </p:txBody>
        </p:sp>
        <p:sp>
          <p:nvSpPr>
            <p:cNvPr id="27" name="Text Box 178"/>
            <p:cNvSpPr txBox="1">
              <a:spLocks noChangeArrowheads="1"/>
            </p:cNvSpPr>
            <p:nvPr/>
          </p:nvSpPr>
          <p:spPr bwMode="auto">
            <a:xfrm>
              <a:off x="4664968" y="4908816"/>
              <a:ext cx="759236"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zh-CN" altLang="en-US" sz="2000" b="1" dirty="0">
                  <a:solidFill>
                    <a:srgbClr val="000099"/>
                  </a:solidFill>
                  <a:latin typeface="+mn-lt"/>
                  <a:ea typeface="+mn-ea"/>
                </a:rPr>
                <a:t>漫游</a:t>
              </a:r>
            </a:p>
          </p:txBody>
        </p:sp>
        <p:sp>
          <p:nvSpPr>
            <p:cNvPr id="28" name="Line 187"/>
            <p:cNvSpPr>
              <a:spLocks noChangeShapeType="1"/>
            </p:cNvSpPr>
            <p:nvPr/>
          </p:nvSpPr>
          <p:spPr bwMode="auto">
            <a:xfrm flipV="1">
              <a:off x="2844614" y="2029356"/>
              <a:ext cx="5789192" cy="0"/>
            </a:xfrm>
            <a:prstGeom prst="line">
              <a:avLst/>
            </a:prstGeom>
            <a:noFill/>
            <a:ln w="3810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zh-CN" altLang="en-US" sz="3200" b="1">
                <a:solidFill>
                  <a:srgbClr val="000099"/>
                </a:solidFill>
                <a:latin typeface="+mn-lt"/>
                <a:ea typeface="+mn-ea"/>
              </a:endParaRPr>
            </a:p>
          </p:txBody>
        </p:sp>
        <p:sp>
          <p:nvSpPr>
            <p:cNvPr id="29" name="Text Box 50"/>
            <p:cNvSpPr txBox="1">
              <a:spLocks noChangeArrowheads="1"/>
            </p:cNvSpPr>
            <p:nvPr/>
          </p:nvSpPr>
          <p:spPr bwMode="auto">
            <a:xfrm>
              <a:off x="3607101" y="2520893"/>
              <a:ext cx="1611900"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zh-CN" altLang="en-US" sz="2000" b="1" dirty="0" smtClean="0">
                  <a:solidFill>
                    <a:srgbClr val="FF0000"/>
                  </a:solidFill>
                  <a:latin typeface="+mn-lt"/>
                  <a:ea typeface="+mn-ea"/>
                </a:rPr>
                <a:t>接入点 </a:t>
              </a:r>
              <a:r>
                <a:rPr lang="en-US" altLang="zh-CN" sz="2000" b="1" dirty="0" smtClean="0">
                  <a:solidFill>
                    <a:srgbClr val="FF0000"/>
                  </a:solidFill>
                  <a:latin typeface="+mn-lt"/>
                  <a:ea typeface="+mn-ea"/>
                </a:rPr>
                <a:t>AP</a:t>
              </a:r>
              <a:r>
                <a:rPr lang="en-US" altLang="zh-CN" sz="2000" b="1" baseline="-25000" dirty="0" smtClean="0">
                  <a:solidFill>
                    <a:srgbClr val="FF0000"/>
                  </a:solidFill>
                  <a:latin typeface="+mn-lt"/>
                  <a:ea typeface="+mn-ea"/>
                </a:rPr>
                <a:t>1</a:t>
              </a:r>
              <a:endParaRPr lang="en-US" altLang="zh-CN" sz="2000" b="1" baseline="-25000" dirty="0">
                <a:solidFill>
                  <a:srgbClr val="FF0000"/>
                </a:solidFill>
                <a:latin typeface="+mn-lt"/>
                <a:ea typeface="+mn-ea"/>
              </a:endParaRPr>
            </a:p>
          </p:txBody>
        </p:sp>
        <p:sp>
          <p:nvSpPr>
            <p:cNvPr id="30" name="Freeform 288"/>
            <p:cNvSpPr>
              <a:spLocks/>
            </p:cNvSpPr>
            <p:nvPr/>
          </p:nvSpPr>
          <p:spPr bwMode="auto">
            <a:xfrm>
              <a:off x="2846294" y="2348880"/>
              <a:ext cx="214974" cy="357257"/>
            </a:xfrm>
            <a:custGeom>
              <a:avLst/>
              <a:gdLst>
                <a:gd name="T0" fmla="*/ 0 w 336"/>
                <a:gd name="T1" fmla="*/ 0 h 358"/>
                <a:gd name="T2" fmla="*/ 171148 w 336"/>
                <a:gd name="T3" fmla="*/ 194437 h 358"/>
                <a:gd name="T4" fmla="*/ 115510 w 336"/>
                <a:gd name="T5" fmla="*/ 183542 h 358"/>
                <a:gd name="T6" fmla="*/ 203200 w 336"/>
                <a:gd name="T7" fmla="*/ 300037 h 358"/>
                <a:gd name="T8" fmla="*/ 32052 w 336"/>
                <a:gd name="T9" fmla="*/ 139123 h 358"/>
                <a:gd name="T10" fmla="*/ 103414 w 336"/>
                <a:gd name="T11" fmla="*/ 155885 h 358"/>
                <a:gd name="T12" fmla="*/ 0 w 336"/>
                <a:gd name="T13" fmla="*/ 0 h 358"/>
                <a:gd name="T14" fmla="*/ 0 60000 65536"/>
                <a:gd name="T15" fmla="*/ 0 60000 65536"/>
                <a:gd name="T16" fmla="*/ 0 60000 65536"/>
                <a:gd name="T17" fmla="*/ 0 60000 65536"/>
                <a:gd name="T18" fmla="*/ 0 60000 65536"/>
                <a:gd name="T19" fmla="*/ 0 60000 65536"/>
                <a:gd name="T20" fmla="*/ 0 60000 65536"/>
                <a:gd name="T21" fmla="*/ 0 w 336"/>
                <a:gd name="T22" fmla="*/ 0 h 358"/>
                <a:gd name="T23" fmla="*/ 336 w 336"/>
                <a:gd name="T24" fmla="*/ 358 h 35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358">
                  <a:moveTo>
                    <a:pt x="0" y="0"/>
                  </a:moveTo>
                  <a:lnTo>
                    <a:pt x="283" y="232"/>
                  </a:lnTo>
                  <a:lnTo>
                    <a:pt x="191" y="219"/>
                  </a:lnTo>
                  <a:lnTo>
                    <a:pt x="336" y="358"/>
                  </a:lnTo>
                  <a:lnTo>
                    <a:pt x="53" y="166"/>
                  </a:lnTo>
                  <a:lnTo>
                    <a:pt x="171" y="186"/>
                  </a:lnTo>
                  <a:lnTo>
                    <a:pt x="0" y="0"/>
                  </a:lnTo>
                  <a:close/>
                </a:path>
              </a:pathLst>
            </a:custGeom>
            <a:solidFill>
              <a:schemeClr val="bg1"/>
            </a:solidFill>
            <a:ln w="9525">
              <a:solidFill>
                <a:schemeClr val="tx1"/>
              </a:solidFill>
              <a:round/>
              <a:headEnd/>
              <a:tailEnd/>
            </a:ln>
          </p:spPr>
          <p:txBody>
            <a:bodyPr/>
            <a:lstStyle/>
            <a:p>
              <a:endParaRPr lang="zh-CN" altLang="en-US" sz="3200" b="1">
                <a:solidFill>
                  <a:srgbClr val="000099"/>
                </a:solidFill>
                <a:latin typeface="+mn-lt"/>
                <a:ea typeface="+mn-ea"/>
              </a:endParaRPr>
            </a:p>
          </p:txBody>
        </p:sp>
        <p:sp>
          <p:nvSpPr>
            <p:cNvPr id="31" name="Freeform 291"/>
            <p:cNvSpPr>
              <a:spLocks/>
            </p:cNvSpPr>
            <p:nvPr/>
          </p:nvSpPr>
          <p:spPr bwMode="auto">
            <a:xfrm>
              <a:off x="3607101" y="2777967"/>
              <a:ext cx="214974" cy="357259"/>
            </a:xfrm>
            <a:custGeom>
              <a:avLst/>
              <a:gdLst>
                <a:gd name="T0" fmla="*/ 203200 w 336"/>
                <a:gd name="T1" fmla="*/ 300038 h 358"/>
                <a:gd name="T2" fmla="*/ 31448 w 336"/>
                <a:gd name="T3" fmla="*/ 105600 h 358"/>
                <a:gd name="T4" fmla="*/ 87690 w 336"/>
                <a:gd name="T5" fmla="*/ 116495 h 358"/>
                <a:gd name="T6" fmla="*/ 0 w 336"/>
                <a:gd name="T7" fmla="*/ 0 h 358"/>
                <a:gd name="T8" fmla="*/ 171148 w 336"/>
                <a:gd name="T9" fmla="*/ 160914 h 358"/>
                <a:gd name="T10" fmla="*/ 99181 w 336"/>
                <a:gd name="T11" fmla="*/ 144152 h 358"/>
                <a:gd name="T12" fmla="*/ 203200 w 336"/>
                <a:gd name="T13" fmla="*/ 300038 h 358"/>
                <a:gd name="T14" fmla="*/ 0 60000 65536"/>
                <a:gd name="T15" fmla="*/ 0 60000 65536"/>
                <a:gd name="T16" fmla="*/ 0 60000 65536"/>
                <a:gd name="T17" fmla="*/ 0 60000 65536"/>
                <a:gd name="T18" fmla="*/ 0 60000 65536"/>
                <a:gd name="T19" fmla="*/ 0 60000 65536"/>
                <a:gd name="T20" fmla="*/ 0 60000 65536"/>
                <a:gd name="T21" fmla="*/ 0 w 336"/>
                <a:gd name="T22" fmla="*/ 0 h 358"/>
                <a:gd name="T23" fmla="*/ 336 w 336"/>
                <a:gd name="T24" fmla="*/ 358 h 35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358">
                  <a:moveTo>
                    <a:pt x="336" y="358"/>
                  </a:moveTo>
                  <a:lnTo>
                    <a:pt x="52" y="126"/>
                  </a:lnTo>
                  <a:lnTo>
                    <a:pt x="145" y="139"/>
                  </a:lnTo>
                  <a:lnTo>
                    <a:pt x="0" y="0"/>
                  </a:lnTo>
                  <a:lnTo>
                    <a:pt x="283" y="192"/>
                  </a:lnTo>
                  <a:lnTo>
                    <a:pt x="164" y="172"/>
                  </a:lnTo>
                  <a:lnTo>
                    <a:pt x="336" y="358"/>
                  </a:lnTo>
                  <a:close/>
                </a:path>
              </a:pathLst>
            </a:custGeom>
            <a:solidFill>
              <a:schemeClr val="bg1"/>
            </a:solidFill>
            <a:ln w="9525">
              <a:solidFill>
                <a:schemeClr val="tx1"/>
              </a:solidFill>
              <a:round/>
              <a:headEnd/>
              <a:tailEnd/>
            </a:ln>
          </p:spPr>
          <p:txBody>
            <a:bodyPr/>
            <a:lstStyle/>
            <a:p>
              <a:endParaRPr lang="zh-CN" altLang="en-US" sz="3200" b="1">
                <a:solidFill>
                  <a:srgbClr val="000099"/>
                </a:solidFill>
                <a:latin typeface="+mn-lt"/>
                <a:ea typeface="+mn-ea"/>
              </a:endParaRPr>
            </a:p>
          </p:txBody>
        </p:sp>
        <p:sp>
          <p:nvSpPr>
            <p:cNvPr id="32" name="Freeform 293"/>
            <p:cNvSpPr>
              <a:spLocks/>
            </p:cNvSpPr>
            <p:nvPr/>
          </p:nvSpPr>
          <p:spPr bwMode="auto">
            <a:xfrm>
              <a:off x="2846294" y="2764736"/>
              <a:ext cx="214974" cy="357257"/>
            </a:xfrm>
            <a:custGeom>
              <a:avLst/>
              <a:gdLst>
                <a:gd name="T0" fmla="*/ 0 w 336"/>
                <a:gd name="T1" fmla="*/ 300037 h 358"/>
                <a:gd name="T2" fmla="*/ 171148 w 336"/>
                <a:gd name="T3" fmla="*/ 105600 h 358"/>
                <a:gd name="T4" fmla="*/ 115510 w 336"/>
                <a:gd name="T5" fmla="*/ 116495 h 358"/>
                <a:gd name="T6" fmla="*/ 203200 w 336"/>
                <a:gd name="T7" fmla="*/ 0 h 358"/>
                <a:gd name="T8" fmla="*/ 31448 w 336"/>
                <a:gd name="T9" fmla="*/ 160914 h 358"/>
                <a:gd name="T10" fmla="*/ 103414 w 336"/>
                <a:gd name="T11" fmla="*/ 144152 h 358"/>
                <a:gd name="T12" fmla="*/ 0 w 336"/>
                <a:gd name="T13" fmla="*/ 300037 h 358"/>
                <a:gd name="T14" fmla="*/ 0 60000 65536"/>
                <a:gd name="T15" fmla="*/ 0 60000 65536"/>
                <a:gd name="T16" fmla="*/ 0 60000 65536"/>
                <a:gd name="T17" fmla="*/ 0 60000 65536"/>
                <a:gd name="T18" fmla="*/ 0 60000 65536"/>
                <a:gd name="T19" fmla="*/ 0 60000 65536"/>
                <a:gd name="T20" fmla="*/ 0 60000 65536"/>
                <a:gd name="T21" fmla="*/ 0 w 336"/>
                <a:gd name="T22" fmla="*/ 0 h 358"/>
                <a:gd name="T23" fmla="*/ 336 w 336"/>
                <a:gd name="T24" fmla="*/ 358 h 35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358">
                  <a:moveTo>
                    <a:pt x="0" y="358"/>
                  </a:moveTo>
                  <a:lnTo>
                    <a:pt x="283" y="126"/>
                  </a:lnTo>
                  <a:lnTo>
                    <a:pt x="191" y="139"/>
                  </a:lnTo>
                  <a:lnTo>
                    <a:pt x="336" y="0"/>
                  </a:lnTo>
                  <a:lnTo>
                    <a:pt x="52" y="192"/>
                  </a:lnTo>
                  <a:lnTo>
                    <a:pt x="171" y="172"/>
                  </a:lnTo>
                  <a:lnTo>
                    <a:pt x="0" y="358"/>
                  </a:lnTo>
                  <a:close/>
                </a:path>
              </a:pathLst>
            </a:custGeom>
            <a:solidFill>
              <a:schemeClr val="bg1"/>
            </a:solidFill>
            <a:ln w="9525">
              <a:solidFill>
                <a:schemeClr val="tx1"/>
              </a:solidFill>
              <a:round/>
              <a:headEnd/>
              <a:tailEnd/>
            </a:ln>
          </p:spPr>
          <p:txBody>
            <a:bodyPr/>
            <a:lstStyle/>
            <a:p>
              <a:endParaRPr lang="zh-CN" altLang="en-US" sz="3200" b="1">
                <a:solidFill>
                  <a:srgbClr val="000099"/>
                </a:solidFill>
                <a:latin typeface="+mn-lt"/>
                <a:ea typeface="+mn-ea"/>
              </a:endParaRPr>
            </a:p>
          </p:txBody>
        </p:sp>
        <p:sp>
          <p:nvSpPr>
            <p:cNvPr id="33" name="Freeform 294"/>
            <p:cNvSpPr>
              <a:spLocks/>
            </p:cNvSpPr>
            <p:nvPr/>
          </p:nvSpPr>
          <p:spPr bwMode="auto">
            <a:xfrm>
              <a:off x="3607101" y="2348880"/>
              <a:ext cx="214974" cy="357257"/>
            </a:xfrm>
            <a:custGeom>
              <a:avLst/>
              <a:gdLst>
                <a:gd name="T0" fmla="*/ 203200 w 336"/>
                <a:gd name="T1" fmla="*/ 0 h 358"/>
                <a:gd name="T2" fmla="*/ 32052 w 336"/>
                <a:gd name="T3" fmla="*/ 194437 h 358"/>
                <a:gd name="T4" fmla="*/ 87690 w 336"/>
                <a:gd name="T5" fmla="*/ 183542 h 358"/>
                <a:gd name="T6" fmla="*/ 0 w 336"/>
                <a:gd name="T7" fmla="*/ 300037 h 358"/>
                <a:gd name="T8" fmla="*/ 171148 w 336"/>
                <a:gd name="T9" fmla="*/ 139123 h 358"/>
                <a:gd name="T10" fmla="*/ 99786 w 336"/>
                <a:gd name="T11" fmla="*/ 155885 h 358"/>
                <a:gd name="T12" fmla="*/ 203200 w 336"/>
                <a:gd name="T13" fmla="*/ 0 h 358"/>
                <a:gd name="T14" fmla="*/ 0 60000 65536"/>
                <a:gd name="T15" fmla="*/ 0 60000 65536"/>
                <a:gd name="T16" fmla="*/ 0 60000 65536"/>
                <a:gd name="T17" fmla="*/ 0 60000 65536"/>
                <a:gd name="T18" fmla="*/ 0 60000 65536"/>
                <a:gd name="T19" fmla="*/ 0 60000 65536"/>
                <a:gd name="T20" fmla="*/ 0 60000 65536"/>
                <a:gd name="T21" fmla="*/ 0 w 336"/>
                <a:gd name="T22" fmla="*/ 0 h 358"/>
                <a:gd name="T23" fmla="*/ 336 w 336"/>
                <a:gd name="T24" fmla="*/ 358 h 35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358">
                  <a:moveTo>
                    <a:pt x="336" y="0"/>
                  </a:moveTo>
                  <a:lnTo>
                    <a:pt x="53" y="232"/>
                  </a:lnTo>
                  <a:lnTo>
                    <a:pt x="145" y="219"/>
                  </a:lnTo>
                  <a:lnTo>
                    <a:pt x="0" y="358"/>
                  </a:lnTo>
                  <a:lnTo>
                    <a:pt x="283" y="166"/>
                  </a:lnTo>
                  <a:lnTo>
                    <a:pt x="165" y="186"/>
                  </a:lnTo>
                  <a:lnTo>
                    <a:pt x="336" y="0"/>
                  </a:lnTo>
                  <a:close/>
                </a:path>
              </a:pathLst>
            </a:custGeom>
            <a:solidFill>
              <a:schemeClr val="bg1"/>
            </a:solidFill>
            <a:ln w="9525">
              <a:solidFill>
                <a:schemeClr val="tx1"/>
              </a:solidFill>
              <a:round/>
              <a:headEnd/>
              <a:tailEnd/>
            </a:ln>
          </p:spPr>
          <p:txBody>
            <a:bodyPr/>
            <a:lstStyle/>
            <a:p>
              <a:endParaRPr lang="zh-CN" altLang="en-US" sz="3200" b="1">
                <a:solidFill>
                  <a:srgbClr val="000099"/>
                </a:solidFill>
                <a:latin typeface="+mn-lt"/>
                <a:ea typeface="+mn-ea"/>
              </a:endParaRPr>
            </a:p>
          </p:txBody>
        </p:sp>
        <p:graphicFrame>
          <p:nvGraphicFramePr>
            <p:cNvPr id="34" name="Object 295"/>
            <p:cNvGraphicFramePr>
              <a:graphicFrameLocks noChangeAspect="1"/>
            </p:cNvGraphicFramePr>
            <p:nvPr>
              <p:extLst>
                <p:ext uri="{D42A27DB-BD31-4B8C-83A1-F6EECF244321}">
                  <p14:modId xmlns:p14="http://schemas.microsoft.com/office/powerpoint/2010/main" xmlns="" val="3027361073"/>
                </p:ext>
              </p:extLst>
            </p:nvPr>
          </p:nvGraphicFramePr>
          <p:xfrm>
            <a:off x="8405396" y="1484784"/>
            <a:ext cx="1444148" cy="847341"/>
          </p:xfrm>
          <a:graphic>
            <a:graphicData uri="http://schemas.openxmlformats.org/presentationml/2006/ole">
              <p:oleObj spid="_x0000_s263178" name="VISIO" r:id="rId6" imgW="1687068" imgH="964692" progId="">
                <p:embed/>
              </p:oleObj>
            </a:graphicData>
          </a:graphic>
        </p:graphicFrame>
        <p:pic>
          <p:nvPicPr>
            <p:cNvPr id="35" name="Picture 297" descr="D-Link%20DI-713P%20Wireless%20Broadband%20router"/>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6349704" y="2692906"/>
              <a:ext cx="792718" cy="742869"/>
            </a:xfrm>
            <a:prstGeom prst="rect">
              <a:avLst/>
            </a:prstGeom>
            <a:noFill/>
            <a:ln>
              <a:noFill/>
            </a:ln>
          </p:spPr>
        </p:pic>
        <p:sp>
          <p:nvSpPr>
            <p:cNvPr id="36" name="Text Box 300"/>
            <p:cNvSpPr txBox="1">
              <a:spLocks noChangeArrowheads="1"/>
            </p:cNvSpPr>
            <p:nvPr/>
          </p:nvSpPr>
          <p:spPr bwMode="auto">
            <a:xfrm>
              <a:off x="6873704" y="2542292"/>
              <a:ext cx="1611900"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zh-CN" altLang="en-US" sz="2000" b="1" dirty="0" smtClean="0">
                  <a:solidFill>
                    <a:srgbClr val="FF0000"/>
                  </a:solidFill>
                  <a:latin typeface="+mn-lt"/>
                  <a:ea typeface="+mn-ea"/>
                </a:rPr>
                <a:t>接入点 </a:t>
              </a:r>
              <a:r>
                <a:rPr lang="en-US" altLang="zh-CN" sz="2000" b="1" dirty="0" smtClean="0">
                  <a:solidFill>
                    <a:srgbClr val="FF0000"/>
                  </a:solidFill>
                  <a:latin typeface="+mn-lt"/>
                  <a:ea typeface="+mn-ea"/>
                </a:rPr>
                <a:t>AP</a:t>
              </a:r>
              <a:r>
                <a:rPr lang="en-US" altLang="zh-CN" sz="2000" b="1" baseline="-25000" dirty="0" smtClean="0">
                  <a:solidFill>
                    <a:srgbClr val="FF0000"/>
                  </a:solidFill>
                  <a:latin typeface="+mn-lt"/>
                  <a:ea typeface="+mn-ea"/>
                </a:rPr>
                <a:t>2</a:t>
              </a:r>
              <a:endParaRPr lang="en-US" altLang="zh-CN" sz="2000" b="1" baseline="-25000" dirty="0">
                <a:solidFill>
                  <a:srgbClr val="FF0000"/>
                </a:solidFill>
                <a:latin typeface="+mn-lt"/>
                <a:ea typeface="+mn-ea"/>
              </a:endParaRPr>
            </a:p>
          </p:txBody>
        </p:sp>
        <p:sp>
          <p:nvSpPr>
            <p:cNvPr id="37" name="Line 49"/>
            <p:cNvSpPr>
              <a:spLocks noChangeShapeType="1"/>
            </p:cNvSpPr>
            <p:nvPr/>
          </p:nvSpPr>
          <p:spPr bwMode="auto">
            <a:xfrm flipV="1">
              <a:off x="6578114" y="2029356"/>
              <a:ext cx="0" cy="1034984"/>
            </a:xfrm>
            <a:prstGeom prst="line">
              <a:avLst/>
            </a:prstGeom>
            <a:noFill/>
            <a:ln w="3810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zh-CN" altLang="en-US" sz="3200" b="1">
                <a:solidFill>
                  <a:srgbClr val="000099"/>
                </a:solidFill>
                <a:latin typeface="+mn-lt"/>
                <a:ea typeface="+mn-ea"/>
              </a:endParaRPr>
            </a:p>
          </p:txBody>
        </p:sp>
        <p:sp>
          <p:nvSpPr>
            <p:cNvPr id="38" name="Text Box 190"/>
            <p:cNvSpPr txBox="1">
              <a:spLocks noChangeArrowheads="1"/>
            </p:cNvSpPr>
            <p:nvPr/>
          </p:nvSpPr>
          <p:spPr bwMode="auto">
            <a:xfrm>
              <a:off x="8553400" y="1671191"/>
              <a:ext cx="1205539"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zh-CN" altLang="en-US" b="1" dirty="0">
                  <a:solidFill>
                    <a:srgbClr val="000099"/>
                  </a:solidFill>
                  <a:latin typeface="+mn-lt"/>
                  <a:ea typeface="+mn-ea"/>
                </a:rPr>
                <a:t>互联网</a:t>
              </a:r>
            </a:p>
          </p:txBody>
        </p:sp>
        <p:sp>
          <p:nvSpPr>
            <p:cNvPr id="39" name="Freeform 301"/>
            <p:cNvSpPr>
              <a:spLocks/>
            </p:cNvSpPr>
            <p:nvPr/>
          </p:nvSpPr>
          <p:spPr bwMode="auto">
            <a:xfrm>
              <a:off x="6121294" y="2433941"/>
              <a:ext cx="214974" cy="357259"/>
            </a:xfrm>
            <a:custGeom>
              <a:avLst/>
              <a:gdLst>
                <a:gd name="T0" fmla="*/ 0 w 336"/>
                <a:gd name="T1" fmla="*/ 0 h 358"/>
                <a:gd name="T2" fmla="*/ 171148 w 336"/>
                <a:gd name="T3" fmla="*/ 194438 h 358"/>
                <a:gd name="T4" fmla="*/ 115510 w 336"/>
                <a:gd name="T5" fmla="*/ 183543 h 358"/>
                <a:gd name="T6" fmla="*/ 203200 w 336"/>
                <a:gd name="T7" fmla="*/ 300038 h 358"/>
                <a:gd name="T8" fmla="*/ 32052 w 336"/>
                <a:gd name="T9" fmla="*/ 139124 h 358"/>
                <a:gd name="T10" fmla="*/ 103414 w 336"/>
                <a:gd name="T11" fmla="*/ 155886 h 358"/>
                <a:gd name="T12" fmla="*/ 0 w 336"/>
                <a:gd name="T13" fmla="*/ 0 h 358"/>
                <a:gd name="T14" fmla="*/ 0 60000 65536"/>
                <a:gd name="T15" fmla="*/ 0 60000 65536"/>
                <a:gd name="T16" fmla="*/ 0 60000 65536"/>
                <a:gd name="T17" fmla="*/ 0 60000 65536"/>
                <a:gd name="T18" fmla="*/ 0 60000 65536"/>
                <a:gd name="T19" fmla="*/ 0 60000 65536"/>
                <a:gd name="T20" fmla="*/ 0 60000 65536"/>
                <a:gd name="T21" fmla="*/ 0 w 336"/>
                <a:gd name="T22" fmla="*/ 0 h 358"/>
                <a:gd name="T23" fmla="*/ 336 w 336"/>
                <a:gd name="T24" fmla="*/ 358 h 35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358">
                  <a:moveTo>
                    <a:pt x="0" y="0"/>
                  </a:moveTo>
                  <a:lnTo>
                    <a:pt x="283" y="232"/>
                  </a:lnTo>
                  <a:lnTo>
                    <a:pt x="191" y="219"/>
                  </a:lnTo>
                  <a:lnTo>
                    <a:pt x="336" y="358"/>
                  </a:lnTo>
                  <a:lnTo>
                    <a:pt x="53" y="166"/>
                  </a:lnTo>
                  <a:lnTo>
                    <a:pt x="171" y="186"/>
                  </a:lnTo>
                  <a:lnTo>
                    <a:pt x="0" y="0"/>
                  </a:lnTo>
                  <a:close/>
                </a:path>
              </a:pathLst>
            </a:custGeom>
            <a:solidFill>
              <a:schemeClr val="bg1"/>
            </a:solidFill>
            <a:ln w="9525">
              <a:solidFill>
                <a:schemeClr val="tx1"/>
              </a:solidFill>
              <a:round/>
              <a:headEnd/>
              <a:tailEnd/>
            </a:ln>
          </p:spPr>
          <p:txBody>
            <a:bodyPr/>
            <a:lstStyle/>
            <a:p>
              <a:endParaRPr lang="zh-CN" altLang="en-US" sz="3200" b="1">
                <a:solidFill>
                  <a:srgbClr val="000099"/>
                </a:solidFill>
                <a:latin typeface="+mn-lt"/>
                <a:ea typeface="+mn-ea"/>
              </a:endParaRPr>
            </a:p>
          </p:txBody>
        </p:sp>
        <p:sp>
          <p:nvSpPr>
            <p:cNvPr id="40" name="Freeform 302"/>
            <p:cNvSpPr>
              <a:spLocks/>
            </p:cNvSpPr>
            <p:nvPr/>
          </p:nvSpPr>
          <p:spPr bwMode="auto">
            <a:xfrm>
              <a:off x="6819960" y="2777967"/>
              <a:ext cx="214974" cy="357259"/>
            </a:xfrm>
            <a:custGeom>
              <a:avLst/>
              <a:gdLst>
                <a:gd name="T0" fmla="*/ 203200 w 336"/>
                <a:gd name="T1" fmla="*/ 300038 h 358"/>
                <a:gd name="T2" fmla="*/ 31448 w 336"/>
                <a:gd name="T3" fmla="*/ 105600 h 358"/>
                <a:gd name="T4" fmla="*/ 87690 w 336"/>
                <a:gd name="T5" fmla="*/ 116495 h 358"/>
                <a:gd name="T6" fmla="*/ 0 w 336"/>
                <a:gd name="T7" fmla="*/ 0 h 358"/>
                <a:gd name="T8" fmla="*/ 171148 w 336"/>
                <a:gd name="T9" fmla="*/ 160914 h 358"/>
                <a:gd name="T10" fmla="*/ 99181 w 336"/>
                <a:gd name="T11" fmla="*/ 144152 h 358"/>
                <a:gd name="T12" fmla="*/ 203200 w 336"/>
                <a:gd name="T13" fmla="*/ 300038 h 358"/>
                <a:gd name="T14" fmla="*/ 0 60000 65536"/>
                <a:gd name="T15" fmla="*/ 0 60000 65536"/>
                <a:gd name="T16" fmla="*/ 0 60000 65536"/>
                <a:gd name="T17" fmla="*/ 0 60000 65536"/>
                <a:gd name="T18" fmla="*/ 0 60000 65536"/>
                <a:gd name="T19" fmla="*/ 0 60000 65536"/>
                <a:gd name="T20" fmla="*/ 0 60000 65536"/>
                <a:gd name="T21" fmla="*/ 0 w 336"/>
                <a:gd name="T22" fmla="*/ 0 h 358"/>
                <a:gd name="T23" fmla="*/ 336 w 336"/>
                <a:gd name="T24" fmla="*/ 358 h 35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358">
                  <a:moveTo>
                    <a:pt x="336" y="358"/>
                  </a:moveTo>
                  <a:lnTo>
                    <a:pt x="52" y="126"/>
                  </a:lnTo>
                  <a:lnTo>
                    <a:pt x="145" y="139"/>
                  </a:lnTo>
                  <a:lnTo>
                    <a:pt x="0" y="0"/>
                  </a:lnTo>
                  <a:lnTo>
                    <a:pt x="283" y="192"/>
                  </a:lnTo>
                  <a:lnTo>
                    <a:pt x="164" y="172"/>
                  </a:lnTo>
                  <a:lnTo>
                    <a:pt x="336" y="358"/>
                  </a:lnTo>
                  <a:close/>
                </a:path>
              </a:pathLst>
            </a:custGeom>
            <a:solidFill>
              <a:schemeClr val="bg1"/>
            </a:solidFill>
            <a:ln w="9525">
              <a:solidFill>
                <a:schemeClr val="tx1"/>
              </a:solidFill>
              <a:round/>
              <a:headEnd/>
              <a:tailEnd/>
            </a:ln>
          </p:spPr>
          <p:txBody>
            <a:bodyPr/>
            <a:lstStyle/>
            <a:p>
              <a:endParaRPr lang="zh-CN" altLang="en-US" sz="3200" b="1">
                <a:solidFill>
                  <a:srgbClr val="000099"/>
                </a:solidFill>
                <a:latin typeface="+mn-lt"/>
                <a:ea typeface="+mn-ea"/>
              </a:endParaRPr>
            </a:p>
          </p:txBody>
        </p:sp>
        <p:sp>
          <p:nvSpPr>
            <p:cNvPr id="41" name="Freeform 303"/>
            <p:cNvSpPr>
              <a:spLocks/>
            </p:cNvSpPr>
            <p:nvPr/>
          </p:nvSpPr>
          <p:spPr bwMode="auto">
            <a:xfrm>
              <a:off x="6121294" y="2849797"/>
              <a:ext cx="214974" cy="357259"/>
            </a:xfrm>
            <a:custGeom>
              <a:avLst/>
              <a:gdLst>
                <a:gd name="T0" fmla="*/ 0 w 336"/>
                <a:gd name="T1" fmla="*/ 300038 h 358"/>
                <a:gd name="T2" fmla="*/ 171148 w 336"/>
                <a:gd name="T3" fmla="*/ 105600 h 358"/>
                <a:gd name="T4" fmla="*/ 115510 w 336"/>
                <a:gd name="T5" fmla="*/ 116495 h 358"/>
                <a:gd name="T6" fmla="*/ 203200 w 336"/>
                <a:gd name="T7" fmla="*/ 0 h 358"/>
                <a:gd name="T8" fmla="*/ 31448 w 336"/>
                <a:gd name="T9" fmla="*/ 160914 h 358"/>
                <a:gd name="T10" fmla="*/ 103414 w 336"/>
                <a:gd name="T11" fmla="*/ 144152 h 358"/>
                <a:gd name="T12" fmla="*/ 0 w 336"/>
                <a:gd name="T13" fmla="*/ 300038 h 358"/>
                <a:gd name="T14" fmla="*/ 0 60000 65536"/>
                <a:gd name="T15" fmla="*/ 0 60000 65536"/>
                <a:gd name="T16" fmla="*/ 0 60000 65536"/>
                <a:gd name="T17" fmla="*/ 0 60000 65536"/>
                <a:gd name="T18" fmla="*/ 0 60000 65536"/>
                <a:gd name="T19" fmla="*/ 0 60000 65536"/>
                <a:gd name="T20" fmla="*/ 0 60000 65536"/>
                <a:gd name="T21" fmla="*/ 0 w 336"/>
                <a:gd name="T22" fmla="*/ 0 h 358"/>
                <a:gd name="T23" fmla="*/ 336 w 336"/>
                <a:gd name="T24" fmla="*/ 358 h 35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358">
                  <a:moveTo>
                    <a:pt x="0" y="358"/>
                  </a:moveTo>
                  <a:lnTo>
                    <a:pt x="283" y="126"/>
                  </a:lnTo>
                  <a:lnTo>
                    <a:pt x="191" y="139"/>
                  </a:lnTo>
                  <a:lnTo>
                    <a:pt x="336" y="0"/>
                  </a:lnTo>
                  <a:lnTo>
                    <a:pt x="52" y="192"/>
                  </a:lnTo>
                  <a:lnTo>
                    <a:pt x="171" y="172"/>
                  </a:lnTo>
                  <a:lnTo>
                    <a:pt x="0" y="358"/>
                  </a:lnTo>
                  <a:close/>
                </a:path>
              </a:pathLst>
            </a:custGeom>
            <a:solidFill>
              <a:schemeClr val="bg1"/>
            </a:solidFill>
            <a:ln w="9525">
              <a:solidFill>
                <a:schemeClr val="tx1"/>
              </a:solidFill>
              <a:round/>
              <a:headEnd/>
              <a:tailEnd/>
            </a:ln>
          </p:spPr>
          <p:txBody>
            <a:bodyPr/>
            <a:lstStyle/>
            <a:p>
              <a:endParaRPr lang="zh-CN" altLang="en-US" sz="3200" b="1">
                <a:solidFill>
                  <a:srgbClr val="000099"/>
                </a:solidFill>
                <a:latin typeface="+mn-lt"/>
                <a:ea typeface="+mn-ea"/>
              </a:endParaRPr>
            </a:p>
          </p:txBody>
        </p:sp>
        <p:sp>
          <p:nvSpPr>
            <p:cNvPr id="42" name="Freeform 304"/>
            <p:cNvSpPr>
              <a:spLocks/>
            </p:cNvSpPr>
            <p:nvPr/>
          </p:nvSpPr>
          <p:spPr bwMode="auto">
            <a:xfrm>
              <a:off x="6819960" y="2348880"/>
              <a:ext cx="214974" cy="357257"/>
            </a:xfrm>
            <a:custGeom>
              <a:avLst/>
              <a:gdLst>
                <a:gd name="T0" fmla="*/ 203200 w 336"/>
                <a:gd name="T1" fmla="*/ 0 h 358"/>
                <a:gd name="T2" fmla="*/ 32052 w 336"/>
                <a:gd name="T3" fmla="*/ 194437 h 358"/>
                <a:gd name="T4" fmla="*/ 87690 w 336"/>
                <a:gd name="T5" fmla="*/ 183542 h 358"/>
                <a:gd name="T6" fmla="*/ 0 w 336"/>
                <a:gd name="T7" fmla="*/ 300037 h 358"/>
                <a:gd name="T8" fmla="*/ 171148 w 336"/>
                <a:gd name="T9" fmla="*/ 139123 h 358"/>
                <a:gd name="T10" fmla="*/ 99786 w 336"/>
                <a:gd name="T11" fmla="*/ 155885 h 358"/>
                <a:gd name="T12" fmla="*/ 203200 w 336"/>
                <a:gd name="T13" fmla="*/ 0 h 358"/>
                <a:gd name="T14" fmla="*/ 0 60000 65536"/>
                <a:gd name="T15" fmla="*/ 0 60000 65536"/>
                <a:gd name="T16" fmla="*/ 0 60000 65536"/>
                <a:gd name="T17" fmla="*/ 0 60000 65536"/>
                <a:gd name="T18" fmla="*/ 0 60000 65536"/>
                <a:gd name="T19" fmla="*/ 0 60000 65536"/>
                <a:gd name="T20" fmla="*/ 0 60000 65536"/>
                <a:gd name="T21" fmla="*/ 0 w 336"/>
                <a:gd name="T22" fmla="*/ 0 h 358"/>
                <a:gd name="T23" fmla="*/ 336 w 336"/>
                <a:gd name="T24" fmla="*/ 358 h 35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358">
                  <a:moveTo>
                    <a:pt x="336" y="0"/>
                  </a:moveTo>
                  <a:lnTo>
                    <a:pt x="53" y="232"/>
                  </a:lnTo>
                  <a:lnTo>
                    <a:pt x="145" y="219"/>
                  </a:lnTo>
                  <a:lnTo>
                    <a:pt x="0" y="358"/>
                  </a:lnTo>
                  <a:lnTo>
                    <a:pt x="283" y="166"/>
                  </a:lnTo>
                  <a:lnTo>
                    <a:pt x="165" y="186"/>
                  </a:lnTo>
                  <a:lnTo>
                    <a:pt x="336" y="0"/>
                  </a:lnTo>
                  <a:close/>
                </a:path>
              </a:pathLst>
            </a:custGeom>
            <a:solidFill>
              <a:schemeClr val="bg1"/>
            </a:solidFill>
            <a:ln w="9525">
              <a:solidFill>
                <a:schemeClr val="tx1"/>
              </a:solidFill>
              <a:round/>
              <a:headEnd/>
              <a:tailEnd/>
            </a:ln>
          </p:spPr>
          <p:txBody>
            <a:bodyPr/>
            <a:lstStyle/>
            <a:p>
              <a:endParaRPr lang="zh-CN" altLang="en-US" sz="3200" b="1">
                <a:solidFill>
                  <a:srgbClr val="000099"/>
                </a:solidFill>
                <a:latin typeface="+mn-lt"/>
                <a:ea typeface="+mn-ea"/>
              </a:endParaRPr>
            </a:p>
          </p:txBody>
        </p:sp>
        <p:sp>
          <p:nvSpPr>
            <p:cNvPr id="43" name="Text Box 305"/>
            <p:cNvSpPr txBox="1">
              <a:spLocks noChangeArrowheads="1"/>
            </p:cNvSpPr>
            <p:nvPr/>
          </p:nvSpPr>
          <p:spPr bwMode="auto">
            <a:xfrm>
              <a:off x="4651742" y="1628622"/>
              <a:ext cx="1785559"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zh-CN" altLang="en-US" sz="2000" b="1" dirty="0">
                  <a:solidFill>
                    <a:srgbClr val="000099"/>
                  </a:solidFill>
                  <a:latin typeface="+mn-lt"/>
                  <a:ea typeface="+mn-ea"/>
                </a:rPr>
                <a:t>分配系统 </a:t>
              </a:r>
              <a:r>
                <a:rPr lang="en-US" altLang="zh-CN" sz="2000" b="1" dirty="0">
                  <a:solidFill>
                    <a:srgbClr val="000099"/>
                  </a:solidFill>
                  <a:latin typeface="+mn-lt"/>
                  <a:ea typeface="+mn-ea"/>
                </a:rPr>
                <a:t>DS</a:t>
              </a:r>
            </a:p>
          </p:txBody>
        </p:sp>
        <p:pic>
          <p:nvPicPr>
            <p:cNvPr id="44" name="Picture 306"/>
            <p:cNvPicPr>
              <a:picLocks noChangeArrowheads="1"/>
            </p:cNvPicPr>
            <p:nvPr/>
          </p:nvPicPr>
          <p:blipFill>
            <a:blip r:embed="rId7" cstate="print">
              <a:extLst>
                <a:ext uri="{28A0092B-C50C-407E-A947-70E740481C1C}">
                  <a14:useLocalDpi xmlns:a14="http://schemas.microsoft.com/office/drawing/2010/main" xmlns="" val="0"/>
                </a:ext>
              </a:extLst>
            </a:blip>
            <a:srcRect/>
            <a:stretch>
              <a:fillRect/>
            </a:stretch>
          </p:blipFill>
          <p:spPr bwMode="auto">
            <a:xfrm>
              <a:off x="7491755" y="1870574"/>
              <a:ext cx="634846" cy="32512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699">
                  <a:solidFill>
                    <a:srgbClr val="000000"/>
                  </a:solidFill>
                  <a:miter lim="800000"/>
                  <a:headEnd/>
                  <a:tailEnd/>
                </a14:hiddenLine>
              </a:ext>
            </a:extLst>
          </p:spPr>
        </p:pic>
        <p:sp>
          <p:nvSpPr>
            <p:cNvPr id="45" name="Line 403"/>
            <p:cNvSpPr>
              <a:spLocks noChangeShapeType="1"/>
            </p:cNvSpPr>
            <p:nvPr/>
          </p:nvSpPr>
          <p:spPr bwMode="auto">
            <a:xfrm flipV="1">
              <a:off x="1474153" y="3292116"/>
              <a:ext cx="1751705" cy="686163"/>
            </a:xfrm>
            <a:prstGeom prst="line">
              <a:avLst/>
            </a:prstGeom>
            <a:noFill/>
            <a:ln w="38100" cap="rnd">
              <a:solidFill>
                <a:schemeClr val="tx1"/>
              </a:solidFill>
              <a:prstDash val="sysDot"/>
              <a:round/>
              <a:headEnd type="triangle" w="sm" len="med"/>
              <a:tailEnd type="triangle" w="sm" len="med"/>
            </a:ln>
            <a:extLst>
              <a:ext uri="{909E8E84-426E-40DD-AFC4-6F175D3DCCD1}">
                <a14:hiddenFill xmlns:a14="http://schemas.microsoft.com/office/drawing/2010/main" xmlns="">
                  <a:noFill/>
                </a14:hiddenFill>
              </a:ext>
            </a:extLst>
          </p:spPr>
          <p:txBody>
            <a:bodyPr/>
            <a:lstStyle/>
            <a:p>
              <a:endParaRPr lang="zh-CN" altLang="en-US" sz="3200" b="1">
                <a:solidFill>
                  <a:srgbClr val="000099"/>
                </a:solidFill>
                <a:latin typeface="+mn-lt"/>
                <a:ea typeface="+mn-ea"/>
              </a:endParaRPr>
            </a:p>
          </p:txBody>
        </p:sp>
        <p:sp>
          <p:nvSpPr>
            <p:cNvPr id="46" name="Line 404"/>
            <p:cNvSpPr>
              <a:spLocks noChangeShapeType="1"/>
            </p:cNvSpPr>
            <p:nvPr/>
          </p:nvSpPr>
          <p:spPr bwMode="auto">
            <a:xfrm flipV="1">
              <a:off x="2463371" y="3292116"/>
              <a:ext cx="915320" cy="1372325"/>
            </a:xfrm>
            <a:prstGeom prst="line">
              <a:avLst/>
            </a:prstGeom>
            <a:noFill/>
            <a:ln w="38100" cap="rnd">
              <a:solidFill>
                <a:schemeClr val="tx1"/>
              </a:solidFill>
              <a:prstDash val="sysDot"/>
              <a:round/>
              <a:headEnd type="triangle" w="sm" len="med"/>
              <a:tailEnd type="triangle" w="sm" len="med"/>
            </a:ln>
            <a:extLst>
              <a:ext uri="{909E8E84-426E-40DD-AFC4-6F175D3DCCD1}">
                <a14:hiddenFill xmlns:a14="http://schemas.microsoft.com/office/drawing/2010/main" xmlns="">
                  <a:noFill/>
                </a14:hiddenFill>
              </a:ext>
            </a:extLst>
          </p:spPr>
          <p:txBody>
            <a:bodyPr/>
            <a:lstStyle/>
            <a:p>
              <a:endParaRPr lang="zh-CN" altLang="en-US" sz="3200" b="1">
                <a:solidFill>
                  <a:srgbClr val="000099"/>
                </a:solidFill>
                <a:latin typeface="+mn-lt"/>
                <a:ea typeface="+mn-ea"/>
              </a:endParaRPr>
            </a:p>
          </p:txBody>
        </p:sp>
        <p:sp>
          <p:nvSpPr>
            <p:cNvPr id="47" name="Line 405"/>
            <p:cNvSpPr>
              <a:spLocks noChangeShapeType="1"/>
            </p:cNvSpPr>
            <p:nvPr/>
          </p:nvSpPr>
          <p:spPr bwMode="auto">
            <a:xfrm flipV="1">
              <a:off x="5740050" y="3207056"/>
              <a:ext cx="685231" cy="429087"/>
            </a:xfrm>
            <a:prstGeom prst="line">
              <a:avLst/>
            </a:prstGeom>
            <a:noFill/>
            <a:ln w="38100" cap="rnd">
              <a:solidFill>
                <a:schemeClr val="tx1"/>
              </a:solidFill>
              <a:prstDash val="sysDot"/>
              <a:round/>
              <a:headEnd type="triangle" w="sm" len="med"/>
              <a:tailEnd type="triangle" w="sm" len="med"/>
            </a:ln>
            <a:extLst>
              <a:ext uri="{909E8E84-426E-40DD-AFC4-6F175D3DCCD1}">
                <a14:hiddenFill xmlns:a14="http://schemas.microsoft.com/office/drawing/2010/main" xmlns="">
                  <a:noFill/>
                </a14:hiddenFill>
              </a:ext>
            </a:extLst>
          </p:spPr>
          <p:txBody>
            <a:bodyPr/>
            <a:lstStyle/>
            <a:p>
              <a:endParaRPr lang="zh-CN" altLang="en-US" sz="3200" b="1">
                <a:solidFill>
                  <a:srgbClr val="000099"/>
                </a:solidFill>
                <a:latin typeface="+mn-lt"/>
                <a:ea typeface="+mn-ea"/>
              </a:endParaRPr>
            </a:p>
          </p:txBody>
        </p:sp>
        <p:sp>
          <p:nvSpPr>
            <p:cNvPr id="48" name="Line 406"/>
            <p:cNvSpPr>
              <a:spLocks noChangeShapeType="1"/>
            </p:cNvSpPr>
            <p:nvPr/>
          </p:nvSpPr>
          <p:spPr bwMode="auto">
            <a:xfrm>
              <a:off x="3607101" y="3207056"/>
              <a:ext cx="1142051" cy="429087"/>
            </a:xfrm>
            <a:prstGeom prst="line">
              <a:avLst/>
            </a:prstGeom>
            <a:noFill/>
            <a:ln w="38100" cap="rnd">
              <a:solidFill>
                <a:schemeClr val="tx1"/>
              </a:solidFill>
              <a:prstDash val="sysDot"/>
              <a:round/>
              <a:headEnd type="triangle" w="sm" len="med"/>
              <a:tailEnd type="triangle" w="sm" len="med"/>
            </a:ln>
            <a:extLst>
              <a:ext uri="{909E8E84-426E-40DD-AFC4-6F175D3DCCD1}">
                <a14:hiddenFill xmlns:a14="http://schemas.microsoft.com/office/drawing/2010/main" xmlns="">
                  <a:noFill/>
                </a14:hiddenFill>
              </a:ext>
            </a:extLst>
          </p:spPr>
          <p:txBody>
            <a:bodyPr/>
            <a:lstStyle/>
            <a:p>
              <a:endParaRPr lang="zh-CN" altLang="en-US" sz="3200" b="1">
                <a:solidFill>
                  <a:srgbClr val="000099"/>
                </a:solidFill>
                <a:latin typeface="+mn-lt"/>
                <a:ea typeface="+mn-ea"/>
              </a:endParaRPr>
            </a:p>
          </p:txBody>
        </p:sp>
        <p:sp>
          <p:nvSpPr>
            <p:cNvPr id="49" name="Line 407"/>
            <p:cNvSpPr>
              <a:spLocks noChangeShapeType="1"/>
            </p:cNvSpPr>
            <p:nvPr/>
          </p:nvSpPr>
          <p:spPr bwMode="auto">
            <a:xfrm flipV="1">
              <a:off x="3454268" y="3292116"/>
              <a:ext cx="77256" cy="1544338"/>
            </a:xfrm>
            <a:prstGeom prst="line">
              <a:avLst/>
            </a:prstGeom>
            <a:noFill/>
            <a:ln w="38100" cap="rnd">
              <a:solidFill>
                <a:schemeClr val="tx1"/>
              </a:solidFill>
              <a:prstDash val="sysDot"/>
              <a:round/>
              <a:headEnd type="triangle" w="sm" len="med"/>
              <a:tailEnd type="triangle" w="sm" len="med"/>
            </a:ln>
            <a:extLst>
              <a:ext uri="{909E8E84-426E-40DD-AFC4-6F175D3DCCD1}">
                <a14:hiddenFill xmlns:a14="http://schemas.microsoft.com/office/drawing/2010/main" xmlns="">
                  <a:noFill/>
                </a14:hiddenFill>
              </a:ext>
            </a:extLst>
          </p:spPr>
          <p:txBody>
            <a:bodyPr/>
            <a:lstStyle/>
            <a:p>
              <a:endParaRPr lang="zh-CN" altLang="en-US" sz="3200" b="1">
                <a:solidFill>
                  <a:srgbClr val="000099"/>
                </a:solidFill>
                <a:latin typeface="+mn-lt"/>
                <a:ea typeface="+mn-ea"/>
              </a:endParaRPr>
            </a:p>
          </p:txBody>
        </p:sp>
        <p:sp>
          <p:nvSpPr>
            <p:cNvPr id="50" name="Line 408"/>
            <p:cNvSpPr>
              <a:spLocks noChangeShapeType="1"/>
            </p:cNvSpPr>
            <p:nvPr/>
          </p:nvSpPr>
          <p:spPr bwMode="auto">
            <a:xfrm flipV="1">
              <a:off x="6272447" y="3292116"/>
              <a:ext cx="305667" cy="1200312"/>
            </a:xfrm>
            <a:prstGeom prst="line">
              <a:avLst/>
            </a:prstGeom>
            <a:noFill/>
            <a:ln w="38100" cap="rnd">
              <a:solidFill>
                <a:schemeClr val="tx1"/>
              </a:solidFill>
              <a:prstDash val="sysDot"/>
              <a:round/>
              <a:headEnd type="triangle" w="sm" len="med"/>
              <a:tailEnd type="triangle" w="sm" len="med"/>
            </a:ln>
            <a:extLst>
              <a:ext uri="{909E8E84-426E-40DD-AFC4-6F175D3DCCD1}">
                <a14:hiddenFill xmlns:a14="http://schemas.microsoft.com/office/drawing/2010/main" xmlns="">
                  <a:noFill/>
                </a14:hiddenFill>
              </a:ext>
            </a:extLst>
          </p:spPr>
          <p:txBody>
            <a:bodyPr/>
            <a:lstStyle/>
            <a:p>
              <a:endParaRPr lang="zh-CN" altLang="en-US" sz="3200" b="1">
                <a:solidFill>
                  <a:srgbClr val="000099"/>
                </a:solidFill>
                <a:latin typeface="+mn-lt"/>
                <a:ea typeface="+mn-ea"/>
              </a:endParaRPr>
            </a:p>
          </p:txBody>
        </p:sp>
        <p:sp>
          <p:nvSpPr>
            <p:cNvPr id="51" name="Line 409"/>
            <p:cNvSpPr>
              <a:spLocks noChangeShapeType="1"/>
            </p:cNvSpPr>
            <p:nvPr/>
          </p:nvSpPr>
          <p:spPr bwMode="auto">
            <a:xfrm flipH="1" flipV="1">
              <a:off x="6883781" y="3292116"/>
              <a:ext cx="1294884" cy="1028298"/>
            </a:xfrm>
            <a:prstGeom prst="line">
              <a:avLst/>
            </a:prstGeom>
            <a:noFill/>
            <a:ln w="38100" cap="rnd">
              <a:solidFill>
                <a:schemeClr val="tx1"/>
              </a:solidFill>
              <a:prstDash val="sysDot"/>
              <a:round/>
              <a:headEnd type="triangle" w="sm" len="med"/>
              <a:tailEnd type="triangle" w="sm" len="med"/>
            </a:ln>
            <a:extLst>
              <a:ext uri="{909E8E84-426E-40DD-AFC4-6F175D3DCCD1}">
                <a14:hiddenFill xmlns:a14="http://schemas.microsoft.com/office/drawing/2010/main" xmlns="">
                  <a:noFill/>
                </a14:hiddenFill>
              </a:ext>
            </a:extLst>
          </p:spPr>
          <p:txBody>
            <a:bodyPr/>
            <a:lstStyle/>
            <a:p>
              <a:endParaRPr lang="zh-CN" altLang="en-US" sz="3200" b="1">
                <a:solidFill>
                  <a:srgbClr val="000099"/>
                </a:solidFill>
                <a:latin typeface="+mn-lt"/>
                <a:ea typeface="+mn-ea"/>
              </a:endParaRPr>
            </a:p>
          </p:txBody>
        </p:sp>
        <p:sp>
          <p:nvSpPr>
            <p:cNvPr id="52" name="Line 410"/>
            <p:cNvSpPr>
              <a:spLocks noChangeShapeType="1"/>
            </p:cNvSpPr>
            <p:nvPr/>
          </p:nvSpPr>
          <p:spPr bwMode="auto">
            <a:xfrm flipH="1" flipV="1">
              <a:off x="6729268" y="3292116"/>
              <a:ext cx="686910" cy="1115250"/>
            </a:xfrm>
            <a:prstGeom prst="line">
              <a:avLst/>
            </a:prstGeom>
            <a:noFill/>
            <a:ln w="38100" cap="rnd">
              <a:solidFill>
                <a:schemeClr val="tx1"/>
              </a:solidFill>
              <a:prstDash val="sysDot"/>
              <a:round/>
              <a:headEnd type="triangle" w="sm" len="med"/>
              <a:tailEnd type="triangle" w="sm" len="med"/>
            </a:ln>
            <a:extLst>
              <a:ext uri="{909E8E84-426E-40DD-AFC4-6F175D3DCCD1}">
                <a14:hiddenFill xmlns:a14="http://schemas.microsoft.com/office/drawing/2010/main" xmlns="">
                  <a:noFill/>
                </a14:hiddenFill>
              </a:ext>
            </a:extLst>
          </p:spPr>
          <p:txBody>
            <a:bodyPr/>
            <a:lstStyle/>
            <a:p>
              <a:endParaRPr lang="zh-CN" altLang="en-US" sz="3200" b="1">
                <a:solidFill>
                  <a:srgbClr val="000099"/>
                </a:solidFill>
                <a:latin typeface="+mn-lt"/>
                <a:ea typeface="+mn-ea"/>
              </a:endParaRPr>
            </a:p>
          </p:txBody>
        </p:sp>
        <p:sp>
          <p:nvSpPr>
            <p:cNvPr id="53" name="Line 422"/>
            <p:cNvSpPr>
              <a:spLocks noChangeShapeType="1"/>
            </p:cNvSpPr>
            <p:nvPr/>
          </p:nvSpPr>
          <p:spPr bwMode="auto">
            <a:xfrm flipH="1" flipV="1">
              <a:off x="6653690" y="3292116"/>
              <a:ext cx="152834" cy="1285373"/>
            </a:xfrm>
            <a:prstGeom prst="line">
              <a:avLst/>
            </a:prstGeom>
            <a:noFill/>
            <a:ln w="38100" cap="rnd">
              <a:solidFill>
                <a:schemeClr val="tx1"/>
              </a:solidFill>
              <a:prstDash val="sysDot"/>
              <a:round/>
              <a:headEnd type="triangle" w="sm" len="med"/>
              <a:tailEnd type="triangle" w="sm" len="med"/>
            </a:ln>
            <a:extLst>
              <a:ext uri="{909E8E84-426E-40DD-AFC4-6F175D3DCCD1}">
                <a14:hiddenFill xmlns:a14="http://schemas.microsoft.com/office/drawing/2010/main" xmlns="">
                  <a:noFill/>
                </a14:hiddenFill>
              </a:ext>
            </a:extLst>
          </p:spPr>
          <p:txBody>
            <a:bodyPr/>
            <a:lstStyle/>
            <a:p>
              <a:endParaRPr lang="zh-CN" altLang="en-US" sz="3200" b="1">
                <a:solidFill>
                  <a:srgbClr val="000099"/>
                </a:solidFill>
                <a:latin typeface="+mn-lt"/>
                <a:ea typeface="+mn-ea"/>
              </a:endParaRPr>
            </a:p>
          </p:txBody>
        </p:sp>
        <p:sp>
          <p:nvSpPr>
            <p:cNvPr id="54" name="Text Box 423"/>
            <p:cNvSpPr txBox="1">
              <a:spLocks noChangeArrowheads="1"/>
            </p:cNvSpPr>
            <p:nvPr/>
          </p:nvSpPr>
          <p:spPr bwMode="auto">
            <a:xfrm>
              <a:off x="7105473" y="4577489"/>
              <a:ext cx="467489"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sz="2000" b="1" dirty="0">
                  <a:solidFill>
                    <a:srgbClr val="FF0000"/>
                  </a:solidFill>
                  <a:latin typeface="+mn-lt"/>
                  <a:ea typeface="+mn-ea"/>
                </a:rPr>
                <a:t>A</a:t>
              </a:r>
              <a:r>
                <a:rPr lang="en-US" altLang="zh-CN" sz="2000" b="1" dirty="0">
                  <a:solidFill>
                    <a:srgbClr val="FF0000"/>
                  </a:solidFill>
                  <a:latin typeface="+mn-lt"/>
                  <a:ea typeface="+mn-ea"/>
                  <a:cs typeface="Times New Roman" pitchFamily="18" charset="0"/>
                </a:rPr>
                <a:t>'</a:t>
              </a:r>
            </a:p>
          </p:txBody>
        </p:sp>
        <p:grpSp>
          <p:nvGrpSpPr>
            <p:cNvPr id="6" name="Group 426"/>
            <p:cNvGrpSpPr>
              <a:grpSpLocks/>
            </p:cNvGrpSpPr>
            <p:nvPr/>
          </p:nvGrpSpPr>
          <p:grpSpPr bwMode="auto">
            <a:xfrm>
              <a:off x="1930973" y="4331756"/>
              <a:ext cx="710423" cy="589759"/>
              <a:chOff x="762" y="2391"/>
              <a:chExt cx="423" cy="312"/>
            </a:xfrm>
          </p:grpSpPr>
          <p:grpSp>
            <p:nvGrpSpPr>
              <p:cNvPr id="7" name="Group 427"/>
              <p:cNvGrpSpPr>
                <a:grpSpLocks/>
              </p:cNvGrpSpPr>
              <p:nvPr/>
            </p:nvGrpSpPr>
            <p:grpSpPr bwMode="auto">
              <a:xfrm>
                <a:off x="867" y="2432"/>
                <a:ext cx="318" cy="271"/>
                <a:chOff x="657" y="1570"/>
                <a:chExt cx="318" cy="311"/>
              </a:xfrm>
            </p:grpSpPr>
            <p:sp>
              <p:nvSpPr>
                <p:cNvPr id="146" name="Line 428"/>
                <p:cNvSpPr>
                  <a:spLocks noChangeShapeType="1"/>
                </p:cNvSpPr>
                <p:nvPr/>
              </p:nvSpPr>
              <p:spPr bwMode="auto">
                <a:xfrm flipH="1">
                  <a:off x="703" y="1570"/>
                  <a:ext cx="0" cy="78"/>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sz="3200" b="1">
                    <a:solidFill>
                      <a:srgbClr val="000099"/>
                    </a:solidFill>
                    <a:latin typeface="+mn-lt"/>
                    <a:ea typeface="+mn-ea"/>
                  </a:endParaRPr>
                </a:p>
              </p:txBody>
            </p:sp>
            <p:pic>
              <p:nvPicPr>
                <p:cNvPr id="147" name="Picture 429" descr="laptop copy"/>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657" y="1615"/>
                  <a:ext cx="318" cy="26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grpSp>
            <p:nvGrpSpPr>
              <p:cNvPr id="8" name="Group 430"/>
              <p:cNvGrpSpPr>
                <a:grpSpLocks/>
              </p:cNvGrpSpPr>
              <p:nvPr/>
            </p:nvGrpSpPr>
            <p:grpSpPr bwMode="auto">
              <a:xfrm>
                <a:off x="762" y="2391"/>
                <a:ext cx="306" cy="90"/>
                <a:chOff x="748" y="2251"/>
                <a:chExt cx="306" cy="90"/>
              </a:xfrm>
            </p:grpSpPr>
            <p:sp>
              <p:nvSpPr>
                <p:cNvPr id="140" name="AutoShape 431"/>
                <p:cNvSpPr>
                  <a:spLocks noChangeArrowheads="1"/>
                </p:cNvSpPr>
                <p:nvPr/>
              </p:nvSpPr>
              <p:spPr bwMode="auto">
                <a:xfrm>
                  <a:off x="748" y="2251"/>
                  <a:ext cx="111" cy="90"/>
                </a:xfrm>
                <a:prstGeom prst="moon">
                  <a:avLst>
                    <a:gd name="adj" fmla="val 18444"/>
                  </a:avLst>
                </a:prstGeom>
                <a:solidFill>
                  <a:srgbClr val="80808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sz="3200" b="1">
                    <a:solidFill>
                      <a:srgbClr val="000099"/>
                    </a:solidFill>
                    <a:latin typeface="+mn-lt"/>
                    <a:ea typeface="+mn-ea"/>
                  </a:endParaRPr>
                </a:p>
              </p:txBody>
            </p:sp>
            <p:sp>
              <p:nvSpPr>
                <p:cNvPr id="141" name="AutoShape 432"/>
                <p:cNvSpPr>
                  <a:spLocks noChangeArrowheads="1"/>
                </p:cNvSpPr>
                <p:nvPr/>
              </p:nvSpPr>
              <p:spPr bwMode="auto">
                <a:xfrm flipH="1">
                  <a:off x="943" y="2251"/>
                  <a:ext cx="111" cy="90"/>
                </a:xfrm>
                <a:prstGeom prst="moon">
                  <a:avLst>
                    <a:gd name="adj" fmla="val 18444"/>
                  </a:avLst>
                </a:prstGeom>
                <a:solidFill>
                  <a:srgbClr val="80808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sz="3200" b="1">
                    <a:solidFill>
                      <a:srgbClr val="000099"/>
                    </a:solidFill>
                    <a:latin typeface="+mn-lt"/>
                    <a:ea typeface="+mn-ea"/>
                  </a:endParaRPr>
                </a:p>
              </p:txBody>
            </p:sp>
            <p:sp>
              <p:nvSpPr>
                <p:cNvPr id="142" name="AutoShape 433"/>
                <p:cNvSpPr>
                  <a:spLocks noChangeArrowheads="1"/>
                </p:cNvSpPr>
                <p:nvPr/>
              </p:nvSpPr>
              <p:spPr bwMode="auto">
                <a:xfrm flipH="1">
                  <a:off x="922" y="2266"/>
                  <a:ext cx="70" cy="60"/>
                </a:xfrm>
                <a:prstGeom prst="moon">
                  <a:avLst>
                    <a:gd name="adj" fmla="val 18347"/>
                  </a:avLst>
                </a:prstGeom>
                <a:solidFill>
                  <a:srgbClr val="80808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sz="3200" b="1">
                    <a:solidFill>
                      <a:srgbClr val="000099"/>
                    </a:solidFill>
                    <a:latin typeface="+mn-lt"/>
                    <a:ea typeface="+mn-ea"/>
                  </a:endParaRPr>
                </a:p>
              </p:txBody>
            </p:sp>
            <p:sp>
              <p:nvSpPr>
                <p:cNvPr id="143" name="AutoShape 434"/>
                <p:cNvSpPr>
                  <a:spLocks noChangeArrowheads="1"/>
                </p:cNvSpPr>
                <p:nvPr/>
              </p:nvSpPr>
              <p:spPr bwMode="auto">
                <a:xfrm>
                  <a:off x="806" y="2266"/>
                  <a:ext cx="70" cy="60"/>
                </a:xfrm>
                <a:prstGeom prst="moon">
                  <a:avLst>
                    <a:gd name="adj" fmla="val 18347"/>
                  </a:avLst>
                </a:prstGeom>
                <a:solidFill>
                  <a:srgbClr val="80808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sz="3200" b="1">
                    <a:solidFill>
                      <a:srgbClr val="000099"/>
                    </a:solidFill>
                    <a:latin typeface="+mn-lt"/>
                    <a:ea typeface="+mn-ea"/>
                  </a:endParaRPr>
                </a:p>
              </p:txBody>
            </p:sp>
            <p:sp>
              <p:nvSpPr>
                <p:cNvPr id="144" name="AutoShape 435"/>
                <p:cNvSpPr>
                  <a:spLocks noChangeArrowheads="1"/>
                </p:cNvSpPr>
                <p:nvPr/>
              </p:nvSpPr>
              <p:spPr bwMode="auto">
                <a:xfrm flipH="1">
                  <a:off x="905" y="2281"/>
                  <a:ext cx="35" cy="30"/>
                </a:xfrm>
                <a:prstGeom prst="moon">
                  <a:avLst>
                    <a:gd name="adj" fmla="val 41907"/>
                  </a:avLst>
                </a:prstGeom>
                <a:solidFill>
                  <a:srgbClr val="80808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sz="3200" b="1">
                    <a:solidFill>
                      <a:srgbClr val="000099"/>
                    </a:solidFill>
                    <a:latin typeface="+mn-lt"/>
                    <a:ea typeface="+mn-ea"/>
                  </a:endParaRPr>
                </a:p>
              </p:txBody>
            </p:sp>
            <p:sp>
              <p:nvSpPr>
                <p:cNvPr id="145" name="AutoShape 436"/>
                <p:cNvSpPr>
                  <a:spLocks noChangeArrowheads="1"/>
                </p:cNvSpPr>
                <p:nvPr/>
              </p:nvSpPr>
              <p:spPr bwMode="auto">
                <a:xfrm>
                  <a:off x="857" y="2281"/>
                  <a:ext cx="35" cy="30"/>
                </a:xfrm>
                <a:prstGeom prst="moon">
                  <a:avLst>
                    <a:gd name="adj" fmla="val 41907"/>
                  </a:avLst>
                </a:prstGeom>
                <a:solidFill>
                  <a:srgbClr val="80808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sz="3200" b="1">
                    <a:solidFill>
                      <a:srgbClr val="000099"/>
                    </a:solidFill>
                    <a:latin typeface="+mn-lt"/>
                    <a:ea typeface="+mn-ea"/>
                  </a:endParaRPr>
                </a:p>
              </p:txBody>
            </p:sp>
          </p:grpSp>
        </p:grpSp>
        <p:grpSp>
          <p:nvGrpSpPr>
            <p:cNvPr id="9" name="Group 437"/>
            <p:cNvGrpSpPr>
              <a:grpSpLocks/>
            </p:cNvGrpSpPr>
            <p:nvPr/>
          </p:nvGrpSpPr>
          <p:grpSpPr bwMode="auto">
            <a:xfrm>
              <a:off x="5283229" y="3207056"/>
              <a:ext cx="710423" cy="589759"/>
              <a:chOff x="762" y="2391"/>
              <a:chExt cx="423" cy="312"/>
            </a:xfrm>
          </p:grpSpPr>
          <p:grpSp>
            <p:nvGrpSpPr>
              <p:cNvPr id="10" name="Group 438"/>
              <p:cNvGrpSpPr>
                <a:grpSpLocks/>
              </p:cNvGrpSpPr>
              <p:nvPr/>
            </p:nvGrpSpPr>
            <p:grpSpPr bwMode="auto">
              <a:xfrm>
                <a:off x="867" y="2432"/>
                <a:ext cx="318" cy="271"/>
                <a:chOff x="657" y="1570"/>
                <a:chExt cx="318" cy="311"/>
              </a:xfrm>
            </p:grpSpPr>
            <p:sp>
              <p:nvSpPr>
                <p:cNvPr id="136" name="Line 439"/>
                <p:cNvSpPr>
                  <a:spLocks noChangeShapeType="1"/>
                </p:cNvSpPr>
                <p:nvPr/>
              </p:nvSpPr>
              <p:spPr bwMode="auto">
                <a:xfrm flipH="1">
                  <a:off x="703" y="1570"/>
                  <a:ext cx="0" cy="78"/>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sz="3200" b="1">
                    <a:solidFill>
                      <a:srgbClr val="000099"/>
                    </a:solidFill>
                    <a:latin typeface="+mn-lt"/>
                    <a:ea typeface="+mn-ea"/>
                  </a:endParaRPr>
                </a:p>
              </p:txBody>
            </p:sp>
            <p:pic>
              <p:nvPicPr>
                <p:cNvPr id="137" name="Picture 440" descr="laptop copy"/>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657" y="1615"/>
                  <a:ext cx="318" cy="26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grpSp>
            <p:nvGrpSpPr>
              <p:cNvPr id="11" name="Group 441"/>
              <p:cNvGrpSpPr>
                <a:grpSpLocks/>
              </p:cNvGrpSpPr>
              <p:nvPr/>
            </p:nvGrpSpPr>
            <p:grpSpPr bwMode="auto">
              <a:xfrm>
                <a:off x="762" y="2391"/>
                <a:ext cx="306" cy="90"/>
                <a:chOff x="748" y="2251"/>
                <a:chExt cx="306" cy="90"/>
              </a:xfrm>
            </p:grpSpPr>
            <p:sp>
              <p:nvSpPr>
                <p:cNvPr id="130" name="AutoShape 442"/>
                <p:cNvSpPr>
                  <a:spLocks noChangeArrowheads="1"/>
                </p:cNvSpPr>
                <p:nvPr/>
              </p:nvSpPr>
              <p:spPr bwMode="auto">
                <a:xfrm>
                  <a:off x="748" y="2251"/>
                  <a:ext cx="111" cy="90"/>
                </a:xfrm>
                <a:prstGeom prst="moon">
                  <a:avLst>
                    <a:gd name="adj" fmla="val 18444"/>
                  </a:avLst>
                </a:prstGeom>
                <a:solidFill>
                  <a:srgbClr val="80808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sz="3200" b="1">
                    <a:solidFill>
                      <a:srgbClr val="000099"/>
                    </a:solidFill>
                    <a:latin typeface="+mn-lt"/>
                    <a:ea typeface="+mn-ea"/>
                  </a:endParaRPr>
                </a:p>
              </p:txBody>
            </p:sp>
            <p:sp>
              <p:nvSpPr>
                <p:cNvPr id="131" name="AutoShape 443"/>
                <p:cNvSpPr>
                  <a:spLocks noChangeArrowheads="1"/>
                </p:cNvSpPr>
                <p:nvPr/>
              </p:nvSpPr>
              <p:spPr bwMode="auto">
                <a:xfrm flipH="1">
                  <a:off x="943" y="2251"/>
                  <a:ext cx="111" cy="90"/>
                </a:xfrm>
                <a:prstGeom prst="moon">
                  <a:avLst>
                    <a:gd name="adj" fmla="val 18444"/>
                  </a:avLst>
                </a:prstGeom>
                <a:solidFill>
                  <a:srgbClr val="80808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sz="3200" b="1">
                    <a:solidFill>
                      <a:srgbClr val="000099"/>
                    </a:solidFill>
                    <a:latin typeface="+mn-lt"/>
                    <a:ea typeface="+mn-ea"/>
                  </a:endParaRPr>
                </a:p>
              </p:txBody>
            </p:sp>
            <p:sp>
              <p:nvSpPr>
                <p:cNvPr id="132" name="AutoShape 444"/>
                <p:cNvSpPr>
                  <a:spLocks noChangeArrowheads="1"/>
                </p:cNvSpPr>
                <p:nvPr/>
              </p:nvSpPr>
              <p:spPr bwMode="auto">
                <a:xfrm flipH="1">
                  <a:off x="922" y="2266"/>
                  <a:ext cx="70" cy="60"/>
                </a:xfrm>
                <a:prstGeom prst="moon">
                  <a:avLst>
                    <a:gd name="adj" fmla="val 18347"/>
                  </a:avLst>
                </a:prstGeom>
                <a:solidFill>
                  <a:srgbClr val="80808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sz="3200" b="1">
                    <a:solidFill>
                      <a:srgbClr val="000099"/>
                    </a:solidFill>
                    <a:latin typeface="+mn-lt"/>
                    <a:ea typeface="+mn-ea"/>
                  </a:endParaRPr>
                </a:p>
              </p:txBody>
            </p:sp>
            <p:sp>
              <p:nvSpPr>
                <p:cNvPr id="133" name="AutoShape 445"/>
                <p:cNvSpPr>
                  <a:spLocks noChangeArrowheads="1"/>
                </p:cNvSpPr>
                <p:nvPr/>
              </p:nvSpPr>
              <p:spPr bwMode="auto">
                <a:xfrm>
                  <a:off x="806" y="2266"/>
                  <a:ext cx="70" cy="60"/>
                </a:xfrm>
                <a:prstGeom prst="moon">
                  <a:avLst>
                    <a:gd name="adj" fmla="val 18347"/>
                  </a:avLst>
                </a:prstGeom>
                <a:solidFill>
                  <a:srgbClr val="80808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sz="3200" b="1">
                    <a:solidFill>
                      <a:srgbClr val="000099"/>
                    </a:solidFill>
                    <a:latin typeface="+mn-lt"/>
                    <a:ea typeface="+mn-ea"/>
                  </a:endParaRPr>
                </a:p>
              </p:txBody>
            </p:sp>
            <p:sp>
              <p:nvSpPr>
                <p:cNvPr id="134" name="AutoShape 446"/>
                <p:cNvSpPr>
                  <a:spLocks noChangeArrowheads="1"/>
                </p:cNvSpPr>
                <p:nvPr/>
              </p:nvSpPr>
              <p:spPr bwMode="auto">
                <a:xfrm flipH="1">
                  <a:off x="905" y="2281"/>
                  <a:ext cx="35" cy="30"/>
                </a:xfrm>
                <a:prstGeom prst="moon">
                  <a:avLst>
                    <a:gd name="adj" fmla="val 41907"/>
                  </a:avLst>
                </a:prstGeom>
                <a:solidFill>
                  <a:srgbClr val="80808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sz="3200" b="1">
                    <a:solidFill>
                      <a:srgbClr val="000099"/>
                    </a:solidFill>
                    <a:latin typeface="+mn-lt"/>
                    <a:ea typeface="+mn-ea"/>
                  </a:endParaRPr>
                </a:p>
              </p:txBody>
            </p:sp>
            <p:sp>
              <p:nvSpPr>
                <p:cNvPr id="135" name="AutoShape 447"/>
                <p:cNvSpPr>
                  <a:spLocks noChangeArrowheads="1"/>
                </p:cNvSpPr>
                <p:nvPr/>
              </p:nvSpPr>
              <p:spPr bwMode="auto">
                <a:xfrm>
                  <a:off x="857" y="2281"/>
                  <a:ext cx="35" cy="30"/>
                </a:xfrm>
                <a:prstGeom prst="moon">
                  <a:avLst>
                    <a:gd name="adj" fmla="val 41907"/>
                  </a:avLst>
                </a:prstGeom>
                <a:solidFill>
                  <a:srgbClr val="80808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sz="3200" b="1">
                    <a:solidFill>
                      <a:srgbClr val="000099"/>
                    </a:solidFill>
                    <a:latin typeface="+mn-lt"/>
                    <a:ea typeface="+mn-ea"/>
                  </a:endParaRPr>
                </a:p>
              </p:txBody>
            </p:sp>
          </p:grpSp>
        </p:grpSp>
        <p:grpSp>
          <p:nvGrpSpPr>
            <p:cNvPr id="12" name="Group 448"/>
            <p:cNvGrpSpPr>
              <a:grpSpLocks/>
            </p:cNvGrpSpPr>
            <p:nvPr/>
          </p:nvGrpSpPr>
          <p:grpSpPr bwMode="auto">
            <a:xfrm>
              <a:off x="2921871" y="4407367"/>
              <a:ext cx="710423" cy="589759"/>
              <a:chOff x="762" y="2391"/>
              <a:chExt cx="423" cy="312"/>
            </a:xfrm>
          </p:grpSpPr>
          <p:grpSp>
            <p:nvGrpSpPr>
              <p:cNvPr id="13" name="Group 449"/>
              <p:cNvGrpSpPr>
                <a:grpSpLocks/>
              </p:cNvGrpSpPr>
              <p:nvPr/>
            </p:nvGrpSpPr>
            <p:grpSpPr bwMode="auto">
              <a:xfrm>
                <a:off x="867" y="2432"/>
                <a:ext cx="318" cy="271"/>
                <a:chOff x="657" y="1570"/>
                <a:chExt cx="318" cy="311"/>
              </a:xfrm>
            </p:grpSpPr>
            <p:sp>
              <p:nvSpPr>
                <p:cNvPr id="126" name="Line 450"/>
                <p:cNvSpPr>
                  <a:spLocks noChangeShapeType="1"/>
                </p:cNvSpPr>
                <p:nvPr/>
              </p:nvSpPr>
              <p:spPr bwMode="auto">
                <a:xfrm flipH="1">
                  <a:off x="703" y="1570"/>
                  <a:ext cx="0" cy="78"/>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sz="3200" b="1">
                    <a:solidFill>
                      <a:srgbClr val="000099"/>
                    </a:solidFill>
                    <a:latin typeface="+mn-lt"/>
                    <a:ea typeface="+mn-ea"/>
                  </a:endParaRPr>
                </a:p>
              </p:txBody>
            </p:sp>
            <p:pic>
              <p:nvPicPr>
                <p:cNvPr id="127" name="Picture 451" descr="laptop copy"/>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657" y="1615"/>
                  <a:ext cx="318" cy="26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grpSp>
            <p:nvGrpSpPr>
              <p:cNvPr id="14" name="Group 452"/>
              <p:cNvGrpSpPr>
                <a:grpSpLocks/>
              </p:cNvGrpSpPr>
              <p:nvPr/>
            </p:nvGrpSpPr>
            <p:grpSpPr bwMode="auto">
              <a:xfrm>
                <a:off x="762" y="2391"/>
                <a:ext cx="306" cy="90"/>
                <a:chOff x="748" y="2251"/>
                <a:chExt cx="306" cy="90"/>
              </a:xfrm>
            </p:grpSpPr>
            <p:sp>
              <p:nvSpPr>
                <p:cNvPr id="120" name="AutoShape 453"/>
                <p:cNvSpPr>
                  <a:spLocks noChangeArrowheads="1"/>
                </p:cNvSpPr>
                <p:nvPr/>
              </p:nvSpPr>
              <p:spPr bwMode="auto">
                <a:xfrm>
                  <a:off x="748" y="2251"/>
                  <a:ext cx="111" cy="90"/>
                </a:xfrm>
                <a:prstGeom prst="moon">
                  <a:avLst>
                    <a:gd name="adj" fmla="val 18444"/>
                  </a:avLst>
                </a:prstGeom>
                <a:solidFill>
                  <a:srgbClr val="80808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sz="3200" b="1">
                    <a:solidFill>
                      <a:srgbClr val="000099"/>
                    </a:solidFill>
                    <a:latin typeface="+mn-lt"/>
                    <a:ea typeface="+mn-ea"/>
                  </a:endParaRPr>
                </a:p>
              </p:txBody>
            </p:sp>
            <p:sp>
              <p:nvSpPr>
                <p:cNvPr id="121" name="AutoShape 454"/>
                <p:cNvSpPr>
                  <a:spLocks noChangeArrowheads="1"/>
                </p:cNvSpPr>
                <p:nvPr/>
              </p:nvSpPr>
              <p:spPr bwMode="auto">
                <a:xfrm flipH="1">
                  <a:off x="943" y="2251"/>
                  <a:ext cx="111" cy="90"/>
                </a:xfrm>
                <a:prstGeom prst="moon">
                  <a:avLst>
                    <a:gd name="adj" fmla="val 18444"/>
                  </a:avLst>
                </a:prstGeom>
                <a:solidFill>
                  <a:srgbClr val="80808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sz="3200" b="1">
                    <a:solidFill>
                      <a:srgbClr val="000099"/>
                    </a:solidFill>
                    <a:latin typeface="+mn-lt"/>
                    <a:ea typeface="+mn-ea"/>
                  </a:endParaRPr>
                </a:p>
              </p:txBody>
            </p:sp>
            <p:sp>
              <p:nvSpPr>
                <p:cNvPr id="122" name="AutoShape 455"/>
                <p:cNvSpPr>
                  <a:spLocks noChangeArrowheads="1"/>
                </p:cNvSpPr>
                <p:nvPr/>
              </p:nvSpPr>
              <p:spPr bwMode="auto">
                <a:xfrm flipH="1">
                  <a:off x="922" y="2266"/>
                  <a:ext cx="70" cy="60"/>
                </a:xfrm>
                <a:prstGeom prst="moon">
                  <a:avLst>
                    <a:gd name="adj" fmla="val 18347"/>
                  </a:avLst>
                </a:prstGeom>
                <a:solidFill>
                  <a:srgbClr val="80808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sz="3200" b="1">
                    <a:solidFill>
                      <a:srgbClr val="000099"/>
                    </a:solidFill>
                    <a:latin typeface="+mn-lt"/>
                    <a:ea typeface="+mn-ea"/>
                  </a:endParaRPr>
                </a:p>
              </p:txBody>
            </p:sp>
            <p:sp>
              <p:nvSpPr>
                <p:cNvPr id="123" name="AutoShape 456"/>
                <p:cNvSpPr>
                  <a:spLocks noChangeArrowheads="1"/>
                </p:cNvSpPr>
                <p:nvPr/>
              </p:nvSpPr>
              <p:spPr bwMode="auto">
                <a:xfrm>
                  <a:off x="806" y="2266"/>
                  <a:ext cx="70" cy="60"/>
                </a:xfrm>
                <a:prstGeom prst="moon">
                  <a:avLst>
                    <a:gd name="adj" fmla="val 18347"/>
                  </a:avLst>
                </a:prstGeom>
                <a:solidFill>
                  <a:srgbClr val="80808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sz="3200" b="1">
                    <a:solidFill>
                      <a:srgbClr val="000099"/>
                    </a:solidFill>
                    <a:latin typeface="+mn-lt"/>
                    <a:ea typeface="+mn-ea"/>
                  </a:endParaRPr>
                </a:p>
              </p:txBody>
            </p:sp>
            <p:sp>
              <p:nvSpPr>
                <p:cNvPr id="124" name="AutoShape 457"/>
                <p:cNvSpPr>
                  <a:spLocks noChangeArrowheads="1"/>
                </p:cNvSpPr>
                <p:nvPr/>
              </p:nvSpPr>
              <p:spPr bwMode="auto">
                <a:xfrm flipH="1">
                  <a:off x="905" y="2281"/>
                  <a:ext cx="35" cy="30"/>
                </a:xfrm>
                <a:prstGeom prst="moon">
                  <a:avLst>
                    <a:gd name="adj" fmla="val 41907"/>
                  </a:avLst>
                </a:prstGeom>
                <a:solidFill>
                  <a:srgbClr val="80808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sz="3200" b="1">
                    <a:solidFill>
                      <a:srgbClr val="000099"/>
                    </a:solidFill>
                    <a:latin typeface="+mn-lt"/>
                    <a:ea typeface="+mn-ea"/>
                  </a:endParaRPr>
                </a:p>
              </p:txBody>
            </p:sp>
            <p:sp>
              <p:nvSpPr>
                <p:cNvPr id="125" name="AutoShape 458"/>
                <p:cNvSpPr>
                  <a:spLocks noChangeArrowheads="1"/>
                </p:cNvSpPr>
                <p:nvPr/>
              </p:nvSpPr>
              <p:spPr bwMode="auto">
                <a:xfrm>
                  <a:off x="857" y="2281"/>
                  <a:ext cx="35" cy="30"/>
                </a:xfrm>
                <a:prstGeom prst="moon">
                  <a:avLst>
                    <a:gd name="adj" fmla="val 41907"/>
                  </a:avLst>
                </a:prstGeom>
                <a:solidFill>
                  <a:srgbClr val="80808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sz="3200" b="1">
                    <a:solidFill>
                      <a:srgbClr val="000099"/>
                    </a:solidFill>
                    <a:latin typeface="+mn-lt"/>
                    <a:ea typeface="+mn-ea"/>
                  </a:endParaRPr>
                </a:p>
              </p:txBody>
            </p:sp>
          </p:grpSp>
        </p:grpSp>
        <p:grpSp>
          <p:nvGrpSpPr>
            <p:cNvPr id="15" name="Group 459"/>
            <p:cNvGrpSpPr>
              <a:grpSpLocks/>
            </p:cNvGrpSpPr>
            <p:nvPr/>
          </p:nvGrpSpPr>
          <p:grpSpPr bwMode="auto">
            <a:xfrm>
              <a:off x="4520742" y="3292116"/>
              <a:ext cx="710423" cy="589759"/>
              <a:chOff x="762" y="2391"/>
              <a:chExt cx="423" cy="312"/>
            </a:xfrm>
          </p:grpSpPr>
          <p:grpSp>
            <p:nvGrpSpPr>
              <p:cNvPr id="20" name="Group 460"/>
              <p:cNvGrpSpPr>
                <a:grpSpLocks/>
              </p:cNvGrpSpPr>
              <p:nvPr/>
            </p:nvGrpSpPr>
            <p:grpSpPr bwMode="auto">
              <a:xfrm>
                <a:off x="867" y="2432"/>
                <a:ext cx="318" cy="271"/>
                <a:chOff x="657" y="1570"/>
                <a:chExt cx="318" cy="311"/>
              </a:xfrm>
            </p:grpSpPr>
            <p:sp>
              <p:nvSpPr>
                <p:cNvPr id="116" name="Line 461"/>
                <p:cNvSpPr>
                  <a:spLocks noChangeShapeType="1"/>
                </p:cNvSpPr>
                <p:nvPr/>
              </p:nvSpPr>
              <p:spPr bwMode="auto">
                <a:xfrm flipH="1">
                  <a:off x="703" y="1570"/>
                  <a:ext cx="0" cy="78"/>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sz="3200" b="1">
                    <a:solidFill>
                      <a:srgbClr val="000099"/>
                    </a:solidFill>
                    <a:latin typeface="+mn-lt"/>
                    <a:ea typeface="+mn-ea"/>
                  </a:endParaRPr>
                </a:p>
              </p:txBody>
            </p:sp>
            <p:pic>
              <p:nvPicPr>
                <p:cNvPr id="117" name="Picture 462" descr="laptop copy"/>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657" y="1615"/>
                  <a:ext cx="318" cy="26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grpSp>
            <p:nvGrpSpPr>
              <p:cNvPr id="346112" name="Group 463"/>
              <p:cNvGrpSpPr>
                <a:grpSpLocks/>
              </p:cNvGrpSpPr>
              <p:nvPr/>
            </p:nvGrpSpPr>
            <p:grpSpPr bwMode="auto">
              <a:xfrm>
                <a:off x="762" y="2391"/>
                <a:ext cx="306" cy="90"/>
                <a:chOff x="748" y="2251"/>
                <a:chExt cx="306" cy="90"/>
              </a:xfrm>
            </p:grpSpPr>
            <p:sp>
              <p:nvSpPr>
                <p:cNvPr id="110" name="AutoShape 464"/>
                <p:cNvSpPr>
                  <a:spLocks noChangeArrowheads="1"/>
                </p:cNvSpPr>
                <p:nvPr/>
              </p:nvSpPr>
              <p:spPr bwMode="auto">
                <a:xfrm>
                  <a:off x="748" y="2251"/>
                  <a:ext cx="111" cy="90"/>
                </a:xfrm>
                <a:prstGeom prst="moon">
                  <a:avLst>
                    <a:gd name="adj" fmla="val 18444"/>
                  </a:avLst>
                </a:prstGeom>
                <a:solidFill>
                  <a:srgbClr val="80808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sz="3200" b="1">
                    <a:solidFill>
                      <a:srgbClr val="000099"/>
                    </a:solidFill>
                    <a:latin typeface="+mn-lt"/>
                    <a:ea typeface="+mn-ea"/>
                  </a:endParaRPr>
                </a:p>
              </p:txBody>
            </p:sp>
            <p:sp>
              <p:nvSpPr>
                <p:cNvPr id="111" name="AutoShape 465"/>
                <p:cNvSpPr>
                  <a:spLocks noChangeArrowheads="1"/>
                </p:cNvSpPr>
                <p:nvPr/>
              </p:nvSpPr>
              <p:spPr bwMode="auto">
                <a:xfrm flipH="1">
                  <a:off x="943" y="2251"/>
                  <a:ext cx="111" cy="90"/>
                </a:xfrm>
                <a:prstGeom prst="moon">
                  <a:avLst>
                    <a:gd name="adj" fmla="val 18444"/>
                  </a:avLst>
                </a:prstGeom>
                <a:solidFill>
                  <a:srgbClr val="80808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sz="3200" b="1">
                    <a:solidFill>
                      <a:srgbClr val="000099"/>
                    </a:solidFill>
                    <a:latin typeface="+mn-lt"/>
                    <a:ea typeface="+mn-ea"/>
                  </a:endParaRPr>
                </a:p>
              </p:txBody>
            </p:sp>
            <p:sp>
              <p:nvSpPr>
                <p:cNvPr id="112" name="AutoShape 466"/>
                <p:cNvSpPr>
                  <a:spLocks noChangeArrowheads="1"/>
                </p:cNvSpPr>
                <p:nvPr/>
              </p:nvSpPr>
              <p:spPr bwMode="auto">
                <a:xfrm flipH="1">
                  <a:off x="922" y="2266"/>
                  <a:ext cx="70" cy="60"/>
                </a:xfrm>
                <a:prstGeom prst="moon">
                  <a:avLst>
                    <a:gd name="adj" fmla="val 18347"/>
                  </a:avLst>
                </a:prstGeom>
                <a:solidFill>
                  <a:srgbClr val="80808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sz="3200" b="1">
                    <a:solidFill>
                      <a:srgbClr val="000099"/>
                    </a:solidFill>
                    <a:latin typeface="+mn-lt"/>
                    <a:ea typeface="+mn-ea"/>
                  </a:endParaRPr>
                </a:p>
              </p:txBody>
            </p:sp>
            <p:sp>
              <p:nvSpPr>
                <p:cNvPr id="113" name="AutoShape 467"/>
                <p:cNvSpPr>
                  <a:spLocks noChangeArrowheads="1"/>
                </p:cNvSpPr>
                <p:nvPr/>
              </p:nvSpPr>
              <p:spPr bwMode="auto">
                <a:xfrm>
                  <a:off x="806" y="2266"/>
                  <a:ext cx="70" cy="60"/>
                </a:xfrm>
                <a:prstGeom prst="moon">
                  <a:avLst>
                    <a:gd name="adj" fmla="val 18347"/>
                  </a:avLst>
                </a:prstGeom>
                <a:solidFill>
                  <a:srgbClr val="80808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sz="3200" b="1">
                    <a:solidFill>
                      <a:srgbClr val="000099"/>
                    </a:solidFill>
                    <a:latin typeface="+mn-lt"/>
                    <a:ea typeface="+mn-ea"/>
                  </a:endParaRPr>
                </a:p>
              </p:txBody>
            </p:sp>
            <p:sp>
              <p:nvSpPr>
                <p:cNvPr id="114" name="AutoShape 468"/>
                <p:cNvSpPr>
                  <a:spLocks noChangeArrowheads="1"/>
                </p:cNvSpPr>
                <p:nvPr/>
              </p:nvSpPr>
              <p:spPr bwMode="auto">
                <a:xfrm flipH="1">
                  <a:off x="905" y="2281"/>
                  <a:ext cx="35" cy="30"/>
                </a:xfrm>
                <a:prstGeom prst="moon">
                  <a:avLst>
                    <a:gd name="adj" fmla="val 41907"/>
                  </a:avLst>
                </a:prstGeom>
                <a:solidFill>
                  <a:srgbClr val="80808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sz="3200" b="1">
                    <a:solidFill>
                      <a:srgbClr val="000099"/>
                    </a:solidFill>
                    <a:latin typeface="+mn-lt"/>
                    <a:ea typeface="+mn-ea"/>
                  </a:endParaRPr>
                </a:p>
              </p:txBody>
            </p:sp>
            <p:sp>
              <p:nvSpPr>
                <p:cNvPr id="115" name="AutoShape 469"/>
                <p:cNvSpPr>
                  <a:spLocks noChangeArrowheads="1"/>
                </p:cNvSpPr>
                <p:nvPr/>
              </p:nvSpPr>
              <p:spPr bwMode="auto">
                <a:xfrm>
                  <a:off x="857" y="2281"/>
                  <a:ext cx="35" cy="30"/>
                </a:xfrm>
                <a:prstGeom prst="moon">
                  <a:avLst>
                    <a:gd name="adj" fmla="val 41907"/>
                  </a:avLst>
                </a:prstGeom>
                <a:solidFill>
                  <a:srgbClr val="80808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sz="3200" b="1">
                    <a:solidFill>
                      <a:srgbClr val="000099"/>
                    </a:solidFill>
                    <a:latin typeface="+mn-lt"/>
                    <a:ea typeface="+mn-ea"/>
                  </a:endParaRPr>
                </a:p>
              </p:txBody>
            </p:sp>
          </p:grpSp>
        </p:grpSp>
        <p:grpSp>
          <p:nvGrpSpPr>
            <p:cNvPr id="346113" name="Group 470"/>
            <p:cNvGrpSpPr>
              <a:grpSpLocks/>
            </p:cNvGrpSpPr>
            <p:nvPr/>
          </p:nvGrpSpPr>
          <p:grpSpPr bwMode="auto">
            <a:xfrm>
              <a:off x="6653690" y="4492429"/>
              <a:ext cx="710423" cy="589759"/>
              <a:chOff x="762" y="2391"/>
              <a:chExt cx="423" cy="312"/>
            </a:xfrm>
          </p:grpSpPr>
          <p:grpSp>
            <p:nvGrpSpPr>
              <p:cNvPr id="346114" name="Group 471"/>
              <p:cNvGrpSpPr>
                <a:grpSpLocks/>
              </p:cNvGrpSpPr>
              <p:nvPr/>
            </p:nvGrpSpPr>
            <p:grpSpPr bwMode="auto">
              <a:xfrm>
                <a:off x="867" y="2432"/>
                <a:ext cx="318" cy="271"/>
                <a:chOff x="657" y="1570"/>
                <a:chExt cx="318" cy="311"/>
              </a:xfrm>
            </p:grpSpPr>
            <p:sp>
              <p:nvSpPr>
                <p:cNvPr id="106" name="Line 472"/>
                <p:cNvSpPr>
                  <a:spLocks noChangeShapeType="1"/>
                </p:cNvSpPr>
                <p:nvPr/>
              </p:nvSpPr>
              <p:spPr bwMode="auto">
                <a:xfrm flipH="1">
                  <a:off x="703" y="1570"/>
                  <a:ext cx="0" cy="78"/>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sz="3200" b="1">
                    <a:solidFill>
                      <a:srgbClr val="000099"/>
                    </a:solidFill>
                    <a:latin typeface="+mn-lt"/>
                    <a:ea typeface="+mn-ea"/>
                  </a:endParaRPr>
                </a:p>
              </p:txBody>
            </p:sp>
            <p:pic>
              <p:nvPicPr>
                <p:cNvPr id="107" name="Picture 473" descr="laptop copy"/>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657" y="1615"/>
                  <a:ext cx="318" cy="26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grpSp>
            <p:nvGrpSpPr>
              <p:cNvPr id="346115" name="Group 474"/>
              <p:cNvGrpSpPr>
                <a:grpSpLocks/>
              </p:cNvGrpSpPr>
              <p:nvPr/>
            </p:nvGrpSpPr>
            <p:grpSpPr bwMode="auto">
              <a:xfrm>
                <a:off x="762" y="2391"/>
                <a:ext cx="306" cy="90"/>
                <a:chOff x="748" y="2251"/>
                <a:chExt cx="306" cy="90"/>
              </a:xfrm>
            </p:grpSpPr>
            <p:sp>
              <p:nvSpPr>
                <p:cNvPr id="100" name="AutoShape 475"/>
                <p:cNvSpPr>
                  <a:spLocks noChangeArrowheads="1"/>
                </p:cNvSpPr>
                <p:nvPr/>
              </p:nvSpPr>
              <p:spPr bwMode="auto">
                <a:xfrm>
                  <a:off x="748" y="2251"/>
                  <a:ext cx="111" cy="90"/>
                </a:xfrm>
                <a:prstGeom prst="moon">
                  <a:avLst>
                    <a:gd name="adj" fmla="val 18444"/>
                  </a:avLst>
                </a:prstGeom>
                <a:solidFill>
                  <a:srgbClr val="80808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sz="3200" b="1">
                    <a:solidFill>
                      <a:srgbClr val="000099"/>
                    </a:solidFill>
                    <a:latin typeface="+mn-lt"/>
                    <a:ea typeface="+mn-ea"/>
                  </a:endParaRPr>
                </a:p>
              </p:txBody>
            </p:sp>
            <p:sp>
              <p:nvSpPr>
                <p:cNvPr id="101" name="AutoShape 476"/>
                <p:cNvSpPr>
                  <a:spLocks noChangeArrowheads="1"/>
                </p:cNvSpPr>
                <p:nvPr/>
              </p:nvSpPr>
              <p:spPr bwMode="auto">
                <a:xfrm flipH="1">
                  <a:off x="943" y="2251"/>
                  <a:ext cx="111" cy="90"/>
                </a:xfrm>
                <a:prstGeom prst="moon">
                  <a:avLst>
                    <a:gd name="adj" fmla="val 18444"/>
                  </a:avLst>
                </a:prstGeom>
                <a:solidFill>
                  <a:srgbClr val="80808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sz="3200" b="1">
                    <a:solidFill>
                      <a:srgbClr val="000099"/>
                    </a:solidFill>
                    <a:latin typeface="+mn-lt"/>
                    <a:ea typeface="+mn-ea"/>
                  </a:endParaRPr>
                </a:p>
              </p:txBody>
            </p:sp>
            <p:sp>
              <p:nvSpPr>
                <p:cNvPr id="102" name="AutoShape 477"/>
                <p:cNvSpPr>
                  <a:spLocks noChangeArrowheads="1"/>
                </p:cNvSpPr>
                <p:nvPr/>
              </p:nvSpPr>
              <p:spPr bwMode="auto">
                <a:xfrm flipH="1">
                  <a:off x="922" y="2266"/>
                  <a:ext cx="70" cy="60"/>
                </a:xfrm>
                <a:prstGeom prst="moon">
                  <a:avLst>
                    <a:gd name="adj" fmla="val 18347"/>
                  </a:avLst>
                </a:prstGeom>
                <a:solidFill>
                  <a:srgbClr val="80808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sz="3200" b="1">
                    <a:solidFill>
                      <a:srgbClr val="000099"/>
                    </a:solidFill>
                    <a:latin typeface="+mn-lt"/>
                    <a:ea typeface="+mn-ea"/>
                  </a:endParaRPr>
                </a:p>
              </p:txBody>
            </p:sp>
            <p:sp>
              <p:nvSpPr>
                <p:cNvPr id="103" name="AutoShape 478"/>
                <p:cNvSpPr>
                  <a:spLocks noChangeArrowheads="1"/>
                </p:cNvSpPr>
                <p:nvPr/>
              </p:nvSpPr>
              <p:spPr bwMode="auto">
                <a:xfrm>
                  <a:off x="806" y="2266"/>
                  <a:ext cx="70" cy="60"/>
                </a:xfrm>
                <a:prstGeom prst="moon">
                  <a:avLst>
                    <a:gd name="adj" fmla="val 18347"/>
                  </a:avLst>
                </a:prstGeom>
                <a:solidFill>
                  <a:srgbClr val="80808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sz="3200" b="1">
                    <a:solidFill>
                      <a:srgbClr val="000099"/>
                    </a:solidFill>
                    <a:latin typeface="+mn-lt"/>
                    <a:ea typeface="+mn-ea"/>
                  </a:endParaRPr>
                </a:p>
              </p:txBody>
            </p:sp>
            <p:sp>
              <p:nvSpPr>
                <p:cNvPr id="104" name="AutoShape 479"/>
                <p:cNvSpPr>
                  <a:spLocks noChangeArrowheads="1"/>
                </p:cNvSpPr>
                <p:nvPr/>
              </p:nvSpPr>
              <p:spPr bwMode="auto">
                <a:xfrm flipH="1">
                  <a:off x="905" y="2281"/>
                  <a:ext cx="35" cy="30"/>
                </a:xfrm>
                <a:prstGeom prst="moon">
                  <a:avLst>
                    <a:gd name="adj" fmla="val 41907"/>
                  </a:avLst>
                </a:prstGeom>
                <a:solidFill>
                  <a:srgbClr val="80808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sz="3200" b="1">
                    <a:solidFill>
                      <a:srgbClr val="000099"/>
                    </a:solidFill>
                    <a:latin typeface="+mn-lt"/>
                    <a:ea typeface="+mn-ea"/>
                  </a:endParaRPr>
                </a:p>
              </p:txBody>
            </p:sp>
            <p:sp>
              <p:nvSpPr>
                <p:cNvPr id="105" name="AutoShape 480"/>
                <p:cNvSpPr>
                  <a:spLocks noChangeArrowheads="1"/>
                </p:cNvSpPr>
                <p:nvPr/>
              </p:nvSpPr>
              <p:spPr bwMode="auto">
                <a:xfrm>
                  <a:off x="857" y="2281"/>
                  <a:ext cx="35" cy="30"/>
                </a:xfrm>
                <a:prstGeom prst="moon">
                  <a:avLst>
                    <a:gd name="adj" fmla="val 41907"/>
                  </a:avLst>
                </a:prstGeom>
                <a:solidFill>
                  <a:srgbClr val="80808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sz="3200" b="1">
                    <a:solidFill>
                      <a:srgbClr val="000099"/>
                    </a:solidFill>
                    <a:latin typeface="+mn-lt"/>
                    <a:ea typeface="+mn-ea"/>
                  </a:endParaRPr>
                </a:p>
              </p:txBody>
            </p:sp>
          </p:grpSp>
        </p:grpSp>
        <p:grpSp>
          <p:nvGrpSpPr>
            <p:cNvPr id="346116" name="Group 481"/>
            <p:cNvGrpSpPr>
              <a:grpSpLocks/>
            </p:cNvGrpSpPr>
            <p:nvPr/>
          </p:nvGrpSpPr>
          <p:grpSpPr bwMode="auto">
            <a:xfrm>
              <a:off x="5740050" y="3978279"/>
              <a:ext cx="710423" cy="589759"/>
              <a:chOff x="762" y="2391"/>
              <a:chExt cx="423" cy="312"/>
            </a:xfrm>
          </p:grpSpPr>
          <p:grpSp>
            <p:nvGrpSpPr>
              <p:cNvPr id="346117" name="Group 482"/>
              <p:cNvGrpSpPr>
                <a:grpSpLocks/>
              </p:cNvGrpSpPr>
              <p:nvPr/>
            </p:nvGrpSpPr>
            <p:grpSpPr bwMode="auto">
              <a:xfrm>
                <a:off x="867" y="2432"/>
                <a:ext cx="318" cy="271"/>
                <a:chOff x="657" y="1570"/>
                <a:chExt cx="318" cy="311"/>
              </a:xfrm>
            </p:grpSpPr>
            <p:sp>
              <p:nvSpPr>
                <p:cNvPr id="96" name="Line 483"/>
                <p:cNvSpPr>
                  <a:spLocks noChangeShapeType="1"/>
                </p:cNvSpPr>
                <p:nvPr/>
              </p:nvSpPr>
              <p:spPr bwMode="auto">
                <a:xfrm flipH="1">
                  <a:off x="703" y="1570"/>
                  <a:ext cx="0" cy="78"/>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sz="3200" b="1">
                    <a:solidFill>
                      <a:srgbClr val="000099"/>
                    </a:solidFill>
                    <a:latin typeface="+mn-lt"/>
                    <a:ea typeface="+mn-ea"/>
                  </a:endParaRPr>
                </a:p>
              </p:txBody>
            </p:sp>
            <p:pic>
              <p:nvPicPr>
                <p:cNvPr id="97" name="Picture 484" descr="laptop copy"/>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657" y="1615"/>
                  <a:ext cx="318" cy="26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grpSp>
            <p:nvGrpSpPr>
              <p:cNvPr id="346118" name="Group 485"/>
              <p:cNvGrpSpPr>
                <a:grpSpLocks/>
              </p:cNvGrpSpPr>
              <p:nvPr/>
            </p:nvGrpSpPr>
            <p:grpSpPr bwMode="auto">
              <a:xfrm>
                <a:off x="762" y="2391"/>
                <a:ext cx="306" cy="90"/>
                <a:chOff x="748" y="2251"/>
                <a:chExt cx="306" cy="90"/>
              </a:xfrm>
            </p:grpSpPr>
            <p:sp>
              <p:nvSpPr>
                <p:cNvPr id="90" name="AutoShape 486"/>
                <p:cNvSpPr>
                  <a:spLocks noChangeArrowheads="1"/>
                </p:cNvSpPr>
                <p:nvPr/>
              </p:nvSpPr>
              <p:spPr bwMode="auto">
                <a:xfrm>
                  <a:off x="748" y="2251"/>
                  <a:ext cx="111" cy="90"/>
                </a:xfrm>
                <a:prstGeom prst="moon">
                  <a:avLst>
                    <a:gd name="adj" fmla="val 18444"/>
                  </a:avLst>
                </a:prstGeom>
                <a:solidFill>
                  <a:srgbClr val="80808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sz="3200" b="1">
                    <a:solidFill>
                      <a:srgbClr val="000099"/>
                    </a:solidFill>
                    <a:latin typeface="+mn-lt"/>
                    <a:ea typeface="+mn-ea"/>
                  </a:endParaRPr>
                </a:p>
              </p:txBody>
            </p:sp>
            <p:sp>
              <p:nvSpPr>
                <p:cNvPr id="91" name="AutoShape 487"/>
                <p:cNvSpPr>
                  <a:spLocks noChangeArrowheads="1"/>
                </p:cNvSpPr>
                <p:nvPr/>
              </p:nvSpPr>
              <p:spPr bwMode="auto">
                <a:xfrm flipH="1">
                  <a:off x="943" y="2251"/>
                  <a:ext cx="111" cy="90"/>
                </a:xfrm>
                <a:prstGeom prst="moon">
                  <a:avLst>
                    <a:gd name="adj" fmla="val 18444"/>
                  </a:avLst>
                </a:prstGeom>
                <a:solidFill>
                  <a:srgbClr val="80808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sz="3200" b="1">
                    <a:solidFill>
                      <a:srgbClr val="000099"/>
                    </a:solidFill>
                    <a:latin typeface="+mn-lt"/>
                    <a:ea typeface="+mn-ea"/>
                  </a:endParaRPr>
                </a:p>
              </p:txBody>
            </p:sp>
            <p:sp>
              <p:nvSpPr>
                <p:cNvPr id="92" name="AutoShape 488"/>
                <p:cNvSpPr>
                  <a:spLocks noChangeArrowheads="1"/>
                </p:cNvSpPr>
                <p:nvPr/>
              </p:nvSpPr>
              <p:spPr bwMode="auto">
                <a:xfrm flipH="1">
                  <a:off x="922" y="2266"/>
                  <a:ext cx="70" cy="60"/>
                </a:xfrm>
                <a:prstGeom prst="moon">
                  <a:avLst>
                    <a:gd name="adj" fmla="val 18347"/>
                  </a:avLst>
                </a:prstGeom>
                <a:solidFill>
                  <a:srgbClr val="80808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sz="3200" b="1">
                    <a:solidFill>
                      <a:srgbClr val="000099"/>
                    </a:solidFill>
                    <a:latin typeface="+mn-lt"/>
                    <a:ea typeface="+mn-ea"/>
                  </a:endParaRPr>
                </a:p>
              </p:txBody>
            </p:sp>
            <p:sp>
              <p:nvSpPr>
                <p:cNvPr id="93" name="AutoShape 489"/>
                <p:cNvSpPr>
                  <a:spLocks noChangeArrowheads="1"/>
                </p:cNvSpPr>
                <p:nvPr/>
              </p:nvSpPr>
              <p:spPr bwMode="auto">
                <a:xfrm>
                  <a:off x="806" y="2266"/>
                  <a:ext cx="70" cy="60"/>
                </a:xfrm>
                <a:prstGeom prst="moon">
                  <a:avLst>
                    <a:gd name="adj" fmla="val 18347"/>
                  </a:avLst>
                </a:prstGeom>
                <a:solidFill>
                  <a:srgbClr val="80808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sz="3200" b="1">
                    <a:solidFill>
                      <a:srgbClr val="000099"/>
                    </a:solidFill>
                    <a:latin typeface="+mn-lt"/>
                    <a:ea typeface="+mn-ea"/>
                  </a:endParaRPr>
                </a:p>
              </p:txBody>
            </p:sp>
            <p:sp>
              <p:nvSpPr>
                <p:cNvPr id="94" name="AutoShape 490"/>
                <p:cNvSpPr>
                  <a:spLocks noChangeArrowheads="1"/>
                </p:cNvSpPr>
                <p:nvPr/>
              </p:nvSpPr>
              <p:spPr bwMode="auto">
                <a:xfrm flipH="1">
                  <a:off x="905" y="2281"/>
                  <a:ext cx="35" cy="30"/>
                </a:xfrm>
                <a:prstGeom prst="moon">
                  <a:avLst>
                    <a:gd name="adj" fmla="val 41907"/>
                  </a:avLst>
                </a:prstGeom>
                <a:solidFill>
                  <a:srgbClr val="80808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sz="3200" b="1">
                    <a:solidFill>
                      <a:srgbClr val="000099"/>
                    </a:solidFill>
                    <a:latin typeface="+mn-lt"/>
                    <a:ea typeface="+mn-ea"/>
                  </a:endParaRPr>
                </a:p>
              </p:txBody>
            </p:sp>
            <p:sp>
              <p:nvSpPr>
                <p:cNvPr id="95" name="AutoShape 491"/>
                <p:cNvSpPr>
                  <a:spLocks noChangeArrowheads="1"/>
                </p:cNvSpPr>
                <p:nvPr/>
              </p:nvSpPr>
              <p:spPr bwMode="auto">
                <a:xfrm>
                  <a:off x="857" y="2281"/>
                  <a:ext cx="35" cy="30"/>
                </a:xfrm>
                <a:prstGeom prst="moon">
                  <a:avLst>
                    <a:gd name="adj" fmla="val 41907"/>
                  </a:avLst>
                </a:prstGeom>
                <a:solidFill>
                  <a:srgbClr val="80808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sz="3200" b="1">
                    <a:solidFill>
                      <a:srgbClr val="000099"/>
                    </a:solidFill>
                    <a:latin typeface="+mn-lt"/>
                    <a:ea typeface="+mn-ea"/>
                  </a:endParaRPr>
                </a:p>
              </p:txBody>
            </p:sp>
          </p:grpSp>
        </p:grpSp>
        <p:grpSp>
          <p:nvGrpSpPr>
            <p:cNvPr id="346119" name="Group 492"/>
            <p:cNvGrpSpPr>
              <a:grpSpLocks/>
            </p:cNvGrpSpPr>
            <p:nvPr/>
          </p:nvGrpSpPr>
          <p:grpSpPr bwMode="auto">
            <a:xfrm>
              <a:off x="7263345" y="4150292"/>
              <a:ext cx="710422" cy="589759"/>
              <a:chOff x="762" y="2391"/>
              <a:chExt cx="423" cy="312"/>
            </a:xfrm>
          </p:grpSpPr>
          <p:grpSp>
            <p:nvGrpSpPr>
              <p:cNvPr id="346120" name="Group 493"/>
              <p:cNvGrpSpPr>
                <a:grpSpLocks/>
              </p:cNvGrpSpPr>
              <p:nvPr/>
            </p:nvGrpSpPr>
            <p:grpSpPr bwMode="auto">
              <a:xfrm>
                <a:off x="867" y="2432"/>
                <a:ext cx="318" cy="271"/>
                <a:chOff x="657" y="1570"/>
                <a:chExt cx="318" cy="311"/>
              </a:xfrm>
            </p:grpSpPr>
            <p:sp>
              <p:nvSpPr>
                <p:cNvPr id="86" name="Line 494"/>
                <p:cNvSpPr>
                  <a:spLocks noChangeShapeType="1"/>
                </p:cNvSpPr>
                <p:nvPr/>
              </p:nvSpPr>
              <p:spPr bwMode="auto">
                <a:xfrm flipH="1">
                  <a:off x="703" y="1570"/>
                  <a:ext cx="0" cy="78"/>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sz="3200" b="1">
                    <a:solidFill>
                      <a:srgbClr val="000099"/>
                    </a:solidFill>
                    <a:latin typeface="+mn-lt"/>
                    <a:ea typeface="+mn-ea"/>
                  </a:endParaRPr>
                </a:p>
              </p:txBody>
            </p:sp>
            <p:pic>
              <p:nvPicPr>
                <p:cNvPr id="87" name="Picture 495" descr="laptop copy"/>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657" y="1615"/>
                  <a:ext cx="318" cy="26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grpSp>
            <p:nvGrpSpPr>
              <p:cNvPr id="346121" name="Group 496"/>
              <p:cNvGrpSpPr>
                <a:grpSpLocks/>
              </p:cNvGrpSpPr>
              <p:nvPr/>
            </p:nvGrpSpPr>
            <p:grpSpPr bwMode="auto">
              <a:xfrm>
                <a:off x="762" y="2391"/>
                <a:ext cx="306" cy="90"/>
                <a:chOff x="748" y="2251"/>
                <a:chExt cx="306" cy="90"/>
              </a:xfrm>
            </p:grpSpPr>
            <p:sp>
              <p:nvSpPr>
                <p:cNvPr id="80" name="AutoShape 497"/>
                <p:cNvSpPr>
                  <a:spLocks noChangeArrowheads="1"/>
                </p:cNvSpPr>
                <p:nvPr/>
              </p:nvSpPr>
              <p:spPr bwMode="auto">
                <a:xfrm>
                  <a:off x="748" y="2251"/>
                  <a:ext cx="111" cy="90"/>
                </a:xfrm>
                <a:prstGeom prst="moon">
                  <a:avLst>
                    <a:gd name="adj" fmla="val 18444"/>
                  </a:avLst>
                </a:prstGeom>
                <a:solidFill>
                  <a:srgbClr val="80808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sz="3200" b="1">
                    <a:solidFill>
                      <a:srgbClr val="000099"/>
                    </a:solidFill>
                    <a:latin typeface="+mn-lt"/>
                    <a:ea typeface="+mn-ea"/>
                  </a:endParaRPr>
                </a:p>
              </p:txBody>
            </p:sp>
            <p:sp>
              <p:nvSpPr>
                <p:cNvPr id="81" name="AutoShape 498"/>
                <p:cNvSpPr>
                  <a:spLocks noChangeArrowheads="1"/>
                </p:cNvSpPr>
                <p:nvPr/>
              </p:nvSpPr>
              <p:spPr bwMode="auto">
                <a:xfrm flipH="1">
                  <a:off x="943" y="2251"/>
                  <a:ext cx="111" cy="90"/>
                </a:xfrm>
                <a:prstGeom prst="moon">
                  <a:avLst>
                    <a:gd name="adj" fmla="val 18444"/>
                  </a:avLst>
                </a:prstGeom>
                <a:solidFill>
                  <a:srgbClr val="80808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sz="3200" b="1">
                    <a:solidFill>
                      <a:srgbClr val="000099"/>
                    </a:solidFill>
                    <a:latin typeface="+mn-lt"/>
                    <a:ea typeface="+mn-ea"/>
                  </a:endParaRPr>
                </a:p>
              </p:txBody>
            </p:sp>
            <p:sp>
              <p:nvSpPr>
                <p:cNvPr id="82" name="AutoShape 499"/>
                <p:cNvSpPr>
                  <a:spLocks noChangeArrowheads="1"/>
                </p:cNvSpPr>
                <p:nvPr/>
              </p:nvSpPr>
              <p:spPr bwMode="auto">
                <a:xfrm flipH="1">
                  <a:off x="922" y="2266"/>
                  <a:ext cx="70" cy="60"/>
                </a:xfrm>
                <a:prstGeom prst="moon">
                  <a:avLst>
                    <a:gd name="adj" fmla="val 18347"/>
                  </a:avLst>
                </a:prstGeom>
                <a:solidFill>
                  <a:srgbClr val="80808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sz="3200" b="1">
                    <a:solidFill>
                      <a:srgbClr val="000099"/>
                    </a:solidFill>
                    <a:latin typeface="+mn-lt"/>
                    <a:ea typeface="+mn-ea"/>
                  </a:endParaRPr>
                </a:p>
              </p:txBody>
            </p:sp>
            <p:sp>
              <p:nvSpPr>
                <p:cNvPr id="83" name="AutoShape 500"/>
                <p:cNvSpPr>
                  <a:spLocks noChangeArrowheads="1"/>
                </p:cNvSpPr>
                <p:nvPr/>
              </p:nvSpPr>
              <p:spPr bwMode="auto">
                <a:xfrm>
                  <a:off x="806" y="2266"/>
                  <a:ext cx="70" cy="60"/>
                </a:xfrm>
                <a:prstGeom prst="moon">
                  <a:avLst>
                    <a:gd name="adj" fmla="val 18347"/>
                  </a:avLst>
                </a:prstGeom>
                <a:solidFill>
                  <a:srgbClr val="80808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sz="3200" b="1">
                    <a:solidFill>
                      <a:srgbClr val="000099"/>
                    </a:solidFill>
                    <a:latin typeface="+mn-lt"/>
                    <a:ea typeface="+mn-ea"/>
                  </a:endParaRPr>
                </a:p>
              </p:txBody>
            </p:sp>
            <p:sp>
              <p:nvSpPr>
                <p:cNvPr id="84" name="AutoShape 501"/>
                <p:cNvSpPr>
                  <a:spLocks noChangeArrowheads="1"/>
                </p:cNvSpPr>
                <p:nvPr/>
              </p:nvSpPr>
              <p:spPr bwMode="auto">
                <a:xfrm flipH="1">
                  <a:off x="905" y="2281"/>
                  <a:ext cx="35" cy="30"/>
                </a:xfrm>
                <a:prstGeom prst="moon">
                  <a:avLst>
                    <a:gd name="adj" fmla="val 41907"/>
                  </a:avLst>
                </a:prstGeom>
                <a:solidFill>
                  <a:srgbClr val="80808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sz="3200" b="1">
                    <a:solidFill>
                      <a:srgbClr val="000099"/>
                    </a:solidFill>
                    <a:latin typeface="+mn-lt"/>
                    <a:ea typeface="+mn-ea"/>
                  </a:endParaRPr>
                </a:p>
              </p:txBody>
            </p:sp>
            <p:sp>
              <p:nvSpPr>
                <p:cNvPr id="85" name="AutoShape 502"/>
                <p:cNvSpPr>
                  <a:spLocks noChangeArrowheads="1"/>
                </p:cNvSpPr>
                <p:nvPr/>
              </p:nvSpPr>
              <p:spPr bwMode="auto">
                <a:xfrm>
                  <a:off x="857" y="2281"/>
                  <a:ext cx="35" cy="30"/>
                </a:xfrm>
                <a:prstGeom prst="moon">
                  <a:avLst>
                    <a:gd name="adj" fmla="val 41907"/>
                  </a:avLst>
                </a:prstGeom>
                <a:solidFill>
                  <a:srgbClr val="80808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sz="3200" b="1">
                    <a:solidFill>
                      <a:srgbClr val="000099"/>
                    </a:solidFill>
                    <a:latin typeface="+mn-lt"/>
                    <a:ea typeface="+mn-ea"/>
                  </a:endParaRPr>
                </a:p>
              </p:txBody>
            </p:sp>
          </p:grpSp>
        </p:grpSp>
        <p:grpSp>
          <p:nvGrpSpPr>
            <p:cNvPr id="346122" name="Group 503"/>
            <p:cNvGrpSpPr>
              <a:grpSpLocks/>
            </p:cNvGrpSpPr>
            <p:nvPr/>
          </p:nvGrpSpPr>
          <p:grpSpPr bwMode="auto">
            <a:xfrm>
              <a:off x="8000639" y="3987730"/>
              <a:ext cx="710423" cy="589759"/>
              <a:chOff x="762" y="2391"/>
              <a:chExt cx="423" cy="312"/>
            </a:xfrm>
          </p:grpSpPr>
          <p:grpSp>
            <p:nvGrpSpPr>
              <p:cNvPr id="346123" name="Group 504"/>
              <p:cNvGrpSpPr>
                <a:grpSpLocks/>
              </p:cNvGrpSpPr>
              <p:nvPr/>
            </p:nvGrpSpPr>
            <p:grpSpPr bwMode="auto">
              <a:xfrm>
                <a:off x="867" y="2432"/>
                <a:ext cx="318" cy="271"/>
                <a:chOff x="657" y="1570"/>
                <a:chExt cx="318" cy="311"/>
              </a:xfrm>
            </p:grpSpPr>
            <p:sp>
              <p:nvSpPr>
                <p:cNvPr id="76" name="Line 505"/>
                <p:cNvSpPr>
                  <a:spLocks noChangeShapeType="1"/>
                </p:cNvSpPr>
                <p:nvPr/>
              </p:nvSpPr>
              <p:spPr bwMode="auto">
                <a:xfrm flipH="1">
                  <a:off x="703" y="1570"/>
                  <a:ext cx="0" cy="78"/>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sz="3200" b="1">
                    <a:solidFill>
                      <a:srgbClr val="000099"/>
                    </a:solidFill>
                    <a:latin typeface="+mn-lt"/>
                    <a:ea typeface="+mn-ea"/>
                  </a:endParaRPr>
                </a:p>
              </p:txBody>
            </p:sp>
            <p:pic>
              <p:nvPicPr>
                <p:cNvPr id="77" name="Picture 506" descr="laptop copy"/>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657" y="1615"/>
                  <a:ext cx="318" cy="26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grpSp>
            <p:nvGrpSpPr>
              <p:cNvPr id="346124" name="Group 507"/>
              <p:cNvGrpSpPr>
                <a:grpSpLocks/>
              </p:cNvGrpSpPr>
              <p:nvPr/>
            </p:nvGrpSpPr>
            <p:grpSpPr bwMode="auto">
              <a:xfrm>
                <a:off x="762" y="2391"/>
                <a:ext cx="306" cy="90"/>
                <a:chOff x="748" y="2251"/>
                <a:chExt cx="306" cy="90"/>
              </a:xfrm>
            </p:grpSpPr>
            <p:sp>
              <p:nvSpPr>
                <p:cNvPr id="70" name="AutoShape 508"/>
                <p:cNvSpPr>
                  <a:spLocks noChangeArrowheads="1"/>
                </p:cNvSpPr>
                <p:nvPr/>
              </p:nvSpPr>
              <p:spPr bwMode="auto">
                <a:xfrm>
                  <a:off x="748" y="2251"/>
                  <a:ext cx="111" cy="90"/>
                </a:xfrm>
                <a:prstGeom prst="moon">
                  <a:avLst>
                    <a:gd name="adj" fmla="val 18444"/>
                  </a:avLst>
                </a:prstGeom>
                <a:solidFill>
                  <a:srgbClr val="80808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sz="3200" b="1">
                    <a:solidFill>
                      <a:srgbClr val="000099"/>
                    </a:solidFill>
                    <a:latin typeface="+mn-lt"/>
                    <a:ea typeface="+mn-ea"/>
                  </a:endParaRPr>
                </a:p>
              </p:txBody>
            </p:sp>
            <p:sp>
              <p:nvSpPr>
                <p:cNvPr id="71" name="AutoShape 509"/>
                <p:cNvSpPr>
                  <a:spLocks noChangeArrowheads="1"/>
                </p:cNvSpPr>
                <p:nvPr/>
              </p:nvSpPr>
              <p:spPr bwMode="auto">
                <a:xfrm flipH="1">
                  <a:off x="943" y="2251"/>
                  <a:ext cx="111" cy="90"/>
                </a:xfrm>
                <a:prstGeom prst="moon">
                  <a:avLst>
                    <a:gd name="adj" fmla="val 18444"/>
                  </a:avLst>
                </a:prstGeom>
                <a:solidFill>
                  <a:srgbClr val="80808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sz="3200" b="1">
                    <a:solidFill>
                      <a:srgbClr val="000099"/>
                    </a:solidFill>
                    <a:latin typeface="+mn-lt"/>
                    <a:ea typeface="+mn-ea"/>
                  </a:endParaRPr>
                </a:p>
              </p:txBody>
            </p:sp>
            <p:sp>
              <p:nvSpPr>
                <p:cNvPr id="72" name="AutoShape 510"/>
                <p:cNvSpPr>
                  <a:spLocks noChangeArrowheads="1"/>
                </p:cNvSpPr>
                <p:nvPr/>
              </p:nvSpPr>
              <p:spPr bwMode="auto">
                <a:xfrm flipH="1">
                  <a:off x="922" y="2266"/>
                  <a:ext cx="70" cy="60"/>
                </a:xfrm>
                <a:prstGeom prst="moon">
                  <a:avLst>
                    <a:gd name="adj" fmla="val 18347"/>
                  </a:avLst>
                </a:prstGeom>
                <a:solidFill>
                  <a:srgbClr val="80808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sz="3200" b="1">
                    <a:solidFill>
                      <a:srgbClr val="000099"/>
                    </a:solidFill>
                    <a:latin typeface="+mn-lt"/>
                    <a:ea typeface="+mn-ea"/>
                  </a:endParaRPr>
                </a:p>
              </p:txBody>
            </p:sp>
            <p:sp>
              <p:nvSpPr>
                <p:cNvPr id="73" name="AutoShape 511"/>
                <p:cNvSpPr>
                  <a:spLocks noChangeArrowheads="1"/>
                </p:cNvSpPr>
                <p:nvPr/>
              </p:nvSpPr>
              <p:spPr bwMode="auto">
                <a:xfrm>
                  <a:off x="806" y="2266"/>
                  <a:ext cx="70" cy="60"/>
                </a:xfrm>
                <a:prstGeom prst="moon">
                  <a:avLst>
                    <a:gd name="adj" fmla="val 18347"/>
                  </a:avLst>
                </a:prstGeom>
                <a:solidFill>
                  <a:srgbClr val="80808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sz="3200" b="1">
                    <a:solidFill>
                      <a:srgbClr val="000099"/>
                    </a:solidFill>
                    <a:latin typeface="+mn-lt"/>
                    <a:ea typeface="+mn-ea"/>
                  </a:endParaRPr>
                </a:p>
              </p:txBody>
            </p:sp>
            <p:sp>
              <p:nvSpPr>
                <p:cNvPr id="74" name="AutoShape 512"/>
                <p:cNvSpPr>
                  <a:spLocks noChangeArrowheads="1"/>
                </p:cNvSpPr>
                <p:nvPr/>
              </p:nvSpPr>
              <p:spPr bwMode="auto">
                <a:xfrm flipH="1">
                  <a:off x="905" y="2281"/>
                  <a:ext cx="35" cy="30"/>
                </a:xfrm>
                <a:prstGeom prst="moon">
                  <a:avLst>
                    <a:gd name="adj" fmla="val 41907"/>
                  </a:avLst>
                </a:prstGeom>
                <a:solidFill>
                  <a:srgbClr val="80808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sz="3200" b="1">
                    <a:solidFill>
                      <a:srgbClr val="000099"/>
                    </a:solidFill>
                    <a:latin typeface="+mn-lt"/>
                    <a:ea typeface="+mn-ea"/>
                  </a:endParaRPr>
                </a:p>
              </p:txBody>
            </p:sp>
            <p:sp>
              <p:nvSpPr>
                <p:cNvPr id="75" name="AutoShape 513"/>
                <p:cNvSpPr>
                  <a:spLocks noChangeArrowheads="1"/>
                </p:cNvSpPr>
                <p:nvPr/>
              </p:nvSpPr>
              <p:spPr bwMode="auto">
                <a:xfrm>
                  <a:off x="857" y="2281"/>
                  <a:ext cx="35" cy="30"/>
                </a:xfrm>
                <a:prstGeom prst="moon">
                  <a:avLst>
                    <a:gd name="adj" fmla="val 41907"/>
                  </a:avLst>
                </a:prstGeom>
                <a:solidFill>
                  <a:srgbClr val="80808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zh-CN" altLang="en-US" sz="3200" b="1">
                    <a:solidFill>
                      <a:srgbClr val="000099"/>
                    </a:solidFill>
                    <a:latin typeface="+mn-lt"/>
                    <a:ea typeface="+mn-ea"/>
                  </a:endParaRPr>
                </a:p>
              </p:txBody>
            </p:sp>
          </p:grpSp>
        </p:grpSp>
        <p:sp>
          <p:nvSpPr>
            <p:cNvPr id="63" name="Line 517"/>
            <p:cNvSpPr>
              <a:spLocks noChangeShapeType="1"/>
            </p:cNvSpPr>
            <p:nvPr/>
          </p:nvSpPr>
          <p:spPr bwMode="auto">
            <a:xfrm flipH="1">
              <a:off x="1930973" y="1988840"/>
              <a:ext cx="744013" cy="0"/>
            </a:xfrm>
            <a:prstGeom prst="line">
              <a:avLst/>
            </a:prstGeom>
            <a:noFill/>
            <a:ln w="38100">
              <a:solidFill>
                <a:srgbClr val="C00000"/>
              </a:solidFill>
              <a:round/>
              <a:headEnd/>
              <a:tailEnd type="triangle" w="med" len="lg"/>
            </a:ln>
            <a:extLst>
              <a:ext uri="{909E8E84-426E-40DD-AFC4-6F175D3DCCD1}">
                <a14:hiddenFill xmlns:a14="http://schemas.microsoft.com/office/drawing/2010/main" xmlns="">
                  <a:noFill/>
                </a14:hiddenFill>
              </a:ext>
            </a:extLst>
          </p:spPr>
          <p:txBody>
            <a:bodyPr/>
            <a:lstStyle/>
            <a:p>
              <a:endParaRPr lang="zh-CN" altLang="en-US" sz="3200" b="1">
                <a:solidFill>
                  <a:srgbClr val="000099"/>
                </a:solidFill>
                <a:latin typeface="+mn-lt"/>
                <a:ea typeface="+mn-ea"/>
              </a:endParaRPr>
            </a:p>
          </p:txBody>
        </p:sp>
        <p:sp>
          <p:nvSpPr>
            <p:cNvPr id="64" name="Text Box 44"/>
            <p:cNvSpPr txBox="1">
              <a:spLocks noChangeArrowheads="1"/>
            </p:cNvSpPr>
            <p:nvPr/>
          </p:nvSpPr>
          <p:spPr bwMode="auto">
            <a:xfrm>
              <a:off x="1474153" y="3116323"/>
              <a:ext cx="1598008" cy="615553"/>
            </a:xfrm>
            <a:prstGeom prst="rect">
              <a:avLst/>
            </a:prstGeom>
            <a:noFill/>
            <a:ln>
              <a:noFill/>
            </a:ln>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lnSpc>
                  <a:spcPct val="85000"/>
                </a:lnSpc>
              </a:pPr>
              <a:r>
                <a:rPr lang="zh-CN" altLang="en-US" sz="2000" b="1">
                  <a:solidFill>
                    <a:srgbClr val="000099"/>
                  </a:solidFill>
                  <a:latin typeface="+mn-lt"/>
                  <a:ea typeface="+mn-ea"/>
                </a:rPr>
                <a:t>基本服务集</a:t>
              </a:r>
            </a:p>
            <a:p>
              <a:pPr eaLnBrk="1" hangingPunct="1">
                <a:lnSpc>
                  <a:spcPct val="85000"/>
                </a:lnSpc>
              </a:pPr>
              <a:r>
                <a:rPr lang="zh-CN" altLang="en-US" sz="2000" b="1">
                  <a:solidFill>
                    <a:srgbClr val="000099"/>
                  </a:solidFill>
                  <a:latin typeface="+mn-lt"/>
                  <a:ea typeface="+mn-ea"/>
                </a:rPr>
                <a:t>       </a:t>
              </a:r>
              <a:r>
                <a:rPr lang="en-US" altLang="zh-CN" sz="2000" b="1">
                  <a:solidFill>
                    <a:srgbClr val="000099"/>
                  </a:solidFill>
                  <a:latin typeface="+mn-lt"/>
                  <a:ea typeface="+mn-ea"/>
                </a:rPr>
                <a:t>BSS</a:t>
              </a:r>
            </a:p>
          </p:txBody>
        </p:sp>
        <p:sp>
          <p:nvSpPr>
            <p:cNvPr id="65" name="Line 48"/>
            <p:cNvSpPr>
              <a:spLocks noChangeShapeType="1"/>
            </p:cNvSpPr>
            <p:nvPr/>
          </p:nvSpPr>
          <p:spPr bwMode="auto">
            <a:xfrm flipH="1">
              <a:off x="3342582" y="2029356"/>
              <a:ext cx="0" cy="891647"/>
            </a:xfrm>
            <a:prstGeom prst="line">
              <a:avLst/>
            </a:prstGeom>
            <a:noFill/>
            <a:ln w="3810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zh-CN" altLang="en-US" sz="3200" b="1">
                <a:solidFill>
                  <a:srgbClr val="000099"/>
                </a:solidFill>
                <a:latin typeface="+mn-lt"/>
                <a:ea typeface="+mn-ea"/>
              </a:endParaRPr>
            </a:p>
          </p:txBody>
        </p:sp>
        <p:sp>
          <p:nvSpPr>
            <p:cNvPr id="66" name="Rectangle 515"/>
            <p:cNvSpPr>
              <a:spLocks noChangeArrowheads="1"/>
            </p:cNvSpPr>
            <p:nvPr/>
          </p:nvSpPr>
          <p:spPr bwMode="auto">
            <a:xfrm>
              <a:off x="2465050" y="1793019"/>
              <a:ext cx="607974" cy="406459"/>
            </a:xfrm>
            <a:prstGeom prst="rect">
              <a:avLst/>
            </a:prstGeom>
            <a:solidFill>
              <a:srgbClr val="66FFFF"/>
            </a:solidFill>
            <a:ln w="9525">
              <a:solidFill>
                <a:schemeClr val="tx1"/>
              </a:solidFill>
              <a:miter lim="800000"/>
              <a:headEnd/>
              <a:tailEnd/>
            </a:ln>
          </p:spPr>
          <p:txBody>
            <a:bodyPr wrap="none" anchor="ctr"/>
            <a:lstStyle/>
            <a:p>
              <a:pPr algn="ctr"/>
              <a:r>
                <a:rPr lang="zh-CN" altLang="en-US" sz="2000" b="1" dirty="0">
                  <a:solidFill>
                    <a:srgbClr val="000099"/>
                  </a:solidFill>
                  <a:latin typeface="+mn-lt"/>
                  <a:ea typeface="+mn-ea"/>
                </a:rPr>
                <a:t>门户</a:t>
              </a:r>
              <a:endParaRPr lang="en-US" altLang="zh-CN" sz="2000" b="1" dirty="0">
                <a:solidFill>
                  <a:srgbClr val="000099"/>
                </a:solidFill>
                <a:latin typeface="+mn-lt"/>
                <a:ea typeface="+mn-ea"/>
              </a:endParaRPr>
            </a:p>
          </p:txBody>
        </p:sp>
        <p:sp>
          <p:nvSpPr>
            <p:cNvPr id="67" name="Text Box 518"/>
            <p:cNvSpPr txBox="1">
              <a:spLocks noChangeArrowheads="1"/>
            </p:cNvSpPr>
            <p:nvPr/>
          </p:nvSpPr>
          <p:spPr bwMode="auto">
            <a:xfrm>
              <a:off x="488504" y="1628800"/>
              <a:ext cx="1907119" cy="61555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ctr" eaLnBrk="1" hangingPunct="1">
                <a:lnSpc>
                  <a:spcPct val="85000"/>
                </a:lnSpc>
              </a:pPr>
              <a:r>
                <a:rPr lang="zh-CN" altLang="en-US" sz="2000" b="1" dirty="0">
                  <a:solidFill>
                    <a:srgbClr val="000099"/>
                  </a:solidFill>
                  <a:latin typeface="+mn-lt"/>
                  <a:ea typeface="+mn-ea"/>
                </a:rPr>
                <a:t>至其他 </a:t>
              </a:r>
              <a:r>
                <a:rPr lang="en-US" altLang="zh-CN" sz="2000" b="1" dirty="0">
                  <a:solidFill>
                    <a:srgbClr val="000099"/>
                  </a:solidFill>
                  <a:latin typeface="+mn-lt"/>
                  <a:ea typeface="+mn-ea"/>
                </a:rPr>
                <a:t>802.x</a:t>
              </a:r>
            </a:p>
            <a:p>
              <a:pPr algn="ctr" eaLnBrk="1" hangingPunct="1">
                <a:lnSpc>
                  <a:spcPct val="85000"/>
                </a:lnSpc>
              </a:pPr>
              <a:r>
                <a:rPr lang="zh-CN" altLang="en-US" sz="2000" b="1" dirty="0">
                  <a:solidFill>
                    <a:srgbClr val="000099"/>
                  </a:solidFill>
                  <a:latin typeface="+mn-lt"/>
                  <a:ea typeface="+mn-ea"/>
                </a:rPr>
                <a:t>局域网</a:t>
              </a:r>
            </a:p>
          </p:txBody>
        </p:sp>
      </p:grpSp>
      <p:sp>
        <p:nvSpPr>
          <p:cNvPr id="346126" name="Rectangle 14"/>
          <p:cNvSpPr>
            <a:spLocks noChangeArrowheads="1"/>
          </p:cNvSpPr>
          <p:nvPr/>
        </p:nvSpPr>
        <p:spPr bwMode="auto">
          <a:xfrm>
            <a:off x="2221330" y="2550614"/>
            <a:ext cx="700816" cy="540476"/>
          </a:xfrm>
          <a:prstGeom prst="rect">
            <a:avLst/>
          </a:prstGeom>
          <a:noFill/>
          <a:ln w="57150">
            <a:solidFill>
              <a:schemeClr val="hlink"/>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xmlns="" val="275569230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 presetClass="entr" presetSubtype="10" fill="hold" grpId="0" nodeType="afterEffect">
                                  <p:stCondLst>
                                    <p:cond delay="500"/>
                                  </p:stCondLst>
                                  <p:childTnLst>
                                    <p:set>
                                      <p:cBhvr>
                                        <p:cTn id="6" dur="1" fill="hold">
                                          <p:stCondLst>
                                            <p:cond delay="0"/>
                                          </p:stCondLst>
                                        </p:cTn>
                                        <p:tgtEl>
                                          <p:spTgt spid="346126"/>
                                        </p:tgtEl>
                                        <p:attrNameLst>
                                          <p:attrName>style.visibility</p:attrName>
                                        </p:attrNameLst>
                                      </p:cBhvr>
                                      <p:to>
                                        <p:strVal val="visible"/>
                                      </p:to>
                                    </p:set>
                                    <p:animEffect transition="in" filter="checkerboard(across)">
                                      <p:cBhvr>
                                        <p:cTn id="7" dur="1000"/>
                                        <p:tgtEl>
                                          <p:spTgt spid="3461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6126"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4" name="Text Box 6"/>
          <p:cNvSpPr txBox="1">
            <a:spLocks noChangeArrowheads="1"/>
          </p:cNvSpPr>
          <p:nvPr/>
        </p:nvSpPr>
        <p:spPr bwMode="auto">
          <a:xfrm>
            <a:off x="8712200" y="2757066"/>
            <a:ext cx="242888"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sz="2000">
                <a:solidFill>
                  <a:schemeClr val="tx1"/>
                </a:solidFill>
                <a:latin typeface="Tahoma" panose="020B0604030504040204" pitchFamily="34" charset="0"/>
                <a:ea typeface="宋体" panose="02010600030101010101" pitchFamily="2" charset="-122"/>
              </a:defRPr>
            </a:lvl1pPr>
            <a:lvl2pPr marL="742950" indent="-285750">
              <a:defRPr sz="2000">
                <a:solidFill>
                  <a:schemeClr val="tx1"/>
                </a:solidFill>
                <a:latin typeface="Tahoma" panose="020B0604030504040204" pitchFamily="34" charset="0"/>
                <a:ea typeface="宋体" panose="02010600030101010101" pitchFamily="2" charset="-122"/>
              </a:defRPr>
            </a:lvl2pPr>
            <a:lvl3pPr marL="1143000" indent="-228600">
              <a:defRPr sz="2000">
                <a:solidFill>
                  <a:schemeClr val="tx1"/>
                </a:solidFill>
                <a:latin typeface="Tahoma" panose="020B0604030504040204" pitchFamily="34" charset="0"/>
                <a:ea typeface="宋体" panose="02010600030101010101" pitchFamily="2" charset="-122"/>
              </a:defRPr>
            </a:lvl3pPr>
            <a:lvl4pPr marL="1600200" indent="-228600">
              <a:defRPr sz="2000">
                <a:solidFill>
                  <a:schemeClr val="tx1"/>
                </a:solidFill>
                <a:latin typeface="Tahoma" panose="020B0604030504040204" pitchFamily="34" charset="0"/>
                <a:ea typeface="宋体" panose="02010600030101010101" pitchFamily="2" charset="-122"/>
              </a:defRPr>
            </a:lvl4pPr>
            <a:lvl5pPr marL="2057400" indent="-22860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1600" i="1">
                <a:latin typeface="Arial" panose="020B0604020202020204" pitchFamily="34" charset="0"/>
                <a:ea typeface="黑体" panose="02010609060101010101" pitchFamily="49" charset="-122"/>
              </a:rPr>
              <a:t>t</a:t>
            </a:r>
          </a:p>
        </p:txBody>
      </p:sp>
      <p:sp>
        <p:nvSpPr>
          <p:cNvPr id="51205" name="Text Box 8"/>
          <p:cNvSpPr txBox="1">
            <a:spLocks noChangeArrowheads="1"/>
          </p:cNvSpPr>
          <p:nvPr/>
        </p:nvSpPr>
        <p:spPr bwMode="auto">
          <a:xfrm>
            <a:off x="8712200" y="4555703"/>
            <a:ext cx="242888" cy="3381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sz="2000">
                <a:solidFill>
                  <a:schemeClr val="tx1"/>
                </a:solidFill>
                <a:latin typeface="Tahoma" panose="020B0604030504040204" pitchFamily="34" charset="0"/>
                <a:ea typeface="宋体" panose="02010600030101010101" pitchFamily="2" charset="-122"/>
              </a:defRPr>
            </a:lvl1pPr>
            <a:lvl2pPr marL="742950" indent="-285750">
              <a:defRPr sz="2000">
                <a:solidFill>
                  <a:schemeClr val="tx1"/>
                </a:solidFill>
                <a:latin typeface="Tahoma" panose="020B0604030504040204" pitchFamily="34" charset="0"/>
                <a:ea typeface="宋体" panose="02010600030101010101" pitchFamily="2" charset="-122"/>
              </a:defRPr>
            </a:lvl2pPr>
            <a:lvl3pPr marL="1143000" indent="-228600">
              <a:defRPr sz="2000">
                <a:solidFill>
                  <a:schemeClr val="tx1"/>
                </a:solidFill>
                <a:latin typeface="Tahoma" panose="020B0604030504040204" pitchFamily="34" charset="0"/>
                <a:ea typeface="宋体" panose="02010600030101010101" pitchFamily="2" charset="-122"/>
              </a:defRPr>
            </a:lvl3pPr>
            <a:lvl4pPr marL="1600200" indent="-228600">
              <a:defRPr sz="2000">
                <a:solidFill>
                  <a:schemeClr val="tx1"/>
                </a:solidFill>
                <a:latin typeface="Tahoma" panose="020B0604030504040204" pitchFamily="34" charset="0"/>
                <a:ea typeface="宋体" panose="02010600030101010101" pitchFamily="2" charset="-122"/>
              </a:defRPr>
            </a:lvl4pPr>
            <a:lvl5pPr marL="2057400" indent="-22860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1600" i="1">
                <a:latin typeface="Arial" panose="020B0604020202020204" pitchFamily="34" charset="0"/>
                <a:ea typeface="黑体" panose="02010609060101010101" pitchFamily="49" charset="-122"/>
              </a:rPr>
              <a:t>t</a:t>
            </a:r>
          </a:p>
        </p:txBody>
      </p:sp>
      <p:sp>
        <p:nvSpPr>
          <p:cNvPr id="51206" name="Text Box 11"/>
          <p:cNvSpPr txBox="1">
            <a:spLocks noChangeArrowheads="1"/>
          </p:cNvSpPr>
          <p:nvPr/>
        </p:nvSpPr>
        <p:spPr bwMode="auto">
          <a:xfrm>
            <a:off x="8712200" y="3669878"/>
            <a:ext cx="242888"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sz="2000">
                <a:solidFill>
                  <a:schemeClr val="tx1"/>
                </a:solidFill>
                <a:latin typeface="Tahoma" panose="020B0604030504040204" pitchFamily="34" charset="0"/>
                <a:ea typeface="宋体" panose="02010600030101010101" pitchFamily="2" charset="-122"/>
              </a:defRPr>
            </a:lvl1pPr>
            <a:lvl2pPr marL="742950" indent="-285750">
              <a:defRPr sz="2000">
                <a:solidFill>
                  <a:schemeClr val="tx1"/>
                </a:solidFill>
                <a:latin typeface="Tahoma" panose="020B0604030504040204" pitchFamily="34" charset="0"/>
                <a:ea typeface="宋体" panose="02010600030101010101" pitchFamily="2" charset="-122"/>
              </a:defRPr>
            </a:lvl2pPr>
            <a:lvl3pPr marL="1143000" indent="-228600">
              <a:defRPr sz="2000">
                <a:solidFill>
                  <a:schemeClr val="tx1"/>
                </a:solidFill>
                <a:latin typeface="Tahoma" panose="020B0604030504040204" pitchFamily="34" charset="0"/>
                <a:ea typeface="宋体" panose="02010600030101010101" pitchFamily="2" charset="-122"/>
              </a:defRPr>
            </a:lvl3pPr>
            <a:lvl4pPr marL="1600200" indent="-228600">
              <a:defRPr sz="2000">
                <a:solidFill>
                  <a:schemeClr val="tx1"/>
                </a:solidFill>
                <a:latin typeface="Tahoma" panose="020B0604030504040204" pitchFamily="34" charset="0"/>
                <a:ea typeface="宋体" panose="02010600030101010101" pitchFamily="2" charset="-122"/>
              </a:defRPr>
            </a:lvl4pPr>
            <a:lvl5pPr marL="2057400" indent="-22860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sz="1600" i="1">
                <a:latin typeface="Arial" panose="020B0604020202020204" pitchFamily="34" charset="0"/>
                <a:ea typeface="黑体" panose="02010609060101010101" pitchFamily="49" charset="-122"/>
              </a:rPr>
              <a:t>t</a:t>
            </a:r>
          </a:p>
        </p:txBody>
      </p:sp>
      <p:sp>
        <p:nvSpPr>
          <p:cNvPr id="51207" name="Text Box 9"/>
          <p:cNvSpPr txBox="1">
            <a:spLocks noChangeArrowheads="1"/>
          </p:cNvSpPr>
          <p:nvPr/>
        </p:nvSpPr>
        <p:spPr bwMode="auto">
          <a:xfrm>
            <a:off x="258763" y="2655466"/>
            <a:ext cx="641350"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sz="2000">
                <a:solidFill>
                  <a:schemeClr val="tx1"/>
                </a:solidFill>
                <a:latin typeface="Tahoma" panose="020B0604030504040204" pitchFamily="34" charset="0"/>
                <a:ea typeface="宋体" panose="02010600030101010101" pitchFamily="2" charset="-122"/>
              </a:defRPr>
            </a:lvl1pPr>
            <a:lvl2pPr marL="742950" indent="-285750">
              <a:defRPr sz="2000">
                <a:solidFill>
                  <a:schemeClr val="tx1"/>
                </a:solidFill>
                <a:latin typeface="Tahoma" panose="020B0604030504040204" pitchFamily="34" charset="0"/>
                <a:ea typeface="宋体" panose="02010600030101010101" pitchFamily="2" charset="-122"/>
              </a:defRPr>
            </a:lvl2pPr>
            <a:lvl3pPr marL="1143000" indent="-228600">
              <a:defRPr sz="2000">
                <a:solidFill>
                  <a:schemeClr val="tx1"/>
                </a:solidFill>
                <a:latin typeface="Tahoma" panose="020B0604030504040204" pitchFamily="34" charset="0"/>
                <a:ea typeface="宋体" panose="02010600030101010101" pitchFamily="2" charset="-122"/>
              </a:defRPr>
            </a:lvl3pPr>
            <a:lvl4pPr marL="1600200" indent="-228600">
              <a:defRPr sz="2000">
                <a:solidFill>
                  <a:schemeClr val="tx1"/>
                </a:solidFill>
                <a:latin typeface="Tahoma" panose="020B0604030504040204" pitchFamily="34" charset="0"/>
                <a:ea typeface="宋体" panose="02010600030101010101" pitchFamily="2" charset="-122"/>
              </a:defRPr>
            </a:lvl4pPr>
            <a:lvl5pPr marL="2057400" indent="-22860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algn="ctr" eaLnBrk="1" hangingPunct="1"/>
            <a:r>
              <a:rPr kumimoji="1" lang="zh-CN" altLang="en-US" sz="1800">
                <a:latin typeface="Arial" panose="020B0604020202020204" pitchFamily="34" charset="0"/>
                <a:ea typeface="黑体" panose="02010609060101010101" pitchFamily="49" charset="-122"/>
              </a:rPr>
              <a:t>源站</a:t>
            </a:r>
          </a:p>
        </p:txBody>
      </p:sp>
      <p:sp>
        <p:nvSpPr>
          <p:cNvPr id="51208" name="Text Box 12"/>
          <p:cNvSpPr txBox="1">
            <a:spLocks noChangeArrowheads="1"/>
          </p:cNvSpPr>
          <p:nvPr/>
        </p:nvSpPr>
        <p:spPr bwMode="auto">
          <a:xfrm>
            <a:off x="246063" y="3519066"/>
            <a:ext cx="869950"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sz="2000">
                <a:solidFill>
                  <a:schemeClr val="tx1"/>
                </a:solidFill>
                <a:latin typeface="Tahoma" panose="020B0604030504040204" pitchFamily="34" charset="0"/>
                <a:ea typeface="宋体" panose="02010600030101010101" pitchFamily="2" charset="-122"/>
              </a:defRPr>
            </a:lvl1pPr>
            <a:lvl2pPr marL="742950" indent="-285750">
              <a:defRPr sz="2000">
                <a:solidFill>
                  <a:schemeClr val="tx1"/>
                </a:solidFill>
                <a:latin typeface="Tahoma" panose="020B0604030504040204" pitchFamily="34" charset="0"/>
                <a:ea typeface="宋体" panose="02010600030101010101" pitchFamily="2" charset="-122"/>
              </a:defRPr>
            </a:lvl2pPr>
            <a:lvl3pPr marL="1143000" indent="-228600">
              <a:defRPr sz="2000">
                <a:solidFill>
                  <a:schemeClr val="tx1"/>
                </a:solidFill>
                <a:latin typeface="Tahoma" panose="020B0604030504040204" pitchFamily="34" charset="0"/>
                <a:ea typeface="宋体" panose="02010600030101010101" pitchFamily="2" charset="-122"/>
              </a:defRPr>
            </a:lvl3pPr>
            <a:lvl4pPr marL="1600200" indent="-228600">
              <a:defRPr sz="2000">
                <a:solidFill>
                  <a:schemeClr val="tx1"/>
                </a:solidFill>
                <a:latin typeface="Tahoma" panose="020B0604030504040204" pitchFamily="34" charset="0"/>
                <a:ea typeface="宋体" panose="02010600030101010101" pitchFamily="2" charset="-122"/>
              </a:defRPr>
            </a:lvl4pPr>
            <a:lvl5pPr marL="2057400" indent="-22860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algn="ctr" eaLnBrk="1" hangingPunct="1"/>
            <a:r>
              <a:rPr kumimoji="1" lang="zh-CN" altLang="en-US" sz="1800">
                <a:latin typeface="Arial" panose="020B0604020202020204" pitchFamily="34" charset="0"/>
                <a:ea typeface="黑体" panose="02010609060101010101" pitchFamily="49" charset="-122"/>
              </a:rPr>
              <a:t>目的站</a:t>
            </a:r>
          </a:p>
        </p:txBody>
      </p:sp>
      <p:sp>
        <p:nvSpPr>
          <p:cNvPr id="51209" name="Text Box 13"/>
          <p:cNvSpPr txBox="1">
            <a:spLocks noChangeArrowheads="1"/>
          </p:cNvSpPr>
          <p:nvPr/>
        </p:nvSpPr>
        <p:spPr bwMode="auto">
          <a:xfrm>
            <a:off x="182563" y="4338216"/>
            <a:ext cx="933450"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sz="2000">
                <a:solidFill>
                  <a:schemeClr val="tx1"/>
                </a:solidFill>
                <a:latin typeface="Tahoma" panose="020B0604030504040204" pitchFamily="34" charset="0"/>
                <a:ea typeface="宋体" panose="02010600030101010101" pitchFamily="2" charset="-122"/>
              </a:defRPr>
            </a:lvl1pPr>
            <a:lvl2pPr marL="742950" indent="-285750">
              <a:defRPr sz="2000">
                <a:solidFill>
                  <a:schemeClr val="tx1"/>
                </a:solidFill>
                <a:latin typeface="Tahoma" panose="020B0604030504040204" pitchFamily="34" charset="0"/>
                <a:ea typeface="宋体" panose="02010600030101010101" pitchFamily="2" charset="-122"/>
              </a:defRPr>
            </a:lvl2pPr>
            <a:lvl3pPr marL="1143000" indent="-228600">
              <a:defRPr sz="2000">
                <a:solidFill>
                  <a:schemeClr val="tx1"/>
                </a:solidFill>
                <a:latin typeface="Tahoma" panose="020B0604030504040204" pitchFamily="34" charset="0"/>
                <a:ea typeface="宋体" panose="02010600030101010101" pitchFamily="2" charset="-122"/>
              </a:defRPr>
            </a:lvl3pPr>
            <a:lvl4pPr marL="1600200" indent="-228600">
              <a:defRPr sz="2000">
                <a:solidFill>
                  <a:schemeClr val="tx1"/>
                </a:solidFill>
                <a:latin typeface="Tahoma" panose="020B0604030504040204" pitchFamily="34" charset="0"/>
                <a:ea typeface="宋体" panose="02010600030101010101" pitchFamily="2" charset="-122"/>
              </a:defRPr>
            </a:lvl4pPr>
            <a:lvl5pPr marL="2057400" indent="-22860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algn="ctr" eaLnBrk="1" hangingPunct="1"/>
            <a:r>
              <a:rPr kumimoji="1" lang="en-US" altLang="zh-CN" sz="1800">
                <a:latin typeface="Arial" panose="020B0604020202020204" pitchFamily="34" charset="0"/>
                <a:ea typeface="黑体" panose="02010609060101010101" pitchFamily="49" charset="-122"/>
              </a:rPr>
              <a:t> </a:t>
            </a:r>
            <a:r>
              <a:rPr kumimoji="1" lang="zh-CN" altLang="en-US" sz="1800">
                <a:latin typeface="Arial" panose="020B0604020202020204" pitchFamily="34" charset="0"/>
                <a:ea typeface="黑体" panose="02010609060101010101" pitchFamily="49" charset="-122"/>
              </a:rPr>
              <a:t>其他站</a:t>
            </a:r>
          </a:p>
        </p:txBody>
      </p:sp>
      <p:sp>
        <p:nvSpPr>
          <p:cNvPr id="51210" name="Rectangle 14"/>
          <p:cNvSpPr>
            <a:spLocks noChangeArrowheads="1"/>
          </p:cNvSpPr>
          <p:nvPr/>
        </p:nvSpPr>
        <p:spPr bwMode="auto">
          <a:xfrm>
            <a:off x="1481138" y="2687216"/>
            <a:ext cx="576262" cy="396875"/>
          </a:xfrm>
          <a:prstGeom prst="rect">
            <a:avLst/>
          </a:prstGeom>
          <a:solidFill>
            <a:srgbClr val="FFFF66"/>
          </a:solidFill>
          <a:ln w="9525">
            <a:solidFill>
              <a:schemeClr val="tx2"/>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a:solidFill>
                  <a:schemeClr val="tx1"/>
                </a:solidFill>
                <a:latin typeface="Tahoma" panose="020B0604030504040204" pitchFamily="34" charset="0"/>
                <a:ea typeface="宋体" panose="02010600030101010101" pitchFamily="2" charset="-122"/>
              </a:defRPr>
            </a:lvl1pPr>
            <a:lvl2pPr marL="742950" indent="-285750">
              <a:defRPr sz="2000">
                <a:solidFill>
                  <a:schemeClr val="tx1"/>
                </a:solidFill>
                <a:latin typeface="Tahoma" panose="020B0604030504040204" pitchFamily="34" charset="0"/>
                <a:ea typeface="宋体" panose="02010600030101010101" pitchFamily="2" charset="-122"/>
              </a:defRPr>
            </a:lvl2pPr>
            <a:lvl3pPr marL="1143000" indent="-228600">
              <a:defRPr sz="2000">
                <a:solidFill>
                  <a:schemeClr val="tx1"/>
                </a:solidFill>
                <a:latin typeface="Tahoma" panose="020B0604030504040204" pitchFamily="34" charset="0"/>
                <a:ea typeface="宋体" panose="02010600030101010101" pitchFamily="2" charset="-122"/>
              </a:defRPr>
            </a:lvl3pPr>
            <a:lvl4pPr marL="1600200" indent="-228600">
              <a:defRPr sz="2000">
                <a:solidFill>
                  <a:schemeClr val="tx1"/>
                </a:solidFill>
                <a:latin typeface="Tahoma" panose="020B0604030504040204" pitchFamily="34" charset="0"/>
                <a:ea typeface="宋体" panose="02010600030101010101" pitchFamily="2" charset="-122"/>
              </a:defRPr>
            </a:lvl4pPr>
            <a:lvl5pPr marL="2057400" indent="-22860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algn="ctr" eaLnBrk="1" hangingPunct="1"/>
            <a:r>
              <a:rPr lang="en-US" altLang="zh-CN" sz="1800" dirty="0">
                <a:latin typeface="Arial" panose="020B0604020202020204" pitchFamily="34" charset="0"/>
                <a:ea typeface="黑体" panose="02010609060101010101" pitchFamily="49" charset="-122"/>
              </a:rPr>
              <a:t>RTS</a:t>
            </a:r>
          </a:p>
        </p:txBody>
      </p:sp>
      <p:sp>
        <p:nvSpPr>
          <p:cNvPr id="51211" name="Rectangle 15"/>
          <p:cNvSpPr>
            <a:spLocks noChangeArrowheads="1"/>
          </p:cNvSpPr>
          <p:nvPr/>
        </p:nvSpPr>
        <p:spPr bwMode="auto">
          <a:xfrm>
            <a:off x="2251075" y="3574628"/>
            <a:ext cx="577850" cy="396875"/>
          </a:xfrm>
          <a:prstGeom prst="rect">
            <a:avLst/>
          </a:prstGeom>
          <a:solidFill>
            <a:srgbClr val="CCECFF"/>
          </a:solidFill>
          <a:ln w="9525">
            <a:solidFill>
              <a:schemeClr val="tx2"/>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a:solidFill>
                  <a:schemeClr val="tx1"/>
                </a:solidFill>
                <a:latin typeface="Tahoma" panose="020B0604030504040204" pitchFamily="34" charset="0"/>
                <a:ea typeface="宋体" panose="02010600030101010101" pitchFamily="2" charset="-122"/>
              </a:defRPr>
            </a:lvl1pPr>
            <a:lvl2pPr marL="742950" indent="-285750">
              <a:defRPr sz="2000">
                <a:solidFill>
                  <a:schemeClr val="tx1"/>
                </a:solidFill>
                <a:latin typeface="Tahoma" panose="020B0604030504040204" pitchFamily="34" charset="0"/>
                <a:ea typeface="宋体" panose="02010600030101010101" pitchFamily="2" charset="-122"/>
              </a:defRPr>
            </a:lvl2pPr>
            <a:lvl3pPr marL="1143000" indent="-228600">
              <a:defRPr sz="2000">
                <a:solidFill>
                  <a:schemeClr val="tx1"/>
                </a:solidFill>
                <a:latin typeface="Tahoma" panose="020B0604030504040204" pitchFamily="34" charset="0"/>
                <a:ea typeface="宋体" panose="02010600030101010101" pitchFamily="2" charset="-122"/>
              </a:defRPr>
            </a:lvl3pPr>
            <a:lvl4pPr marL="1600200" indent="-228600">
              <a:defRPr sz="2000">
                <a:solidFill>
                  <a:schemeClr val="tx1"/>
                </a:solidFill>
                <a:latin typeface="Tahoma" panose="020B0604030504040204" pitchFamily="34" charset="0"/>
                <a:ea typeface="宋体" panose="02010600030101010101" pitchFamily="2" charset="-122"/>
              </a:defRPr>
            </a:lvl4pPr>
            <a:lvl5pPr marL="2057400" indent="-22860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algn="ctr" eaLnBrk="1" hangingPunct="1"/>
            <a:r>
              <a:rPr lang="en-US" altLang="zh-CN" sz="1800" dirty="0">
                <a:latin typeface="Arial" panose="020B0604020202020204" pitchFamily="34" charset="0"/>
                <a:ea typeface="黑体" panose="02010609060101010101" pitchFamily="49" charset="-122"/>
              </a:rPr>
              <a:t>CTS</a:t>
            </a:r>
          </a:p>
        </p:txBody>
      </p:sp>
      <p:sp>
        <p:nvSpPr>
          <p:cNvPr id="51212" name="Rectangle 16"/>
          <p:cNvSpPr>
            <a:spLocks noChangeArrowheads="1"/>
          </p:cNvSpPr>
          <p:nvPr/>
        </p:nvSpPr>
        <p:spPr bwMode="auto">
          <a:xfrm>
            <a:off x="3022600" y="2687216"/>
            <a:ext cx="866775" cy="396875"/>
          </a:xfrm>
          <a:prstGeom prst="rect">
            <a:avLst/>
          </a:prstGeom>
          <a:solidFill>
            <a:srgbClr val="CCCC00"/>
          </a:solidFill>
          <a:ln w="9525">
            <a:solidFill>
              <a:schemeClr val="tx2"/>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a:solidFill>
                  <a:schemeClr val="tx1"/>
                </a:solidFill>
                <a:latin typeface="Tahoma" panose="020B0604030504040204" pitchFamily="34" charset="0"/>
                <a:ea typeface="宋体" panose="02010600030101010101" pitchFamily="2" charset="-122"/>
              </a:defRPr>
            </a:lvl1pPr>
            <a:lvl2pPr marL="742950" indent="-285750">
              <a:defRPr sz="2000">
                <a:solidFill>
                  <a:schemeClr val="tx1"/>
                </a:solidFill>
                <a:latin typeface="Tahoma" panose="020B0604030504040204" pitchFamily="34" charset="0"/>
                <a:ea typeface="宋体" panose="02010600030101010101" pitchFamily="2" charset="-122"/>
              </a:defRPr>
            </a:lvl2pPr>
            <a:lvl3pPr marL="1143000" indent="-228600">
              <a:defRPr sz="2000">
                <a:solidFill>
                  <a:schemeClr val="tx1"/>
                </a:solidFill>
                <a:latin typeface="Tahoma" panose="020B0604030504040204" pitchFamily="34" charset="0"/>
                <a:ea typeface="宋体" panose="02010600030101010101" pitchFamily="2" charset="-122"/>
              </a:defRPr>
            </a:lvl3pPr>
            <a:lvl4pPr marL="1600200" indent="-228600">
              <a:defRPr sz="2000">
                <a:solidFill>
                  <a:schemeClr val="tx1"/>
                </a:solidFill>
                <a:latin typeface="Tahoma" panose="020B0604030504040204" pitchFamily="34" charset="0"/>
                <a:ea typeface="宋体" panose="02010600030101010101" pitchFamily="2" charset="-122"/>
              </a:defRPr>
            </a:lvl4pPr>
            <a:lvl5pPr marL="2057400" indent="-22860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algn="ctr" eaLnBrk="1" hangingPunct="1"/>
            <a:r>
              <a:rPr lang="zh-CN" altLang="en-US" sz="1800">
                <a:latin typeface="Arial" panose="020B0604020202020204" pitchFamily="34" charset="0"/>
                <a:ea typeface="黑体" panose="02010609060101010101" pitchFamily="49" charset="-122"/>
              </a:rPr>
              <a:t>分片</a:t>
            </a:r>
            <a:r>
              <a:rPr lang="zh-CN" altLang="en-US" sz="1000">
                <a:latin typeface="Arial" panose="020B0604020202020204" pitchFamily="34" charset="0"/>
                <a:ea typeface="黑体" panose="02010609060101010101" pitchFamily="49" charset="-122"/>
              </a:rPr>
              <a:t> </a:t>
            </a:r>
            <a:r>
              <a:rPr lang="en-US" altLang="zh-CN" sz="1800">
                <a:latin typeface="Arial" panose="020B0604020202020204" pitchFamily="34" charset="0"/>
                <a:ea typeface="黑体" panose="02010609060101010101" pitchFamily="49" charset="-122"/>
              </a:rPr>
              <a:t>0</a:t>
            </a:r>
          </a:p>
        </p:txBody>
      </p:sp>
      <p:sp>
        <p:nvSpPr>
          <p:cNvPr id="51213" name="Line 17"/>
          <p:cNvSpPr>
            <a:spLocks noChangeShapeType="1"/>
          </p:cNvSpPr>
          <p:nvPr/>
        </p:nvSpPr>
        <p:spPr bwMode="auto">
          <a:xfrm>
            <a:off x="2057400" y="2391941"/>
            <a:ext cx="0" cy="2073275"/>
          </a:xfrm>
          <a:prstGeom prst="line">
            <a:avLst/>
          </a:prstGeom>
          <a:noFill/>
          <a:ln w="19050">
            <a:solidFill>
              <a:schemeClr val="tx2"/>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51214" name="Line 18"/>
          <p:cNvSpPr>
            <a:spLocks noChangeShapeType="1"/>
          </p:cNvSpPr>
          <p:nvPr/>
        </p:nvSpPr>
        <p:spPr bwMode="auto">
          <a:xfrm>
            <a:off x="2251075" y="2391941"/>
            <a:ext cx="0" cy="1579562"/>
          </a:xfrm>
          <a:prstGeom prst="line">
            <a:avLst/>
          </a:prstGeom>
          <a:noFill/>
          <a:ln w="19050">
            <a:solidFill>
              <a:schemeClr val="tx2"/>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51215" name="Line 19"/>
          <p:cNvSpPr>
            <a:spLocks noChangeShapeType="1"/>
          </p:cNvSpPr>
          <p:nvPr/>
        </p:nvSpPr>
        <p:spPr bwMode="auto">
          <a:xfrm>
            <a:off x="2828925" y="3574628"/>
            <a:ext cx="0" cy="890588"/>
          </a:xfrm>
          <a:prstGeom prst="line">
            <a:avLst/>
          </a:prstGeom>
          <a:noFill/>
          <a:ln w="19050">
            <a:solidFill>
              <a:schemeClr val="tx2"/>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51216" name="Line 20"/>
          <p:cNvSpPr>
            <a:spLocks noChangeShapeType="1"/>
          </p:cNvSpPr>
          <p:nvPr/>
        </p:nvSpPr>
        <p:spPr bwMode="auto">
          <a:xfrm>
            <a:off x="3022600" y="2720777"/>
            <a:ext cx="0" cy="1284287"/>
          </a:xfrm>
          <a:prstGeom prst="line">
            <a:avLst/>
          </a:prstGeom>
          <a:noFill/>
          <a:ln w="19050">
            <a:solidFill>
              <a:schemeClr val="tx2"/>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51217" name="Rectangle 21"/>
          <p:cNvSpPr>
            <a:spLocks noChangeArrowheads="1"/>
          </p:cNvSpPr>
          <p:nvPr/>
        </p:nvSpPr>
        <p:spPr bwMode="auto">
          <a:xfrm>
            <a:off x="4083050" y="3574628"/>
            <a:ext cx="554136" cy="396875"/>
          </a:xfrm>
          <a:prstGeom prst="rect">
            <a:avLst/>
          </a:prstGeom>
          <a:solidFill>
            <a:srgbClr val="FF99FF"/>
          </a:solidFill>
          <a:ln w="9525">
            <a:solidFill>
              <a:schemeClr val="tx2"/>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a:solidFill>
                  <a:schemeClr val="tx1"/>
                </a:solidFill>
                <a:latin typeface="Tahoma" panose="020B0604030504040204" pitchFamily="34" charset="0"/>
                <a:ea typeface="宋体" panose="02010600030101010101" pitchFamily="2" charset="-122"/>
              </a:defRPr>
            </a:lvl1pPr>
            <a:lvl2pPr marL="742950" indent="-285750">
              <a:defRPr sz="2000">
                <a:solidFill>
                  <a:schemeClr val="tx1"/>
                </a:solidFill>
                <a:latin typeface="Tahoma" panose="020B0604030504040204" pitchFamily="34" charset="0"/>
                <a:ea typeface="宋体" panose="02010600030101010101" pitchFamily="2" charset="-122"/>
              </a:defRPr>
            </a:lvl2pPr>
            <a:lvl3pPr marL="1143000" indent="-228600">
              <a:defRPr sz="2000">
                <a:solidFill>
                  <a:schemeClr val="tx1"/>
                </a:solidFill>
                <a:latin typeface="Tahoma" panose="020B0604030504040204" pitchFamily="34" charset="0"/>
                <a:ea typeface="宋体" panose="02010600030101010101" pitchFamily="2" charset="-122"/>
              </a:defRPr>
            </a:lvl3pPr>
            <a:lvl4pPr marL="1600200" indent="-228600">
              <a:defRPr sz="2000">
                <a:solidFill>
                  <a:schemeClr val="tx1"/>
                </a:solidFill>
                <a:latin typeface="Tahoma" panose="020B0604030504040204" pitchFamily="34" charset="0"/>
                <a:ea typeface="宋体" panose="02010600030101010101" pitchFamily="2" charset="-122"/>
              </a:defRPr>
            </a:lvl4pPr>
            <a:lvl5pPr marL="2057400" indent="-22860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algn="ctr" eaLnBrk="1" hangingPunct="1"/>
            <a:r>
              <a:rPr lang="en-US" altLang="zh-CN" sz="1800" dirty="0">
                <a:latin typeface="Arial" panose="020B0604020202020204" pitchFamily="34" charset="0"/>
                <a:ea typeface="黑体" panose="02010609060101010101" pitchFamily="49" charset="-122"/>
              </a:rPr>
              <a:t>ACK0</a:t>
            </a:r>
          </a:p>
        </p:txBody>
      </p:sp>
      <p:sp>
        <p:nvSpPr>
          <p:cNvPr id="51218" name="Line 22"/>
          <p:cNvSpPr>
            <a:spLocks noChangeShapeType="1"/>
          </p:cNvSpPr>
          <p:nvPr/>
        </p:nvSpPr>
        <p:spPr bwMode="auto">
          <a:xfrm>
            <a:off x="3889375" y="2941641"/>
            <a:ext cx="0" cy="987425"/>
          </a:xfrm>
          <a:prstGeom prst="line">
            <a:avLst/>
          </a:prstGeom>
          <a:noFill/>
          <a:ln w="19050">
            <a:solidFill>
              <a:schemeClr val="tx2"/>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51219" name="Line 23"/>
          <p:cNvSpPr>
            <a:spLocks noChangeShapeType="1"/>
          </p:cNvSpPr>
          <p:nvPr/>
        </p:nvSpPr>
        <p:spPr bwMode="auto">
          <a:xfrm>
            <a:off x="4083050" y="3084091"/>
            <a:ext cx="0" cy="887412"/>
          </a:xfrm>
          <a:prstGeom prst="line">
            <a:avLst/>
          </a:prstGeom>
          <a:noFill/>
          <a:ln w="19050">
            <a:solidFill>
              <a:schemeClr val="tx2"/>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51220" name="Rectangle 24"/>
          <p:cNvSpPr>
            <a:spLocks noChangeArrowheads="1"/>
          </p:cNvSpPr>
          <p:nvPr/>
        </p:nvSpPr>
        <p:spPr bwMode="auto">
          <a:xfrm>
            <a:off x="4854575" y="2687216"/>
            <a:ext cx="866775" cy="396875"/>
          </a:xfrm>
          <a:prstGeom prst="rect">
            <a:avLst/>
          </a:prstGeom>
          <a:solidFill>
            <a:srgbClr val="CCCC00"/>
          </a:solidFill>
          <a:ln w="9525" algn="ctr">
            <a:solidFill>
              <a:schemeClr val="tx2"/>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a:solidFill>
                  <a:schemeClr val="tx1"/>
                </a:solidFill>
                <a:latin typeface="Tahoma" panose="020B0604030504040204" pitchFamily="34" charset="0"/>
                <a:ea typeface="宋体" panose="02010600030101010101" pitchFamily="2" charset="-122"/>
              </a:defRPr>
            </a:lvl1pPr>
            <a:lvl2pPr marL="742950" indent="-285750">
              <a:defRPr sz="2000">
                <a:solidFill>
                  <a:schemeClr val="tx1"/>
                </a:solidFill>
                <a:latin typeface="Tahoma" panose="020B0604030504040204" pitchFamily="34" charset="0"/>
                <a:ea typeface="宋体" panose="02010600030101010101" pitchFamily="2" charset="-122"/>
              </a:defRPr>
            </a:lvl2pPr>
            <a:lvl3pPr marL="1143000" indent="-228600">
              <a:defRPr sz="2000">
                <a:solidFill>
                  <a:schemeClr val="tx1"/>
                </a:solidFill>
                <a:latin typeface="Tahoma" panose="020B0604030504040204" pitchFamily="34" charset="0"/>
                <a:ea typeface="宋体" panose="02010600030101010101" pitchFamily="2" charset="-122"/>
              </a:defRPr>
            </a:lvl3pPr>
            <a:lvl4pPr marL="1600200" indent="-228600">
              <a:defRPr sz="2000">
                <a:solidFill>
                  <a:schemeClr val="tx1"/>
                </a:solidFill>
                <a:latin typeface="Tahoma" panose="020B0604030504040204" pitchFamily="34" charset="0"/>
                <a:ea typeface="宋体" panose="02010600030101010101" pitchFamily="2" charset="-122"/>
              </a:defRPr>
            </a:lvl4pPr>
            <a:lvl5pPr marL="2057400" indent="-22860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algn="ctr" eaLnBrk="1" hangingPunct="1"/>
            <a:r>
              <a:rPr lang="zh-CN" altLang="en-US" sz="1800">
                <a:latin typeface="Arial" panose="020B0604020202020204" pitchFamily="34" charset="0"/>
                <a:ea typeface="黑体" panose="02010609060101010101" pitchFamily="49" charset="-122"/>
              </a:rPr>
              <a:t>分片 </a:t>
            </a:r>
            <a:r>
              <a:rPr lang="en-US" altLang="zh-CN" sz="1800">
                <a:latin typeface="Arial" panose="020B0604020202020204" pitchFamily="34" charset="0"/>
                <a:ea typeface="黑体" panose="02010609060101010101" pitchFamily="49" charset="-122"/>
              </a:rPr>
              <a:t>1</a:t>
            </a:r>
          </a:p>
        </p:txBody>
      </p:sp>
      <p:sp>
        <p:nvSpPr>
          <p:cNvPr id="51221" name="Rectangle 25"/>
          <p:cNvSpPr>
            <a:spLocks noChangeArrowheads="1"/>
          </p:cNvSpPr>
          <p:nvPr/>
        </p:nvSpPr>
        <p:spPr bwMode="auto">
          <a:xfrm>
            <a:off x="5915025" y="3574628"/>
            <a:ext cx="586358" cy="396875"/>
          </a:xfrm>
          <a:prstGeom prst="rect">
            <a:avLst/>
          </a:prstGeom>
          <a:solidFill>
            <a:srgbClr val="FF99FF"/>
          </a:solidFill>
          <a:ln w="9525">
            <a:solidFill>
              <a:schemeClr val="tx2"/>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a:solidFill>
                  <a:schemeClr val="tx1"/>
                </a:solidFill>
                <a:latin typeface="Tahoma" panose="020B0604030504040204" pitchFamily="34" charset="0"/>
                <a:ea typeface="宋体" panose="02010600030101010101" pitchFamily="2" charset="-122"/>
              </a:defRPr>
            </a:lvl1pPr>
            <a:lvl2pPr marL="742950" indent="-285750">
              <a:defRPr sz="2000">
                <a:solidFill>
                  <a:schemeClr val="tx1"/>
                </a:solidFill>
                <a:latin typeface="Tahoma" panose="020B0604030504040204" pitchFamily="34" charset="0"/>
                <a:ea typeface="宋体" panose="02010600030101010101" pitchFamily="2" charset="-122"/>
              </a:defRPr>
            </a:lvl2pPr>
            <a:lvl3pPr marL="1143000" indent="-228600">
              <a:defRPr sz="2000">
                <a:solidFill>
                  <a:schemeClr val="tx1"/>
                </a:solidFill>
                <a:latin typeface="Tahoma" panose="020B0604030504040204" pitchFamily="34" charset="0"/>
                <a:ea typeface="宋体" panose="02010600030101010101" pitchFamily="2" charset="-122"/>
              </a:defRPr>
            </a:lvl3pPr>
            <a:lvl4pPr marL="1600200" indent="-228600">
              <a:defRPr sz="2000">
                <a:solidFill>
                  <a:schemeClr val="tx1"/>
                </a:solidFill>
                <a:latin typeface="Tahoma" panose="020B0604030504040204" pitchFamily="34" charset="0"/>
                <a:ea typeface="宋体" panose="02010600030101010101" pitchFamily="2" charset="-122"/>
              </a:defRPr>
            </a:lvl4pPr>
            <a:lvl5pPr marL="2057400" indent="-22860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algn="ctr" eaLnBrk="1" hangingPunct="1"/>
            <a:r>
              <a:rPr lang="en-US" altLang="zh-CN" sz="1800" dirty="0">
                <a:latin typeface="Arial" panose="020B0604020202020204" pitchFamily="34" charset="0"/>
                <a:ea typeface="黑体" panose="02010609060101010101" pitchFamily="49" charset="-122"/>
              </a:rPr>
              <a:t>ACK1</a:t>
            </a:r>
          </a:p>
        </p:txBody>
      </p:sp>
      <p:sp>
        <p:nvSpPr>
          <p:cNvPr id="51222" name="Line 27"/>
          <p:cNvSpPr>
            <a:spLocks noChangeShapeType="1"/>
          </p:cNvSpPr>
          <p:nvPr/>
        </p:nvSpPr>
        <p:spPr bwMode="auto">
          <a:xfrm flipH="1">
            <a:off x="4644008" y="3084091"/>
            <a:ext cx="19050" cy="1377950"/>
          </a:xfrm>
          <a:prstGeom prst="line">
            <a:avLst/>
          </a:prstGeom>
          <a:noFill/>
          <a:ln w="19050">
            <a:solidFill>
              <a:schemeClr val="tx2"/>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51223" name="Line 28"/>
          <p:cNvSpPr>
            <a:spLocks noChangeShapeType="1"/>
          </p:cNvSpPr>
          <p:nvPr/>
        </p:nvSpPr>
        <p:spPr bwMode="auto">
          <a:xfrm>
            <a:off x="4856163" y="3084091"/>
            <a:ext cx="0" cy="887412"/>
          </a:xfrm>
          <a:prstGeom prst="line">
            <a:avLst/>
          </a:prstGeom>
          <a:noFill/>
          <a:ln w="19050">
            <a:solidFill>
              <a:schemeClr val="tx2"/>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51224" name="Line 29"/>
          <p:cNvSpPr>
            <a:spLocks noChangeShapeType="1"/>
          </p:cNvSpPr>
          <p:nvPr/>
        </p:nvSpPr>
        <p:spPr bwMode="auto">
          <a:xfrm>
            <a:off x="5722938" y="3084091"/>
            <a:ext cx="0" cy="887412"/>
          </a:xfrm>
          <a:prstGeom prst="line">
            <a:avLst/>
          </a:prstGeom>
          <a:noFill/>
          <a:ln w="19050">
            <a:solidFill>
              <a:schemeClr val="tx2"/>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51225" name="Line 30"/>
          <p:cNvSpPr>
            <a:spLocks noChangeShapeType="1"/>
          </p:cNvSpPr>
          <p:nvPr/>
        </p:nvSpPr>
        <p:spPr bwMode="auto">
          <a:xfrm>
            <a:off x="5916613" y="3084091"/>
            <a:ext cx="0" cy="887412"/>
          </a:xfrm>
          <a:prstGeom prst="line">
            <a:avLst/>
          </a:prstGeom>
          <a:noFill/>
          <a:ln w="19050">
            <a:solidFill>
              <a:schemeClr val="tx2"/>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51226" name="Line 31"/>
          <p:cNvSpPr>
            <a:spLocks noChangeShapeType="1"/>
          </p:cNvSpPr>
          <p:nvPr/>
        </p:nvSpPr>
        <p:spPr bwMode="auto">
          <a:xfrm>
            <a:off x="6516216" y="3084091"/>
            <a:ext cx="7937" cy="1462087"/>
          </a:xfrm>
          <a:prstGeom prst="line">
            <a:avLst/>
          </a:prstGeom>
          <a:noFill/>
          <a:ln w="19050">
            <a:solidFill>
              <a:schemeClr val="tx2"/>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51227" name="Line 32"/>
          <p:cNvSpPr>
            <a:spLocks noChangeShapeType="1"/>
          </p:cNvSpPr>
          <p:nvPr/>
        </p:nvSpPr>
        <p:spPr bwMode="auto">
          <a:xfrm>
            <a:off x="6688138" y="3084091"/>
            <a:ext cx="0" cy="887412"/>
          </a:xfrm>
          <a:prstGeom prst="line">
            <a:avLst/>
          </a:prstGeom>
          <a:noFill/>
          <a:ln w="19050">
            <a:solidFill>
              <a:schemeClr val="tx2"/>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51228" name="Line 33"/>
          <p:cNvSpPr>
            <a:spLocks noChangeShapeType="1"/>
          </p:cNvSpPr>
          <p:nvPr/>
        </p:nvSpPr>
        <p:spPr bwMode="auto">
          <a:xfrm>
            <a:off x="7554913" y="3084091"/>
            <a:ext cx="0" cy="887412"/>
          </a:xfrm>
          <a:prstGeom prst="line">
            <a:avLst/>
          </a:prstGeom>
          <a:noFill/>
          <a:ln w="19050">
            <a:solidFill>
              <a:schemeClr val="tx2"/>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51229" name="Line 34"/>
          <p:cNvSpPr>
            <a:spLocks noChangeShapeType="1"/>
          </p:cNvSpPr>
          <p:nvPr/>
        </p:nvSpPr>
        <p:spPr bwMode="auto">
          <a:xfrm>
            <a:off x="7748588" y="3084091"/>
            <a:ext cx="0" cy="887412"/>
          </a:xfrm>
          <a:prstGeom prst="line">
            <a:avLst/>
          </a:prstGeom>
          <a:noFill/>
          <a:ln w="19050">
            <a:solidFill>
              <a:schemeClr val="tx2"/>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51230" name="Rectangle 35"/>
          <p:cNvSpPr>
            <a:spLocks noChangeArrowheads="1"/>
          </p:cNvSpPr>
          <p:nvPr/>
        </p:nvSpPr>
        <p:spPr bwMode="auto">
          <a:xfrm>
            <a:off x="6688138" y="2687216"/>
            <a:ext cx="866775" cy="396875"/>
          </a:xfrm>
          <a:prstGeom prst="rect">
            <a:avLst/>
          </a:prstGeom>
          <a:solidFill>
            <a:srgbClr val="CCCC00"/>
          </a:solidFill>
          <a:ln w="9525" algn="ctr">
            <a:solidFill>
              <a:schemeClr val="tx2"/>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a:solidFill>
                  <a:schemeClr val="tx1"/>
                </a:solidFill>
                <a:latin typeface="Tahoma" panose="020B0604030504040204" pitchFamily="34" charset="0"/>
                <a:ea typeface="宋体" panose="02010600030101010101" pitchFamily="2" charset="-122"/>
              </a:defRPr>
            </a:lvl1pPr>
            <a:lvl2pPr marL="742950" indent="-285750">
              <a:defRPr sz="2000">
                <a:solidFill>
                  <a:schemeClr val="tx1"/>
                </a:solidFill>
                <a:latin typeface="Tahoma" panose="020B0604030504040204" pitchFamily="34" charset="0"/>
                <a:ea typeface="宋体" panose="02010600030101010101" pitchFamily="2" charset="-122"/>
              </a:defRPr>
            </a:lvl2pPr>
            <a:lvl3pPr marL="1143000" indent="-228600">
              <a:defRPr sz="2000">
                <a:solidFill>
                  <a:schemeClr val="tx1"/>
                </a:solidFill>
                <a:latin typeface="Tahoma" panose="020B0604030504040204" pitchFamily="34" charset="0"/>
                <a:ea typeface="宋体" panose="02010600030101010101" pitchFamily="2" charset="-122"/>
              </a:defRPr>
            </a:lvl3pPr>
            <a:lvl4pPr marL="1600200" indent="-228600">
              <a:defRPr sz="2000">
                <a:solidFill>
                  <a:schemeClr val="tx1"/>
                </a:solidFill>
                <a:latin typeface="Tahoma" panose="020B0604030504040204" pitchFamily="34" charset="0"/>
                <a:ea typeface="宋体" panose="02010600030101010101" pitchFamily="2" charset="-122"/>
              </a:defRPr>
            </a:lvl4pPr>
            <a:lvl5pPr marL="2057400" indent="-22860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algn="ctr" eaLnBrk="1" hangingPunct="1"/>
            <a:r>
              <a:rPr lang="zh-CN" altLang="en-US" sz="1800">
                <a:latin typeface="Arial" panose="020B0604020202020204" pitchFamily="34" charset="0"/>
                <a:ea typeface="黑体" panose="02010609060101010101" pitchFamily="49" charset="-122"/>
              </a:rPr>
              <a:t>分片 </a:t>
            </a:r>
            <a:r>
              <a:rPr lang="en-US" altLang="zh-CN" sz="1800">
                <a:latin typeface="Arial" panose="020B0604020202020204" pitchFamily="34" charset="0"/>
                <a:ea typeface="黑体" panose="02010609060101010101" pitchFamily="49" charset="-122"/>
              </a:rPr>
              <a:t>2</a:t>
            </a:r>
          </a:p>
        </p:txBody>
      </p:sp>
      <p:sp>
        <p:nvSpPr>
          <p:cNvPr id="51231" name="Rectangle 36"/>
          <p:cNvSpPr>
            <a:spLocks noChangeArrowheads="1"/>
          </p:cNvSpPr>
          <p:nvPr/>
        </p:nvSpPr>
        <p:spPr bwMode="auto">
          <a:xfrm>
            <a:off x="7748588" y="3574628"/>
            <a:ext cx="642937" cy="396875"/>
          </a:xfrm>
          <a:prstGeom prst="rect">
            <a:avLst/>
          </a:prstGeom>
          <a:solidFill>
            <a:srgbClr val="FF99FF"/>
          </a:solidFill>
          <a:ln w="9525">
            <a:solidFill>
              <a:schemeClr val="tx2"/>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a:solidFill>
                  <a:schemeClr val="tx1"/>
                </a:solidFill>
                <a:latin typeface="Tahoma" panose="020B0604030504040204" pitchFamily="34" charset="0"/>
                <a:ea typeface="宋体" panose="02010600030101010101" pitchFamily="2" charset="-122"/>
              </a:defRPr>
            </a:lvl1pPr>
            <a:lvl2pPr marL="742950" indent="-285750">
              <a:defRPr sz="2000">
                <a:solidFill>
                  <a:schemeClr val="tx1"/>
                </a:solidFill>
                <a:latin typeface="Tahoma" panose="020B0604030504040204" pitchFamily="34" charset="0"/>
                <a:ea typeface="宋体" panose="02010600030101010101" pitchFamily="2" charset="-122"/>
              </a:defRPr>
            </a:lvl2pPr>
            <a:lvl3pPr marL="1143000" indent="-228600">
              <a:defRPr sz="2000">
                <a:solidFill>
                  <a:schemeClr val="tx1"/>
                </a:solidFill>
                <a:latin typeface="Tahoma" panose="020B0604030504040204" pitchFamily="34" charset="0"/>
                <a:ea typeface="宋体" panose="02010600030101010101" pitchFamily="2" charset="-122"/>
              </a:defRPr>
            </a:lvl3pPr>
            <a:lvl4pPr marL="1600200" indent="-228600">
              <a:defRPr sz="2000">
                <a:solidFill>
                  <a:schemeClr val="tx1"/>
                </a:solidFill>
                <a:latin typeface="Tahoma" panose="020B0604030504040204" pitchFamily="34" charset="0"/>
                <a:ea typeface="宋体" panose="02010600030101010101" pitchFamily="2" charset="-122"/>
              </a:defRPr>
            </a:lvl4pPr>
            <a:lvl5pPr marL="2057400" indent="-22860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algn="ctr" eaLnBrk="1" hangingPunct="1"/>
            <a:r>
              <a:rPr lang="en-US" altLang="zh-CN" sz="1800">
                <a:latin typeface="Arial" panose="020B0604020202020204" pitchFamily="34" charset="0"/>
                <a:ea typeface="黑体" panose="02010609060101010101" pitchFamily="49" charset="-122"/>
              </a:rPr>
              <a:t>ACK2</a:t>
            </a:r>
          </a:p>
        </p:txBody>
      </p:sp>
      <p:sp>
        <p:nvSpPr>
          <p:cNvPr id="51232" name="Line 37"/>
          <p:cNvSpPr>
            <a:spLocks noChangeShapeType="1"/>
          </p:cNvSpPr>
          <p:nvPr/>
        </p:nvSpPr>
        <p:spPr bwMode="auto">
          <a:xfrm>
            <a:off x="1674813" y="2490366"/>
            <a:ext cx="382587" cy="0"/>
          </a:xfrm>
          <a:prstGeom prst="line">
            <a:avLst/>
          </a:prstGeom>
          <a:noFill/>
          <a:ln w="19050">
            <a:solidFill>
              <a:schemeClr val="tx2"/>
            </a:solidFill>
            <a:round/>
            <a:headEnd/>
            <a:tailEnd type="triangle" w="sm"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51233" name="Line 38"/>
          <p:cNvSpPr>
            <a:spLocks noChangeShapeType="1"/>
          </p:cNvSpPr>
          <p:nvPr/>
        </p:nvSpPr>
        <p:spPr bwMode="auto">
          <a:xfrm flipH="1">
            <a:off x="2254250" y="2490366"/>
            <a:ext cx="384175" cy="0"/>
          </a:xfrm>
          <a:prstGeom prst="line">
            <a:avLst/>
          </a:prstGeom>
          <a:noFill/>
          <a:ln w="19050">
            <a:solidFill>
              <a:schemeClr val="tx2"/>
            </a:solidFill>
            <a:round/>
            <a:headEnd/>
            <a:tailEnd type="triangle" w="sm"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51234" name="Text Box 39"/>
          <p:cNvSpPr txBox="1">
            <a:spLocks noChangeArrowheads="1"/>
          </p:cNvSpPr>
          <p:nvPr/>
        </p:nvSpPr>
        <p:spPr bwMode="auto">
          <a:xfrm>
            <a:off x="1911350" y="1772816"/>
            <a:ext cx="699230"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sz="2000">
                <a:solidFill>
                  <a:schemeClr val="tx1"/>
                </a:solidFill>
                <a:latin typeface="Tahoma" panose="020B0604030504040204" pitchFamily="34" charset="0"/>
                <a:ea typeface="宋体" panose="02010600030101010101" pitchFamily="2" charset="-122"/>
              </a:defRPr>
            </a:lvl1pPr>
            <a:lvl2pPr marL="742950" indent="-285750">
              <a:defRPr sz="2000">
                <a:solidFill>
                  <a:schemeClr val="tx1"/>
                </a:solidFill>
                <a:latin typeface="Tahoma" panose="020B0604030504040204" pitchFamily="34" charset="0"/>
                <a:ea typeface="宋体" panose="02010600030101010101" pitchFamily="2" charset="-122"/>
              </a:defRPr>
            </a:lvl2pPr>
            <a:lvl3pPr marL="1143000" indent="-228600">
              <a:defRPr sz="2000">
                <a:solidFill>
                  <a:schemeClr val="tx1"/>
                </a:solidFill>
                <a:latin typeface="Tahoma" panose="020B0604030504040204" pitchFamily="34" charset="0"/>
                <a:ea typeface="宋体" panose="02010600030101010101" pitchFamily="2" charset="-122"/>
              </a:defRPr>
            </a:lvl3pPr>
            <a:lvl4pPr marL="1600200" indent="-228600">
              <a:defRPr sz="2000">
                <a:solidFill>
                  <a:schemeClr val="tx1"/>
                </a:solidFill>
                <a:latin typeface="Tahoma" panose="020B0604030504040204" pitchFamily="34" charset="0"/>
                <a:ea typeface="宋体" panose="02010600030101010101" pitchFamily="2" charset="-122"/>
              </a:defRPr>
            </a:lvl4pPr>
            <a:lvl5pPr marL="2057400" indent="-22860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r>
              <a:rPr kumimoji="1" lang="en-US" altLang="zh-CN" dirty="0">
                <a:latin typeface="+mn-lt"/>
                <a:ea typeface="黑体" panose="02010609060101010101" pitchFamily="49" charset="-122"/>
              </a:rPr>
              <a:t>SIFS</a:t>
            </a:r>
          </a:p>
        </p:txBody>
      </p:sp>
      <p:sp>
        <p:nvSpPr>
          <p:cNvPr id="51235" name="Line 40"/>
          <p:cNvSpPr>
            <a:spLocks noChangeShapeType="1"/>
          </p:cNvSpPr>
          <p:nvPr/>
        </p:nvSpPr>
        <p:spPr bwMode="auto">
          <a:xfrm flipH="1">
            <a:off x="2155825" y="2193503"/>
            <a:ext cx="95250" cy="296863"/>
          </a:xfrm>
          <a:prstGeom prst="line">
            <a:avLst/>
          </a:prstGeom>
          <a:noFill/>
          <a:ln w="19050">
            <a:solidFill>
              <a:schemeClr val="tx2"/>
            </a:solidFill>
            <a:round/>
            <a:headEnd/>
            <a:tailEnd type="triangle" w="sm"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51236" name="Rectangle 41"/>
          <p:cNvSpPr>
            <a:spLocks noChangeArrowheads="1"/>
          </p:cNvSpPr>
          <p:nvPr/>
        </p:nvSpPr>
        <p:spPr bwMode="auto">
          <a:xfrm>
            <a:off x="2057400" y="4462041"/>
            <a:ext cx="2605088" cy="396875"/>
          </a:xfrm>
          <a:prstGeom prst="rect">
            <a:avLst/>
          </a:prstGeom>
          <a:solidFill>
            <a:srgbClr val="FFFF66"/>
          </a:solidFill>
          <a:ln w="9525">
            <a:solidFill>
              <a:schemeClr val="tx2"/>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a:solidFill>
                  <a:schemeClr val="tx1"/>
                </a:solidFill>
                <a:latin typeface="Tahoma" panose="020B0604030504040204" pitchFamily="34" charset="0"/>
                <a:ea typeface="宋体" panose="02010600030101010101" pitchFamily="2" charset="-122"/>
              </a:defRPr>
            </a:lvl1pPr>
            <a:lvl2pPr marL="742950" indent="-285750">
              <a:defRPr sz="2000">
                <a:solidFill>
                  <a:schemeClr val="tx1"/>
                </a:solidFill>
                <a:latin typeface="Tahoma" panose="020B0604030504040204" pitchFamily="34" charset="0"/>
                <a:ea typeface="宋体" panose="02010600030101010101" pitchFamily="2" charset="-122"/>
              </a:defRPr>
            </a:lvl2pPr>
            <a:lvl3pPr marL="1143000" indent="-228600">
              <a:defRPr sz="2000">
                <a:solidFill>
                  <a:schemeClr val="tx1"/>
                </a:solidFill>
                <a:latin typeface="Tahoma" panose="020B0604030504040204" pitchFamily="34" charset="0"/>
                <a:ea typeface="宋体" panose="02010600030101010101" pitchFamily="2" charset="-122"/>
              </a:defRPr>
            </a:lvl3pPr>
            <a:lvl4pPr marL="1600200" indent="-228600">
              <a:defRPr sz="2000">
                <a:solidFill>
                  <a:schemeClr val="tx1"/>
                </a:solidFill>
                <a:latin typeface="Tahoma" panose="020B0604030504040204" pitchFamily="34" charset="0"/>
                <a:ea typeface="宋体" panose="02010600030101010101" pitchFamily="2" charset="-122"/>
              </a:defRPr>
            </a:lvl4pPr>
            <a:lvl5pPr marL="2057400" indent="-22860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algn="ctr" eaLnBrk="1" hangingPunct="1"/>
            <a:r>
              <a:rPr lang="en-US" altLang="zh-CN" sz="1800" dirty="0">
                <a:latin typeface="Arial" panose="020B0604020202020204" pitchFamily="34" charset="0"/>
                <a:ea typeface="黑体" panose="02010609060101010101" pitchFamily="49" charset="-122"/>
              </a:rPr>
              <a:t>NAV </a:t>
            </a:r>
            <a:r>
              <a:rPr lang="en-US" altLang="zh-CN" sz="1800" dirty="0" smtClean="0">
                <a:latin typeface="Arial" panose="020B0604020202020204" pitchFamily="34" charset="0"/>
                <a:ea typeface="黑体" panose="02010609060101010101" pitchFamily="49" charset="-122"/>
              </a:rPr>
              <a:t>(RTS)</a:t>
            </a:r>
            <a:endParaRPr lang="en-US" altLang="zh-CN" sz="1800" dirty="0">
              <a:latin typeface="Arial" panose="020B0604020202020204" pitchFamily="34" charset="0"/>
              <a:ea typeface="黑体" panose="02010609060101010101" pitchFamily="49" charset="-122"/>
            </a:endParaRPr>
          </a:p>
        </p:txBody>
      </p:sp>
      <p:sp>
        <p:nvSpPr>
          <p:cNvPr id="51237" name="Rectangle 42"/>
          <p:cNvSpPr>
            <a:spLocks noChangeArrowheads="1"/>
          </p:cNvSpPr>
          <p:nvPr/>
        </p:nvSpPr>
        <p:spPr bwMode="auto">
          <a:xfrm>
            <a:off x="2828925" y="4858916"/>
            <a:ext cx="1833563" cy="395287"/>
          </a:xfrm>
          <a:prstGeom prst="rect">
            <a:avLst/>
          </a:prstGeom>
          <a:solidFill>
            <a:srgbClr val="CCECFF"/>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a:solidFill>
                  <a:schemeClr val="tx1"/>
                </a:solidFill>
                <a:latin typeface="Tahoma" panose="020B0604030504040204" pitchFamily="34" charset="0"/>
                <a:ea typeface="宋体" panose="02010600030101010101" pitchFamily="2" charset="-122"/>
              </a:defRPr>
            </a:lvl1pPr>
            <a:lvl2pPr marL="742950" indent="-285750">
              <a:defRPr sz="2000">
                <a:solidFill>
                  <a:schemeClr val="tx1"/>
                </a:solidFill>
                <a:latin typeface="Tahoma" panose="020B0604030504040204" pitchFamily="34" charset="0"/>
                <a:ea typeface="宋体" panose="02010600030101010101" pitchFamily="2" charset="-122"/>
              </a:defRPr>
            </a:lvl2pPr>
            <a:lvl3pPr marL="1143000" indent="-228600">
              <a:defRPr sz="2000">
                <a:solidFill>
                  <a:schemeClr val="tx1"/>
                </a:solidFill>
                <a:latin typeface="Tahoma" panose="020B0604030504040204" pitchFamily="34" charset="0"/>
                <a:ea typeface="宋体" panose="02010600030101010101" pitchFamily="2" charset="-122"/>
              </a:defRPr>
            </a:lvl3pPr>
            <a:lvl4pPr marL="1600200" indent="-228600">
              <a:defRPr sz="2000">
                <a:solidFill>
                  <a:schemeClr val="tx1"/>
                </a:solidFill>
                <a:latin typeface="Tahoma" panose="020B0604030504040204" pitchFamily="34" charset="0"/>
                <a:ea typeface="宋体" panose="02010600030101010101" pitchFamily="2" charset="-122"/>
              </a:defRPr>
            </a:lvl4pPr>
            <a:lvl5pPr marL="2057400" indent="-22860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algn="ctr" eaLnBrk="1" hangingPunct="1"/>
            <a:r>
              <a:rPr lang="en-US" altLang="zh-CN" sz="1800" dirty="0">
                <a:latin typeface="Arial" panose="020B0604020202020204" pitchFamily="34" charset="0"/>
                <a:ea typeface="黑体" panose="02010609060101010101" pitchFamily="49" charset="-122"/>
              </a:rPr>
              <a:t>NAV </a:t>
            </a:r>
            <a:r>
              <a:rPr lang="en-US" altLang="zh-CN" sz="1800" dirty="0" smtClean="0">
                <a:latin typeface="Arial" panose="020B0604020202020204" pitchFamily="34" charset="0"/>
                <a:ea typeface="黑体" panose="02010609060101010101" pitchFamily="49" charset="-122"/>
              </a:rPr>
              <a:t>(CTS)</a:t>
            </a:r>
            <a:endParaRPr lang="en-US" altLang="zh-CN" sz="1800" dirty="0">
              <a:latin typeface="Arial" panose="020B0604020202020204" pitchFamily="34" charset="0"/>
              <a:ea typeface="黑体" panose="02010609060101010101" pitchFamily="49" charset="-122"/>
            </a:endParaRPr>
          </a:p>
        </p:txBody>
      </p:sp>
      <p:sp>
        <p:nvSpPr>
          <p:cNvPr id="51238" name="AutoShape 43"/>
          <p:cNvSpPr>
            <a:spLocks/>
          </p:cNvSpPr>
          <p:nvPr/>
        </p:nvSpPr>
        <p:spPr bwMode="auto">
          <a:xfrm rot="-5400000">
            <a:off x="5477668" y="-90115"/>
            <a:ext cx="296863" cy="5207000"/>
          </a:xfrm>
          <a:prstGeom prst="rightBrace">
            <a:avLst>
              <a:gd name="adj1" fmla="val 146167"/>
              <a:gd name="adj2" fmla="val 50000"/>
            </a:avLst>
          </a:prstGeom>
          <a:noFill/>
          <a:ln w="19050">
            <a:solidFill>
              <a:schemeClr val="tx2"/>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a:solidFill>
                  <a:schemeClr val="tx1"/>
                </a:solidFill>
                <a:latin typeface="Tahoma" panose="020B0604030504040204" pitchFamily="34" charset="0"/>
                <a:ea typeface="宋体" panose="02010600030101010101" pitchFamily="2" charset="-122"/>
              </a:defRPr>
            </a:lvl1pPr>
            <a:lvl2pPr marL="742950" indent="-285750">
              <a:defRPr sz="2000">
                <a:solidFill>
                  <a:schemeClr val="tx1"/>
                </a:solidFill>
                <a:latin typeface="Tahoma" panose="020B0604030504040204" pitchFamily="34" charset="0"/>
                <a:ea typeface="宋体" panose="02010600030101010101" pitchFamily="2" charset="-122"/>
              </a:defRPr>
            </a:lvl2pPr>
            <a:lvl3pPr marL="1143000" indent="-228600">
              <a:defRPr sz="2000">
                <a:solidFill>
                  <a:schemeClr val="tx1"/>
                </a:solidFill>
                <a:latin typeface="Tahoma" panose="020B0604030504040204" pitchFamily="34" charset="0"/>
                <a:ea typeface="宋体" panose="02010600030101010101" pitchFamily="2" charset="-122"/>
              </a:defRPr>
            </a:lvl3pPr>
            <a:lvl4pPr marL="1600200" indent="-228600">
              <a:defRPr sz="2000">
                <a:solidFill>
                  <a:schemeClr val="tx1"/>
                </a:solidFill>
                <a:latin typeface="Tahoma" panose="020B0604030504040204" pitchFamily="34" charset="0"/>
                <a:ea typeface="宋体" panose="02010600030101010101" pitchFamily="2" charset="-122"/>
              </a:defRPr>
            </a:lvl4pPr>
            <a:lvl5pPr marL="2057400" indent="-22860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51239" name="Text Box 44"/>
          <p:cNvSpPr txBox="1">
            <a:spLocks noChangeArrowheads="1"/>
          </p:cNvSpPr>
          <p:nvPr/>
        </p:nvSpPr>
        <p:spPr bwMode="auto">
          <a:xfrm>
            <a:off x="3779838" y="1855366"/>
            <a:ext cx="3262432" cy="4616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lvl1pPr>
              <a:defRPr sz="2000">
                <a:solidFill>
                  <a:schemeClr val="tx1"/>
                </a:solidFill>
                <a:latin typeface="Tahoma" panose="020B0604030504040204" pitchFamily="34" charset="0"/>
                <a:ea typeface="宋体" panose="02010600030101010101" pitchFamily="2" charset="-122"/>
              </a:defRPr>
            </a:lvl1pPr>
            <a:lvl2pPr marL="742950" indent="-285750">
              <a:defRPr sz="2000">
                <a:solidFill>
                  <a:schemeClr val="tx1"/>
                </a:solidFill>
                <a:latin typeface="Tahoma" panose="020B0604030504040204" pitchFamily="34" charset="0"/>
                <a:ea typeface="宋体" panose="02010600030101010101" pitchFamily="2" charset="-122"/>
              </a:defRPr>
            </a:lvl2pPr>
            <a:lvl3pPr marL="1143000" indent="-228600">
              <a:defRPr sz="2000">
                <a:solidFill>
                  <a:schemeClr val="tx1"/>
                </a:solidFill>
                <a:latin typeface="Tahoma" panose="020B0604030504040204" pitchFamily="34" charset="0"/>
                <a:ea typeface="宋体" panose="02010600030101010101" pitchFamily="2" charset="-122"/>
              </a:defRPr>
            </a:lvl3pPr>
            <a:lvl4pPr marL="1600200" indent="-228600">
              <a:defRPr sz="2000">
                <a:solidFill>
                  <a:schemeClr val="tx1"/>
                </a:solidFill>
                <a:latin typeface="Tahoma" panose="020B0604030504040204" pitchFamily="34" charset="0"/>
                <a:ea typeface="宋体" panose="02010600030101010101" pitchFamily="2" charset="-122"/>
              </a:defRPr>
            </a:lvl4pPr>
            <a:lvl5pPr marL="2057400" indent="-22860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eaLnBrk="1" hangingPunct="1"/>
            <a:r>
              <a:rPr kumimoji="1" lang="zh-CN" altLang="en-US" sz="2400" dirty="0">
                <a:latin typeface="+mn-lt"/>
                <a:ea typeface="+mn-ea"/>
              </a:rPr>
              <a:t>长的帧划分为许多分片</a:t>
            </a:r>
          </a:p>
        </p:txBody>
      </p:sp>
      <p:sp>
        <p:nvSpPr>
          <p:cNvPr id="51240" name="Line 7"/>
          <p:cNvSpPr>
            <a:spLocks noChangeShapeType="1"/>
          </p:cNvSpPr>
          <p:nvPr/>
        </p:nvSpPr>
        <p:spPr bwMode="auto">
          <a:xfrm>
            <a:off x="385763" y="4858916"/>
            <a:ext cx="8578850" cy="0"/>
          </a:xfrm>
          <a:prstGeom prst="line">
            <a:avLst/>
          </a:prstGeom>
          <a:noFill/>
          <a:ln w="19050">
            <a:solidFill>
              <a:schemeClr val="tx2"/>
            </a:solidFill>
            <a:round/>
            <a:headEnd/>
            <a:tailEnd type="triangle" w="sm"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51241" name="Line 10"/>
          <p:cNvSpPr>
            <a:spLocks noChangeShapeType="1"/>
          </p:cNvSpPr>
          <p:nvPr/>
        </p:nvSpPr>
        <p:spPr bwMode="auto">
          <a:xfrm>
            <a:off x="384175" y="3971503"/>
            <a:ext cx="8575675" cy="0"/>
          </a:xfrm>
          <a:prstGeom prst="line">
            <a:avLst/>
          </a:prstGeom>
          <a:noFill/>
          <a:ln w="19050">
            <a:solidFill>
              <a:schemeClr val="tx2"/>
            </a:solidFill>
            <a:round/>
            <a:headEnd/>
            <a:tailEnd type="triangle" w="sm"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51242" name="Line 5"/>
          <p:cNvSpPr>
            <a:spLocks noChangeShapeType="1"/>
          </p:cNvSpPr>
          <p:nvPr/>
        </p:nvSpPr>
        <p:spPr bwMode="auto">
          <a:xfrm>
            <a:off x="385763" y="3084091"/>
            <a:ext cx="8578850" cy="0"/>
          </a:xfrm>
          <a:prstGeom prst="line">
            <a:avLst/>
          </a:prstGeom>
          <a:noFill/>
          <a:ln w="19050">
            <a:solidFill>
              <a:schemeClr val="tx2"/>
            </a:solidFill>
            <a:round/>
            <a:headEnd/>
            <a:tailEnd type="triangle" w="sm"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51243" name="Rectangle 48"/>
          <p:cNvSpPr>
            <a:spLocks noChangeArrowheads="1"/>
          </p:cNvSpPr>
          <p:nvPr/>
        </p:nvSpPr>
        <p:spPr bwMode="auto">
          <a:xfrm>
            <a:off x="4644008" y="4471566"/>
            <a:ext cx="1858962" cy="396875"/>
          </a:xfrm>
          <a:prstGeom prst="rect">
            <a:avLst/>
          </a:prstGeom>
          <a:solidFill>
            <a:srgbClr val="FFFF66"/>
          </a:solidFill>
          <a:ln w="9525">
            <a:solidFill>
              <a:schemeClr val="tx2"/>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a:solidFill>
                  <a:schemeClr val="tx1"/>
                </a:solidFill>
                <a:latin typeface="Tahoma" panose="020B0604030504040204" pitchFamily="34" charset="0"/>
                <a:ea typeface="宋体" panose="02010600030101010101" pitchFamily="2" charset="-122"/>
              </a:defRPr>
            </a:lvl1pPr>
            <a:lvl2pPr marL="742950" indent="-285750">
              <a:defRPr sz="2000">
                <a:solidFill>
                  <a:schemeClr val="tx1"/>
                </a:solidFill>
                <a:latin typeface="Tahoma" panose="020B0604030504040204" pitchFamily="34" charset="0"/>
                <a:ea typeface="宋体" panose="02010600030101010101" pitchFamily="2" charset="-122"/>
              </a:defRPr>
            </a:lvl2pPr>
            <a:lvl3pPr marL="1143000" indent="-228600">
              <a:defRPr sz="2000">
                <a:solidFill>
                  <a:schemeClr val="tx1"/>
                </a:solidFill>
                <a:latin typeface="Tahoma" panose="020B0604030504040204" pitchFamily="34" charset="0"/>
                <a:ea typeface="宋体" panose="02010600030101010101" pitchFamily="2" charset="-122"/>
              </a:defRPr>
            </a:lvl3pPr>
            <a:lvl4pPr marL="1600200" indent="-228600">
              <a:defRPr sz="2000">
                <a:solidFill>
                  <a:schemeClr val="tx1"/>
                </a:solidFill>
                <a:latin typeface="Tahoma" panose="020B0604030504040204" pitchFamily="34" charset="0"/>
                <a:ea typeface="宋体" panose="02010600030101010101" pitchFamily="2" charset="-122"/>
              </a:defRPr>
            </a:lvl4pPr>
            <a:lvl5pPr marL="2057400" indent="-22860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algn="ctr" eaLnBrk="1" hangingPunct="1"/>
            <a:r>
              <a:rPr lang="en-US" altLang="zh-CN" sz="1800" dirty="0">
                <a:latin typeface="Arial" panose="020B0604020202020204" pitchFamily="34" charset="0"/>
                <a:ea typeface="黑体" panose="02010609060101010101" pitchFamily="49" charset="-122"/>
              </a:rPr>
              <a:t>NAV </a:t>
            </a:r>
            <a:r>
              <a:rPr lang="en-US" altLang="zh-CN" sz="1800" dirty="0" smtClean="0">
                <a:latin typeface="Arial" panose="020B0604020202020204" pitchFamily="34" charset="0"/>
                <a:ea typeface="黑体" panose="02010609060101010101" pitchFamily="49" charset="-122"/>
              </a:rPr>
              <a:t>(</a:t>
            </a:r>
            <a:r>
              <a:rPr lang="zh-CN" altLang="en-US" sz="1800" dirty="0" smtClean="0">
                <a:latin typeface="Arial" panose="020B0604020202020204" pitchFamily="34" charset="0"/>
                <a:ea typeface="黑体" panose="02010609060101010101" pitchFamily="49" charset="-122"/>
              </a:rPr>
              <a:t>分片</a:t>
            </a:r>
            <a:r>
              <a:rPr lang="en-US" altLang="zh-CN" sz="1800" dirty="0" smtClean="0">
                <a:latin typeface="Arial" panose="020B0604020202020204" pitchFamily="34" charset="0"/>
                <a:ea typeface="黑体" panose="02010609060101010101" pitchFamily="49" charset="-122"/>
              </a:rPr>
              <a:t>0)</a:t>
            </a:r>
            <a:endParaRPr lang="en-US" altLang="zh-CN" sz="1800" dirty="0">
              <a:latin typeface="Arial" panose="020B0604020202020204" pitchFamily="34" charset="0"/>
              <a:ea typeface="黑体" panose="02010609060101010101" pitchFamily="49" charset="-122"/>
            </a:endParaRPr>
          </a:p>
        </p:txBody>
      </p:sp>
      <p:sp>
        <p:nvSpPr>
          <p:cNvPr id="51244" name="Rectangle 49"/>
          <p:cNvSpPr>
            <a:spLocks noChangeArrowheads="1"/>
          </p:cNvSpPr>
          <p:nvPr/>
        </p:nvSpPr>
        <p:spPr bwMode="auto">
          <a:xfrm>
            <a:off x="4643438" y="4858916"/>
            <a:ext cx="1870075" cy="395287"/>
          </a:xfrm>
          <a:prstGeom prst="rect">
            <a:avLst/>
          </a:prstGeom>
          <a:solidFill>
            <a:srgbClr val="CCECFF"/>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a:solidFill>
                  <a:schemeClr val="tx1"/>
                </a:solidFill>
                <a:latin typeface="Tahoma" panose="020B0604030504040204" pitchFamily="34" charset="0"/>
                <a:ea typeface="宋体" panose="02010600030101010101" pitchFamily="2" charset="-122"/>
              </a:defRPr>
            </a:lvl1pPr>
            <a:lvl2pPr marL="742950" indent="-285750">
              <a:defRPr sz="2000">
                <a:solidFill>
                  <a:schemeClr val="tx1"/>
                </a:solidFill>
                <a:latin typeface="Tahoma" panose="020B0604030504040204" pitchFamily="34" charset="0"/>
                <a:ea typeface="宋体" panose="02010600030101010101" pitchFamily="2" charset="-122"/>
              </a:defRPr>
            </a:lvl2pPr>
            <a:lvl3pPr marL="1143000" indent="-228600">
              <a:defRPr sz="2000">
                <a:solidFill>
                  <a:schemeClr val="tx1"/>
                </a:solidFill>
                <a:latin typeface="Tahoma" panose="020B0604030504040204" pitchFamily="34" charset="0"/>
                <a:ea typeface="宋体" panose="02010600030101010101" pitchFamily="2" charset="-122"/>
              </a:defRPr>
            </a:lvl3pPr>
            <a:lvl4pPr marL="1600200" indent="-228600">
              <a:defRPr sz="2000">
                <a:solidFill>
                  <a:schemeClr val="tx1"/>
                </a:solidFill>
                <a:latin typeface="Tahoma" panose="020B0604030504040204" pitchFamily="34" charset="0"/>
                <a:ea typeface="宋体" panose="02010600030101010101" pitchFamily="2" charset="-122"/>
              </a:defRPr>
            </a:lvl4pPr>
            <a:lvl5pPr marL="2057400" indent="-22860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algn="ctr" eaLnBrk="1" hangingPunct="1"/>
            <a:r>
              <a:rPr lang="en-US" altLang="zh-CN" sz="1800" dirty="0">
                <a:latin typeface="Arial" panose="020B0604020202020204" pitchFamily="34" charset="0"/>
                <a:ea typeface="黑体" panose="02010609060101010101" pitchFamily="49" charset="-122"/>
              </a:rPr>
              <a:t>NAV </a:t>
            </a:r>
            <a:r>
              <a:rPr lang="en-US" altLang="zh-CN" sz="1800" dirty="0" smtClean="0">
                <a:latin typeface="Arial" panose="020B0604020202020204" pitchFamily="34" charset="0"/>
                <a:ea typeface="黑体" panose="02010609060101010101" pitchFamily="49" charset="-122"/>
              </a:rPr>
              <a:t>(</a:t>
            </a:r>
            <a:r>
              <a:rPr lang="en-US" altLang="zh-CN" sz="1800" dirty="0" smtClean="0">
                <a:solidFill>
                  <a:srgbClr val="FF0000"/>
                </a:solidFill>
                <a:latin typeface="Arial" panose="020B0604020202020204" pitchFamily="34" charset="0"/>
                <a:ea typeface="黑体" panose="02010609060101010101" pitchFamily="49" charset="-122"/>
              </a:rPr>
              <a:t>ACK0</a:t>
            </a:r>
            <a:r>
              <a:rPr lang="en-US" altLang="zh-CN" sz="1800" dirty="0" smtClean="0">
                <a:latin typeface="Arial" panose="020B0604020202020204" pitchFamily="34" charset="0"/>
                <a:ea typeface="黑体" panose="02010609060101010101" pitchFamily="49" charset="-122"/>
              </a:rPr>
              <a:t>)</a:t>
            </a:r>
            <a:endParaRPr lang="en-US" altLang="zh-CN" sz="1800" dirty="0">
              <a:latin typeface="Arial" panose="020B0604020202020204" pitchFamily="34" charset="0"/>
              <a:ea typeface="黑体" panose="02010609060101010101" pitchFamily="49" charset="-122"/>
            </a:endParaRPr>
          </a:p>
        </p:txBody>
      </p:sp>
      <p:sp>
        <p:nvSpPr>
          <p:cNvPr id="51245" name="Rectangle 50"/>
          <p:cNvSpPr>
            <a:spLocks noChangeArrowheads="1"/>
          </p:cNvSpPr>
          <p:nvPr/>
        </p:nvSpPr>
        <p:spPr bwMode="auto">
          <a:xfrm>
            <a:off x="6508750" y="4849391"/>
            <a:ext cx="1874838" cy="395287"/>
          </a:xfrm>
          <a:prstGeom prst="rect">
            <a:avLst/>
          </a:prstGeom>
          <a:solidFill>
            <a:srgbClr val="CCECFF"/>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a:solidFill>
                  <a:schemeClr val="tx1"/>
                </a:solidFill>
                <a:latin typeface="Tahoma" panose="020B0604030504040204" pitchFamily="34" charset="0"/>
                <a:ea typeface="宋体" panose="02010600030101010101" pitchFamily="2" charset="-122"/>
              </a:defRPr>
            </a:lvl1pPr>
            <a:lvl2pPr marL="742950" indent="-285750">
              <a:defRPr sz="2000">
                <a:solidFill>
                  <a:schemeClr val="tx1"/>
                </a:solidFill>
                <a:latin typeface="Tahoma" panose="020B0604030504040204" pitchFamily="34" charset="0"/>
                <a:ea typeface="宋体" panose="02010600030101010101" pitchFamily="2" charset="-122"/>
              </a:defRPr>
            </a:lvl2pPr>
            <a:lvl3pPr marL="1143000" indent="-228600">
              <a:defRPr sz="2000">
                <a:solidFill>
                  <a:schemeClr val="tx1"/>
                </a:solidFill>
                <a:latin typeface="Tahoma" panose="020B0604030504040204" pitchFamily="34" charset="0"/>
                <a:ea typeface="宋体" panose="02010600030101010101" pitchFamily="2" charset="-122"/>
              </a:defRPr>
            </a:lvl3pPr>
            <a:lvl4pPr marL="1600200" indent="-228600">
              <a:defRPr sz="2000">
                <a:solidFill>
                  <a:schemeClr val="tx1"/>
                </a:solidFill>
                <a:latin typeface="Tahoma" panose="020B0604030504040204" pitchFamily="34" charset="0"/>
                <a:ea typeface="宋体" panose="02010600030101010101" pitchFamily="2" charset="-122"/>
              </a:defRPr>
            </a:lvl4pPr>
            <a:lvl5pPr marL="2057400" indent="-22860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algn="ctr" eaLnBrk="1" hangingPunct="1"/>
            <a:r>
              <a:rPr lang="en-US" altLang="zh-CN" sz="1800" dirty="0">
                <a:latin typeface="Arial" panose="020B0604020202020204" pitchFamily="34" charset="0"/>
                <a:ea typeface="黑体" panose="02010609060101010101" pitchFamily="49" charset="-122"/>
              </a:rPr>
              <a:t>NAV </a:t>
            </a:r>
            <a:r>
              <a:rPr lang="en-US" altLang="zh-CN" sz="1800" dirty="0" smtClean="0">
                <a:latin typeface="Arial" panose="020B0604020202020204" pitchFamily="34" charset="0"/>
                <a:ea typeface="黑体" panose="02010609060101010101" pitchFamily="49" charset="-122"/>
              </a:rPr>
              <a:t>(</a:t>
            </a:r>
            <a:r>
              <a:rPr lang="en-US" altLang="zh-CN" sz="1800" dirty="0" smtClean="0">
                <a:solidFill>
                  <a:srgbClr val="FF0000"/>
                </a:solidFill>
                <a:latin typeface="Arial" panose="020B0604020202020204" pitchFamily="34" charset="0"/>
                <a:ea typeface="黑体" panose="02010609060101010101" pitchFamily="49" charset="-122"/>
              </a:rPr>
              <a:t>ACK1</a:t>
            </a:r>
            <a:r>
              <a:rPr lang="en-US" altLang="zh-CN" sz="1800" dirty="0" smtClean="0">
                <a:latin typeface="Arial" panose="020B0604020202020204" pitchFamily="34" charset="0"/>
                <a:ea typeface="黑体" panose="02010609060101010101" pitchFamily="49" charset="-122"/>
              </a:rPr>
              <a:t>)</a:t>
            </a:r>
            <a:endParaRPr lang="en-US" altLang="zh-CN" sz="1800" dirty="0">
              <a:latin typeface="Arial" panose="020B0604020202020204" pitchFamily="34" charset="0"/>
              <a:ea typeface="黑体" panose="02010609060101010101" pitchFamily="49" charset="-122"/>
            </a:endParaRPr>
          </a:p>
        </p:txBody>
      </p:sp>
      <p:sp>
        <p:nvSpPr>
          <p:cNvPr id="51246" name="Line 51"/>
          <p:cNvSpPr>
            <a:spLocks noChangeShapeType="1"/>
          </p:cNvSpPr>
          <p:nvPr/>
        </p:nvSpPr>
        <p:spPr bwMode="auto">
          <a:xfrm>
            <a:off x="8388350" y="3071391"/>
            <a:ext cx="0" cy="1390650"/>
          </a:xfrm>
          <a:prstGeom prst="line">
            <a:avLst/>
          </a:prstGeom>
          <a:noFill/>
          <a:ln w="19050">
            <a:solidFill>
              <a:schemeClr val="tx2"/>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a:p>
        </p:txBody>
      </p:sp>
      <p:sp>
        <p:nvSpPr>
          <p:cNvPr id="51247" name="Rectangle 52"/>
          <p:cNvSpPr>
            <a:spLocks noChangeArrowheads="1"/>
          </p:cNvSpPr>
          <p:nvPr/>
        </p:nvSpPr>
        <p:spPr bwMode="auto">
          <a:xfrm>
            <a:off x="6516688" y="4462041"/>
            <a:ext cx="1871662" cy="396875"/>
          </a:xfrm>
          <a:prstGeom prst="rect">
            <a:avLst/>
          </a:prstGeom>
          <a:solidFill>
            <a:srgbClr val="FFFF66"/>
          </a:solidFill>
          <a:ln w="9525">
            <a:solidFill>
              <a:schemeClr val="tx2"/>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lvl1pPr>
              <a:defRPr sz="2000">
                <a:solidFill>
                  <a:schemeClr val="tx1"/>
                </a:solidFill>
                <a:latin typeface="Tahoma" panose="020B0604030504040204" pitchFamily="34" charset="0"/>
                <a:ea typeface="宋体" panose="02010600030101010101" pitchFamily="2" charset="-122"/>
              </a:defRPr>
            </a:lvl1pPr>
            <a:lvl2pPr marL="742950" indent="-285750">
              <a:defRPr sz="2000">
                <a:solidFill>
                  <a:schemeClr val="tx1"/>
                </a:solidFill>
                <a:latin typeface="Tahoma" panose="020B0604030504040204" pitchFamily="34" charset="0"/>
                <a:ea typeface="宋体" panose="02010600030101010101" pitchFamily="2" charset="-122"/>
              </a:defRPr>
            </a:lvl2pPr>
            <a:lvl3pPr marL="1143000" indent="-228600">
              <a:defRPr sz="2000">
                <a:solidFill>
                  <a:schemeClr val="tx1"/>
                </a:solidFill>
                <a:latin typeface="Tahoma" panose="020B0604030504040204" pitchFamily="34" charset="0"/>
                <a:ea typeface="宋体" panose="02010600030101010101" pitchFamily="2" charset="-122"/>
              </a:defRPr>
            </a:lvl3pPr>
            <a:lvl4pPr marL="1600200" indent="-228600">
              <a:defRPr sz="2000">
                <a:solidFill>
                  <a:schemeClr val="tx1"/>
                </a:solidFill>
                <a:latin typeface="Tahoma" panose="020B0604030504040204" pitchFamily="34" charset="0"/>
                <a:ea typeface="宋体" panose="02010600030101010101" pitchFamily="2" charset="-122"/>
              </a:defRPr>
            </a:lvl4pPr>
            <a:lvl5pPr marL="2057400" indent="-228600">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sz="2000">
                <a:solidFill>
                  <a:schemeClr val="tx1"/>
                </a:solidFill>
                <a:latin typeface="Tahoma" panose="020B0604030504040204" pitchFamily="34" charset="0"/>
                <a:ea typeface="宋体" panose="02010600030101010101" pitchFamily="2" charset="-122"/>
              </a:defRPr>
            </a:lvl9pPr>
          </a:lstStyle>
          <a:p>
            <a:pPr algn="ctr" eaLnBrk="1" hangingPunct="1"/>
            <a:r>
              <a:rPr lang="en-US" altLang="zh-CN" sz="1800" dirty="0">
                <a:latin typeface="Arial" panose="020B0604020202020204" pitchFamily="34" charset="0"/>
                <a:ea typeface="黑体" panose="02010609060101010101" pitchFamily="49" charset="-122"/>
              </a:rPr>
              <a:t>NAV </a:t>
            </a:r>
            <a:r>
              <a:rPr lang="en-US" altLang="zh-CN" sz="1800" dirty="0" smtClean="0">
                <a:latin typeface="Arial" panose="020B0604020202020204" pitchFamily="34" charset="0"/>
                <a:ea typeface="黑体" panose="02010609060101010101" pitchFamily="49" charset="-122"/>
              </a:rPr>
              <a:t>(</a:t>
            </a:r>
            <a:r>
              <a:rPr lang="zh-CN" altLang="en-US" sz="1800" dirty="0" smtClean="0">
                <a:latin typeface="Arial" panose="020B0604020202020204" pitchFamily="34" charset="0"/>
                <a:ea typeface="黑体" panose="02010609060101010101" pitchFamily="49" charset="-122"/>
              </a:rPr>
              <a:t>分片</a:t>
            </a:r>
            <a:r>
              <a:rPr lang="en-US" altLang="zh-CN" sz="1800" dirty="0" smtClean="0">
                <a:latin typeface="Arial" panose="020B0604020202020204" pitchFamily="34" charset="0"/>
                <a:ea typeface="黑体" panose="02010609060101010101" pitchFamily="49" charset="-122"/>
              </a:rPr>
              <a:t>1)</a:t>
            </a:r>
            <a:endParaRPr lang="en-US" altLang="zh-CN" sz="1800" dirty="0">
              <a:latin typeface="Arial" panose="020B0604020202020204" pitchFamily="34" charset="0"/>
              <a:ea typeface="黑体" panose="02010609060101010101" pitchFamily="49" charset="-122"/>
            </a:endParaRPr>
          </a:p>
        </p:txBody>
      </p:sp>
      <p:sp>
        <p:nvSpPr>
          <p:cNvPr id="2" name="标题 1"/>
          <p:cNvSpPr>
            <a:spLocks noGrp="1"/>
          </p:cNvSpPr>
          <p:nvPr>
            <p:ph type="title"/>
          </p:nvPr>
        </p:nvSpPr>
        <p:spPr/>
        <p:txBody>
          <a:bodyPr/>
          <a:lstStyle/>
          <a:p>
            <a:r>
              <a:rPr lang="zh-CN" altLang="en-US" dirty="0">
                <a:latin typeface="+mn-ea"/>
                <a:ea typeface="+mn-ea"/>
              </a:rPr>
              <a:t>分片的发送举例 </a:t>
            </a:r>
          </a:p>
        </p:txBody>
      </p:sp>
      <p:sp>
        <p:nvSpPr>
          <p:cNvPr id="3" name="矩形 2"/>
          <p:cNvSpPr/>
          <p:nvPr/>
        </p:nvSpPr>
        <p:spPr>
          <a:xfrm>
            <a:off x="3143240" y="1285860"/>
            <a:ext cx="5718232" cy="461665"/>
          </a:xfrm>
          <a:prstGeom prst="rect">
            <a:avLst/>
          </a:prstGeom>
        </p:spPr>
        <p:txBody>
          <a:bodyPr wrap="none">
            <a:spAutoFit/>
          </a:bodyPr>
          <a:lstStyle/>
          <a:p>
            <a:r>
              <a:rPr lang="zh-CN" altLang="en-US" sz="2400" dirty="0">
                <a:latin typeface="+mn-lt"/>
                <a:ea typeface="+mn-ea"/>
              </a:rPr>
              <a:t>由过长</a:t>
            </a:r>
            <a:r>
              <a:rPr lang="zh-CN" altLang="en-US" sz="2400" dirty="0" smtClean="0">
                <a:latin typeface="+mn-lt"/>
                <a:ea typeface="+mn-ea"/>
              </a:rPr>
              <a:t>的</a:t>
            </a:r>
            <a:r>
              <a:rPr lang="en-US" altLang="zh-CN" sz="2400" dirty="0" smtClean="0">
                <a:latin typeface="+mn-lt"/>
                <a:ea typeface="+mn-ea"/>
              </a:rPr>
              <a:t>MAC</a:t>
            </a:r>
            <a:r>
              <a:rPr lang="zh-CN" altLang="en-US" sz="2400" dirty="0" smtClean="0">
                <a:latin typeface="+mn-lt"/>
                <a:ea typeface="+mn-ea"/>
              </a:rPr>
              <a:t>帧</a:t>
            </a:r>
            <a:r>
              <a:rPr lang="zh-CN" altLang="en-US" sz="2400" dirty="0">
                <a:latin typeface="+mn-lt"/>
                <a:ea typeface="+mn-ea"/>
              </a:rPr>
              <a:t>分片后的</a:t>
            </a:r>
            <a:r>
              <a:rPr lang="zh-CN" altLang="en-US" sz="2400" dirty="0" smtClean="0">
                <a:latin typeface="+mn-lt"/>
                <a:ea typeface="+mn-ea"/>
              </a:rPr>
              <a:t>数据帧</a:t>
            </a:r>
            <a:r>
              <a:rPr lang="zh-CN" altLang="en-US" sz="2400" dirty="0" smtClean="0">
                <a:solidFill>
                  <a:srgbClr val="FF0000"/>
                </a:solidFill>
                <a:latin typeface="+mn-lt"/>
                <a:ea typeface="+mn-ea"/>
              </a:rPr>
              <a:t>使用</a:t>
            </a:r>
            <a:r>
              <a:rPr lang="en-US" altLang="zh-CN" sz="2400" dirty="0" smtClean="0">
                <a:solidFill>
                  <a:srgbClr val="FF0000"/>
                </a:solidFill>
                <a:latin typeface="+mn-lt"/>
                <a:ea typeface="+mn-ea"/>
              </a:rPr>
              <a:t>SIFS</a:t>
            </a:r>
            <a:endParaRPr lang="zh-CN" altLang="en-US" sz="2400" dirty="0">
              <a:latin typeface="+mn-lt"/>
              <a:ea typeface="+mn-ea"/>
            </a:endParaRPr>
          </a:p>
        </p:txBody>
      </p:sp>
      <p:grpSp>
        <p:nvGrpSpPr>
          <p:cNvPr id="54" name="组合 53"/>
          <p:cNvGrpSpPr/>
          <p:nvPr/>
        </p:nvGrpSpPr>
        <p:grpSpPr>
          <a:xfrm>
            <a:off x="4429126" y="1714488"/>
            <a:ext cx="2175419" cy="1341030"/>
            <a:chOff x="4429126" y="1714488"/>
            <a:chExt cx="2175419" cy="1341030"/>
          </a:xfrm>
        </p:grpSpPr>
        <p:cxnSp>
          <p:nvCxnSpPr>
            <p:cNvPr id="5" name="肘形连接符 4"/>
            <p:cNvCxnSpPr/>
            <p:nvPr/>
          </p:nvCxnSpPr>
          <p:spPr>
            <a:xfrm rot="16200000" flipV="1">
              <a:off x="3910217" y="2233397"/>
              <a:ext cx="1341030" cy="303211"/>
            </a:xfrm>
            <a:prstGeom prst="bentConnector3">
              <a:avLst>
                <a:gd name="adj1" fmla="val 50000"/>
              </a:avLst>
            </a:prstGeom>
            <a:ln w="28575">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0" name="肘形连接符 49"/>
            <p:cNvCxnSpPr/>
            <p:nvPr/>
          </p:nvCxnSpPr>
          <p:spPr>
            <a:xfrm rot="16200000" flipV="1">
              <a:off x="5792329" y="2208673"/>
              <a:ext cx="1306402" cy="318031"/>
            </a:xfrm>
            <a:prstGeom prst="bentConnector3">
              <a:avLst>
                <a:gd name="adj1" fmla="val 50000"/>
              </a:avLst>
            </a:prstGeom>
            <a:ln w="28575">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xmlns="" val="80686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wipe(down)">
                                      <p:cBhvr>
                                        <p:cTn id="7" dur="1000"/>
                                        <p:tgtEl>
                                          <p:spTgt spid="54"/>
                                        </p:tgtEl>
                                      </p:cBhvr>
                                    </p:animEffect>
                                  </p:childTnLst>
                                </p:cTn>
                              </p:par>
                            </p:childTnLst>
                          </p:cTn>
                        </p:par>
                        <p:par>
                          <p:cTn id="8" fill="hold">
                            <p:stCondLst>
                              <p:cond delay="1000"/>
                            </p:stCondLst>
                            <p:childTnLst>
                              <p:par>
                                <p:cTn id="9" presetID="1" presetClass="entr" presetSubtype="0" fill="hold"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p:cNvSpPr>
            <a:spLocks noGrp="1" noChangeArrowheads="1"/>
          </p:cNvSpPr>
          <p:nvPr>
            <p:ph type="title"/>
          </p:nvPr>
        </p:nvSpPr>
        <p:spPr/>
        <p:txBody>
          <a:bodyPr/>
          <a:lstStyle/>
          <a:p>
            <a:pPr eaLnBrk="1" hangingPunct="1"/>
            <a:r>
              <a:rPr lang="en-US" altLang="zh-CN" dirty="0" smtClean="0">
                <a:latin typeface="+mn-lt"/>
              </a:rPr>
              <a:t>3. Mobility in the Same IP Subnet</a:t>
            </a:r>
            <a:endParaRPr lang="zh-CN" altLang="en-US" dirty="0" smtClean="0">
              <a:latin typeface="+mn-lt"/>
            </a:endParaRPr>
          </a:p>
        </p:txBody>
      </p:sp>
      <p:sp>
        <p:nvSpPr>
          <p:cNvPr id="102403" name="Rectangle 3"/>
          <p:cNvSpPr>
            <a:spLocks noGrp="1" noChangeArrowheads="1"/>
          </p:cNvSpPr>
          <p:nvPr>
            <p:ph type="body" idx="1"/>
          </p:nvPr>
        </p:nvSpPr>
        <p:spPr>
          <a:xfrm>
            <a:off x="304800" y="1021080"/>
            <a:ext cx="8470900" cy="5166360"/>
          </a:xfrm>
        </p:spPr>
        <p:txBody>
          <a:bodyPr/>
          <a:lstStyle/>
          <a:p>
            <a:pPr eaLnBrk="1" hangingPunct="1"/>
            <a:r>
              <a:rPr lang="en-US" altLang="zh-CN" dirty="0" smtClean="0"/>
              <a:t>In order to increase the physical range of a wireless LAN, companies and universities will often </a:t>
            </a:r>
            <a:r>
              <a:rPr lang="en-US" altLang="zh-CN" dirty="0" smtClean="0">
                <a:solidFill>
                  <a:srgbClr val="FF0000"/>
                </a:solidFill>
              </a:rPr>
              <a:t>deploy</a:t>
            </a:r>
            <a:r>
              <a:rPr lang="en-US" altLang="zh-CN" dirty="0" smtClean="0"/>
              <a:t> multiple BSSs within the same IP subnet. </a:t>
            </a:r>
          </a:p>
          <a:p>
            <a:pPr eaLnBrk="1" hangingPunct="1"/>
            <a:endParaRPr lang="en-US" altLang="zh-CN" dirty="0" smtClean="0"/>
          </a:p>
          <a:p>
            <a:pPr eaLnBrk="1" hangingPunct="1"/>
            <a:r>
              <a:rPr lang="en-US" altLang="zh-CN" dirty="0" smtClean="0"/>
              <a:t>This naturally </a:t>
            </a:r>
            <a:r>
              <a:rPr lang="en-US" altLang="zh-CN" dirty="0" smtClean="0">
                <a:solidFill>
                  <a:srgbClr val="FF0000"/>
                </a:solidFill>
              </a:rPr>
              <a:t>raises</a:t>
            </a:r>
            <a:r>
              <a:rPr lang="en-US" altLang="zh-CN" dirty="0" smtClean="0"/>
              <a:t> the issue of mobility among the BSSs.</a:t>
            </a:r>
          </a:p>
          <a:p>
            <a:pPr eaLnBrk="1" hangingPunct="1"/>
            <a:endParaRPr lang="en-US" altLang="zh-CN" dirty="0" smtClean="0"/>
          </a:p>
          <a:p>
            <a:pPr eaLnBrk="1" hangingPunct="1"/>
            <a:r>
              <a:rPr lang="en-US" altLang="zh-CN" dirty="0" smtClean="0"/>
              <a:t>— how do wireless stations </a:t>
            </a:r>
            <a:r>
              <a:rPr lang="en-US" altLang="zh-CN" dirty="0" smtClean="0">
                <a:solidFill>
                  <a:srgbClr val="FF0000"/>
                </a:solidFill>
              </a:rPr>
              <a:t>seamlessly</a:t>
            </a:r>
            <a:r>
              <a:rPr lang="en-US" altLang="zh-CN" dirty="0" smtClean="0"/>
              <a:t> move from one BSS to another </a:t>
            </a:r>
            <a:r>
              <a:rPr lang="en-US" altLang="zh-CN" dirty="0" smtClean="0">
                <a:solidFill>
                  <a:srgbClr val="FF0000"/>
                </a:solidFill>
              </a:rPr>
              <a:t>while </a:t>
            </a:r>
            <a:r>
              <a:rPr lang="en-US" altLang="zh-CN" dirty="0" smtClean="0"/>
              <a:t>maintaining ongoing TCP session?  </a:t>
            </a:r>
          </a:p>
          <a:p>
            <a:pPr eaLnBrk="1" hangingPunct="1"/>
            <a:endParaRPr lang="en-US" altLang="zh-CN" dirty="0"/>
          </a:p>
          <a:p>
            <a:pPr eaLnBrk="1" hangingPunct="1"/>
            <a:r>
              <a:rPr lang="en-US" altLang="zh-CN" dirty="0" smtClean="0"/>
              <a:t>Mobility can </a:t>
            </a:r>
            <a:r>
              <a:rPr lang="en-US" altLang="zh-CN" dirty="0"/>
              <a:t>be handled in a relatively straightforward manner when the BSSs are part of the subnet.  </a:t>
            </a:r>
          </a:p>
        </p:txBody>
      </p:sp>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5954" name="Picture 2" descr="Fig19_06"/>
          <p:cNvPicPr>
            <a:picLocks noChangeAspect="1" noChangeArrowheads="1"/>
          </p:cNvPicPr>
          <p:nvPr/>
        </p:nvPicPr>
        <p:blipFill>
          <a:blip r:embed="rId2" cstate="print"/>
          <a:srcRect/>
          <a:stretch>
            <a:fillRect/>
          </a:stretch>
        </p:blipFill>
        <p:spPr bwMode="auto">
          <a:xfrm>
            <a:off x="838200" y="1219200"/>
            <a:ext cx="6769100" cy="4705350"/>
          </a:xfrm>
          <a:prstGeom prst="rect">
            <a:avLst/>
          </a:prstGeom>
          <a:noFill/>
          <a:ln w="9525">
            <a:noFill/>
            <a:miter lim="800000"/>
            <a:headEnd/>
            <a:tailEnd/>
          </a:ln>
        </p:spPr>
      </p:pic>
      <p:sp>
        <p:nvSpPr>
          <p:cNvPr id="765955" name="Rectangle 4"/>
          <p:cNvSpPr>
            <a:spLocks noGrp="1" noChangeArrowheads="1"/>
          </p:cNvSpPr>
          <p:nvPr>
            <p:ph type="title" idx="4294967295"/>
          </p:nvPr>
        </p:nvSpPr>
        <p:spPr>
          <a:xfrm>
            <a:off x="366713" y="228600"/>
            <a:ext cx="8426450" cy="596900"/>
          </a:xfrm>
        </p:spPr>
        <p:txBody>
          <a:bodyPr/>
          <a:lstStyle/>
          <a:p>
            <a:r>
              <a:rPr lang="en-US" altLang="zh-CN" dirty="0" smtClean="0">
                <a:latin typeface="+mn-lt"/>
              </a:rPr>
              <a:t>Ongoing TCP sessions or </a:t>
            </a:r>
            <a:r>
              <a:rPr lang="en-US" altLang="zh-CN" dirty="0">
                <a:latin typeface="+mn-lt"/>
              </a:rPr>
              <a:t>connections</a:t>
            </a:r>
            <a:endParaRPr lang="zh-CN" altLang="en-US" dirty="0">
              <a:latin typeface="+mn-lt"/>
            </a:endParaRPr>
          </a:p>
        </p:txBody>
      </p:sp>
    </p:spTree>
    <p:extLst>
      <p:ext uri="{BB962C8B-B14F-4D97-AF65-F5344CB8AC3E}">
        <p14:creationId xmlns:p14="http://schemas.microsoft.com/office/powerpoint/2010/main" xmlns="" val="2182973269"/>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mn-lt"/>
                <a:ea typeface="ＭＳ Ｐゴシック" charset="0"/>
              </a:rPr>
              <a:t>802.11: mobility within </a:t>
            </a:r>
            <a:r>
              <a:rPr lang="en-US" altLang="zh-CN" dirty="0" smtClean="0">
                <a:latin typeface="+mn-lt"/>
                <a:ea typeface="ＭＳ Ｐゴシック" charset="0"/>
              </a:rPr>
              <a:t>the same subnet</a:t>
            </a:r>
            <a:endParaRPr lang="zh-CN" altLang="en-US" dirty="0">
              <a:latin typeface="+mn-lt"/>
            </a:endParaRPr>
          </a:p>
        </p:txBody>
      </p:sp>
      <p:sp>
        <p:nvSpPr>
          <p:cNvPr id="31749" name="Rectangle 94"/>
          <p:cNvSpPr>
            <a:spLocks noGrp="1" noChangeArrowheads="1"/>
          </p:cNvSpPr>
          <p:nvPr>
            <p:ph sz="half" idx="1"/>
          </p:nvPr>
        </p:nvSpPr>
        <p:spPr>
          <a:xfrm>
            <a:off x="317499" y="1010653"/>
            <a:ext cx="4905713" cy="5183670"/>
          </a:xfrm>
        </p:spPr>
        <p:txBody>
          <a:bodyPr/>
          <a:lstStyle/>
          <a:p>
            <a:pPr marL="342000">
              <a:spcBef>
                <a:spcPts val="600"/>
              </a:spcBef>
              <a:tabLst>
                <a:tab pos="746125" algn="l"/>
              </a:tabLst>
            </a:pPr>
            <a:r>
              <a:rPr lang="en-US" altLang="zh-CN" sz="2000" dirty="0" smtClean="0"/>
              <a:t>H1 remains in the same IP subnet: IP address can remain same</a:t>
            </a:r>
          </a:p>
          <a:p>
            <a:pPr marL="342000">
              <a:spcBef>
                <a:spcPts val="600"/>
              </a:spcBef>
              <a:tabLst>
                <a:tab pos="746125" algn="l"/>
              </a:tabLst>
            </a:pPr>
            <a:r>
              <a:rPr lang="en-US" altLang="zh-CN" sz="2000" dirty="0" smtClean="0"/>
              <a:t>switch: which AP is associated with H1?</a:t>
            </a:r>
          </a:p>
          <a:p>
            <a:pPr marL="342000">
              <a:spcBef>
                <a:spcPts val="600"/>
              </a:spcBef>
              <a:buSzPct val="85000"/>
              <a:tabLst>
                <a:tab pos="746125" algn="l"/>
              </a:tabLst>
            </a:pPr>
            <a:endParaRPr lang="en-US" altLang="zh-CN" sz="2000" dirty="0" smtClean="0"/>
          </a:p>
          <a:p>
            <a:pPr marL="342000">
              <a:spcBef>
                <a:spcPts val="600"/>
              </a:spcBef>
              <a:buSzPct val="85000"/>
              <a:tabLst>
                <a:tab pos="746125" algn="l"/>
              </a:tabLst>
            </a:pPr>
            <a:r>
              <a:rPr lang="en-US" altLang="zh-CN" sz="2000" dirty="0" smtClean="0"/>
              <a:t>How </a:t>
            </a:r>
            <a:r>
              <a:rPr lang="en-US" altLang="zh-CN" sz="2000" dirty="0"/>
              <a:t>does </a:t>
            </a:r>
            <a:r>
              <a:rPr lang="en-US" altLang="zh-CN" sz="2000" dirty="0" smtClean="0"/>
              <a:t>the switch know </a:t>
            </a:r>
            <a:r>
              <a:rPr lang="en-US" altLang="zh-CN" sz="2000" dirty="0"/>
              <a:t>that the </a:t>
            </a:r>
            <a:r>
              <a:rPr lang="en-US" altLang="zh-CN" sz="2000" dirty="0" smtClean="0"/>
              <a:t>host</a:t>
            </a:r>
            <a:r>
              <a:rPr lang="en-US" altLang="zh-CN" sz="2000" dirty="0"/>
              <a:t> H1</a:t>
            </a:r>
            <a:r>
              <a:rPr lang="en-US" altLang="zh-CN" sz="2000" dirty="0" smtClean="0"/>
              <a:t> </a:t>
            </a:r>
            <a:r>
              <a:rPr lang="en-US" altLang="zh-CN" sz="2000" dirty="0"/>
              <a:t>has moved from one AP to another?  </a:t>
            </a:r>
          </a:p>
          <a:p>
            <a:pPr marL="342000">
              <a:spcBef>
                <a:spcPts val="600"/>
              </a:spcBef>
              <a:buSzPct val="85000"/>
              <a:buFont typeface="Wingdings" panose="05000000000000000000" pitchFamily="2" charset="2"/>
              <a:buChar char="þ"/>
              <a:tabLst>
                <a:tab pos="746125" algn="l"/>
              </a:tabLst>
            </a:pPr>
            <a:r>
              <a:rPr lang="en-US" altLang="zh-CN" sz="2000" dirty="0" smtClean="0">
                <a:solidFill>
                  <a:srgbClr val="C00000"/>
                </a:solidFill>
              </a:rPr>
              <a:t>self-learning</a:t>
            </a:r>
            <a:r>
              <a:rPr lang="en-US" altLang="zh-CN" sz="2000" dirty="0" smtClean="0"/>
              <a:t>: switch will see frame from H1 and </a:t>
            </a:r>
            <a:r>
              <a:rPr lang="en-US" altLang="ja-JP" sz="2000" dirty="0" smtClean="0"/>
              <a:t>“remember” which switch port can be used to reach H1</a:t>
            </a:r>
          </a:p>
          <a:p>
            <a:pPr marL="342000">
              <a:spcBef>
                <a:spcPts val="600"/>
              </a:spcBef>
              <a:buSzPct val="85000"/>
              <a:buFont typeface="Wingdings" panose="05000000000000000000" pitchFamily="2" charset="2"/>
              <a:buChar char="þ"/>
              <a:tabLst>
                <a:tab pos="746125" algn="l"/>
              </a:tabLst>
            </a:pPr>
            <a:r>
              <a:rPr lang="en-US" altLang="zh-CN" sz="2000" dirty="0">
                <a:solidFill>
                  <a:srgbClr val="C00000"/>
                </a:solidFill>
              </a:rPr>
              <a:t>One solution</a:t>
            </a:r>
            <a:r>
              <a:rPr lang="en-US" altLang="zh-CN" sz="2000" dirty="0"/>
              <a:t>: for AP2 to send a broadcast Ethernet frame with H1's source address to the switch just after the new association. </a:t>
            </a:r>
          </a:p>
        </p:txBody>
      </p:sp>
      <p:sp>
        <p:nvSpPr>
          <p:cNvPr id="31750" name="Oval 5"/>
          <p:cNvSpPr>
            <a:spLocks noChangeArrowheads="1"/>
          </p:cNvSpPr>
          <p:nvPr/>
        </p:nvSpPr>
        <p:spPr bwMode="auto">
          <a:xfrm>
            <a:off x="6769303" y="3454086"/>
            <a:ext cx="2154237" cy="2093912"/>
          </a:xfrm>
          <a:prstGeom prst="ellipse">
            <a:avLst/>
          </a:prstGeom>
          <a:solidFill>
            <a:srgbClr val="99CCFF"/>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Comic Sans MS" panose="030F0702030302020204" pitchFamily="66" charset="0"/>
                <a:ea typeface="MS PGothic" panose="020B0600070205080204" pitchFamily="34" charset="-128"/>
              </a:defRPr>
            </a:lvl1pPr>
            <a:lvl2pPr marL="742950" indent="-285750">
              <a:defRPr sz="2400">
                <a:solidFill>
                  <a:schemeClr val="tx1"/>
                </a:solidFill>
                <a:latin typeface="Comic Sans MS" panose="030F0702030302020204" pitchFamily="66" charset="0"/>
                <a:ea typeface="MS PGothic" panose="020B0600070205080204" pitchFamily="34" charset="-128"/>
              </a:defRPr>
            </a:lvl2pPr>
            <a:lvl3pPr marL="1143000" indent="-228600">
              <a:defRPr sz="2400">
                <a:solidFill>
                  <a:schemeClr val="tx1"/>
                </a:solidFill>
                <a:latin typeface="Comic Sans MS" panose="030F0702030302020204" pitchFamily="66" charset="0"/>
                <a:ea typeface="MS PGothic" panose="020B0600070205080204" pitchFamily="34" charset="-128"/>
              </a:defRPr>
            </a:lvl3pPr>
            <a:lvl4pPr marL="1600200" indent="-228600">
              <a:defRPr sz="2400">
                <a:solidFill>
                  <a:schemeClr val="tx1"/>
                </a:solidFill>
                <a:latin typeface="Comic Sans MS" panose="030F0702030302020204" pitchFamily="66" charset="0"/>
                <a:ea typeface="MS PGothic" panose="020B0600070205080204" pitchFamily="34" charset="-128"/>
              </a:defRPr>
            </a:lvl4pPr>
            <a:lvl5pPr marL="2057400" indent="-228600">
              <a:defRPr sz="2400">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9pPr>
          </a:lstStyle>
          <a:p>
            <a:endParaRPr lang="zh-CN" altLang="zh-CN" sz="1800">
              <a:latin typeface="+mn-lt"/>
            </a:endParaRPr>
          </a:p>
        </p:txBody>
      </p:sp>
      <p:sp>
        <p:nvSpPr>
          <p:cNvPr id="31751" name="Oval 38"/>
          <p:cNvSpPr>
            <a:spLocks noChangeArrowheads="1"/>
          </p:cNvSpPr>
          <p:nvPr/>
        </p:nvSpPr>
        <p:spPr bwMode="auto">
          <a:xfrm>
            <a:off x="5062740" y="3515998"/>
            <a:ext cx="2278063" cy="2051050"/>
          </a:xfrm>
          <a:prstGeom prst="ellipse">
            <a:avLst/>
          </a:prstGeom>
          <a:solidFill>
            <a:srgbClr val="99CCFF"/>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Comic Sans MS" panose="030F0702030302020204" pitchFamily="66" charset="0"/>
                <a:ea typeface="MS PGothic" panose="020B0600070205080204" pitchFamily="34" charset="-128"/>
              </a:defRPr>
            </a:lvl1pPr>
            <a:lvl2pPr marL="742950" indent="-285750">
              <a:defRPr sz="2400">
                <a:solidFill>
                  <a:schemeClr val="tx1"/>
                </a:solidFill>
                <a:latin typeface="Comic Sans MS" panose="030F0702030302020204" pitchFamily="66" charset="0"/>
                <a:ea typeface="MS PGothic" panose="020B0600070205080204" pitchFamily="34" charset="-128"/>
              </a:defRPr>
            </a:lvl2pPr>
            <a:lvl3pPr marL="1143000" indent="-228600">
              <a:defRPr sz="2400">
                <a:solidFill>
                  <a:schemeClr val="tx1"/>
                </a:solidFill>
                <a:latin typeface="Comic Sans MS" panose="030F0702030302020204" pitchFamily="66" charset="0"/>
                <a:ea typeface="MS PGothic" panose="020B0600070205080204" pitchFamily="34" charset="-128"/>
              </a:defRPr>
            </a:lvl3pPr>
            <a:lvl4pPr marL="1600200" indent="-228600">
              <a:defRPr sz="2400">
                <a:solidFill>
                  <a:schemeClr val="tx1"/>
                </a:solidFill>
                <a:latin typeface="Comic Sans MS" panose="030F0702030302020204" pitchFamily="66" charset="0"/>
                <a:ea typeface="MS PGothic" panose="020B0600070205080204" pitchFamily="34" charset="-128"/>
              </a:defRPr>
            </a:lvl4pPr>
            <a:lvl5pPr marL="2057400" indent="-228600">
              <a:defRPr sz="2400">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9pPr>
          </a:lstStyle>
          <a:p>
            <a:endParaRPr lang="zh-CN" altLang="zh-CN" sz="1800">
              <a:latin typeface="+mn-lt"/>
            </a:endParaRPr>
          </a:p>
        </p:txBody>
      </p:sp>
      <p:sp>
        <p:nvSpPr>
          <p:cNvPr id="31752" name="Line 59"/>
          <p:cNvSpPr>
            <a:spLocks noChangeShapeType="1"/>
          </p:cNvSpPr>
          <p:nvPr/>
        </p:nvSpPr>
        <p:spPr bwMode="auto">
          <a:xfrm>
            <a:off x="7182053" y="4500248"/>
            <a:ext cx="3048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600">
              <a:latin typeface="+mn-lt"/>
              <a:ea typeface="ＭＳ Ｐゴシック" charset="0"/>
            </a:endParaRPr>
          </a:p>
        </p:txBody>
      </p:sp>
      <p:sp>
        <p:nvSpPr>
          <p:cNvPr id="31753" name="Line 60"/>
          <p:cNvSpPr>
            <a:spLocks noChangeShapeType="1"/>
          </p:cNvSpPr>
          <p:nvPr/>
        </p:nvSpPr>
        <p:spPr bwMode="auto">
          <a:xfrm flipH="1">
            <a:off x="6694690" y="4403411"/>
            <a:ext cx="190500"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600">
              <a:latin typeface="+mn-lt"/>
              <a:ea typeface="ＭＳ Ｐゴシック" charset="0"/>
            </a:endParaRPr>
          </a:p>
        </p:txBody>
      </p:sp>
      <p:sp>
        <p:nvSpPr>
          <p:cNvPr id="31754" name="Line 61"/>
          <p:cNvSpPr>
            <a:spLocks noChangeShapeType="1"/>
          </p:cNvSpPr>
          <p:nvPr/>
        </p:nvSpPr>
        <p:spPr bwMode="auto">
          <a:xfrm flipH="1">
            <a:off x="6708978" y="4479611"/>
            <a:ext cx="190500"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600">
              <a:latin typeface="+mn-lt"/>
              <a:ea typeface="ＭＳ Ｐゴシック" charset="0"/>
            </a:endParaRPr>
          </a:p>
        </p:txBody>
      </p:sp>
      <p:sp>
        <p:nvSpPr>
          <p:cNvPr id="31755" name="Line 62"/>
          <p:cNvSpPr>
            <a:spLocks noChangeShapeType="1"/>
          </p:cNvSpPr>
          <p:nvPr/>
        </p:nvSpPr>
        <p:spPr bwMode="auto">
          <a:xfrm flipH="1">
            <a:off x="6651828" y="4546286"/>
            <a:ext cx="190500"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600">
              <a:latin typeface="+mn-lt"/>
              <a:ea typeface="ＭＳ Ｐゴシック" charset="0"/>
            </a:endParaRPr>
          </a:p>
        </p:txBody>
      </p:sp>
      <p:grpSp>
        <p:nvGrpSpPr>
          <p:cNvPr id="3" name="Group 356"/>
          <p:cNvGrpSpPr>
            <a:grpSpLocks/>
          </p:cNvGrpSpPr>
          <p:nvPr/>
        </p:nvGrpSpPr>
        <p:grpSpPr bwMode="auto">
          <a:xfrm>
            <a:off x="8394903" y="3941448"/>
            <a:ext cx="333375" cy="369888"/>
            <a:chOff x="313" y="1497"/>
            <a:chExt cx="1152" cy="1014"/>
          </a:xfrm>
        </p:grpSpPr>
        <p:pic>
          <p:nvPicPr>
            <p:cNvPr id="76856" name="Picture 354" descr="laptop_stylized_small"/>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313" y="1727"/>
              <a:ext cx="1152" cy="78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6857" name="Picture 355" descr="antenna_stylized"/>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334" y="1497"/>
              <a:ext cx="1113" cy="6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grpSp>
        <p:nvGrpSpPr>
          <p:cNvPr id="4" name="Group 403"/>
          <p:cNvGrpSpPr>
            <a:grpSpLocks/>
          </p:cNvGrpSpPr>
          <p:nvPr/>
        </p:nvGrpSpPr>
        <p:grpSpPr bwMode="auto">
          <a:xfrm>
            <a:off x="5358015" y="4430398"/>
            <a:ext cx="525463" cy="392113"/>
            <a:chOff x="2751" y="1851"/>
            <a:chExt cx="462" cy="478"/>
          </a:xfrm>
        </p:grpSpPr>
        <p:pic>
          <p:nvPicPr>
            <p:cNvPr id="76854" name="Picture 364" descr="iphone_stylized_small"/>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2928" y="1922"/>
              <a:ext cx="152" cy="40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6855" name="Picture 402" descr="antenna_radiation_stylized"/>
            <p:cNvPicPr>
              <a:picLocks noChangeAspect="1" noChangeArrowheads="1"/>
            </p:cNvPicPr>
            <p:nvPr/>
          </p:nvPicPr>
          <p:blipFill>
            <a:blip r:embed="rId6" cstate="print">
              <a:extLst>
                <a:ext uri="{28A0092B-C50C-407E-A947-70E740481C1C}">
                  <a14:useLocalDpi xmlns:a14="http://schemas.microsoft.com/office/drawing/2010/main" xmlns="" val="0"/>
                </a:ext>
              </a:extLst>
            </a:blip>
            <a:srcRect/>
            <a:stretch>
              <a:fillRect/>
            </a:stretch>
          </p:blipFill>
          <p:spPr bwMode="auto">
            <a:xfrm>
              <a:off x="2751" y="1851"/>
              <a:ext cx="462" cy="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grpSp>
        <p:nvGrpSpPr>
          <p:cNvPr id="6" name="Group 356"/>
          <p:cNvGrpSpPr>
            <a:grpSpLocks/>
          </p:cNvGrpSpPr>
          <p:nvPr/>
        </p:nvGrpSpPr>
        <p:grpSpPr bwMode="auto">
          <a:xfrm>
            <a:off x="7734503" y="4866961"/>
            <a:ext cx="363537" cy="338137"/>
            <a:chOff x="313" y="1497"/>
            <a:chExt cx="1152" cy="1014"/>
          </a:xfrm>
        </p:grpSpPr>
        <p:pic>
          <p:nvPicPr>
            <p:cNvPr id="76852" name="Picture 354" descr="laptop_stylized_small"/>
            <p:cNvPicPr>
              <a:picLocks noChangeAspect="1" noChangeArrowheads="1"/>
            </p:cNvPicPr>
            <p:nvPr/>
          </p:nvPicPr>
          <p:blipFill>
            <a:blip r:embed="rId7">
              <a:extLst>
                <a:ext uri="{28A0092B-C50C-407E-A947-70E740481C1C}">
                  <a14:useLocalDpi xmlns:a14="http://schemas.microsoft.com/office/drawing/2010/main" xmlns="" val="0"/>
                </a:ext>
              </a:extLst>
            </a:blip>
            <a:srcRect/>
            <a:stretch>
              <a:fillRect/>
            </a:stretch>
          </p:blipFill>
          <p:spPr bwMode="auto">
            <a:xfrm>
              <a:off x="313" y="1727"/>
              <a:ext cx="1152" cy="78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6853" name="Picture 355" descr="antenna_stylized"/>
            <p:cNvPicPr>
              <a:picLocks noChangeAspect="1" noChangeArrowheads="1"/>
            </p:cNvPicPr>
            <p:nvPr/>
          </p:nvPicPr>
          <p:blipFill>
            <a:blip r:embed="rId8">
              <a:extLst>
                <a:ext uri="{28A0092B-C50C-407E-A947-70E740481C1C}">
                  <a14:useLocalDpi xmlns:a14="http://schemas.microsoft.com/office/drawing/2010/main" xmlns="" val="0"/>
                </a:ext>
              </a:extLst>
            </a:blip>
            <a:srcRect/>
            <a:stretch>
              <a:fillRect/>
            </a:stretch>
          </p:blipFill>
          <p:spPr bwMode="auto">
            <a:xfrm>
              <a:off x="334" y="1497"/>
              <a:ext cx="1113" cy="6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grpSp>
        <p:nvGrpSpPr>
          <p:cNvPr id="7" name="Group 356"/>
          <p:cNvGrpSpPr>
            <a:grpSpLocks/>
          </p:cNvGrpSpPr>
          <p:nvPr/>
        </p:nvGrpSpPr>
        <p:grpSpPr bwMode="auto">
          <a:xfrm>
            <a:off x="6505778" y="4887598"/>
            <a:ext cx="376237" cy="347663"/>
            <a:chOff x="313" y="1497"/>
            <a:chExt cx="1152" cy="1014"/>
          </a:xfrm>
        </p:grpSpPr>
        <p:pic>
          <p:nvPicPr>
            <p:cNvPr id="76850" name="Picture 354" descr="laptop_stylized_small"/>
            <p:cNvPicPr>
              <a:picLocks noChangeAspect="1" noChangeArrowheads="1"/>
            </p:cNvPicPr>
            <p:nvPr/>
          </p:nvPicPr>
          <p:blipFill>
            <a:blip r:embed="rId9" cstate="print">
              <a:extLst>
                <a:ext uri="{28A0092B-C50C-407E-A947-70E740481C1C}">
                  <a14:useLocalDpi xmlns:a14="http://schemas.microsoft.com/office/drawing/2010/main" xmlns="" val="0"/>
                </a:ext>
              </a:extLst>
            </a:blip>
            <a:srcRect/>
            <a:stretch>
              <a:fillRect/>
            </a:stretch>
          </p:blipFill>
          <p:spPr bwMode="auto">
            <a:xfrm>
              <a:off x="313" y="1727"/>
              <a:ext cx="1152" cy="78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6851" name="Picture 355" descr="antenna_stylized"/>
            <p:cNvPicPr>
              <a:picLocks noChangeAspect="1" noChangeArrowheads="1"/>
            </p:cNvPicPr>
            <p:nvPr/>
          </p:nvPicPr>
          <p:blipFill>
            <a:blip r:embed="rId10">
              <a:extLst>
                <a:ext uri="{28A0092B-C50C-407E-A947-70E740481C1C}">
                  <a14:useLocalDpi xmlns:a14="http://schemas.microsoft.com/office/drawing/2010/main" xmlns="" val="0"/>
                </a:ext>
              </a:extLst>
            </a:blip>
            <a:srcRect/>
            <a:stretch>
              <a:fillRect/>
            </a:stretch>
          </p:blipFill>
          <p:spPr bwMode="auto">
            <a:xfrm>
              <a:off x="334" y="1497"/>
              <a:ext cx="1113" cy="6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grpSp>
        <p:nvGrpSpPr>
          <p:cNvPr id="8" name="Group 356"/>
          <p:cNvGrpSpPr>
            <a:grpSpLocks/>
          </p:cNvGrpSpPr>
          <p:nvPr/>
        </p:nvGrpSpPr>
        <p:grpSpPr bwMode="auto">
          <a:xfrm>
            <a:off x="5783465" y="4906648"/>
            <a:ext cx="384175" cy="438150"/>
            <a:chOff x="313" y="1497"/>
            <a:chExt cx="1152" cy="1014"/>
          </a:xfrm>
        </p:grpSpPr>
        <p:pic>
          <p:nvPicPr>
            <p:cNvPr id="76848" name="Picture 354" descr="laptop_stylized_small"/>
            <p:cNvPicPr>
              <a:picLocks noChangeAspect="1" noChangeArrowheads="1"/>
            </p:cNvPicPr>
            <p:nvPr/>
          </p:nvPicPr>
          <p:blipFill>
            <a:blip r:embed="rId11">
              <a:extLst>
                <a:ext uri="{28A0092B-C50C-407E-A947-70E740481C1C}">
                  <a14:useLocalDpi xmlns:a14="http://schemas.microsoft.com/office/drawing/2010/main" xmlns="" val="0"/>
                </a:ext>
              </a:extLst>
            </a:blip>
            <a:srcRect/>
            <a:stretch>
              <a:fillRect/>
            </a:stretch>
          </p:blipFill>
          <p:spPr bwMode="auto">
            <a:xfrm>
              <a:off x="313" y="1727"/>
              <a:ext cx="1152" cy="78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6849" name="Picture 355" descr="antenna_stylized"/>
            <p:cNvPicPr>
              <a:picLocks noChangeAspect="1" noChangeArrowheads="1"/>
            </p:cNvPicPr>
            <p:nvPr/>
          </p:nvPicPr>
          <p:blipFill>
            <a:blip r:embed="rId12">
              <a:extLst>
                <a:ext uri="{28A0092B-C50C-407E-A947-70E740481C1C}">
                  <a14:useLocalDpi xmlns:a14="http://schemas.microsoft.com/office/drawing/2010/main" xmlns="" val="0"/>
                </a:ext>
              </a:extLst>
            </a:blip>
            <a:srcRect/>
            <a:stretch>
              <a:fillRect/>
            </a:stretch>
          </p:blipFill>
          <p:spPr bwMode="auto">
            <a:xfrm>
              <a:off x="334" y="1497"/>
              <a:ext cx="1113" cy="6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grpSp>
        <p:nvGrpSpPr>
          <p:cNvPr id="9" name="Group 403"/>
          <p:cNvGrpSpPr>
            <a:grpSpLocks/>
          </p:cNvGrpSpPr>
          <p:nvPr/>
        </p:nvGrpSpPr>
        <p:grpSpPr bwMode="auto">
          <a:xfrm>
            <a:off x="5681865" y="3749361"/>
            <a:ext cx="487363" cy="401637"/>
            <a:chOff x="2751" y="1851"/>
            <a:chExt cx="462" cy="478"/>
          </a:xfrm>
        </p:grpSpPr>
        <p:pic>
          <p:nvPicPr>
            <p:cNvPr id="76846" name="Picture 364" descr="iphone_stylized_small"/>
            <p:cNvPicPr>
              <a:picLocks noChangeAspect="1" noChangeArrowheads="1"/>
            </p:cNvPicPr>
            <p:nvPr/>
          </p:nvPicPr>
          <p:blipFill>
            <a:blip r:embed="rId13">
              <a:extLst>
                <a:ext uri="{28A0092B-C50C-407E-A947-70E740481C1C}">
                  <a14:useLocalDpi xmlns:a14="http://schemas.microsoft.com/office/drawing/2010/main" xmlns="" val="0"/>
                </a:ext>
              </a:extLst>
            </a:blip>
            <a:srcRect/>
            <a:stretch>
              <a:fillRect/>
            </a:stretch>
          </p:blipFill>
          <p:spPr bwMode="auto">
            <a:xfrm>
              <a:off x="2928" y="1922"/>
              <a:ext cx="152" cy="40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6847" name="Picture 402" descr="antenna_radiation_stylized"/>
            <p:cNvPicPr>
              <a:picLocks noChangeAspect="1" noChangeArrowheads="1"/>
            </p:cNvPicPr>
            <p:nvPr/>
          </p:nvPicPr>
          <p:blipFill>
            <a:blip r:embed="rId14">
              <a:extLst>
                <a:ext uri="{28A0092B-C50C-407E-A947-70E740481C1C}">
                  <a14:useLocalDpi xmlns:a14="http://schemas.microsoft.com/office/drawing/2010/main" xmlns="" val="0"/>
                </a:ext>
              </a:extLst>
            </a:blip>
            <a:srcRect/>
            <a:stretch>
              <a:fillRect/>
            </a:stretch>
          </p:blipFill>
          <p:spPr bwMode="auto">
            <a:xfrm>
              <a:off x="2751" y="1851"/>
              <a:ext cx="462" cy="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grpSp>
        <p:nvGrpSpPr>
          <p:cNvPr id="10" name="Group 403"/>
          <p:cNvGrpSpPr>
            <a:grpSpLocks/>
          </p:cNvGrpSpPr>
          <p:nvPr/>
        </p:nvGrpSpPr>
        <p:grpSpPr bwMode="auto">
          <a:xfrm>
            <a:off x="8242503" y="4409761"/>
            <a:ext cx="527050" cy="392112"/>
            <a:chOff x="2751" y="1851"/>
            <a:chExt cx="462" cy="478"/>
          </a:xfrm>
        </p:grpSpPr>
        <p:pic>
          <p:nvPicPr>
            <p:cNvPr id="76844" name="Picture 364" descr="iphone_stylized_small"/>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2928" y="1922"/>
              <a:ext cx="152" cy="40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6845" name="Picture 402" descr="antenna_radiation_stylized"/>
            <p:cNvPicPr>
              <a:picLocks noChangeAspect="1" noChangeArrowheads="1"/>
            </p:cNvPicPr>
            <p:nvPr/>
          </p:nvPicPr>
          <p:blipFill>
            <a:blip r:embed="rId6" cstate="print">
              <a:extLst>
                <a:ext uri="{28A0092B-C50C-407E-A947-70E740481C1C}">
                  <a14:useLocalDpi xmlns:a14="http://schemas.microsoft.com/office/drawing/2010/main" xmlns="" val="0"/>
                </a:ext>
              </a:extLst>
            </a:blip>
            <a:srcRect/>
            <a:stretch>
              <a:fillRect/>
            </a:stretch>
          </p:blipFill>
          <p:spPr bwMode="auto">
            <a:xfrm>
              <a:off x="2751" y="1851"/>
              <a:ext cx="462" cy="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grpSp>
        <p:nvGrpSpPr>
          <p:cNvPr id="11" name="Group 356"/>
          <p:cNvGrpSpPr>
            <a:grpSpLocks/>
          </p:cNvGrpSpPr>
          <p:nvPr/>
        </p:nvGrpSpPr>
        <p:grpSpPr bwMode="auto">
          <a:xfrm>
            <a:off x="6810578" y="4266886"/>
            <a:ext cx="376237" cy="349250"/>
            <a:chOff x="313" y="1497"/>
            <a:chExt cx="1152" cy="1014"/>
          </a:xfrm>
        </p:grpSpPr>
        <p:pic>
          <p:nvPicPr>
            <p:cNvPr id="76842" name="Picture 354" descr="laptop_stylized_small"/>
            <p:cNvPicPr>
              <a:picLocks noChangeAspect="1" noChangeArrowheads="1"/>
            </p:cNvPicPr>
            <p:nvPr/>
          </p:nvPicPr>
          <p:blipFill>
            <a:blip r:embed="rId9" cstate="print">
              <a:extLst>
                <a:ext uri="{28A0092B-C50C-407E-A947-70E740481C1C}">
                  <a14:useLocalDpi xmlns:a14="http://schemas.microsoft.com/office/drawing/2010/main" xmlns="" val="0"/>
                </a:ext>
              </a:extLst>
            </a:blip>
            <a:srcRect/>
            <a:stretch>
              <a:fillRect/>
            </a:stretch>
          </p:blipFill>
          <p:spPr bwMode="auto">
            <a:xfrm>
              <a:off x="313" y="1727"/>
              <a:ext cx="1152" cy="78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6843" name="Picture 355" descr="antenna_stylized"/>
            <p:cNvPicPr>
              <a:picLocks noChangeAspect="1" noChangeArrowheads="1"/>
            </p:cNvPicPr>
            <p:nvPr/>
          </p:nvPicPr>
          <p:blipFill>
            <a:blip r:embed="rId10">
              <a:extLst>
                <a:ext uri="{28A0092B-C50C-407E-A947-70E740481C1C}">
                  <a14:useLocalDpi xmlns:a14="http://schemas.microsoft.com/office/drawing/2010/main" xmlns="" val="0"/>
                </a:ext>
              </a:extLst>
            </a:blip>
            <a:srcRect/>
            <a:stretch>
              <a:fillRect/>
            </a:stretch>
          </p:blipFill>
          <p:spPr bwMode="auto">
            <a:xfrm>
              <a:off x="334" y="1497"/>
              <a:ext cx="1113" cy="6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grpSp>
        <p:nvGrpSpPr>
          <p:cNvPr id="12" name="Group 361"/>
          <p:cNvGrpSpPr>
            <a:grpSpLocks/>
          </p:cNvGrpSpPr>
          <p:nvPr/>
        </p:nvGrpSpPr>
        <p:grpSpPr bwMode="auto">
          <a:xfrm>
            <a:off x="5905703" y="4084323"/>
            <a:ext cx="762000" cy="663575"/>
            <a:chOff x="2967" y="478"/>
            <a:chExt cx="788" cy="625"/>
          </a:xfrm>
        </p:grpSpPr>
        <p:pic>
          <p:nvPicPr>
            <p:cNvPr id="76840" name="Picture 358" descr="access_point_stylized_small"/>
            <p:cNvPicPr>
              <a:picLocks noChangeAspect="1" noChangeArrowheads="1"/>
            </p:cNvPicPr>
            <p:nvPr/>
          </p:nvPicPr>
          <p:blipFill>
            <a:blip r:embed="rId15">
              <a:extLst>
                <a:ext uri="{28A0092B-C50C-407E-A947-70E740481C1C}">
                  <a14:useLocalDpi xmlns:a14="http://schemas.microsoft.com/office/drawing/2010/main" xmlns="" val="0"/>
                </a:ext>
              </a:extLst>
            </a:blip>
            <a:srcRect/>
            <a:stretch>
              <a:fillRect/>
            </a:stretch>
          </p:blipFill>
          <p:spPr bwMode="auto">
            <a:xfrm>
              <a:off x="3012" y="559"/>
              <a:ext cx="576" cy="5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6841" name="Picture 360" descr="antenna_radiation_stylized"/>
            <p:cNvPicPr>
              <a:picLocks noChangeAspect="1" noChangeArrowheads="1"/>
            </p:cNvPicPr>
            <p:nvPr/>
          </p:nvPicPr>
          <p:blipFill>
            <a:blip r:embed="rId16">
              <a:extLst>
                <a:ext uri="{28A0092B-C50C-407E-A947-70E740481C1C}">
                  <a14:useLocalDpi xmlns:a14="http://schemas.microsoft.com/office/drawing/2010/main" xmlns="" val="0"/>
                </a:ext>
              </a:extLst>
            </a:blip>
            <a:srcRect/>
            <a:stretch>
              <a:fillRect/>
            </a:stretch>
          </p:blipFill>
          <p:spPr bwMode="auto">
            <a:xfrm>
              <a:off x="2967" y="478"/>
              <a:ext cx="788" cy="1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grpSp>
        <p:nvGrpSpPr>
          <p:cNvPr id="13" name="Group 361"/>
          <p:cNvGrpSpPr>
            <a:grpSpLocks/>
          </p:cNvGrpSpPr>
          <p:nvPr/>
        </p:nvGrpSpPr>
        <p:grpSpPr bwMode="auto">
          <a:xfrm>
            <a:off x="7542415" y="4104961"/>
            <a:ext cx="762000" cy="661987"/>
            <a:chOff x="2967" y="478"/>
            <a:chExt cx="788" cy="625"/>
          </a:xfrm>
        </p:grpSpPr>
        <p:pic>
          <p:nvPicPr>
            <p:cNvPr id="76838" name="Picture 358" descr="access_point_stylized_small"/>
            <p:cNvPicPr>
              <a:picLocks noChangeAspect="1" noChangeArrowheads="1"/>
            </p:cNvPicPr>
            <p:nvPr/>
          </p:nvPicPr>
          <p:blipFill>
            <a:blip r:embed="rId15">
              <a:extLst>
                <a:ext uri="{28A0092B-C50C-407E-A947-70E740481C1C}">
                  <a14:useLocalDpi xmlns:a14="http://schemas.microsoft.com/office/drawing/2010/main" xmlns="" val="0"/>
                </a:ext>
              </a:extLst>
            </a:blip>
            <a:srcRect/>
            <a:stretch>
              <a:fillRect/>
            </a:stretch>
          </p:blipFill>
          <p:spPr bwMode="auto">
            <a:xfrm>
              <a:off x="3012" y="559"/>
              <a:ext cx="576" cy="5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6839" name="Picture 360" descr="antenna_radiation_stylized"/>
            <p:cNvPicPr>
              <a:picLocks noChangeAspect="1" noChangeArrowheads="1"/>
            </p:cNvPicPr>
            <p:nvPr/>
          </p:nvPicPr>
          <p:blipFill>
            <a:blip r:embed="rId16">
              <a:extLst>
                <a:ext uri="{28A0092B-C50C-407E-A947-70E740481C1C}">
                  <a14:useLocalDpi xmlns:a14="http://schemas.microsoft.com/office/drawing/2010/main" xmlns="" val="0"/>
                </a:ext>
              </a:extLst>
            </a:blip>
            <a:srcRect/>
            <a:stretch>
              <a:fillRect/>
            </a:stretch>
          </p:blipFill>
          <p:spPr bwMode="auto">
            <a:xfrm>
              <a:off x="2967" y="478"/>
              <a:ext cx="788" cy="1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31766" name="Text Box 18"/>
          <p:cNvSpPr txBox="1">
            <a:spLocks noChangeArrowheads="1"/>
          </p:cNvSpPr>
          <p:nvPr/>
        </p:nvSpPr>
        <p:spPr bwMode="auto">
          <a:xfrm>
            <a:off x="6699603" y="4581211"/>
            <a:ext cx="446087" cy="3397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Comic Sans MS" charset="0"/>
                <a:ea typeface="ＭＳ Ｐゴシック" charset="0"/>
              </a:defRPr>
            </a:lvl1pPr>
            <a:lvl2pPr marL="742950" indent="-285750">
              <a:defRPr>
                <a:solidFill>
                  <a:schemeClr val="tx1"/>
                </a:solidFill>
                <a:latin typeface="Comic Sans MS" charset="0"/>
                <a:ea typeface="ＭＳ Ｐゴシック" charset="0"/>
              </a:defRPr>
            </a:lvl2pPr>
            <a:lvl3pPr marL="1143000" indent="-228600">
              <a:defRPr>
                <a:solidFill>
                  <a:schemeClr val="tx1"/>
                </a:solidFill>
                <a:latin typeface="Comic Sans MS" charset="0"/>
                <a:ea typeface="ＭＳ Ｐゴシック" charset="0"/>
              </a:defRPr>
            </a:lvl3pPr>
            <a:lvl4pPr marL="1600200" indent="-228600">
              <a:defRPr>
                <a:solidFill>
                  <a:schemeClr val="tx1"/>
                </a:solidFill>
                <a:latin typeface="Comic Sans MS" charset="0"/>
                <a:ea typeface="ＭＳ Ｐゴシック" charset="0"/>
              </a:defRPr>
            </a:lvl4pPr>
            <a:lvl5pPr marL="2057400" indent="-228600">
              <a:defRPr>
                <a:solidFill>
                  <a:schemeClr val="tx1"/>
                </a:solidFill>
                <a:latin typeface="Comic Sans MS" charset="0"/>
                <a:ea typeface="ＭＳ Ｐゴシック" charset="0"/>
              </a:defRPr>
            </a:lvl5pPr>
            <a:lvl6pPr marL="2514600" indent="-228600" eaLnBrk="0" fontAlgn="base" hangingPunct="0">
              <a:spcBef>
                <a:spcPct val="0"/>
              </a:spcBef>
              <a:spcAft>
                <a:spcPct val="0"/>
              </a:spcAft>
              <a:defRPr>
                <a:solidFill>
                  <a:schemeClr val="tx1"/>
                </a:solidFill>
                <a:latin typeface="Comic Sans MS" charset="0"/>
                <a:ea typeface="ＭＳ Ｐゴシック" charset="0"/>
              </a:defRPr>
            </a:lvl6pPr>
            <a:lvl7pPr marL="2971800" indent="-228600" eaLnBrk="0" fontAlgn="base" hangingPunct="0">
              <a:spcBef>
                <a:spcPct val="0"/>
              </a:spcBef>
              <a:spcAft>
                <a:spcPct val="0"/>
              </a:spcAft>
              <a:defRPr>
                <a:solidFill>
                  <a:schemeClr val="tx1"/>
                </a:solidFill>
                <a:latin typeface="Comic Sans MS" charset="0"/>
                <a:ea typeface="ＭＳ Ｐゴシック" charset="0"/>
              </a:defRPr>
            </a:lvl7pPr>
            <a:lvl8pPr marL="3429000" indent="-228600" eaLnBrk="0" fontAlgn="base" hangingPunct="0">
              <a:spcBef>
                <a:spcPct val="0"/>
              </a:spcBef>
              <a:spcAft>
                <a:spcPct val="0"/>
              </a:spcAft>
              <a:defRPr>
                <a:solidFill>
                  <a:schemeClr val="tx1"/>
                </a:solidFill>
                <a:latin typeface="Comic Sans MS" charset="0"/>
                <a:ea typeface="ＭＳ Ｐゴシック" charset="0"/>
              </a:defRPr>
            </a:lvl8pPr>
            <a:lvl9pPr marL="3886200" indent="-228600" eaLnBrk="0" fontAlgn="base" hangingPunct="0">
              <a:spcBef>
                <a:spcPct val="0"/>
              </a:spcBef>
              <a:spcAft>
                <a:spcPct val="0"/>
              </a:spcAft>
              <a:defRPr>
                <a:solidFill>
                  <a:schemeClr val="tx1"/>
                </a:solidFill>
                <a:latin typeface="Comic Sans MS" charset="0"/>
                <a:ea typeface="ＭＳ Ｐゴシック" charset="0"/>
              </a:defRPr>
            </a:lvl9pPr>
          </a:lstStyle>
          <a:p>
            <a:pPr eaLnBrk="1" hangingPunct="1">
              <a:defRPr/>
            </a:pPr>
            <a:r>
              <a:rPr lang="en-US" sz="1600" dirty="0" smtClean="0">
                <a:latin typeface="+mn-lt"/>
                <a:cs typeface="Arial" charset="0"/>
              </a:rPr>
              <a:t>H1</a:t>
            </a:r>
          </a:p>
        </p:txBody>
      </p:sp>
      <p:sp>
        <p:nvSpPr>
          <p:cNvPr id="31767" name="Text Box 20"/>
          <p:cNvSpPr txBox="1">
            <a:spLocks noChangeArrowheads="1"/>
          </p:cNvSpPr>
          <p:nvPr/>
        </p:nvSpPr>
        <p:spPr bwMode="auto">
          <a:xfrm>
            <a:off x="8143900" y="4857760"/>
            <a:ext cx="715260" cy="3385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Comic Sans MS" charset="0"/>
                <a:ea typeface="ＭＳ Ｐゴシック" charset="0"/>
              </a:defRPr>
            </a:lvl1pPr>
            <a:lvl2pPr marL="742950" indent="-285750">
              <a:defRPr>
                <a:solidFill>
                  <a:schemeClr val="tx1"/>
                </a:solidFill>
                <a:latin typeface="Comic Sans MS" charset="0"/>
                <a:ea typeface="ＭＳ Ｐゴシック" charset="0"/>
              </a:defRPr>
            </a:lvl2pPr>
            <a:lvl3pPr marL="1143000" indent="-228600">
              <a:defRPr>
                <a:solidFill>
                  <a:schemeClr val="tx1"/>
                </a:solidFill>
                <a:latin typeface="Comic Sans MS" charset="0"/>
                <a:ea typeface="ＭＳ Ｐゴシック" charset="0"/>
              </a:defRPr>
            </a:lvl3pPr>
            <a:lvl4pPr marL="1600200" indent="-228600">
              <a:defRPr>
                <a:solidFill>
                  <a:schemeClr val="tx1"/>
                </a:solidFill>
                <a:latin typeface="Comic Sans MS" charset="0"/>
                <a:ea typeface="ＭＳ Ｐゴシック" charset="0"/>
              </a:defRPr>
            </a:lvl4pPr>
            <a:lvl5pPr marL="2057400" indent="-228600">
              <a:defRPr>
                <a:solidFill>
                  <a:schemeClr val="tx1"/>
                </a:solidFill>
                <a:latin typeface="Comic Sans MS" charset="0"/>
                <a:ea typeface="ＭＳ Ｐゴシック" charset="0"/>
              </a:defRPr>
            </a:lvl5pPr>
            <a:lvl6pPr marL="2514600" indent="-228600" eaLnBrk="0" fontAlgn="base" hangingPunct="0">
              <a:spcBef>
                <a:spcPct val="0"/>
              </a:spcBef>
              <a:spcAft>
                <a:spcPct val="0"/>
              </a:spcAft>
              <a:defRPr>
                <a:solidFill>
                  <a:schemeClr val="tx1"/>
                </a:solidFill>
                <a:latin typeface="Comic Sans MS" charset="0"/>
                <a:ea typeface="ＭＳ Ｐゴシック" charset="0"/>
              </a:defRPr>
            </a:lvl6pPr>
            <a:lvl7pPr marL="2971800" indent="-228600" eaLnBrk="0" fontAlgn="base" hangingPunct="0">
              <a:spcBef>
                <a:spcPct val="0"/>
              </a:spcBef>
              <a:spcAft>
                <a:spcPct val="0"/>
              </a:spcAft>
              <a:defRPr>
                <a:solidFill>
                  <a:schemeClr val="tx1"/>
                </a:solidFill>
                <a:latin typeface="Comic Sans MS" charset="0"/>
                <a:ea typeface="ＭＳ Ｐゴシック" charset="0"/>
              </a:defRPr>
            </a:lvl7pPr>
            <a:lvl8pPr marL="3429000" indent="-228600" eaLnBrk="0" fontAlgn="base" hangingPunct="0">
              <a:spcBef>
                <a:spcPct val="0"/>
              </a:spcBef>
              <a:spcAft>
                <a:spcPct val="0"/>
              </a:spcAft>
              <a:defRPr>
                <a:solidFill>
                  <a:schemeClr val="tx1"/>
                </a:solidFill>
                <a:latin typeface="Comic Sans MS" charset="0"/>
                <a:ea typeface="ＭＳ Ｐゴシック" charset="0"/>
              </a:defRPr>
            </a:lvl8pPr>
            <a:lvl9pPr marL="3886200" indent="-228600" eaLnBrk="0" fontAlgn="base" hangingPunct="0">
              <a:spcBef>
                <a:spcPct val="0"/>
              </a:spcBef>
              <a:spcAft>
                <a:spcPct val="0"/>
              </a:spcAft>
              <a:defRPr>
                <a:solidFill>
                  <a:schemeClr val="tx1"/>
                </a:solidFill>
                <a:latin typeface="Comic Sans MS" charset="0"/>
                <a:ea typeface="ＭＳ Ｐゴシック" charset="0"/>
              </a:defRPr>
            </a:lvl9pPr>
          </a:lstStyle>
          <a:p>
            <a:pPr eaLnBrk="1" hangingPunct="1">
              <a:defRPr/>
            </a:pPr>
            <a:r>
              <a:rPr lang="en-US" sz="1600" dirty="0" smtClean="0">
                <a:latin typeface="+mn-lt"/>
                <a:cs typeface="Arial" charset="0"/>
              </a:rPr>
              <a:t>BBS 2</a:t>
            </a:r>
          </a:p>
        </p:txBody>
      </p:sp>
      <p:sp>
        <p:nvSpPr>
          <p:cNvPr id="31768" name="Text Box 20"/>
          <p:cNvSpPr txBox="1">
            <a:spLocks noChangeArrowheads="1"/>
          </p:cNvSpPr>
          <p:nvPr/>
        </p:nvSpPr>
        <p:spPr bwMode="auto">
          <a:xfrm>
            <a:off x="5072066" y="4929198"/>
            <a:ext cx="715260" cy="3385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Comic Sans MS" charset="0"/>
                <a:ea typeface="ＭＳ Ｐゴシック" charset="0"/>
              </a:defRPr>
            </a:lvl1pPr>
            <a:lvl2pPr marL="742950" indent="-285750">
              <a:defRPr>
                <a:solidFill>
                  <a:schemeClr val="tx1"/>
                </a:solidFill>
                <a:latin typeface="Comic Sans MS" charset="0"/>
                <a:ea typeface="ＭＳ Ｐゴシック" charset="0"/>
              </a:defRPr>
            </a:lvl2pPr>
            <a:lvl3pPr marL="1143000" indent="-228600">
              <a:defRPr>
                <a:solidFill>
                  <a:schemeClr val="tx1"/>
                </a:solidFill>
                <a:latin typeface="Comic Sans MS" charset="0"/>
                <a:ea typeface="ＭＳ Ｐゴシック" charset="0"/>
              </a:defRPr>
            </a:lvl3pPr>
            <a:lvl4pPr marL="1600200" indent="-228600">
              <a:defRPr>
                <a:solidFill>
                  <a:schemeClr val="tx1"/>
                </a:solidFill>
                <a:latin typeface="Comic Sans MS" charset="0"/>
                <a:ea typeface="ＭＳ Ｐゴシック" charset="0"/>
              </a:defRPr>
            </a:lvl4pPr>
            <a:lvl5pPr marL="2057400" indent="-228600">
              <a:defRPr>
                <a:solidFill>
                  <a:schemeClr val="tx1"/>
                </a:solidFill>
                <a:latin typeface="Comic Sans MS" charset="0"/>
                <a:ea typeface="ＭＳ Ｐゴシック" charset="0"/>
              </a:defRPr>
            </a:lvl5pPr>
            <a:lvl6pPr marL="2514600" indent="-228600" eaLnBrk="0" fontAlgn="base" hangingPunct="0">
              <a:spcBef>
                <a:spcPct val="0"/>
              </a:spcBef>
              <a:spcAft>
                <a:spcPct val="0"/>
              </a:spcAft>
              <a:defRPr>
                <a:solidFill>
                  <a:schemeClr val="tx1"/>
                </a:solidFill>
                <a:latin typeface="Comic Sans MS" charset="0"/>
                <a:ea typeface="ＭＳ Ｐゴシック" charset="0"/>
              </a:defRPr>
            </a:lvl6pPr>
            <a:lvl7pPr marL="2971800" indent="-228600" eaLnBrk="0" fontAlgn="base" hangingPunct="0">
              <a:spcBef>
                <a:spcPct val="0"/>
              </a:spcBef>
              <a:spcAft>
                <a:spcPct val="0"/>
              </a:spcAft>
              <a:defRPr>
                <a:solidFill>
                  <a:schemeClr val="tx1"/>
                </a:solidFill>
                <a:latin typeface="Comic Sans MS" charset="0"/>
                <a:ea typeface="ＭＳ Ｐゴシック" charset="0"/>
              </a:defRPr>
            </a:lvl7pPr>
            <a:lvl8pPr marL="3429000" indent="-228600" eaLnBrk="0" fontAlgn="base" hangingPunct="0">
              <a:spcBef>
                <a:spcPct val="0"/>
              </a:spcBef>
              <a:spcAft>
                <a:spcPct val="0"/>
              </a:spcAft>
              <a:defRPr>
                <a:solidFill>
                  <a:schemeClr val="tx1"/>
                </a:solidFill>
                <a:latin typeface="Comic Sans MS" charset="0"/>
                <a:ea typeface="ＭＳ Ｐゴシック" charset="0"/>
              </a:defRPr>
            </a:lvl8pPr>
            <a:lvl9pPr marL="3886200" indent="-228600" eaLnBrk="0" fontAlgn="base" hangingPunct="0">
              <a:spcBef>
                <a:spcPct val="0"/>
              </a:spcBef>
              <a:spcAft>
                <a:spcPct val="0"/>
              </a:spcAft>
              <a:defRPr>
                <a:solidFill>
                  <a:schemeClr val="tx1"/>
                </a:solidFill>
                <a:latin typeface="Comic Sans MS" charset="0"/>
                <a:ea typeface="ＭＳ Ｐゴシック" charset="0"/>
              </a:defRPr>
            </a:lvl9pPr>
          </a:lstStyle>
          <a:p>
            <a:pPr eaLnBrk="1" hangingPunct="1">
              <a:defRPr/>
            </a:pPr>
            <a:r>
              <a:rPr lang="en-US" sz="1600" dirty="0" smtClean="0">
                <a:latin typeface="+mn-lt"/>
                <a:cs typeface="Arial" charset="0"/>
              </a:rPr>
              <a:t>BBS 1</a:t>
            </a:r>
          </a:p>
        </p:txBody>
      </p:sp>
      <p:sp>
        <p:nvSpPr>
          <p:cNvPr id="31769" name="Line 13"/>
          <p:cNvSpPr>
            <a:spLocks noChangeShapeType="1"/>
          </p:cNvSpPr>
          <p:nvPr/>
        </p:nvSpPr>
        <p:spPr bwMode="auto">
          <a:xfrm flipV="1">
            <a:off x="6913765" y="2215836"/>
            <a:ext cx="14288" cy="773112"/>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600">
              <a:latin typeface="+mn-lt"/>
              <a:ea typeface="ＭＳ Ｐゴシック" charset="0"/>
            </a:endParaRPr>
          </a:p>
        </p:txBody>
      </p:sp>
      <p:sp>
        <p:nvSpPr>
          <p:cNvPr id="31770" name="Line 13"/>
          <p:cNvSpPr>
            <a:spLocks noChangeShapeType="1"/>
          </p:cNvSpPr>
          <p:nvPr/>
        </p:nvSpPr>
        <p:spPr bwMode="auto">
          <a:xfrm flipH="1" flipV="1">
            <a:off x="7020128" y="3271523"/>
            <a:ext cx="744537" cy="116840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600">
              <a:latin typeface="+mn-lt"/>
              <a:ea typeface="ＭＳ Ｐゴシック" charset="0"/>
            </a:endParaRPr>
          </a:p>
        </p:txBody>
      </p:sp>
      <p:sp>
        <p:nvSpPr>
          <p:cNvPr id="31771" name="Line 13"/>
          <p:cNvSpPr>
            <a:spLocks noChangeShapeType="1"/>
          </p:cNvSpPr>
          <p:nvPr/>
        </p:nvSpPr>
        <p:spPr bwMode="auto">
          <a:xfrm flipV="1">
            <a:off x="6173990" y="3292161"/>
            <a:ext cx="657225" cy="1138237"/>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600">
              <a:latin typeface="+mn-lt"/>
              <a:ea typeface="ＭＳ Ｐゴシック" charset="0"/>
            </a:endParaRPr>
          </a:p>
        </p:txBody>
      </p:sp>
      <p:grpSp>
        <p:nvGrpSpPr>
          <p:cNvPr id="14" name="Group 332"/>
          <p:cNvGrpSpPr>
            <a:grpSpLocks/>
          </p:cNvGrpSpPr>
          <p:nvPr/>
        </p:nvGrpSpPr>
        <p:grpSpPr bwMode="auto">
          <a:xfrm>
            <a:off x="6464503" y="1963423"/>
            <a:ext cx="881062" cy="454025"/>
            <a:chOff x="2356" y="1300"/>
            <a:chExt cx="555" cy="194"/>
          </a:xfrm>
        </p:grpSpPr>
        <p:sp>
          <p:nvSpPr>
            <p:cNvPr id="76830"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Comic Sans MS" panose="030F0702030302020204" pitchFamily="66" charset="0"/>
                  <a:ea typeface="MS PGothic" panose="020B0600070205080204" pitchFamily="34" charset="-128"/>
                </a:defRPr>
              </a:lvl1pPr>
              <a:lvl2pPr marL="742950" indent="-285750">
                <a:defRPr sz="2400">
                  <a:solidFill>
                    <a:schemeClr val="tx1"/>
                  </a:solidFill>
                  <a:latin typeface="Comic Sans MS" panose="030F0702030302020204" pitchFamily="66" charset="0"/>
                  <a:ea typeface="MS PGothic" panose="020B0600070205080204" pitchFamily="34" charset="-128"/>
                </a:defRPr>
              </a:lvl2pPr>
              <a:lvl3pPr marL="1143000" indent="-228600">
                <a:defRPr sz="2400">
                  <a:solidFill>
                    <a:schemeClr val="tx1"/>
                  </a:solidFill>
                  <a:latin typeface="Comic Sans MS" panose="030F0702030302020204" pitchFamily="66" charset="0"/>
                  <a:ea typeface="MS PGothic" panose="020B0600070205080204" pitchFamily="34" charset="-128"/>
                </a:defRPr>
              </a:lvl3pPr>
              <a:lvl4pPr marL="1600200" indent="-228600">
                <a:defRPr sz="2400">
                  <a:solidFill>
                    <a:schemeClr val="tx1"/>
                  </a:solidFill>
                  <a:latin typeface="Comic Sans MS" panose="030F0702030302020204" pitchFamily="66" charset="0"/>
                  <a:ea typeface="MS PGothic" panose="020B0600070205080204" pitchFamily="34" charset="-128"/>
                </a:defRPr>
              </a:lvl4pPr>
              <a:lvl5pPr marL="2057400" indent="-228600">
                <a:defRPr sz="2400">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9pPr>
            </a:lstStyle>
            <a:p>
              <a:endParaRPr lang="zh-CN" altLang="zh-CN" sz="1600">
                <a:latin typeface="+mn-lt"/>
              </a:endParaRPr>
            </a:p>
          </p:txBody>
        </p:sp>
        <p:sp>
          <p:nvSpPr>
            <p:cNvPr id="76831"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lvl1pPr>
                <a:defRPr sz="2400">
                  <a:solidFill>
                    <a:schemeClr val="tx1"/>
                  </a:solidFill>
                  <a:latin typeface="Comic Sans MS" panose="030F0702030302020204" pitchFamily="66" charset="0"/>
                  <a:ea typeface="MS PGothic" panose="020B0600070205080204" pitchFamily="34" charset="-128"/>
                </a:defRPr>
              </a:lvl1pPr>
              <a:lvl2pPr marL="742950" indent="-285750">
                <a:defRPr sz="2400">
                  <a:solidFill>
                    <a:schemeClr val="tx1"/>
                  </a:solidFill>
                  <a:latin typeface="Comic Sans MS" panose="030F0702030302020204" pitchFamily="66" charset="0"/>
                  <a:ea typeface="MS PGothic" panose="020B0600070205080204" pitchFamily="34" charset="-128"/>
                </a:defRPr>
              </a:lvl2pPr>
              <a:lvl3pPr marL="1143000" indent="-228600">
                <a:defRPr sz="2400">
                  <a:solidFill>
                    <a:schemeClr val="tx1"/>
                  </a:solidFill>
                  <a:latin typeface="Comic Sans MS" panose="030F0702030302020204" pitchFamily="66" charset="0"/>
                  <a:ea typeface="MS PGothic" panose="020B0600070205080204" pitchFamily="34" charset="-128"/>
                </a:defRPr>
              </a:lvl3pPr>
              <a:lvl4pPr marL="1600200" indent="-228600">
                <a:defRPr sz="2400">
                  <a:solidFill>
                    <a:schemeClr val="tx1"/>
                  </a:solidFill>
                  <a:latin typeface="Comic Sans MS" panose="030F0702030302020204" pitchFamily="66" charset="0"/>
                  <a:ea typeface="MS PGothic" panose="020B0600070205080204" pitchFamily="34" charset="-128"/>
                </a:defRPr>
              </a:lvl4pPr>
              <a:lvl5pPr marL="2057400" indent="-228600">
                <a:defRPr sz="2400">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9pPr>
            </a:lstStyle>
            <a:p>
              <a:pPr algn="ctr"/>
              <a:endParaRPr lang="zh-CN" altLang="zh-CN" sz="1600">
                <a:latin typeface="+mn-lt"/>
              </a:endParaRPr>
            </a:p>
          </p:txBody>
        </p:sp>
        <p:sp>
          <p:nvSpPr>
            <p:cNvPr id="76832"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Comic Sans MS" panose="030F0702030302020204" pitchFamily="66" charset="0"/>
                  <a:ea typeface="MS PGothic" panose="020B0600070205080204" pitchFamily="34" charset="-128"/>
                </a:defRPr>
              </a:lvl1pPr>
              <a:lvl2pPr marL="742950" indent="-285750">
                <a:defRPr sz="2400">
                  <a:solidFill>
                    <a:schemeClr val="tx1"/>
                  </a:solidFill>
                  <a:latin typeface="Comic Sans MS" panose="030F0702030302020204" pitchFamily="66" charset="0"/>
                  <a:ea typeface="MS PGothic" panose="020B0600070205080204" pitchFamily="34" charset="-128"/>
                </a:defRPr>
              </a:lvl2pPr>
              <a:lvl3pPr marL="1143000" indent="-228600">
                <a:defRPr sz="2400">
                  <a:solidFill>
                    <a:schemeClr val="tx1"/>
                  </a:solidFill>
                  <a:latin typeface="Comic Sans MS" panose="030F0702030302020204" pitchFamily="66" charset="0"/>
                  <a:ea typeface="MS PGothic" panose="020B0600070205080204" pitchFamily="34" charset="-128"/>
                </a:defRPr>
              </a:lvl3pPr>
              <a:lvl4pPr marL="1600200" indent="-228600">
                <a:defRPr sz="2400">
                  <a:solidFill>
                    <a:schemeClr val="tx1"/>
                  </a:solidFill>
                  <a:latin typeface="Comic Sans MS" panose="030F0702030302020204" pitchFamily="66" charset="0"/>
                  <a:ea typeface="MS PGothic" panose="020B0600070205080204" pitchFamily="34" charset="-128"/>
                </a:defRPr>
              </a:lvl4pPr>
              <a:lvl5pPr marL="2057400" indent="-228600">
                <a:defRPr sz="2400">
                  <a:solidFill>
                    <a:schemeClr val="tx1"/>
                  </a:solidFill>
                  <a:latin typeface="Comic Sans MS" panose="030F0702030302020204" pitchFamily="66"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omic Sans MS" panose="030F0702030302020204" pitchFamily="66" charset="0"/>
                  <a:ea typeface="MS PGothic" panose="020B0600070205080204" pitchFamily="34" charset="-128"/>
                </a:defRPr>
              </a:lvl9pPr>
            </a:lstStyle>
            <a:p>
              <a:endParaRPr lang="zh-CN" altLang="zh-CN" sz="1600">
                <a:latin typeface="+mn-lt"/>
              </a:endParaRPr>
            </a:p>
          </p:txBody>
        </p:sp>
        <p:grpSp>
          <p:nvGrpSpPr>
            <p:cNvPr id="15" name="Group 329"/>
            <p:cNvGrpSpPr>
              <a:grpSpLocks/>
            </p:cNvGrpSpPr>
            <p:nvPr/>
          </p:nvGrpSpPr>
          <p:grpSpPr bwMode="auto">
            <a:xfrm>
              <a:off x="2468" y="1332"/>
              <a:ext cx="310" cy="60"/>
              <a:chOff x="2468" y="1332"/>
              <a:chExt cx="310" cy="60"/>
            </a:xfrm>
          </p:grpSpPr>
          <p:sp>
            <p:nvSpPr>
              <p:cNvPr id="76836" name="Freeform 32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10" h="60">
                    <a:moveTo>
                      <a:pt x="0" y="60"/>
                    </a:moveTo>
                    <a:lnTo>
                      <a:pt x="96" y="60"/>
                    </a:lnTo>
                    <a:lnTo>
                      <a:pt x="192" y="0"/>
                    </a:lnTo>
                    <a:lnTo>
                      <a:pt x="310" y="0"/>
                    </a:lnTo>
                  </a:path>
                </a:pathLst>
              </a:custGeom>
              <a:noFill/>
              <a:ln w="28575" cmpd="sng">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sz="1600">
                  <a:latin typeface="+mn-lt"/>
                </a:endParaRPr>
              </a:p>
            </p:txBody>
          </p:sp>
          <p:sp>
            <p:nvSpPr>
              <p:cNvPr id="76837" name="Freeform 32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2" h="60">
                    <a:moveTo>
                      <a:pt x="0" y="0"/>
                    </a:moveTo>
                    <a:lnTo>
                      <a:pt x="96" y="0"/>
                    </a:lnTo>
                    <a:lnTo>
                      <a:pt x="192" y="60"/>
                    </a:lnTo>
                    <a:lnTo>
                      <a:pt x="282" y="60"/>
                    </a:lnTo>
                  </a:path>
                </a:pathLst>
              </a:custGeom>
              <a:noFill/>
              <a:ln w="28575" cmpd="sng">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zh-CN" altLang="en-US" sz="1600">
                  <a:latin typeface="+mn-lt"/>
                </a:endParaRPr>
              </a:p>
            </p:txBody>
          </p:sp>
        </p:grpSp>
        <p:sp>
          <p:nvSpPr>
            <p:cNvPr id="31779" name="Line 330"/>
            <p:cNvSpPr>
              <a:spLocks noChangeShapeType="1"/>
            </p:cNvSpPr>
            <p:nvPr/>
          </p:nvSpPr>
          <p:spPr bwMode="auto">
            <a:xfrm>
              <a:off x="2357" y="1361"/>
              <a:ext cx="0" cy="84"/>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600">
                <a:latin typeface="+mn-lt"/>
                <a:ea typeface="ＭＳ Ｐゴシック" charset="0"/>
              </a:endParaRPr>
            </a:p>
          </p:txBody>
        </p:sp>
        <p:sp>
          <p:nvSpPr>
            <p:cNvPr id="31780" name="Line 331"/>
            <p:cNvSpPr>
              <a:spLocks noChangeShapeType="1"/>
            </p:cNvSpPr>
            <p:nvPr/>
          </p:nvSpPr>
          <p:spPr bwMode="auto">
            <a:xfrm>
              <a:off x="2907" y="1363"/>
              <a:ext cx="0" cy="84"/>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1600">
                <a:latin typeface="+mn-lt"/>
                <a:ea typeface="ＭＳ Ｐゴシック" charset="0"/>
              </a:endParaRPr>
            </a:p>
          </p:txBody>
        </p:sp>
      </p:grpSp>
      <p:pic>
        <p:nvPicPr>
          <p:cNvPr id="31773" name="Picture 3"/>
          <p:cNvPicPr>
            <a:picLocks noChangeAspect="1" noChangeArrowheads="1"/>
          </p:cNvPicPr>
          <p:nvPr/>
        </p:nvPicPr>
        <p:blipFill>
          <a:blip r:embed="rId17">
            <a:extLst>
              <a:ext uri="{28A0092B-C50C-407E-A947-70E740481C1C}">
                <a14:useLocalDpi xmlns:a14="http://schemas.microsoft.com/office/drawing/2010/main" xmlns="" val="0"/>
              </a:ext>
            </a:extLst>
          </a:blip>
          <a:srcRect/>
          <a:stretch>
            <a:fillRect/>
          </a:stretch>
        </p:blipFill>
        <p:spPr bwMode="auto">
          <a:xfrm>
            <a:off x="6574040" y="2893698"/>
            <a:ext cx="703263" cy="3984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
        <p:nvSpPr>
          <p:cNvPr id="61" name="Text Box 32"/>
          <p:cNvSpPr txBox="1">
            <a:spLocks noChangeArrowheads="1"/>
          </p:cNvSpPr>
          <p:nvPr/>
        </p:nvSpPr>
        <p:spPr bwMode="auto">
          <a:xfrm>
            <a:off x="7172979" y="2778690"/>
            <a:ext cx="752514" cy="3385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Comic Sans MS" charset="0"/>
                <a:ea typeface="ＭＳ Ｐゴシック" charset="0"/>
              </a:defRPr>
            </a:lvl1pPr>
            <a:lvl2pPr marL="742950" indent="-285750">
              <a:defRPr>
                <a:solidFill>
                  <a:schemeClr val="tx1"/>
                </a:solidFill>
                <a:latin typeface="Comic Sans MS" charset="0"/>
                <a:ea typeface="ＭＳ Ｐゴシック" charset="0"/>
              </a:defRPr>
            </a:lvl2pPr>
            <a:lvl3pPr marL="1143000" indent="-228600">
              <a:defRPr>
                <a:solidFill>
                  <a:schemeClr val="tx1"/>
                </a:solidFill>
                <a:latin typeface="Comic Sans MS" charset="0"/>
                <a:ea typeface="ＭＳ Ｐゴシック" charset="0"/>
              </a:defRPr>
            </a:lvl3pPr>
            <a:lvl4pPr marL="1600200" indent="-228600">
              <a:defRPr>
                <a:solidFill>
                  <a:schemeClr val="tx1"/>
                </a:solidFill>
                <a:latin typeface="Comic Sans MS" charset="0"/>
                <a:ea typeface="ＭＳ Ｐゴシック" charset="0"/>
              </a:defRPr>
            </a:lvl4pPr>
            <a:lvl5pPr marL="2057400" indent="-228600">
              <a:defRPr>
                <a:solidFill>
                  <a:schemeClr val="tx1"/>
                </a:solidFill>
                <a:latin typeface="Comic Sans MS" charset="0"/>
                <a:ea typeface="ＭＳ Ｐゴシック" charset="0"/>
              </a:defRPr>
            </a:lvl5pPr>
            <a:lvl6pPr marL="2514600" indent="-228600" eaLnBrk="0" fontAlgn="base" hangingPunct="0">
              <a:spcBef>
                <a:spcPct val="0"/>
              </a:spcBef>
              <a:spcAft>
                <a:spcPct val="0"/>
              </a:spcAft>
              <a:defRPr>
                <a:solidFill>
                  <a:schemeClr val="tx1"/>
                </a:solidFill>
                <a:latin typeface="Comic Sans MS" charset="0"/>
                <a:ea typeface="ＭＳ Ｐゴシック" charset="0"/>
              </a:defRPr>
            </a:lvl6pPr>
            <a:lvl7pPr marL="2971800" indent="-228600" eaLnBrk="0" fontAlgn="base" hangingPunct="0">
              <a:spcBef>
                <a:spcPct val="0"/>
              </a:spcBef>
              <a:spcAft>
                <a:spcPct val="0"/>
              </a:spcAft>
              <a:defRPr>
                <a:solidFill>
                  <a:schemeClr val="tx1"/>
                </a:solidFill>
                <a:latin typeface="Comic Sans MS" charset="0"/>
                <a:ea typeface="ＭＳ Ｐゴシック" charset="0"/>
              </a:defRPr>
            </a:lvl7pPr>
            <a:lvl8pPr marL="3429000" indent="-228600" eaLnBrk="0" fontAlgn="base" hangingPunct="0">
              <a:spcBef>
                <a:spcPct val="0"/>
              </a:spcBef>
              <a:spcAft>
                <a:spcPct val="0"/>
              </a:spcAft>
              <a:defRPr>
                <a:solidFill>
                  <a:schemeClr val="tx1"/>
                </a:solidFill>
                <a:latin typeface="Comic Sans MS" charset="0"/>
                <a:ea typeface="ＭＳ Ｐゴシック" charset="0"/>
              </a:defRPr>
            </a:lvl8pPr>
            <a:lvl9pPr marL="3886200" indent="-228600" eaLnBrk="0" fontAlgn="base" hangingPunct="0">
              <a:spcBef>
                <a:spcPct val="0"/>
              </a:spcBef>
              <a:spcAft>
                <a:spcPct val="0"/>
              </a:spcAft>
              <a:defRPr>
                <a:solidFill>
                  <a:schemeClr val="tx1"/>
                </a:solidFill>
                <a:latin typeface="Comic Sans MS" charset="0"/>
                <a:ea typeface="ＭＳ Ｐゴシック" charset="0"/>
              </a:defRPr>
            </a:lvl9pPr>
          </a:lstStyle>
          <a:p>
            <a:pPr eaLnBrk="1" hangingPunct="1">
              <a:defRPr/>
            </a:pPr>
            <a:r>
              <a:rPr lang="en-US" sz="1600" dirty="0" smtClean="0">
                <a:latin typeface="+mn-lt"/>
                <a:cs typeface="Arial" charset="0"/>
              </a:rPr>
              <a:t>switch</a:t>
            </a:r>
          </a:p>
        </p:txBody>
      </p:sp>
      <p:sp>
        <p:nvSpPr>
          <p:cNvPr id="62" name="Text Box 32"/>
          <p:cNvSpPr txBox="1">
            <a:spLocks noChangeArrowheads="1"/>
          </p:cNvSpPr>
          <p:nvPr/>
        </p:nvSpPr>
        <p:spPr bwMode="auto">
          <a:xfrm>
            <a:off x="7328688" y="1951942"/>
            <a:ext cx="733471" cy="338554"/>
          </a:xfrm>
          <a:prstGeom prst="rect">
            <a:avLst/>
          </a:prstGeom>
          <a:noFill/>
          <a:ln>
            <a:noFill/>
          </a:ln>
          <a:effectLst/>
          <a:extLst>
            <a:ext uri="{909E8E84-426E-40dd-AFC4-6F175D3DCCD1}">
              <a14:hiddenFill xmlns="" xmlns:a14="http://schemas.microsoft.com/office/drawing/2010/main" xmlns:lc="http://schemas.openxmlformats.org/drawingml/2006/lockedCanvas">
                <a:solidFill>
                  <a:schemeClr val="accent1"/>
                </a:solidFill>
              </a14:hiddenFill>
            </a:ext>
            <a:ext uri="{91240B29-F687-4f45-9708-019B960494DF}">
              <a14:hiddenLine xmlns="" xmlns:a14="http://schemas.microsoft.com/office/drawing/2010/main" xmlns:lc="http://schemas.openxmlformats.org/drawingml/2006/lockedCanvas" w="9525">
                <a:solidFill>
                  <a:schemeClr val="tx1"/>
                </a:solidFill>
                <a:miter lim="800000"/>
                <a:headEnd/>
                <a:tailEnd/>
              </a14:hiddenLine>
            </a:ext>
            <a:ext uri="{AF507438-7753-43e0-B8FC-AC1667EBCBE1}">
              <a14:hiddenEffects xmlns="" xmlns:a14="http://schemas.microsoft.com/office/drawing/2010/main" xmlns:lc="http://schemas.openxmlformats.org/drawingml/2006/lockedCanvas">
                <a:effectLst>
                  <a:outerShdw blurRad="63500" dist="38099" dir="2700000" algn="ctr" rotWithShape="0">
                    <a:schemeClr val="bg2">
                      <a:alpha val="74998"/>
                    </a:schemeClr>
                  </a:outerShdw>
                </a:effectLst>
              </a14:hiddenEffects>
            </a:ext>
          </a:extLst>
        </p:spPr>
        <p:txBody>
          <a:bodyPr wrap="none">
            <a:spAutoFit/>
          </a:bodyPr>
          <a:lstStyle>
            <a:defPPr>
              <a:defRPr lang="en-US"/>
            </a:defPPr>
            <a:lvl1pPr algn="l" rtl="0" eaLnBrk="0" fontAlgn="base" hangingPunct="0">
              <a:spcBef>
                <a:spcPct val="0"/>
              </a:spcBef>
              <a:spcAft>
                <a:spcPct val="0"/>
              </a:spcAft>
              <a:defRPr kern="1200">
                <a:solidFill>
                  <a:schemeClr val="tx1"/>
                </a:solidFill>
                <a:latin typeface="Comic Sans MS" panose="030F0702030302020204" pitchFamily="66" charset="0"/>
                <a:ea typeface="MS PGothic"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Comic Sans MS" panose="030F0702030302020204" pitchFamily="66" charset="0"/>
                <a:ea typeface="MS PGothic"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Comic Sans MS" panose="030F0702030302020204" pitchFamily="66" charset="0"/>
                <a:ea typeface="MS PGothic"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Comic Sans MS" panose="030F0702030302020204" pitchFamily="66" charset="0"/>
                <a:ea typeface="MS PGothic"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Comic Sans MS" panose="030F0702030302020204" pitchFamily="66" charset="0"/>
                <a:ea typeface="MS PGothic" panose="020B0600070205080204" pitchFamily="34" charset="-128"/>
                <a:cs typeface="+mn-cs"/>
              </a:defRPr>
            </a:lvl5pPr>
            <a:lvl6pPr marL="2286000" algn="l" defTabSz="914400" rtl="0" eaLnBrk="1" latinLnBrk="0" hangingPunct="1">
              <a:defRPr kern="1200">
                <a:solidFill>
                  <a:schemeClr val="tx1"/>
                </a:solidFill>
                <a:latin typeface="Comic Sans MS" panose="030F0702030302020204" pitchFamily="66" charset="0"/>
                <a:ea typeface="MS PGothic" panose="020B0600070205080204" pitchFamily="34" charset="-128"/>
                <a:cs typeface="+mn-cs"/>
              </a:defRPr>
            </a:lvl6pPr>
            <a:lvl7pPr marL="2743200" algn="l" defTabSz="914400" rtl="0" eaLnBrk="1" latinLnBrk="0" hangingPunct="1">
              <a:defRPr kern="1200">
                <a:solidFill>
                  <a:schemeClr val="tx1"/>
                </a:solidFill>
                <a:latin typeface="Comic Sans MS" panose="030F0702030302020204" pitchFamily="66" charset="0"/>
                <a:ea typeface="MS PGothic" panose="020B0600070205080204" pitchFamily="34" charset="-128"/>
                <a:cs typeface="+mn-cs"/>
              </a:defRPr>
            </a:lvl7pPr>
            <a:lvl8pPr marL="3200400" algn="l" defTabSz="914400" rtl="0" eaLnBrk="1" latinLnBrk="0" hangingPunct="1">
              <a:defRPr kern="1200">
                <a:solidFill>
                  <a:schemeClr val="tx1"/>
                </a:solidFill>
                <a:latin typeface="Comic Sans MS" panose="030F0702030302020204" pitchFamily="66" charset="0"/>
                <a:ea typeface="MS PGothic" panose="020B0600070205080204" pitchFamily="34" charset="-128"/>
                <a:cs typeface="+mn-cs"/>
              </a:defRPr>
            </a:lvl8pPr>
            <a:lvl9pPr marL="3657600" algn="l" defTabSz="914400" rtl="0" eaLnBrk="1" latinLnBrk="0" hangingPunct="1">
              <a:defRPr kern="1200">
                <a:solidFill>
                  <a:schemeClr val="tx1"/>
                </a:solidFill>
                <a:latin typeface="Comic Sans MS" panose="030F0702030302020204" pitchFamily="66" charset="0"/>
                <a:ea typeface="MS PGothic" panose="020B0600070205080204" pitchFamily="34" charset="-128"/>
                <a:cs typeface="+mn-cs"/>
              </a:defRPr>
            </a:lvl9pPr>
          </a:lstStyle>
          <a:p>
            <a:pPr eaLnBrk="1" hangingPunct="1">
              <a:defRPr/>
            </a:pPr>
            <a:r>
              <a:rPr lang="en-US" sz="1600" dirty="0" smtClean="0">
                <a:latin typeface="+mn-lt"/>
                <a:cs typeface="Arial" charset="0"/>
              </a:rPr>
              <a:t>router</a:t>
            </a:r>
          </a:p>
        </p:txBody>
      </p:sp>
      <p:sp>
        <p:nvSpPr>
          <p:cNvPr id="5" name="矩形 4"/>
          <p:cNvSpPr/>
          <p:nvPr/>
        </p:nvSpPr>
        <p:spPr>
          <a:xfrm>
            <a:off x="6472809" y="3265173"/>
            <a:ext cx="409471" cy="338554"/>
          </a:xfrm>
          <a:prstGeom prst="rect">
            <a:avLst/>
          </a:prstGeom>
        </p:spPr>
        <p:txBody>
          <a:bodyPr wrap="none">
            <a:spAutoFit/>
          </a:bodyPr>
          <a:lstStyle/>
          <a:p>
            <a:r>
              <a:rPr lang="en-US" altLang="zh-CN" sz="1600" dirty="0">
                <a:latin typeface="+mn-lt"/>
              </a:rPr>
              <a:t>if1</a:t>
            </a:r>
          </a:p>
        </p:txBody>
      </p:sp>
      <p:sp>
        <p:nvSpPr>
          <p:cNvPr id="65" name="矩形 64"/>
          <p:cNvSpPr/>
          <p:nvPr/>
        </p:nvSpPr>
        <p:spPr>
          <a:xfrm>
            <a:off x="7055987" y="3261776"/>
            <a:ext cx="409471" cy="338554"/>
          </a:xfrm>
          <a:prstGeom prst="rect">
            <a:avLst/>
          </a:prstGeom>
        </p:spPr>
        <p:txBody>
          <a:bodyPr wrap="none">
            <a:spAutoFit/>
          </a:bodyPr>
          <a:lstStyle/>
          <a:p>
            <a:r>
              <a:rPr lang="en-US" altLang="zh-CN" sz="1600" dirty="0" smtClean="0">
                <a:latin typeface="+mn-lt"/>
              </a:rPr>
              <a:t>if2</a:t>
            </a:r>
            <a:endParaRPr lang="en-US" altLang="zh-CN" sz="1600" dirty="0">
              <a:latin typeface="+mn-lt"/>
            </a:endParaRPr>
          </a:p>
        </p:txBody>
      </p:sp>
      <p:sp>
        <p:nvSpPr>
          <p:cNvPr id="66" name="矩形 65"/>
          <p:cNvSpPr/>
          <p:nvPr/>
        </p:nvSpPr>
        <p:spPr>
          <a:xfrm>
            <a:off x="6872732" y="2379553"/>
            <a:ext cx="675185" cy="338554"/>
          </a:xfrm>
          <a:prstGeom prst="rect">
            <a:avLst/>
          </a:prstGeom>
        </p:spPr>
        <p:txBody>
          <a:bodyPr wrap="none">
            <a:spAutoFit/>
          </a:bodyPr>
          <a:lstStyle/>
          <a:p>
            <a:r>
              <a:rPr lang="en-US" altLang="zh-CN" sz="1600" dirty="0" smtClean="0">
                <a:latin typeface="+mn-lt"/>
              </a:rPr>
              <a:t>MAC</a:t>
            </a:r>
            <a:r>
              <a:rPr lang="en-US" altLang="zh-CN" sz="1600" baseline="-25000" dirty="0" smtClean="0">
                <a:latin typeface="+mn-lt"/>
              </a:rPr>
              <a:t>R</a:t>
            </a:r>
            <a:endParaRPr lang="en-US" altLang="zh-CN" sz="1600" baseline="-25000" dirty="0">
              <a:latin typeface="+mn-lt"/>
            </a:endParaRPr>
          </a:p>
        </p:txBody>
      </p:sp>
      <p:sp>
        <p:nvSpPr>
          <p:cNvPr id="67" name="矩形 66"/>
          <p:cNvSpPr/>
          <p:nvPr/>
        </p:nvSpPr>
        <p:spPr>
          <a:xfrm>
            <a:off x="5743886" y="4619870"/>
            <a:ext cx="535724" cy="338554"/>
          </a:xfrm>
          <a:prstGeom prst="rect">
            <a:avLst/>
          </a:prstGeom>
        </p:spPr>
        <p:txBody>
          <a:bodyPr wrap="none">
            <a:spAutoFit/>
          </a:bodyPr>
          <a:lstStyle/>
          <a:p>
            <a:r>
              <a:rPr lang="en-US" altLang="zh-CN" sz="1600" dirty="0" smtClean="0">
                <a:latin typeface="+mn-lt"/>
              </a:rPr>
              <a:t>AP1</a:t>
            </a:r>
            <a:endParaRPr lang="en-US" altLang="zh-CN" sz="1600" dirty="0">
              <a:latin typeface="+mn-lt"/>
            </a:endParaRPr>
          </a:p>
        </p:txBody>
      </p:sp>
      <p:sp>
        <p:nvSpPr>
          <p:cNvPr id="68" name="矩形 67"/>
          <p:cNvSpPr/>
          <p:nvPr/>
        </p:nvSpPr>
        <p:spPr>
          <a:xfrm>
            <a:off x="7645939" y="4637117"/>
            <a:ext cx="534121" cy="338554"/>
          </a:xfrm>
          <a:prstGeom prst="rect">
            <a:avLst/>
          </a:prstGeom>
        </p:spPr>
        <p:txBody>
          <a:bodyPr wrap="none">
            <a:spAutoFit/>
          </a:bodyPr>
          <a:lstStyle/>
          <a:p>
            <a:r>
              <a:rPr lang="en-US" altLang="zh-CN" sz="1600" dirty="0" smtClean="0">
                <a:latin typeface="+mn-lt"/>
              </a:rPr>
              <a:t>AP2</a:t>
            </a:r>
            <a:endParaRPr lang="en-US" altLang="zh-CN" sz="1600" dirty="0">
              <a:latin typeface="+mn-lt"/>
            </a:endParaRPr>
          </a:p>
        </p:txBody>
      </p:sp>
      <p:sp>
        <p:nvSpPr>
          <p:cNvPr id="63" name="矩形 62"/>
          <p:cNvSpPr/>
          <p:nvPr/>
        </p:nvSpPr>
        <p:spPr>
          <a:xfrm>
            <a:off x="4841151" y="2826323"/>
            <a:ext cx="1601721" cy="338554"/>
          </a:xfrm>
          <a:prstGeom prst="rect">
            <a:avLst/>
          </a:prstGeom>
        </p:spPr>
        <p:txBody>
          <a:bodyPr wrap="none">
            <a:spAutoFit/>
          </a:bodyPr>
          <a:lstStyle/>
          <a:p>
            <a:r>
              <a:rPr lang="en-US" altLang="zh-CN" sz="1600" dirty="0" smtClean="0">
                <a:latin typeface="+mn-lt"/>
              </a:rPr>
              <a:t>(MAC</a:t>
            </a:r>
            <a:r>
              <a:rPr lang="en-US" altLang="zh-CN" sz="1600" baseline="-25000" dirty="0" smtClean="0">
                <a:latin typeface="+mn-lt"/>
              </a:rPr>
              <a:t>H1</a:t>
            </a:r>
            <a:r>
              <a:rPr lang="en-US" altLang="zh-CN" sz="1600" dirty="0" smtClean="0">
                <a:latin typeface="+mn-lt"/>
              </a:rPr>
              <a:t> </a:t>
            </a:r>
            <a:r>
              <a:rPr lang="en-US" altLang="zh-CN" sz="1600" dirty="0" smtClean="0">
                <a:solidFill>
                  <a:srgbClr val="FF0000"/>
                </a:solidFill>
                <a:latin typeface="+mn-lt"/>
              </a:rPr>
              <a:t>if1</a:t>
            </a:r>
            <a:r>
              <a:rPr lang="en-US" altLang="zh-CN" sz="1600" dirty="0" smtClean="0">
                <a:latin typeface="+mn-lt"/>
              </a:rPr>
              <a:t> TTL</a:t>
            </a:r>
            <a:r>
              <a:rPr lang="en-US" altLang="zh-CN" sz="1600" dirty="0" smtClean="0"/>
              <a:t>)</a:t>
            </a:r>
            <a:endParaRPr lang="zh-CN" altLang="en-US" sz="1600" dirty="0"/>
          </a:p>
        </p:txBody>
      </p:sp>
      <p:sp>
        <p:nvSpPr>
          <p:cNvPr id="64" name="矩形 63"/>
          <p:cNvSpPr/>
          <p:nvPr/>
        </p:nvSpPr>
        <p:spPr>
          <a:xfrm>
            <a:off x="7373579" y="3057100"/>
            <a:ext cx="1629742" cy="338554"/>
          </a:xfrm>
          <a:prstGeom prst="rect">
            <a:avLst/>
          </a:prstGeom>
        </p:spPr>
        <p:txBody>
          <a:bodyPr wrap="none">
            <a:spAutoFit/>
          </a:bodyPr>
          <a:lstStyle/>
          <a:p>
            <a:r>
              <a:rPr lang="en-US" altLang="zh-CN" sz="1600" dirty="0" smtClean="0">
                <a:latin typeface="+mn-lt"/>
              </a:rPr>
              <a:t>(MAC</a:t>
            </a:r>
            <a:r>
              <a:rPr lang="en-US" altLang="zh-CN" sz="1600" baseline="-25000" dirty="0" smtClean="0">
                <a:latin typeface="+mn-lt"/>
              </a:rPr>
              <a:t>H1</a:t>
            </a:r>
            <a:r>
              <a:rPr lang="en-US" altLang="zh-CN" sz="1600" dirty="0" smtClean="0">
                <a:latin typeface="+mn-lt"/>
              </a:rPr>
              <a:t> </a:t>
            </a:r>
            <a:r>
              <a:rPr lang="en-US" altLang="zh-CN" sz="1600" dirty="0" smtClean="0">
                <a:solidFill>
                  <a:srgbClr val="FF0000"/>
                </a:solidFill>
                <a:latin typeface="+mn-lt"/>
              </a:rPr>
              <a:t>if2</a:t>
            </a:r>
            <a:r>
              <a:rPr lang="en-US" altLang="zh-CN" sz="1600" dirty="0" smtClean="0">
                <a:latin typeface="+mn-lt"/>
              </a:rPr>
              <a:t> TTL’</a:t>
            </a:r>
            <a:r>
              <a:rPr lang="en-US" altLang="zh-CN" sz="1600" dirty="0" smtClean="0"/>
              <a:t>)</a:t>
            </a:r>
            <a:endParaRPr lang="zh-CN" altLang="en-US" sz="1600" dirty="0"/>
          </a:p>
        </p:txBody>
      </p:sp>
    </p:spTree>
    <p:extLst>
      <p:ext uri="{BB962C8B-B14F-4D97-AF65-F5344CB8AC3E}">
        <p14:creationId xmlns:p14="http://schemas.microsoft.com/office/powerpoint/2010/main" xmlns="" val="3663158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74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74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31749">
                                            <p:txEl>
                                              <p:pRg st="3" end="3"/>
                                            </p:txEl>
                                          </p:spTgt>
                                        </p:tgtEl>
                                        <p:attrNameLst>
                                          <p:attrName>style.visibility</p:attrName>
                                        </p:attrNameLst>
                                      </p:cBhvr>
                                      <p:to>
                                        <p:strVal val="visible"/>
                                      </p:to>
                                    </p:set>
                                    <p:animEffect transition="in" filter="wipe(left)">
                                      <p:cBhvr>
                                        <p:cTn id="15" dur="500"/>
                                        <p:tgtEl>
                                          <p:spTgt spid="31749">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31749">
                                            <p:txEl>
                                              <p:pRg st="4" end="4"/>
                                            </p:txEl>
                                          </p:spTgt>
                                        </p:tgtEl>
                                        <p:attrNameLst>
                                          <p:attrName>style.visibility</p:attrName>
                                        </p:attrNameLst>
                                      </p:cBhvr>
                                      <p:to>
                                        <p:strVal val="visible"/>
                                      </p:to>
                                    </p:set>
                                    <p:animEffect transition="in" filter="wipe(left)">
                                      <p:cBhvr>
                                        <p:cTn id="20" dur="500"/>
                                        <p:tgtEl>
                                          <p:spTgt spid="31749">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63"/>
                                        </p:tgtEl>
                                        <p:attrNameLst>
                                          <p:attrName>style.visibility</p:attrName>
                                        </p:attrNameLst>
                                      </p:cBhvr>
                                      <p:to>
                                        <p:strVal val="visible"/>
                                      </p:to>
                                    </p:set>
                                    <p:animEffect transition="in" filter="wipe(left)">
                                      <p:cBhvr>
                                        <p:cTn id="25" dur="500"/>
                                        <p:tgtEl>
                                          <p:spTgt spid="63"/>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31749">
                                            <p:txEl>
                                              <p:pRg st="5" end="5"/>
                                            </p:txEl>
                                          </p:spTgt>
                                        </p:tgtEl>
                                        <p:attrNameLst>
                                          <p:attrName>style.visibility</p:attrName>
                                        </p:attrNameLst>
                                      </p:cBhvr>
                                      <p:to>
                                        <p:strVal val="visible"/>
                                      </p:to>
                                    </p:set>
                                    <p:animEffect transition="in" filter="wipe(left)">
                                      <p:cBhvr>
                                        <p:cTn id="30" dur="500"/>
                                        <p:tgtEl>
                                          <p:spTgt spid="31749">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64"/>
                                        </p:tgtEl>
                                        <p:attrNameLst>
                                          <p:attrName>style.visibility</p:attrName>
                                        </p:attrNameLst>
                                      </p:cBhvr>
                                      <p:to>
                                        <p:strVal val="visible"/>
                                      </p:to>
                                    </p:set>
                                    <p:animEffect transition="in" filter="wipe(left)">
                                      <p:cBhvr>
                                        <p:cTn id="35" dur="500"/>
                                        <p:tgtEl>
                                          <p:spTgt spid="64"/>
                                        </p:tgtEl>
                                      </p:cBhvr>
                                    </p:animEffect>
                                  </p:childTnLst>
                                </p:cTn>
                              </p:par>
                            </p:childTnLst>
                          </p:cTn>
                        </p:par>
                      </p:childTnLst>
                    </p:cTn>
                  </p:par>
                  <p:par>
                    <p:cTn id="36" fill="hold">
                      <p:stCondLst>
                        <p:cond delay="indefinite"/>
                      </p:stCondLst>
                      <p:childTnLst>
                        <p:par>
                          <p:cTn id="37" fill="hold">
                            <p:stCondLst>
                              <p:cond delay="0"/>
                            </p:stCondLst>
                            <p:childTnLst>
                              <p:par>
                                <p:cTn id="38" presetID="3" presetClass="exit" presetSubtype="10" fill="hold" grpId="1" nodeType="clickEffect">
                                  <p:stCondLst>
                                    <p:cond delay="0"/>
                                  </p:stCondLst>
                                  <p:childTnLst>
                                    <p:animEffect transition="out" filter="blinds(horizontal)">
                                      <p:cBhvr>
                                        <p:cTn id="39" dur="500"/>
                                        <p:tgtEl>
                                          <p:spTgt spid="63"/>
                                        </p:tgtEl>
                                      </p:cBhvr>
                                    </p:animEffect>
                                    <p:set>
                                      <p:cBhvr>
                                        <p:cTn id="40" dur="1" fill="hold">
                                          <p:stCondLst>
                                            <p:cond delay="499"/>
                                          </p:stCondLst>
                                        </p:cTn>
                                        <p:tgtEl>
                                          <p:spTgt spid="6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p:bldP spid="63" grpId="1"/>
      <p:bldP spid="64"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4. Power Management (</a:t>
            </a:r>
            <a:r>
              <a:rPr lang="zh-CN" altLang="en-US" dirty="0" smtClean="0"/>
              <a:t>功率管理</a:t>
            </a:r>
            <a:r>
              <a:rPr lang="en-US" altLang="zh-CN" dirty="0" smtClean="0"/>
              <a:t>)</a:t>
            </a:r>
            <a:endParaRPr lang="zh-CN" altLang="en-US" dirty="0"/>
          </a:p>
        </p:txBody>
      </p:sp>
      <p:sp>
        <p:nvSpPr>
          <p:cNvPr id="3" name="内容占位符 2"/>
          <p:cNvSpPr>
            <a:spLocks noGrp="1"/>
          </p:cNvSpPr>
          <p:nvPr>
            <p:ph idx="1"/>
          </p:nvPr>
        </p:nvSpPr>
        <p:spPr/>
        <p:txBody>
          <a:bodyPr/>
          <a:lstStyle/>
          <a:p>
            <a:pPr>
              <a:spcBef>
                <a:spcPts val="600"/>
              </a:spcBef>
            </a:pPr>
            <a:r>
              <a:rPr lang="en-US" altLang="zh-CN" dirty="0" smtClean="0">
                <a:latin typeface="Tahoma" pitchFamily="34" charset="0"/>
              </a:rPr>
              <a:t>Power is a precious resource in mobile devices, and thus </a:t>
            </a:r>
          </a:p>
          <a:p>
            <a:pPr>
              <a:spcBef>
                <a:spcPts val="600"/>
              </a:spcBef>
            </a:pPr>
            <a:endParaRPr lang="en-US" altLang="zh-CN" dirty="0" smtClean="0">
              <a:latin typeface="Tahoma" pitchFamily="34" charset="0"/>
            </a:endParaRPr>
          </a:p>
          <a:p>
            <a:pPr>
              <a:spcBef>
                <a:spcPts val="600"/>
              </a:spcBef>
            </a:pPr>
            <a:r>
              <a:rPr lang="en-US" altLang="zh-CN" dirty="0" smtClean="0">
                <a:latin typeface="Tahoma" pitchFamily="34" charset="0"/>
              </a:rPr>
              <a:t>the 802.11 standard provides power-management capabilities </a:t>
            </a:r>
            <a:r>
              <a:rPr lang="en-US" altLang="zh-CN" dirty="0" smtClean="0">
                <a:solidFill>
                  <a:srgbClr val="FF0000"/>
                </a:solidFill>
                <a:latin typeface="Tahoma" pitchFamily="34" charset="0"/>
              </a:rPr>
              <a:t>that</a:t>
            </a:r>
            <a:r>
              <a:rPr lang="en-US" altLang="zh-CN" dirty="0" smtClean="0">
                <a:latin typeface="Tahoma" pitchFamily="34" charset="0"/>
              </a:rPr>
              <a:t> allow 802.11 nodes to </a:t>
            </a:r>
            <a:r>
              <a:rPr lang="en-US" altLang="zh-CN" dirty="0" smtClean="0">
                <a:solidFill>
                  <a:srgbClr val="FF0000"/>
                </a:solidFill>
                <a:latin typeface="Tahoma" pitchFamily="34" charset="0"/>
              </a:rPr>
              <a:t>minimize</a:t>
            </a:r>
            <a:r>
              <a:rPr lang="en-US" altLang="zh-CN" dirty="0" smtClean="0">
                <a:latin typeface="Tahoma" pitchFamily="34" charset="0"/>
              </a:rPr>
              <a:t> the amount of time </a:t>
            </a:r>
            <a:r>
              <a:rPr lang="en-US" altLang="zh-CN" u="sng" dirty="0" smtClean="0">
                <a:latin typeface="Tahoma" pitchFamily="34" charset="0"/>
              </a:rPr>
              <a:t>that their sense, transmit, and receive functions and other circuitry need to be "</a:t>
            </a:r>
            <a:r>
              <a:rPr lang="en-US" altLang="zh-CN" u="sng" dirty="0" smtClean="0">
                <a:solidFill>
                  <a:srgbClr val="FF0000"/>
                </a:solidFill>
                <a:latin typeface="Tahoma" pitchFamily="34" charset="0"/>
              </a:rPr>
              <a:t>on</a:t>
            </a:r>
            <a:r>
              <a:rPr lang="en-US" altLang="zh-CN" u="sng" dirty="0" smtClean="0">
                <a:latin typeface="Tahoma" pitchFamily="34" charset="0"/>
              </a:rPr>
              <a:t>." </a:t>
            </a:r>
          </a:p>
          <a:p>
            <a:pPr>
              <a:spcBef>
                <a:spcPts val="600"/>
              </a:spcBef>
            </a:pPr>
            <a:endParaRPr lang="en-US" altLang="zh-CN" i="1" dirty="0" smtClean="0">
              <a:latin typeface="Tahoma" pitchFamily="34" charset="0"/>
            </a:endParaRPr>
          </a:p>
          <a:p>
            <a:pPr>
              <a:spcBef>
                <a:spcPts val="600"/>
              </a:spcBef>
            </a:pPr>
            <a:r>
              <a:rPr lang="en-US" altLang="zh-CN" dirty="0" smtClean="0">
                <a:latin typeface="Tahoma" pitchFamily="34" charset="0"/>
              </a:rPr>
              <a:t>802.11 power management operates as follows. </a:t>
            </a:r>
          </a:p>
          <a:p>
            <a:pPr>
              <a:spcBef>
                <a:spcPts val="600"/>
              </a:spcBef>
            </a:pPr>
            <a:endParaRPr lang="en-US" altLang="zh-CN" dirty="0" smtClean="0">
              <a:latin typeface="Tahoma" pitchFamily="34" charset="0"/>
            </a:endParaRPr>
          </a:p>
          <a:p>
            <a:pPr>
              <a:spcBef>
                <a:spcPts val="600"/>
              </a:spcBef>
            </a:pPr>
            <a:r>
              <a:rPr lang="en-US" altLang="zh-CN" dirty="0" smtClean="0">
                <a:latin typeface="Tahoma" pitchFamily="34" charset="0"/>
              </a:rPr>
              <a:t>A node is able to explicitly </a:t>
            </a:r>
            <a:r>
              <a:rPr lang="en-US" altLang="zh-CN" dirty="0" smtClean="0">
                <a:solidFill>
                  <a:srgbClr val="FF0000"/>
                </a:solidFill>
                <a:latin typeface="Tahoma" pitchFamily="34" charset="0"/>
              </a:rPr>
              <a:t>alternate</a:t>
            </a:r>
            <a:r>
              <a:rPr lang="en-US" altLang="zh-CN" dirty="0" smtClean="0">
                <a:latin typeface="Tahoma" pitchFamily="34" charset="0"/>
              </a:rPr>
              <a:t> between </a:t>
            </a:r>
            <a:r>
              <a:rPr lang="en-US" altLang="zh-CN" dirty="0" smtClean="0">
                <a:solidFill>
                  <a:srgbClr val="FF0000"/>
                </a:solidFill>
                <a:latin typeface="Tahoma" pitchFamily="34" charset="0"/>
              </a:rPr>
              <a:t>sleep</a:t>
            </a:r>
            <a:r>
              <a:rPr lang="en-US" altLang="zh-CN" dirty="0" smtClean="0">
                <a:latin typeface="Tahoma" pitchFamily="34" charset="0"/>
              </a:rPr>
              <a:t> (</a:t>
            </a:r>
            <a:r>
              <a:rPr lang="zh-CN" altLang="en-US" dirty="0" smtClean="0">
                <a:latin typeface="Tahoma" pitchFamily="34" charset="0"/>
              </a:rPr>
              <a:t>睡眠</a:t>
            </a:r>
            <a:r>
              <a:rPr lang="en-US" altLang="zh-CN" dirty="0" smtClean="0">
                <a:latin typeface="Tahoma" pitchFamily="34" charset="0"/>
              </a:rPr>
              <a:t>) and </a:t>
            </a:r>
            <a:r>
              <a:rPr lang="en-US" altLang="zh-CN" dirty="0" smtClean="0">
                <a:solidFill>
                  <a:srgbClr val="FF0000"/>
                </a:solidFill>
                <a:latin typeface="Tahoma" pitchFamily="34" charset="0"/>
              </a:rPr>
              <a:t>wake</a:t>
            </a:r>
            <a:r>
              <a:rPr lang="en-US" altLang="zh-CN" dirty="0" smtClean="0">
                <a:latin typeface="Tahoma" pitchFamily="34" charset="0"/>
              </a:rPr>
              <a:t> (</a:t>
            </a:r>
            <a:r>
              <a:rPr lang="zh-CN" altLang="en-US" dirty="0" smtClean="0">
                <a:latin typeface="Tahoma" pitchFamily="34" charset="0"/>
              </a:rPr>
              <a:t>唤醒</a:t>
            </a:r>
            <a:r>
              <a:rPr lang="en-US" altLang="zh-CN" dirty="0" smtClean="0">
                <a:latin typeface="Tahoma" pitchFamily="34" charset="0"/>
              </a:rPr>
              <a:t>) states. </a:t>
            </a:r>
            <a:endParaRPr lang="zh-CN" altLang="en-US" dirty="0"/>
          </a:p>
        </p:txBody>
      </p:sp>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latin typeface="+mn-lt"/>
              </a:rPr>
              <a:t>power management (</a:t>
            </a:r>
            <a:r>
              <a:rPr lang="zh-CN" altLang="en-US" dirty="0" smtClean="0"/>
              <a:t>功率管理</a:t>
            </a:r>
            <a:r>
              <a:rPr lang="en-US" altLang="zh-CN" dirty="0" smtClean="0">
                <a:latin typeface="+mn-lt"/>
              </a:rPr>
              <a:t>)</a:t>
            </a:r>
          </a:p>
        </p:txBody>
      </p:sp>
      <p:sp>
        <p:nvSpPr>
          <p:cNvPr id="3" name="内容占位符 2"/>
          <p:cNvSpPr>
            <a:spLocks noGrp="1"/>
          </p:cNvSpPr>
          <p:nvPr>
            <p:ph idx="1"/>
          </p:nvPr>
        </p:nvSpPr>
        <p:spPr/>
        <p:txBody>
          <a:bodyPr/>
          <a:lstStyle/>
          <a:p>
            <a:pPr>
              <a:buClr>
                <a:srgbClr val="000099"/>
              </a:buClr>
              <a:buSzPct val="75000"/>
              <a:buFont typeface="Wingdings" panose="05000000000000000000" pitchFamily="2" charset="2"/>
              <a:buChar char="v"/>
            </a:pPr>
            <a:r>
              <a:rPr lang="en-US" altLang="zh-CN" dirty="0" smtClean="0"/>
              <a:t>node-to-AP</a:t>
            </a:r>
            <a:r>
              <a:rPr lang="en-US" altLang="zh-CN" dirty="0"/>
              <a:t>: </a:t>
            </a:r>
            <a:r>
              <a:rPr lang="en-US" altLang="zh-CN" dirty="0" smtClean="0"/>
              <a:t>“</a:t>
            </a:r>
            <a:r>
              <a:rPr lang="en-US" altLang="ja-JP" dirty="0" smtClean="0">
                <a:solidFill>
                  <a:srgbClr val="C00000"/>
                </a:solidFill>
              </a:rPr>
              <a:t>I </a:t>
            </a:r>
            <a:r>
              <a:rPr lang="en-US" altLang="ja-JP" dirty="0">
                <a:solidFill>
                  <a:srgbClr val="C00000"/>
                </a:solidFill>
              </a:rPr>
              <a:t>am going to sleep </a:t>
            </a:r>
            <a:r>
              <a:rPr lang="en-US" altLang="ja-JP" dirty="0" smtClean="0">
                <a:solidFill>
                  <a:srgbClr val="C00000"/>
                </a:solidFill>
              </a:rPr>
              <a:t>[set </a:t>
            </a:r>
            <a:r>
              <a:rPr lang="en-US" altLang="zh-CN" dirty="0" smtClean="0">
                <a:latin typeface="Tahoma" pitchFamily="34" charset="0"/>
              </a:rPr>
              <a:t>power-management bit</a:t>
            </a:r>
            <a:r>
              <a:rPr lang="en-US" altLang="ja-JP" dirty="0" smtClean="0">
                <a:solidFill>
                  <a:srgbClr val="C00000"/>
                </a:solidFill>
              </a:rPr>
              <a:t>] </a:t>
            </a:r>
            <a:r>
              <a:rPr lang="en-US" altLang="ja-JP" dirty="0" smtClean="0"/>
              <a:t>until</a:t>
            </a:r>
            <a:r>
              <a:rPr lang="en-US" altLang="ja-JP" dirty="0" smtClean="0">
                <a:solidFill>
                  <a:srgbClr val="C00000"/>
                </a:solidFill>
              </a:rPr>
              <a:t> </a:t>
            </a:r>
            <a:r>
              <a:rPr lang="en-US" altLang="ja-JP" dirty="0">
                <a:solidFill>
                  <a:srgbClr val="C00000"/>
                </a:solidFill>
              </a:rPr>
              <a:t>next beacon </a:t>
            </a:r>
            <a:r>
              <a:rPr lang="en-US" altLang="ja-JP" dirty="0" smtClean="0">
                <a:solidFill>
                  <a:srgbClr val="C00000"/>
                </a:solidFill>
              </a:rPr>
              <a:t>frame</a:t>
            </a:r>
            <a:r>
              <a:rPr lang="en-US" altLang="ja-JP" dirty="0" smtClean="0"/>
              <a:t>”</a:t>
            </a:r>
            <a:endParaRPr lang="en-US" altLang="ja-JP" dirty="0"/>
          </a:p>
          <a:p>
            <a:pPr lvl="1">
              <a:buClr>
                <a:srgbClr val="000099"/>
              </a:buClr>
              <a:buFont typeface="Wingdings" panose="05000000000000000000" pitchFamily="2" charset="2"/>
              <a:buChar char="§"/>
            </a:pPr>
            <a:r>
              <a:rPr lang="en-US" altLang="zh-CN" dirty="0"/>
              <a:t>AP knows not to transmit frames to this node</a:t>
            </a:r>
          </a:p>
          <a:p>
            <a:pPr lvl="1">
              <a:buClr>
                <a:srgbClr val="000099"/>
              </a:buClr>
              <a:buFont typeface="Wingdings" panose="05000000000000000000" pitchFamily="2" charset="2"/>
              <a:buChar char="§"/>
            </a:pPr>
            <a:endParaRPr lang="en-US" altLang="zh-CN" dirty="0" smtClean="0"/>
          </a:p>
          <a:p>
            <a:pPr lvl="1">
              <a:buClr>
                <a:srgbClr val="000099"/>
              </a:buClr>
              <a:buFont typeface="Wingdings" panose="05000000000000000000" pitchFamily="2" charset="2"/>
              <a:buChar char="§"/>
            </a:pPr>
            <a:r>
              <a:rPr lang="en-US" altLang="zh-CN" dirty="0" smtClean="0"/>
              <a:t>buffer </a:t>
            </a:r>
            <a:r>
              <a:rPr lang="en-US" altLang="zh-CN" dirty="0"/>
              <a:t>any frames </a:t>
            </a:r>
            <a:r>
              <a:rPr lang="en-US" altLang="zh-CN" dirty="0">
                <a:solidFill>
                  <a:srgbClr val="FF0000"/>
                </a:solidFill>
              </a:rPr>
              <a:t>destined</a:t>
            </a:r>
            <a:r>
              <a:rPr lang="en-US" altLang="zh-CN" dirty="0">
                <a:solidFill>
                  <a:srgbClr val="C00000"/>
                </a:solidFill>
              </a:rPr>
              <a:t> </a:t>
            </a:r>
            <a:r>
              <a:rPr lang="en-US" altLang="zh-CN" dirty="0"/>
              <a:t>for the sleeping host </a:t>
            </a:r>
          </a:p>
          <a:p>
            <a:pPr lvl="1">
              <a:buClr>
                <a:srgbClr val="000099"/>
              </a:buClr>
              <a:buFont typeface="Wingdings" panose="05000000000000000000" pitchFamily="2" charset="2"/>
              <a:buChar char="§"/>
            </a:pPr>
            <a:endParaRPr lang="en-US" altLang="zh-CN" dirty="0" smtClean="0"/>
          </a:p>
          <a:p>
            <a:pPr lvl="1">
              <a:buClr>
                <a:srgbClr val="000099"/>
              </a:buClr>
              <a:buFont typeface="Wingdings" panose="05000000000000000000" pitchFamily="2" charset="2"/>
              <a:buChar char="§"/>
            </a:pPr>
            <a:r>
              <a:rPr lang="en-US" altLang="zh-CN" dirty="0" smtClean="0"/>
              <a:t>node </a:t>
            </a:r>
            <a:r>
              <a:rPr lang="en-US" altLang="zh-CN" dirty="0"/>
              <a:t>wakes up </a:t>
            </a:r>
            <a:r>
              <a:rPr lang="en-US" altLang="zh-CN" dirty="0" smtClean="0"/>
              <a:t>just </a:t>
            </a:r>
            <a:r>
              <a:rPr lang="en-US" altLang="zh-CN" dirty="0" smtClean="0">
                <a:solidFill>
                  <a:srgbClr val="FF0000"/>
                </a:solidFill>
              </a:rPr>
              <a:t>before</a:t>
            </a:r>
            <a:r>
              <a:rPr lang="en-US" altLang="zh-CN" dirty="0" smtClean="0"/>
              <a:t> </a:t>
            </a:r>
            <a:r>
              <a:rPr lang="en-US" altLang="zh-CN" dirty="0"/>
              <a:t>next beacon frame</a:t>
            </a:r>
          </a:p>
          <a:p>
            <a:pPr>
              <a:buClr>
                <a:srgbClr val="000099"/>
              </a:buClr>
              <a:buSzPct val="75000"/>
              <a:buFont typeface="Wingdings" panose="05000000000000000000" pitchFamily="2" charset="2"/>
              <a:buChar char="v"/>
            </a:pPr>
            <a:endParaRPr lang="en-US" altLang="zh-CN" sz="2800" dirty="0" smtClean="0"/>
          </a:p>
          <a:p>
            <a:pPr>
              <a:buClr>
                <a:srgbClr val="000099"/>
              </a:buClr>
              <a:buSzPct val="75000"/>
              <a:buFont typeface="Wingdings" panose="05000000000000000000" pitchFamily="2" charset="2"/>
              <a:buChar char="v"/>
            </a:pPr>
            <a:r>
              <a:rPr lang="en-US" altLang="zh-CN" dirty="0" smtClean="0"/>
              <a:t>beacon frames: </a:t>
            </a:r>
            <a:r>
              <a:rPr lang="en-US" altLang="zh-CN" dirty="0" smtClean="0">
                <a:latin typeface="Tahoma" pitchFamily="34" charset="0"/>
              </a:rPr>
              <a:t>contain a list of nodes whose frames have been </a:t>
            </a:r>
            <a:r>
              <a:rPr lang="en-US" altLang="zh-CN" dirty="0" smtClean="0">
                <a:solidFill>
                  <a:srgbClr val="FF0000"/>
                </a:solidFill>
                <a:latin typeface="Tahoma" pitchFamily="34" charset="0"/>
              </a:rPr>
              <a:t>buffered</a:t>
            </a:r>
            <a:r>
              <a:rPr lang="en-US" altLang="zh-CN" dirty="0" smtClean="0">
                <a:latin typeface="Tahoma" pitchFamily="34" charset="0"/>
              </a:rPr>
              <a:t> at the AP. </a:t>
            </a:r>
            <a:endParaRPr lang="en-US" altLang="zh-CN" dirty="0">
              <a:solidFill>
                <a:srgbClr val="FF0000"/>
              </a:solidFill>
            </a:endParaRPr>
          </a:p>
          <a:p>
            <a:pPr lvl="1">
              <a:buClr>
                <a:srgbClr val="000099"/>
              </a:buClr>
              <a:buFont typeface="Wingdings" panose="05000000000000000000" pitchFamily="2" charset="2"/>
              <a:buChar char="§"/>
            </a:pPr>
            <a:r>
              <a:rPr lang="en-US" altLang="zh-CN" dirty="0"/>
              <a:t>node will stay awake if AP-to-mobile frames to be sent; otherwise sleep again until next beacon </a:t>
            </a:r>
            <a:r>
              <a:rPr lang="en-US" altLang="zh-CN" dirty="0" smtClean="0"/>
              <a:t>frame</a:t>
            </a:r>
          </a:p>
          <a:p>
            <a:pPr lvl="1">
              <a:buClr>
                <a:srgbClr val="000099"/>
              </a:buClr>
              <a:buFont typeface="Wingdings" panose="05000000000000000000" pitchFamily="2" charset="2"/>
              <a:buChar char="§"/>
            </a:pPr>
            <a:endParaRPr lang="en-US" altLang="zh-CN" dirty="0"/>
          </a:p>
          <a:p>
            <a:endParaRPr lang="zh-CN" altLang="en-US" dirty="0"/>
          </a:p>
        </p:txBody>
      </p:sp>
    </p:spTree>
    <p:extLst>
      <p:ext uri="{BB962C8B-B14F-4D97-AF65-F5344CB8AC3E}">
        <p14:creationId xmlns:p14="http://schemas.microsoft.com/office/powerpoint/2010/main" xmlns="" val="174575519"/>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Power Management (</a:t>
            </a:r>
            <a:r>
              <a:rPr lang="zh-CN" altLang="en-US" dirty="0" smtClean="0"/>
              <a:t>功率管理</a:t>
            </a:r>
            <a:r>
              <a:rPr lang="en-US" altLang="zh-CN" dirty="0" smtClean="0"/>
              <a:t>)</a:t>
            </a:r>
            <a:endParaRPr lang="zh-CN" altLang="en-US" dirty="0">
              <a:latin typeface="+mn-lt"/>
            </a:endParaRPr>
          </a:p>
        </p:txBody>
      </p:sp>
      <p:sp>
        <p:nvSpPr>
          <p:cNvPr id="3" name="内容占位符 2"/>
          <p:cNvSpPr>
            <a:spLocks noGrp="1"/>
          </p:cNvSpPr>
          <p:nvPr>
            <p:ph idx="1"/>
          </p:nvPr>
        </p:nvSpPr>
        <p:spPr>
          <a:xfrm>
            <a:off x="323850" y="1071546"/>
            <a:ext cx="8496300" cy="5076824"/>
          </a:xfrm>
        </p:spPr>
        <p:txBody>
          <a:bodyPr/>
          <a:lstStyle/>
          <a:p>
            <a:pPr>
              <a:spcBef>
                <a:spcPts val="600"/>
              </a:spcBef>
              <a:buClr>
                <a:srgbClr val="000099"/>
              </a:buClr>
              <a:buSzPct val="75000"/>
              <a:buFont typeface="Wingdings" panose="05000000000000000000" pitchFamily="2" charset="2"/>
              <a:buChar char="v"/>
            </a:pPr>
            <a:r>
              <a:rPr lang="en-US" altLang="zh-CN" dirty="0"/>
              <a:t>Within an inter-beacon time of 100 msec, a wakeup time of </a:t>
            </a:r>
            <a:r>
              <a:rPr lang="en-US" altLang="zh-CN" dirty="0">
                <a:solidFill>
                  <a:srgbClr val="FF0000"/>
                </a:solidFill>
              </a:rPr>
              <a:t>250</a:t>
            </a:r>
            <a:r>
              <a:rPr lang="en-US" altLang="zh-CN" dirty="0"/>
              <a:t> microseconds, and a similarly small time </a:t>
            </a:r>
            <a:r>
              <a:rPr lang="en-US" altLang="zh-CN" dirty="0" smtClean="0"/>
              <a:t>to </a:t>
            </a:r>
            <a:r>
              <a:rPr lang="en-US" altLang="zh-CN" dirty="0">
                <a:solidFill>
                  <a:srgbClr val="FF0000"/>
                </a:solidFill>
              </a:rPr>
              <a:t>receive</a:t>
            </a:r>
            <a:r>
              <a:rPr lang="en-US" altLang="zh-CN" dirty="0"/>
              <a:t> a beacon frame and </a:t>
            </a:r>
            <a:r>
              <a:rPr lang="en-US" altLang="zh-CN" dirty="0">
                <a:solidFill>
                  <a:srgbClr val="FF0000"/>
                </a:solidFill>
              </a:rPr>
              <a:t>check to ensure </a:t>
            </a:r>
            <a:r>
              <a:rPr lang="en-US" altLang="zh-CN" dirty="0"/>
              <a:t>that there are no buffered </a:t>
            </a:r>
            <a:r>
              <a:rPr lang="en-US" altLang="zh-CN" dirty="0" smtClean="0"/>
              <a:t>frames (</a:t>
            </a:r>
            <a:r>
              <a:rPr lang="en-US" altLang="zh-CN" dirty="0" smtClean="0">
                <a:solidFill>
                  <a:srgbClr val="FF0000"/>
                </a:solidFill>
              </a:rPr>
              <a:t>750 us</a:t>
            </a:r>
            <a:r>
              <a:rPr lang="en-US" altLang="zh-CN" dirty="0" smtClean="0"/>
              <a:t>) ,</a:t>
            </a:r>
          </a:p>
          <a:p>
            <a:pPr>
              <a:spcBef>
                <a:spcPts val="600"/>
              </a:spcBef>
              <a:buClr>
                <a:srgbClr val="000099"/>
              </a:buClr>
              <a:buSzPct val="75000"/>
              <a:buFont typeface="Wingdings" panose="05000000000000000000" pitchFamily="2" charset="2"/>
              <a:buChar char="v"/>
            </a:pPr>
            <a:endParaRPr lang="en-US" altLang="zh-CN" dirty="0"/>
          </a:p>
          <a:p>
            <a:pPr>
              <a:spcBef>
                <a:spcPts val="600"/>
              </a:spcBef>
              <a:buClr>
                <a:srgbClr val="000099"/>
              </a:buClr>
              <a:buSzPct val="75000"/>
              <a:buFont typeface="Wingdings" panose="05000000000000000000" pitchFamily="2" charset="2"/>
              <a:buChar char="v"/>
            </a:pPr>
            <a:r>
              <a:rPr lang="en-US" altLang="zh-CN" dirty="0" smtClean="0"/>
              <a:t>a </a:t>
            </a:r>
            <a:r>
              <a:rPr lang="en-US" altLang="zh-CN" dirty="0"/>
              <a:t>node </a:t>
            </a:r>
            <a:r>
              <a:rPr lang="en-US" altLang="zh-CN" u="sng" dirty="0"/>
              <a:t>that has no frames </a:t>
            </a:r>
            <a:r>
              <a:rPr lang="en-US" altLang="zh-CN" u="sng" dirty="0" smtClean="0"/>
              <a:t>to </a:t>
            </a:r>
            <a:r>
              <a:rPr lang="en-US" altLang="zh-CN" u="sng" dirty="0"/>
              <a:t>send</a:t>
            </a:r>
            <a:r>
              <a:rPr lang="en-US" altLang="zh-CN" dirty="0"/>
              <a:t> or </a:t>
            </a:r>
            <a:r>
              <a:rPr lang="en-US" altLang="zh-CN" u="sng" dirty="0"/>
              <a:t>receive</a:t>
            </a:r>
            <a:r>
              <a:rPr lang="en-US" altLang="zh-CN" dirty="0"/>
              <a:t> can be asleep </a:t>
            </a:r>
            <a:r>
              <a:rPr lang="en-US" altLang="zh-CN" dirty="0">
                <a:solidFill>
                  <a:srgbClr val="FF0000"/>
                </a:solidFill>
              </a:rPr>
              <a:t>99% </a:t>
            </a:r>
            <a:r>
              <a:rPr lang="en-US" altLang="zh-CN" dirty="0"/>
              <a:t>of the time, </a:t>
            </a:r>
            <a:endParaRPr lang="en-US" altLang="zh-CN" dirty="0" smtClean="0"/>
          </a:p>
          <a:p>
            <a:pPr>
              <a:spcBef>
                <a:spcPts val="600"/>
              </a:spcBef>
              <a:buClr>
                <a:srgbClr val="000099"/>
              </a:buClr>
              <a:buSzPct val="75000"/>
              <a:buFont typeface="Wingdings" panose="05000000000000000000" pitchFamily="2" charset="2"/>
              <a:buChar char="v"/>
            </a:pPr>
            <a:endParaRPr lang="en-US" altLang="zh-CN" dirty="0" smtClean="0"/>
          </a:p>
          <a:p>
            <a:pPr>
              <a:spcBef>
                <a:spcPts val="600"/>
              </a:spcBef>
              <a:buClr>
                <a:srgbClr val="000099"/>
              </a:buClr>
              <a:buSzPct val="75000"/>
              <a:buFont typeface="Wingdings" panose="05000000000000000000" pitchFamily="2" charset="2"/>
              <a:buChar char="v"/>
            </a:pPr>
            <a:r>
              <a:rPr lang="en-US" altLang="zh-CN" dirty="0" smtClean="0"/>
              <a:t>resulting in a significant </a:t>
            </a:r>
            <a:r>
              <a:rPr lang="en-US" altLang="zh-CN" dirty="0" smtClean="0">
                <a:solidFill>
                  <a:srgbClr val="FF0000"/>
                </a:solidFill>
              </a:rPr>
              <a:t>energy savings</a:t>
            </a:r>
            <a:r>
              <a:rPr lang="en-US" altLang="zh-CN" dirty="0"/>
              <a:t>. </a:t>
            </a:r>
          </a:p>
        </p:txBody>
      </p:sp>
    </p:spTree>
    <p:extLst>
      <p:ext uri="{BB962C8B-B14F-4D97-AF65-F5344CB8AC3E}">
        <p14:creationId xmlns:p14="http://schemas.microsoft.com/office/powerpoint/2010/main" xmlns="" val="3633155438"/>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pPr eaLnBrk="1" hangingPunct="1"/>
            <a:r>
              <a:rPr lang="zh-CN" altLang="en-US" dirty="0" smtClean="0"/>
              <a:t>第</a:t>
            </a:r>
            <a:r>
              <a:rPr lang="en-US" altLang="zh-CN" dirty="0" smtClean="0"/>
              <a:t>9</a:t>
            </a:r>
            <a:r>
              <a:rPr lang="zh-CN" altLang="en-US" dirty="0" smtClean="0"/>
              <a:t>章 无线网络和移动网络</a:t>
            </a:r>
          </a:p>
        </p:txBody>
      </p:sp>
      <p:sp>
        <p:nvSpPr>
          <p:cNvPr id="5123" name="Rectangle 3"/>
          <p:cNvSpPr>
            <a:spLocks noGrp="1" noChangeArrowheads="1"/>
          </p:cNvSpPr>
          <p:nvPr>
            <p:ph sz="half" idx="1"/>
          </p:nvPr>
        </p:nvSpPr>
        <p:spPr/>
        <p:txBody>
          <a:bodyPr/>
          <a:lstStyle/>
          <a:p>
            <a:pPr>
              <a:buFont typeface="Wingdings" panose="05000000000000000000" pitchFamily="2" charset="2"/>
              <a:buNone/>
            </a:pPr>
            <a:r>
              <a:rPr lang="en-US" altLang="zh-CN" sz="2400" dirty="0" smtClean="0"/>
              <a:t>9.1 </a:t>
            </a:r>
            <a:r>
              <a:rPr lang="zh-CN" altLang="en-US" sz="2400" dirty="0" smtClean="0"/>
              <a:t>无线局域网 </a:t>
            </a:r>
            <a:r>
              <a:rPr lang="en-US" altLang="zh-CN" sz="2400" dirty="0" smtClean="0"/>
              <a:t>WLAN</a:t>
            </a:r>
            <a:endParaRPr lang="en-US" altLang="zh-CN" sz="2400" dirty="0"/>
          </a:p>
          <a:p>
            <a:r>
              <a:rPr lang="zh-CN" altLang="en-US" sz="2400" dirty="0"/>
              <a:t>无线局域网的组成</a:t>
            </a:r>
          </a:p>
          <a:p>
            <a:r>
              <a:rPr lang="en-US" altLang="zh-CN" sz="2400" dirty="0"/>
              <a:t>802.11 </a:t>
            </a:r>
            <a:r>
              <a:rPr lang="zh-CN" altLang="en-US" sz="2400" dirty="0"/>
              <a:t>标准中的物理层</a:t>
            </a:r>
          </a:p>
          <a:p>
            <a:r>
              <a:rPr lang="en-US" altLang="zh-CN" sz="2400" dirty="0" smtClean="0"/>
              <a:t>802.11 </a:t>
            </a:r>
            <a:r>
              <a:rPr lang="zh-CN" altLang="en-US" sz="2400" dirty="0"/>
              <a:t>标准中的 </a:t>
            </a:r>
            <a:r>
              <a:rPr lang="en-US" altLang="zh-CN" sz="2400" dirty="0"/>
              <a:t>MAC </a:t>
            </a:r>
            <a:r>
              <a:rPr lang="zh-CN" altLang="en-US" sz="2400" dirty="0"/>
              <a:t>层</a:t>
            </a:r>
          </a:p>
          <a:p>
            <a:r>
              <a:rPr lang="en-US" altLang="zh-CN" sz="2400" dirty="0"/>
              <a:t>802.11 </a:t>
            </a:r>
            <a:r>
              <a:rPr lang="zh-CN" altLang="en-US" sz="2400" dirty="0"/>
              <a:t>标准中的 </a:t>
            </a:r>
            <a:r>
              <a:rPr lang="en-US" altLang="zh-CN" sz="2400" dirty="0"/>
              <a:t>MAC </a:t>
            </a:r>
            <a:r>
              <a:rPr lang="zh-CN" altLang="en-US" sz="2400" dirty="0"/>
              <a:t>帧</a:t>
            </a:r>
          </a:p>
          <a:p>
            <a:pPr>
              <a:buFont typeface="Wingdings" panose="05000000000000000000" pitchFamily="2" charset="2"/>
              <a:buNone/>
            </a:pPr>
            <a:endParaRPr lang="en-US" altLang="zh-CN" sz="2400" dirty="0" smtClean="0"/>
          </a:p>
          <a:p>
            <a:pPr>
              <a:buNone/>
            </a:pPr>
            <a:r>
              <a:rPr lang="en-US" altLang="zh-CN" sz="2400" dirty="0" smtClean="0"/>
              <a:t>9.2 </a:t>
            </a:r>
            <a:r>
              <a:rPr lang="zh-CN" altLang="en-US" sz="2400" dirty="0" smtClean="0">
                <a:solidFill>
                  <a:srgbClr val="C00000"/>
                </a:solidFill>
              </a:rPr>
              <a:t>无线个人区域网</a:t>
            </a:r>
            <a:r>
              <a:rPr lang="en-US" altLang="zh-CN" sz="2400" dirty="0" smtClean="0">
                <a:solidFill>
                  <a:srgbClr val="C00000"/>
                </a:solidFill>
              </a:rPr>
              <a:t>WPAN</a:t>
            </a:r>
          </a:p>
          <a:p>
            <a:r>
              <a:rPr lang="zh-CN" altLang="en-US" sz="2400" dirty="0" smtClean="0"/>
              <a:t>蓝牙系统</a:t>
            </a:r>
            <a:endParaRPr lang="en-US" altLang="zh-CN" sz="2400" dirty="0" smtClean="0"/>
          </a:p>
          <a:p>
            <a:r>
              <a:rPr lang="zh-CN" altLang="en-US" sz="2400" dirty="0" smtClean="0"/>
              <a:t>低速</a:t>
            </a:r>
            <a:r>
              <a:rPr lang="en-US" altLang="zh-CN" sz="2400" dirty="0" smtClean="0"/>
              <a:t>WPAN</a:t>
            </a:r>
          </a:p>
          <a:p>
            <a:r>
              <a:rPr lang="zh-CN" altLang="en-US" sz="2400" dirty="0" smtClean="0"/>
              <a:t>高速</a:t>
            </a:r>
            <a:r>
              <a:rPr lang="en-US" altLang="zh-CN" sz="2400" dirty="0" smtClean="0"/>
              <a:t>WPAN</a:t>
            </a:r>
            <a:endParaRPr lang="en-US" altLang="zh-CN" sz="2400" dirty="0"/>
          </a:p>
          <a:p>
            <a:pPr>
              <a:buNone/>
            </a:pPr>
            <a:endParaRPr lang="en-US" altLang="zh-CN" sz="2400" dirty="0" smtClean="0"/>
          </a:p>
          <a:p>
            <a:pPr>
              <a:buNone/>
            </a:pPr>
            <a:r>
              <a:rPr lang="en-US" altLang="zh-CN" sz="2400" dirty="0" smtClean="0"/>
              <a:t>9.3 </a:t>
            </a:r>
            <a:r>
              <a:rPr lang="zh-CN" altLang="en-US" sz="2400" dirty="0"/>
              <a:t>无线城域网 </a:t>
            </a:r>
            <a:r>
              <a:rPr lang="en-US" altLang="zh-CN" sz="2400" dirty="0"/>
              <a:t>WMAN </a:t>
            </a:r>
          </a:p>
        </p:txBody>
      </p:sp>
      <p:sp>
        <p:nvSpPr>
          <p:cNvPr id="2" name="内容占位符 1"/>
          <p:cNvSpPr>
            <a:spLocks noGrp="1"/>
          </p:cNvSpPr>
          <p:nvPr>
            <p:ph sz="half" idx="2"/>
          </p:nvPr>
        </p:nvSpPr>
        <p:spPr/>
        <p:txBody>
          <a:bodyPr/>
          <a:lstStyle/>
          <a:p>
            <a:pPr>
              <a:buNone/>
            </a:pPr>
            <a:r>
              <a:rPr lang="en-US" altLang="zh-CN" sz="2400" dirty="0" smtClean="0"/>
              <a:t>9.4 </a:t>
            </a:r>
            <a:r>
              <a:rPr lang="zh-CN" altLang="en-US" sz="2400" dirty="0" smtClean="0"/>
              <a:t>蜂窝移动通信网</a:t>
            </a:r>
            <a:endParaRPr lang="zh-CN" altLang="en-US" sz="2400" dirty="0"/>
          </a:p>
          <a:p>
            <a:r>
              <a:rPr lang="zh-CN" altLang="en-US" sz="2400" dirty="0" smtClean="0"/>
              <a:t>蜂窝移动通信技术简介</a:t>
            </a:r>
            <a:endParaRPr lang="zh-CN" altLang="en-US" sz="2400" dirty="0"/>
          </a:p>
          <a:p>
            <a:r>
              <a:rPr lang="zh-CN" altLang="en-US" sz="2400" dirty="0" smtClean="0"/>
              <a:t>移动 </a:t>
            </a:r>
            <a:r>
              <a:rPr lang="en-US" altLang="zh-CN" sz="2400" dirty="0" smtClean="0"/>
              <a:t>IP</a:t>
            </a:r>
            <a:endParaRPr lang="en-US" altLang="zh-CN" sz="2400" dirty="0"/>
          </a:p>
          <a:p>
            <a:r>
              <a:rPr lang="zh-CN" altLang="en-US" sz="2400" dirty="0" smtClean="0"/>
              <a:t>蜂窝</a:t>
            </a:r>
            <a:r>
              <a:rPr lang="zh-CN" altLang="en-US" sz="2400" dirty="0"/>
              <a:t>移动通信网中对移动</a:t>
            </a:r>
            <a:r>
              <a:rPr lang="zh-CN" altLang="en-US" sz="2400" dirty="0" smtClean="0"/>
              <a:t>用户的</a:t>
            </a:r>
            <a:r>
              <a:rPr lang="zh-CN" altLang="en-US" sz="2400" dirty="0"/>
              <a:t>路由选择</a:t>
            </a:r>
          </a:p>
          <a:p>
            <a:r>
              <a:rPr lang="en-US" altLang="zh-CN" sz="2400" dirty="0" smtClean="0"/>
              <a:t>GSM </a:t>
            </a:r>
            <a:r>
              <a:rPr lang="zh-CN" altLang="en-US" sz="2400" dirty="0"/>
              <a:t>中的切换</a:t>
            </a:r>
          </a:p>
          <a:p>
            <a:r>
              <a:rPr lang="zh-CN" altLang="en-US" sz="2400" dirty="0" smtClean="0"/>
              <a:t>无线</a:t>
            </a:r>
            <a:r>
              <a:rPr lang="zh-CN" altLang="en-US" sz="2400" dirty="0"/>
              <a:t>网络对高层协议的影响</a:t>
            </a:r>
          </a:p>
          <a:p>
            <a:pPr>
              <a:buFont typeface="Wingdings" panose="05000000000000000000" pitchFamily="2" charset="2"/>
              <a:buNone/>
            </a:pPr>
            <a:endParaRPr lang="en-US" altLang="zh-CN" dirty="0" smtClean="0"/>
          </a:p>
          <a:p>
            <a:pPr>
              <a:buNone/>
            </a:pPr>
            <a:r>
              <a:rPr lang="en-US" altLang="zh-CN" sz="2400" dirty="0" smtClean="0"/>
              <a:t>9.5 </a:t>
            </a:r>
            <a:r>
              <a:rPr lang="zh-CN" altLang="en-US" sz="2400" dirty="0" smtClean="0"/>
              <a:t>两种不同的无线上网</a:t>
            </a:r>
            <a:endParaRPr lang="zh-CN" altLang="en-US" sz="2400" dirty="0"/>
          </a:p>
          <a:p>
            <a:endParaRPr lang="zh-CN" altLang="en-US" dirty="0"/>
          </a:p>
        </p:txBody>
      </p:sp>
    </p:spTree>
    <p:extLst>
      <p:ext uri="{BB962C8B-B14F-4D97-AF65-F5344CB8AC3E}">
        <p14:creationId xmlns:p14="http://schemas.microsoft.com/office/powerpoint/2010/main" xmlns="" val="3899434821"/>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a:xfrm>
            <a:off x="250825" y="188912"/>
            <a:ext cx="8569325" cy="719807"/>
          </a:xfrm>
        </p:spPr>
        <p:txBody>
          <a:bodyPr/>
          <a:lstStyle/>
          <a:p>
            <a:pPr eaLnBrk="1" hangingPunct="1"/>
            <a:r>
              <a:rPr lang="zh-CN" altLang="en-US" dirty="0" smtClean="0"/>
              <a:t>无线个人区域网</a:t>
            </a:r>
            <a:r>
              <a:rPr lang="en-US" altLang="zh-CN" dirty="0" smtClean="0"/>
              <a:t>WPAN</a:t>
            </a:r>
            <a:br>
              <a:rPr lang="en-US" altLang="zh-CN" dirty="0" smtClean="0"/>
            </a:br>
            <a:r>
              <a:rPr lang="en-US" altLang="zh-CN" sz="2400" dirty="0" smtClean="0">
                <a:latin typeface="+mn-lt"/>
              </a:rPr>
              <a:t> (Wireless Personal Area Network)</a:t>
            </a:r>
          </a:p>
        </p:txBody>
      </p:sp>
      <p:sp>
        <p:nvSpPr>
          <p:cNvPr id="56323" name="Rectangle 3"/>
          <p:cNvSpPr>
            <a:spLocks noGrp="1" noChangeArrowheads="1"/>
          </p:cNvSpPr>
          <p:nvPr>
            <p:ph type="body" idx="1"/>
          </p:nvPr>
        </p:nvSpPr>
        <p:spPr>
          <a:xfrm>
            <a:off x="323850" y="1071546"/>
            <a:ext cx="8496300" cy="5076824"/>
          </a:xfrm>
        </p:spPr>
        <p:txBody>
          <a:bodyPr/>
          <a:lstStyle/>
          <a:p>
            <a:pPr eaLnBrk="1" hangingPunct="1">
              <a:spcBef>
                <a:spcPts val="600"/>
              </a:spcBef>
            </a:pPr>
            <a:r>
              <a:rPr lang="zh-CN" altLang="en-US" dirty="0" smtClean="0"/>
              <a:t>在个人工作地方</a:t>
            </a:r>
            <a:r>
              <a:rPr lang="zh-CN" altLang="en-US" b="1" dirty="0" smtClean="0">
                <a:solidFill>
                  <a:srgbClr val="FF0000"/>
                </a:solidFill>
              </a:rPr>
              <a:t>把</a:t>
            </a:r>
            <a:r>
              <a:rPr lang="zh-CN" altLang="en-US" dirty="0" smtClean="0"/>
              <a:t>属于个人使用的电子设备</a:t>
            </a:r>
            <a:r>
              <a:rPr lang="zh-CN" altLang="en-US" b="1" dirty="0" smtClean="0">
                <a:solidFill>
                  <a:srgbClr val="FF0000"/>
                </a:solidFill>
              </a:rPr>
              <a:t>用</a:t>
            </a:r>
            <a:r>
              <a:rPr lang="zh-CN" altLang="en-US" dirty="0" smtClean="0"/>
              <a:t>无线技术连接起来自组网络，不需要使用接入点 </a:t>
            </a:r>
            <a:r>
              <a:rPr lang="en-US" altLang="zh-CN" dirty="0" smtClean="0"/>
              <a:t>AP</a:t>
            </a:r>
            <a:r>
              <a:rPr lang="zh-CN" altLang="en-US" dirty="0" smtClean="0"/>
              <a:t>。</a:t>
            </a:r>
          </a:p>
          <a:p>
            <a:pPr eaLnBrk="1" hangingPunct="1">
              <a:spcBef>
                <a:spcPts val="600"/>
              </a:spcBef>
            </a:pPr>
            <a:endParaRPr lang="en-US" altLang="zh-CN" dirty="0" smtClean="0"/>
          </a:p>
          <a:p>
            <a:pPr eaLnBrk="1" hangingPunct="1">
              <a:spcBef>
                <a:spcPts val="600"/>
              </a:spcBef>
            </a:pPr>
            <a:r>
              <a:rPr lang="zh-CN" altLang="en-US" dirty="0" smtClean="0"/>
              <a:t>整个网络的范围大约在 </a:t>
            </a:r>
            <a:r>
              <a:rPr lang="en-US" altLang="zh-CN" dirty="0" smtClean="0"/>
              <a:t>10 m </a:t>
            </a:r>
            <a:r>
              <a:rPr lang="zh-CN" altLang="en-US" dirty="0" smtClean="0"/>
              <a:t>左右。</a:t>
            </a:r>
          </a:p>
          <a:p>
            <a:pPr eaLnBrk="1" hangingPunct="1">
              <a:spcBef>
                <a:spcPts val="600"/>
              </a:spcBef>
            </a:pPr>
            <a:endParaRPr lang="en-US" altLang="zh-CN" dirty="0" smtClean="0"/>
          </a:p>
          <a:p>
            <a:pPr eaLnBrk="1" hangingPunct="1">
              <a:spcBef>
                <a:spcPts val="600"/>
              </a:spcBef>
            </a:pPr>
            <a:r>
              <a:rPr lang="zh-CN" altLang="en-US" dirty="0" smtClean="0"/>
              <a:t>无线个人区域网 </a:t>
            </a:r>
            <a:r>
              <a:rPr lang="en-US" altLang="zh-CN" dirty="0" smtClean="0"/>
              <a:t>WPAN </a:t>
            </a:r>
            <a:r>
              <a:rPr lang="zh-CN" altLang="en-US" dirty="0" smtClean="0"/>
              <a:t>和个人区域网 </a:t>
            </a:r>
            <a:r>
              <a:rPr lang="en-US" altLang="zh-CN" dirty="0" smtClean="0"/>
              <a:t>PAN (Personal Area Network) </a:t>
            </a:r>
            <a:r>
              <a:rPr lang="zh-CN" altLang="en-US" dirty="0" smtClean="0"/>
              <a:t>并不完全等同，因为 </a:t>
            </a:r>
            <a:r>
              <a:rPr lang="en-US" altLang="zh-CN" dirty="0" smtClean="0"/>
              <a:t>PAN </a:t>
            </a:r>
            <a:r>
              <a:rPr lang="zh-CN" altLang="en-US" dirty="0" smtClean="0"/>
              <a:t>不一定都是使用无线连接的。   </a:t>
            </a:r>
          </a:p>
        </p:txBody>
      </p:sp>
    </p:spTree>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p:txBody>
          <a:bodyPr/>
          <a:lstStyle/>
          <a:p>
            <a:pPr eaLnBrk="1" hangingPunct="1"/>
            <a:r>
              <a:rPr lang="en-US" altLang="zh-CN" dirty="0" smtClean="0"/>
              <a:t>WPAN </a:t>
            </a:r>
            <a:r>
              <a:rPr lang="zh-CN" altLang="en-US" dirty="0" smtClean="0"/>
              <a:t>和 </a:t>
            </a:r>
            <a:r>
              <a:rPr lang="en-US" altLang="zh-CN" dirty="0" smtClean="0"/>
              <a:t>WLAN</a:t>
            </a:r>
            <a:r>
              <a:rPr lang="zh-CN" altLang="en-US" dirty="0" smtClean="0"/>
              <a:t>并不一样</a:t>
            </a:r>
          </a:p>
        </p:txBody>
      </p:sp>
      <p:sp>
        <p:nvSpPr>
          <p:cNvPr id="57347" name="Rectangle 3"/>
          <p:cNvSpPr>
            <a:spLocks noGrp="1" noChangeArrowheads="1"/>
          </p:cNvSpPr>
          <p:nvPr>
            <p:ph type="body" idx="1"/>
          </p:nvPr>
        </p:nvSpPr>
        <p:spPr>
          <a:xfrm>
            <a:off x="323850" y="1071546"/>
            <a:ext cx="8569325" cy="5057792"/>
          </a:xfrm>
        </p:spPr>
        <p:txBody>
          <a:bodyPr/>
          <a:lstStyle/>
          <a:p>
            <a:pPr eaLnBrk="1" hangingPunct="1">
              <a:spcBef>
                <a:spcPts val="600"/>
              </a:spcBef>
            </a:pPr>
            <a:r>
              <a:rPr lang="en-US" altLang="zh-CN" dirty="0" smtClean="0"/>
              <a:t>WPAN</a:t>
            </a:r>
            <a:r>
              <a:rPr lang="zh-CN" altLang="en-US" dirty="0" smtClean="0"/>
              <a:t>是</a:t>
            </a:r>
            <a:r>
              <a:rPr lang="zh-CN" altLang="en-US" dirty="0" smtClean="0">
                <a:solidFill>
                  <a:srgbClr val="FF0000"/>
                </a:solidFill>
              </a:rPr>
              <a:t>以个人为中心</a:t>
            </a:r>
            <a:r>
              <a:rPr lang="zh-CN" altLang="en-US" dirty="0" smtClean="0"/>
              <a:t>来使用的无线</a:t>
            </a:r>
            <a:r>
              <a:rPr lang="zh-CN" altLang="en-US" dirty="0" smtClean="0">
                <a:solidFill>
                  <a:srgbClr val="FF0000"/>
                </a:solidFill>
              </a:rPr>
              <a:t>个人</a:t>
            </a:r>
            <a:r>
              <a:rPr lang="zh-CN" altLang="en-US" dirty="0">
                <a:solidFill>
                  <a:srgbClr val="FF0000"/>
                </a:solidFill>
              </a:rPr>
              <a:t>区域</a:t>
            </a:r>
            <a:r>
              <a:rPr lang="zh-CN" altLang="en-US" dirty="0" smtClean="0">
                <a:solidFill>
                  <a:srgbClr val="FF0000"/>
                </a:solidFill>
              </a:rPr>
              <a:t>网</a:t>
            </a:r>
            <a:r>
              <a:rPr lang="zh-CN" altLang="en-US" dirty="0" smtClean="0"/>
              <a:t>，它实际上就是一个低功率</a:t>
            </a:r>
            <a:r>
              <a:rPr lang="en-US" altLang="zh-CN" dirty="0" smtClean="0"/>
              <a:t>(low-power)</a:t>
            </a:r>
            <a:r>
              <a:rPr lang="zh-CN" altLang="en-US" dirty="0" smtClean="0"/>
              <a:t>、低速率</a:t>
            </a:r>
            <a:r>
              <a:rPr lang="en-US" altLang="zh-CN" dirty="0" smtClean="0"/>
              <a:t>(low-rate)</a:t>
            </a:r>
            <a:r>
              <a:rPr lang="zh-CN" altLang="en-US" dirty="0" smtClean="0"/>
              <a:t> 、低价格</a:t>
            </a:r>
            <a:r>
              <a:rPr lang="en-US" altLang="zh-CN" dirty="0" smtClean="0"/>
              <a:t>(low-cost) </a:t>
            </a:r>
            <a:r>
              <a:rPr lang="zh-CN" altLang="en-US" dirty="0" smtClean="0"/>
              <a:t>和小范围 </a:t>
            </a:r>
            <a:r>
              <a:rPr lang="en-US" altLang="zh-CN" dirty="0" smtClean="0"/>
              <a:t>(short-range)</a:t>
            </a:r>
            <a:r>
              <a:rPr lang="zh-CN" altLang="en-US" dirty="0" smtClean="0"/>
              <a:t> 的</a:t>
            </a:r>
            <a:r>
              <a:rPr lang="zh-CN" altLang="en-US" dirty="0" smtClean="0">
                <a:solidFill>
                  <a:srgbClr val="FF0000"/>
                </a:solidFill>
              </a:rPr>
              <a:t>电缆替代 </a:t>
            </a:r>
            <a:r>
              <a:rPr lang="en-US" altLang="zh-CN" dirty="0" smtClean="0"/>
              <a:t>(cable replacement) </a:t>
            </a:r>
            <a:r>
              <a:rPr lang="zh-CN" altLang="en-US" dirty="0" smtClean="0"/>
              <a:t>技术。</a:t>
            </a:r>
            <a:r>
              <a:rPr lang="en-US" altLang="zh-CN" dirty="0" smtClean="0"/>
              <a:t>[3LS]</a:t>
            </a:r>
          </a:p>
          <a:p>
            <a:pPr eaLnBrk="1" hangingPunct="1">
              <a:spcBef>
                <a:spcPts val="600"/>
              </a:spcBef>
            </a:pPr>
            <a:endParaRPr lang="en-US" altLang="zh-CN" dirty="0" smtClean="0"/>
          </a:p>
          <a:p>
            <a:pPr eaLnBrk="1" hangingPunct="1">
              <a:spcBef>
                <a:spcPts val="600"/>
              </a:spcBef>
            </a:pPr>
            <a:r>
              <a:rPr lang="zh-CN" altLang="en-US" dirty="0" smtClean="0"/>
              <a:t>但 </a:t>
            </a:r>
            <a:r>
              <a:rPr lang="en-US" altLang="zh-CN" dirty="0" smtClean="0"/>
              <a:t>WLAN </a:t>
            </a:r>
            <a:r>
              <a:rPr lang="zh-CN" altLang="en-US" dirty="0" smtClean="0"/>
              <a:t>却是同时为许多用户服务的无线局域网，它是一个大功率、</a:t>
            </a:r>
            <a:r>
              <a:rPr lang="zh-CN" altLang="en-US" dirty="0" smtClean="0">
                <a:solidFill>
                  <a:srgbClr val="FF0000"/>
                </a:solidFill>
              </a:rPr>
              <a:t>中等范围</a:t>
            </a:r>
            <a:r>
              <a:rPr lang="zh-CN" altLang="en-US" dirty="0" smtClean="0"/>
              <a:t>、高速率的局域网。</a:t>
            </a:r>
            <a:endParaRPr lang="en-US" altLang="zh-CN" dirty="0" smtClean="0"/>
          </a:p>
          <a:p>
            <a:pPr eaLnBrk="1" hangingPunct="1">
              <a:spcBef>
                <a:spcPts val="600"/>
              </a:spcBef>
            </a:pPr>
            <a:endParaRPr lang="en-US" altLang="zh-CN" dirty="0"/>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1_Blends">
  <a:themeElements>
    <a:clrScheme name="1_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1_Blends">
      <a:majorFont>
        <a:latin typeface="Tahoma"/>
        <a:ea typeface="宋体"/>
        <a:cs typeface=""/>
      </a:majorFont>
      <a:minorFont>
        <a:latin typeface="Tahoma"/>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1_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1_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1_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1_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1_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12386</TotalTime>
  <Words>18880</Words>
  <Application>Microsoft Office PowerPoint</Application>
  <PresentationFormat>全屏显示(4:3)</PresentationFormat>
  <Paragraphs>2313</Paragraphs>
  <Slides>157</Slides>
  <Notes>79</Notes>
  <HiddenSlides>1</HiddenSlides>
  <MMClips>0</MMClips>
  <ScaleCrop>false</ScaleCrop>
  <HeadingPairs>
    <vt:vector size="6" baseType="variant">
      <vt:variant>
        <vt:lpstr>主题</vt:lpstr>
      </vt:variant>
      <vt:variant>
        <vt:i4>1</vt:i4>
      </vt:variant>
      <vt:variant>
        <vt:lpstr>嵌入 OLE 服务器</vt:lpstr>
      </vt:variant>
      <vt:variant>
        <vt:i4>4</vt:i4>
      </vt:variant>
      <vt:variant>
        <vt:lpstr>幻灯片标题</vt:lpstr>
      </vt:variant>
      <vt:variant>
        <vt:i4>157</vt:i4>
      </vt:variant>
    </vt:vector>
  </HeadingPairs>
  <TitlesOfParts>
    <vt:vector size="162" baseType="lpstr">
      <vt:lpstr>1_Blends</vt:lpstr>
      <vt:lpstr>VISIO</vt:lpstr>
      <vt:lpstr>Visio</vt:lpstr>
      <vt:lpstr>Equation</vt:lpstr>
      <vt:lpstr>Microsoft ClipArt Gallery</vt:lpstr>
      <vt:lpstr>第9章 无线网络和移动网络</vt:lpstr>
      <vt:lpstr>第9章 无线网络和移动网络</vt:lpstr>
      <vt:lpstr>9.1.1  无线局域网的组成</vt:lpstr>
      <vt:lpstr>1. IEEE 802.11</vt:lpstr>
      <vt:lpstr>1. IEEE 802.11</vt:lpstr>
      <vt:lpstr>幻灯片 6</vt:lpstr>
      <vt:lpstr>幻灯片 7</vt:lpstr>
      <vt:lpstr>幻灯片 8</vt:lpstr>
      <vt:lpstr>幻灯片 9</vt:lpstr>
      <vt:lpstr>幻灯片 10</vt:lpstr>
      <vt:lpstr>与接入点 AP 建立关联(association)</vt:lpstr>
      <vt:lpstr>移动站与AP建立关联的方法</vt:lpstr>
      <vt:lpstr>802.11: passive and active scanning</vt:lpstr>
      <vt:lpstr>dlinkrouter: AP Mode/Repeater Mode/Residential Gateway </vt:lpstr>
      <vt:lpstr>802.11: Channels and association</vt:lpstr>
      <vt:lpstr>WiFi jungle</vt:lpstr>
      <vt:lpstr>热点(hot spot)</vt:lpstr>
      <vt:lpstr>2. 移动自组网络又称自组网络 (ad hoc network)</vt:lpstr>
      <vt:lpstr>移动自组网络的应用前景 </vt:lpstr>
      <vt:lpstr>无线传感器网络WSN (Wireless Sensor Network)</vt:lpstr>
      <vt:lpstr>传感器结点的形状(a)和组成(b)</vt:lpstr>
      <vt:lpstr>Wireless Sensor Network Topology</vt:lpstr>
      <vt:lpstr>Structural Health Monitoring</vt:lpstr>
      <vt:lpstr>Structural Health Monitoring</vt:lpstr>
      <vt:lpstr>Wireless Underwater Sensor Networks</vt:lpstr>
      <vt:lpstr>Wireless Underwater Sensor Networks</vt:lpstr>
      <vt:lpstr>Wireless Underground Sensor Networks</vt:lpstr>
      <vt:lpstr>Underground Pipeline Monitoring</vt:lpstr>
      <vt:lpstr>无线传感器网络主要的应用领域 </vt:lpstr>
      <vt:lpstr>移动自组网络和移动 IP 并不相同 </vt:lpstr>
      <vt:lpstr>几种不同的接入</vt:lpstr>
      <vt:lpstr>第9章 无线网络和移动网络</vt:lpstr>
      <vt:lpstr>802.11局域网的物理层</vt:lpstr>
      <vt:lpstr>Wi-Fi: IEEE 802.11 Wireless LANs</vt:lpstr>
      <vt:lpstr>802.11 Physical Sublayer</vt:lpstr>
      <vt:lpstr>几种常用的802.11无线局域网 </vt:lpstr>
      <vt:lpstr>第9章 无线网络和移动网络</vt:lpstr>
      <vt:lpstr>802.11 局域网的 MAC 层协议</vt:lpstr>
      <vt:lpstr>无线局域网的特殊问题 </vt:lpstr>
      <vt:lpstr>无线局域网的特殊问题 </vt:lpstr>
      <vt:lpstr>无线局域网可能出现检测错误的情况</vt:lpstr>
      <vt:lpstr>CSMA/CA 协议 </vt:lpstr>
      <vt:lpstr>802.11 的 MAC 层 </vt:lpstr>
      <vt:lpstr>DCF 子层在每一个结点使用CSMA机制的分布式接入算法，让各个站通过争用信道(contend for channel)来获取发送权。因此 DCF 向上提供争用服务。 </vt:lpstr>
      <vt:lpstr>PCF 子层使用集中控制的接入算法，用类似于探询(poll) 的方法把发送数据权轮流交给各个站，从而避免了碰撞的产生 。</vt:lpstr>
      <vt:lpstr>帧间间隔 IFS </vt:lpstr>
      <vt:lpstr>三种帧间间隔 </vt:lpstr>
      <vt:lpstr>三种帧间间隔 </vt:lpstr>
      <vt:lpstr>三种帧间间隔 </vt:lpstr>
      <vt:lpstr>CSMA/CA (DIFS + n*slots ) n = 0 时，表示第1次发送帧</vt:lpstr>
      <vt:lpstr>Illustration</vt:lpstr>
      <vt:lpstr>CSMA/CD 与 CSMA/CA 比较</vt:lpstr>
      <vt:lpstr>CSMA/CA 协议的原理</vt:lpstr>
      <vt:lpstr>为什么信道空闲还要再等待 </vt:lpstr>
      <vt:lpstr>假定没有高优先级帧要发送 </vt:lpstr>
      <vt:lpstr>虚拟载波监听 </vt:lpstr>
      <vt:lpstr>虚拟载波监听的效果 </vt:lpstr>
      <vt:lpstr>网络分配向量 </vt:lpstr>
      <vt:lpstr>争用窗口 </vt:lpstr>
      <vt:lpstr>二进制指数退避算法 </vt:lpstr>
      <vt:lpstr>802.11的退避机制</vt:lpstr>
      <vt:lpstr>退避计时器 (backoff timer)</vt:lpstr>
      <vt:lpstr>CSMA/CA 算法归纳</vt:lpstr>
      <vt:lpstr>退避算法的使用情况 </vt:lpstr>
      <vt:lpstr>2. 对信道进行预约 </vt:lpstr>
      <vt:lpstr>Collision Avoidance: RTS-CTS exchange</vt:lpstr>
      <vt:lpstr>幻灯片 67</vt:lpstr>
      <vt:lpstr>2. 对信道进行预约 </vt:lpstr>
      <vt:lpstr>2. 对信道进行预约 </vt:lpstr>
      <vt:lpstr>2. 对信道进行预约 </vt:lpstr>
      <vt:lpstr>2. 对信道进行预约 </vt:lpstr>
      <vt:lpstr>2. 对信道进行预约 </vt:lpstr>
      <vt:lpstr>RTS (20 bytes) and CTS (14 bytes)</vt:lpstr>
      <vt:lpstr>CSMA/CA with optional RTS/CTS</vt:lpstr>
      <vt:lpstr>幻灯片 75</vt:lpstr>
      <vt:lpstr>RTS和CTS帧以及数据帧和ACK帧的传输时间关系 </vt:lpstr>
      <vt:lpstr>第9章 无线网络和移动网络</vt:lpstr>
      <vt:lpstr>802.11 局域网的 MAC 帧</vt:lpstr>
      <vt:lpstr>802.11局域网的 MAC 帧</vt:lpstr>
      <vt:lpstr>802.11 数据帧的三大部分 </vt:lpstr>
      <vt:lpstr>1. 关于 802.11 数据帧的地址</vt:lpstr>
      <vt:lpstr>Addressing Mechanism</vt:lpstr>
      <vt:lpstr>Addressing Mechanism</vt:lpstr>
      <vt:lpstr>802.11 frame: addressing</vt:lpstr>
      <vt:lpstr>站点 A 向 B 发送数据帧，或路由器 R 向 C 发送数据， 但数据帧必须经过 AP 转发。</vt:lpstr>
      <vt:lpstr>1. 关于 802.11 数据帧的地址</vt:lpstr>
      <vt:lpstr>2. 序号控制字段、持续期字段和帧控制字段 </vt:lpstr>
      <vt:lpstr>The IEEE 802.11 Frame</vt:lpstr>
      <vt:lpstr>Wireless Equivalent Privacy</vt:lpstr>
      <vt:lpstr>分片的发送举例 </vt:lpstr>
      <vt:lpstr>3. Mobility in the Same IP Subnet</vt:lpstr>
      <vt:lpstr>Ongoing TCP sessions or connections</vt:lpstr>
      <vt:lpstr>802.11: mobility within the same subnet</vt:lpstr>
      <vt:lpstr>4. Power Management (功率管理)</vt:lpstr>
      <vt:lpstr>power management (功率管理)</vt:lpstr>
      <vt:lpstr>Power Management (功率管理)</vt:lpstr>
      <vt:lpstr>第9章 无线网络和移动网络</vt:lpstr>
      <vt:lpstr>无线个人区域网WPAN  (Wireless Personal Area Network)</vt:lpstr>
      <vt:lpstr>WPAN 和 WLAN并不一样</vt:lpstr>
      <vt:lpstr>WPAN 标准</vt:lpstr>
      <vt:lpstr>第9章 无线网络和移动网络</vt:lpstr>
      <vt:lpstr>1.  蓝牙系统 (Bluetooth)</vt:lpstr>
      <vt:lpstr>皮可网 (piconet)</vt:lpstr>
      <vt:lpstr>蓝牙系统中的皮可网和扩散网 </vt:lpstr>
      <vt:lpstr>piconet (微微网络) versus scatternet (散射网络) </vt:lpstr>
      <vt:lpstr>Single-secondary communication</vt:lpstr>
      <vt:lpstr>Bluetooth</vt:lpstr>
      <vt:lpstr>Multiple-secondary communication</vt:lpstr>
      <vt:lpstr>第9章 无线网络和移动网络</vt:lpstr>
      <vt:lpstr>2. 低速WPAN</vt:lpstr>
      <vt:lpstr>ZigBee的特点</vt:lpstr>
      <vt:lpstr>ZigBee的标准</vt:lpstr>
      <vt:lpstr>ZigBee 的协议栈 </vt:lpstr>
      <vt:lpstr>ZigBee的协议栈 </vt:lpstr>
      <vt:lpstr>ZigBee 的协议栈 </vt:lpstr>
      <vt:lpstr>ZigBee的组网方式可采用星形和网状拓扑，或两者的组合 </vt:lpstr>
      <vt:lpstr>ZigBee的组网方式</vt:lpstr>
      <vt:lpstr>ZigBee的组网方式</vt:lpstr>
      <vt:lpstr>第9章 无线网络和移动网络</vt:lpstr>
      <vt:lpstr>3. 高速WPAN</vt:lpstr>
      <vt:lpstr>第9章 无线网络和移动网络</vt:lpstr>
      <vt:lpstr>无线城域网 WMAN</vt:lpstr>
      <vt:lpstr>WiMAX</vt:lpstr>
      <vt:lpstr>802.16无线城域网服务范围的示意图 </vt:lpstr>
      <vt:lpstr>第9章 无线网络和移动网络</vt:lpstr>
      <vt:lpstr>蜂窝无线通信技术简介</vt:lpstr>
      <vt:lpstr>蜂窝无线通信技术简介</vt:lpstr>
      <vt:lpstr>蜂窝无线通信技术简介 </vt:lpstr>
      <vt:lpstr>蜂窝无线通信技术简介 </vt:lpstr>
      <vt:lpstr>frequency reuse patterns</vt:lpstr>
      <vt:lpstr>GSM 蜂窝通信系统的重要组成构件 </vt:lpstr>
      <vt:lpstr>第9章 无线网络和移动网络</vt:lpstr>
      <vt:lpstr>移动 IP</vt:lpstr>
      <vt:lpstr>移动IP使用的基本概念 </vt:lpstr>
      <vt:lpstr>移动 IP 使用了的基本概念 </vt:lpstr>
      <vt:lpstr>通信者B和移动站A的四个重要通信步骤</vt:lpstr>
      <vt:lpstr>网络层应增加的新功能</vt:lpstr>
      <vt:lpstr>Mobile IP: registration example</vt:lpstr>
      <vt:lpstr>Routing for Mobile hosts</vt:lpstr>
      <vt:lpstr>三角形路由选择问题</vt:lpstr>
      <vt:lpstr>使用直接路由选择向移动站发送数据报</vt:lpstr>
      <vt:lpstr>使用直接路由选择向移动站发送数据报</vt:lpstr>
      <vt:lpstr>第9章 无线网络和移动网络</vt:lpstr>
      <vt:lpstr>蜂窝移动通信网中对移动用户的路由选择</vt:lpstr>
      <vt:lpstr>蜂窝移动通信网中对移动用户的路由选择</vt:lpstr>
      <vt:lpstr>第9章 无线网络和移动网络</vt:lpstr>
      <vt:lpstr>GSM 中的切换</vt:lpstr>
      <vt:lpstr>GSM 中的切换</vt:lpstr>
      <vt:lpstr>幻灯片 149</vt:lpstr>
      <vt:lpstr>第9章 无线网络和移动网络</vt:lpstr>
      <vt:lpstr>无线网络对高层协议的影响</vt:lpstr>
      <vt:lpstr>无线网络对高层协议的影响</vt:lpstr>
      <vt:lpstr>无线网络对高层协议的影响</vt:lpstr>
      <vt:lpstr>第9章 无线网络和移动网络</vt:lpstr>
      <vt:lpstr>两种不同无线上网</vt:lpstr>
      <vt:lpstr>几种无线网络的比较</vt:lpstr>
      <vt:lpstr>第9章 无线网络和移动网络</vt:lpstr>
    </vt:vector>
  </TitlesOfParts>
  <Company>NICE</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计算机网络</dc:title>
  <dc:creator>XXR</dc:creator>
  <cp:lastModifiedBy>Think</cp:lastModifiedBy>
  <cp:revision>754</cp:revision>
  <dcterms:created xsi:type="dcterms:W3CDTF">2004-03-02T12:35:10Z</dcterms:created>
  <dcterms:modified xsi:type="dcterms:W3CDTF">2018-06-27T07:50:49Z</dcterms:modified>
</cp:coreProperties>
</file>